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4"/>
  </p:notesMasterIdLst>
  <p:sldIdLst>
    <p:sldId id="382" r:id="rId3"/>
    <p:sldId id="464" r:id="rId4"/>
    <p:sldId id="465" r:id="rId5"/>
    <p:sldId id="393" r:id="rId6"/>
    <p:sldId id="466" r:id="rId7"/>
    <p:sldId id="383" r:id="rId8"/>
    <p:sldId id="476" r:id="rId9"/>
    <p:sldId id="477" r:id="rId10"/>
    <p:sldId id="478" r:id="rId11"/>
    <p:sldId id="479" r:id="rId12"/>
    <p:sldId id="480" r:id="rId13"/>
    <p:sldId id="481" r:id="rId14"/>
    <p:sldId id="482" r:id="rId15"/>
    <p:sldId id="483" r:id="rId16"/>
    <p:sldId id="384" r:id="rId17"/>
    <p:sldId id="394" r:id="rId18"/>
    <p:sldId id="395" r:id="rId19"/>
    <p:sldId id="396" r:id="rId20"/>
    <p:sldId id="397" r:id="rId21"/>
    <p:sldId id="398" r:id="rId22"/>
    <p:sldId id="399" r:id="rId23"/>
    <p:sldId id="400" r:id="rId24"/>
    <p:sldId id="401" r:id="rId25"/>
    <p:sldId id="402" r:id="rId26"/>
    <p:sldId id="403" r:id="rId27"/>
    <p:sldId id="404" r:id="rId28"/>
    <p:sldId id="405" r:id="rId29"/>
    <p:sldId id="406" r:id="rId30"/>
    <p:sldId id="407" r:id="rId31"/>
    <p:sldId id="408" r:id="rId32"/>
    <p:sldId id="385" r:id="rId33"/>
    <p:sldId id="409" r:id="rId34"/>
    <p:sldId id="410" r:id="rId35"/>
    <p:sldId id="411" r:id="rId36"/>
    <p:sldId id="412" r:id="rId37"/>
    <p:sldId id="413" r:id="rId38"/>
    <p:sldId id="414" r:id="rId39"/>
    <p:sldId id="415" r:id="rId40"/>
    <p:sldId id="421" r:id="rId41"/>
    <p:sldId id="416" r:id="rId42"/>
    <p:sldId id="417" r:id="rId43"/>
    <p:sldId id="418" r:id="rId44"/>
    <p:sldId id="419" r:id="rId45"/>
    <p:sldId id="420" r:id="rId46"/>
    <p:sldId id="422" r:id="rId47"/>
    <p:sldId id="423" r:id="rId48"/>
    <p:sldId id="424" r:id="rId49"/>
    <p:sldId id="425" r:id="rId50"/>
    <p:sldId id="426" r:id="rId51"/>
    <p:sldId id="427" r:id="rId52"/>
    <p:sldId id="428" r:id="rId53"/>
    <p:sldId id="386" r:id="rId54"/>
    <p:sldId id="429" r:id="rId55"/>
    <p:sldId id="430" r:id="rId56"/>
    <p:sldId id="431" r:id="rId57"/>
    <p:sldId id="432" r:id="rId58"/>
    <p:sldId id="433" r:id="rId59"/>
    <p:sldId id="434" r:id="rId60"/>
    <p:sldId id="435" r:id="rId61"/>
    <p:sldId id="436" r:id="rId62"/>
    <p:sldId id="437" r:id="rId63"/>
    <p:sldId id="438" r:id="rId64"/>
    <p:sldId id="442" r:id="rId65"/>
    <p:sldId id="443" r:id="rId66"/>
    <p:sldId id="439" r:id="rId67"/>
    <p:sldId id="440" r:id="rId68"/>
    <p:sldId id="441" r:id="rId69"/>
    <p:sldId id="387" r:id="rId70"/>
    <p:sldId id="444" r:id="rId71"/>
    <p:sldId id="445" r:id="rId72"/>
    <p:sldId id="446" r:id="rId73"/>
    <p:sldId id="447" r:id="rId74"/>
    <p:sldId id="448" r:id="rId75"/>
    <p:sldId id="449" r:id="rId76"/>
    <p:sldId id="450" r:id="rId77"/>
    <p:sldId id="451" r:id="rId78"/>
    <p:sldId id="452" r:id="rId79"/>
    <p:sldId id="453" r:id="rId80"/>
    <p:sldId id="454" r:id="rId81"/>
    <p:sldId id="455" r:id="rId82"/>
    <p:sldId id="388" r:id="rId83"/>
    <p:sldId id="389" r:id="rId84"/>
    <p:sldId id="456" r:id="rId85"/>
    <p:sldId id="457" r:id="rId86"/>
    <p:sldId id="458" r:id="rId87"/>
    <p:sldId id="459" r:id="rId88"/>
    <p:sldId id="460" r:id="rId89"/>
    <p:sldId id="461" r:id="rId90"/>
    <p:sldId id="462" r:id="rId91"/>
    <p:sldId id="463" r:id="rId92"/>
    <p:sldId id="390" r:id="rId93"/>
    <p:sldId id="467" r:id="rId94"/>
    <p:sldId id="471" r:id="rId95"/>
    <p:sldId id="468" r:id="rId96"/>
    <p:sldId id="472" r:id="rId97"/>
    <p:sldId id="469" r:id="rId98"/>
    <p:sldId id="473" r:id="rId99"/>
    <p:sldId id="470" r:id="rId100"/>
    <p:sldId id="474" r:id="rId101"/>
    <p:sldId id="475" r:id="rId102"/>
    <p:sldId id="392" r:id="rId10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31FB57"/>
    <a:srgbClr val="FB3211"/>
    <a:srgbClr val="9966FF"/>
    <a:srgbClr val="FF66FF"/>
    <a:srgbClr val="FDF36F"/>
    <a:srgbClr val="E542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922" autoAdjust="0"/>
  </p:normalViewPr>
  <p:slideViewPr>
    <p:cSldViewPr>
      <p:cViewPr varScale="1">
        <p:scale>
          <a:sx n="63" d="100"/>
          <a:sy n="63" d="100"/>
        </p:scale>
        <p:origin x="6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07" Type="http://schemas.openxmlformats.org/officeDocument/2006/relationships/theme" Target="theme/theme1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26:35.6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316 425,'1'-1,"-1"1,0 0,1-1,-1 1,1 0,-1-1,1 1,-1 0,1 0,-1 0,1-1,0 1,-1 0,1 0,-1 0,1 0,-1 0,1 0,-1 0,1 0,0 0,-1 0,1 0,-1 1,1-1,-1 0,1 0,-1 0,1 1,-1-1,1 0,-1 1,1-1,-1 0,1 1,-1-1,0 1,1-1,-1 1,0-1,1 0,-1 1,0 0,0-1,1 1,-1-1,0 1,0-1,0 1,0-1,0 1,0-1,0 1,0 0,0-1,0 1,0-1,0 1,0 0,5 39,-5-39,1 27,-2 0,-1 0,-2 0,0 0,-2 0,-1-1,-1 0,-10 20,-36 124,52-169,1 1,0 0,0-1,0 1,0 0,0 0,0-1,1 1,-1 0,1 0,0 0,0 0,0 0,0-1,1 1,-1 0,1 0,0 0,-1-1,1 1,0 0,1-1,-1 1,0 0,1-1,-1 0,1 1,0-1,0 0,0 0,0 0,0 0,1 0,-1-1,0 1,1-1,-1 1,1-1,0 0,-1 0,1 0,0 0,0-1,0 1,254-2,-211 1,-34 0</inkml:trace>
  <inkml:trace contextRef="#ctx0" brushRef="#br0" timeOffset="1367.676">1078 341,'-17'226,"-47"56,42-224,16-51</inkml:trace>
  <inkml:trace contextRef="#ctx0" brushRef="#br0" timeOffset="2049.731">1360 368,'226'-17,"-117"11,-107 9,0-1,0 1,0 0,-1 0,1 1,-1-1,0 0,0 0,0 1,0-1,0 0,-1 1,0-1,1 1,-1-1,-1 1,1-1,0 1,-1-1,0 0,1 1,-1-1,-1 0,1 1,0-1,-1 0,0 0,0 0,0 0,-1 1,1 0,-73 198,17-2,44-141,8-53</inkml:trace>
  <inkml:trace contextRef="#ctx0" brushRef="#br0" timeOffset="2369.169">1332 707,'5'0,"11"0,7 0,6-4,1-3,1 1,0 1,0 1,-1 2,-1 1,0 0,0 1,-1 1,0-1,0 0,0 0,-4 1</inkml:trace>
  <inkml:trace contextRef="#ctx0" brushRef="#br0" timeOffset="4558.608">2094 30,'-1'1,"-1"0,1 0,0 0,-1 0,1 0,0 0,0 1,0-1,0 0,0 1,0-1,0 1,0-1,1 1,-1-1,0 1,1 0,-1-1,1 1,0 0,0-1,0 1,-1 0,2-1,-1 1,0 0,0 0,0-1,1 1,-1 0,1-1,-1 1,1-1,0 2,0 0,11 76,19 234,-33 4,-24-149,26-165,1 1,-1-1,0 0,0 1,-1-1,1 0,-1 0,1 1,-1-1,0 0,0 0,0 0,-1 0,1 0,-1 0,0 0,1-1,-1 1,-1-1,1 1,0-1,0 0,-1 1,0-1,1-1,-1 1,0 0,0-1,0 1,0-1,0 0,0 0,-2 1,-29 6,0-1,-1-2,0-1,0-2,-19-1,-149 23,-329 47,202-26,39-16,123-19,-57 46,223-55,0-1,0 0,0 1,0-1,0 0,0 0,1 0,-1 0,0 0,0-1,0 1,0 0,0-1,0 0,0 1,0-1,1 0,-1 0,0 0,1 0,-1 0,1 0,-1-1,1 1,-1-1,1 1,0-1,0 1,0-1,0 1,0-1,0 0,0 0,0 0,1 1,-1-1,1 0,-1 0,1 0,0 0,-2-90,3 69,4-348,23 90,-29 244,0 27,0 0,1 0,0 0,0 0,1 1,1-1,-1 0,2 0,-1 1,1-1,1 1,4-9,-2 8,0 0,0 1,1 0,0 0,1 0,0 1,0 0,1 1,0 0,0 0,1 1,0 0,4-2,215-53,161-2,-310 55,0 3,0 4,15 4,28-1,186-3,-139-27,55-1,-101 12,-34 6,-78 10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27:03.4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398 114,'-2'-2,"1"0,0 0,-1 0,1 0,-1 1,0-1,1 0,-1 1,0 0,0-1,0 1,0 0,0 0,-1 0,1 0,0 0,0 1,0-1,-1 1,1-1,0 1,-1 0,-8-3,0-1,1 0,-1 2,0-1,0 1,0 1,0 0,0 0,0 1,0 1,-1 0,1 0,-10 3,5 0,0-1,0 2,0 0,1 1,0 1,0 0,-11 8,22-12,0 0,0 0,1 0,-1 0,1 1,-1-1,1 1,0 0,0 0,1 0,-1 0,1 0,0 1,0-1,1 1,-1 0,1-1,0 1,0 0,1 0,-1-1,1 1,0 0,0 0,1 0,-1 0,1-1,1 3,2 4,1 0,0-1,1 0,0 0,0 0,1-1,1 0,-1 0,2-1,-1 0,1 0,0-1,0 0,1-1,0 0,0 0,1-1,-1-1,1 1,0-2,1 0,-1 0,0-1,6 1,-9-2,-1 0,0 1,0 0,0 1,0 0,-1 0,1 0,-1 1,0 0,0 0,0 0,0 1,-1 0,0 0,0 1,0-1,0 1,-1 0,0 0,0 0,-1 1,0 0,0-1,-1 1,1 0,-1 0,-1 1,1-1,-1 0,-1 0,1 1,-1-1,-1 0,1 1,-2 2,1-5,-1-1,0 1,-1-1,1 1,-1-1,0 0,0 0,0 0,0 0,-1 0,0-1,1 1,-1-1,-1 0,1-1,0 1,-1-1,1 1,-1-1,0-1,1 1,-1-1,0 1,-2-1,-124 13,128-14,-1 1,1-1,-1 0,1 0,0 0,-1-1,1 1,0-1,-1 1,1-1,0 0,0-1,0 1,0 0,0-1,0 0,0 0,0 0,1 0,-1 0,1 0,-1-1,1 1,0-1,0 1,-1-2,-4-14</inkml:trace>
  <inkml:trace contextRef="#ctx0" brushRef="#br0" timeOffset="482.318">370 30,'5'4,"6"3,6-1,5-2,4 0,2-7,1-2,0 0,1 0,-1 1,0 2,-1 0,1-3,-1-2,1 1,-1 1,-10 2,-7 1</inkml:trace>
  <inkml:trace contextRef="#ctx0" brushRef="#br0" timeOffset="932.115">821 510,'-5'24,"-1"12,0-4,6-8,3-8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47:14.1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2793 979,'-11'13,"2"1,0 0,1 0,0 1,1 0,1 0,0 1,1 0,1 0,0 0,1 0,0 7,-7 25,10-45,-5 8,1 1,1 0,0-1,0 1,2 0,-1 0,1 1,1-1,0 0,1 0,0 0,1 0,0 0,1 0,1 0,-1-1,2 0,0 1,0-1,3 3,-5-11,-1-1,1 0,-1 0,1-1,0 1,0 0,0-1,0 0,0 1,0-1,0 0,0-1,0 1,0 0,1-1,-1 0,0 0,0 0,1 0,-1-1,0 1,0-1,1 1,-1-1,0 0,0-1,0 1,0 0,0-1,1-1,78-67,-75 62,56-73,-3-2,-4-2,26-56,-75 127,0 2,0-1,-1 0,0 1,-1-2,-1 1,0-1,-1 1,0-1,-1 0,-1 0,0-4,-1 18,-1 0,0 0,0 0,1 0,-1 0,0 0,0 0,0 0,1 0,-1 0,0 0,0 0,1 1,-1-1,0 0,1 1,-1-1,0 0,1 1,-1-1,0 1,1-1,-1 1,1-1,-1 1,1 0,-1-1,1 1,-1 0,1-1,0 1,-1 0,1-1,0 1,0 0,-1 0,1-1,0 1,0 0,0 0,-16 30,2 1,1 1,2 0,1 1,1 0,2 0,1 1,2 1,2-21,1 0,0 1,0-1,2 1,0-1,1 0,0 1,1-1,1 0,1-1,0 1,0-1,2 0,0 0,0 0,9 10,-2-10,-1-4</inkml:trace>
  <inkml:trace contextRef="#ctx0" brushRef="#br0" timeOffset="524.306">3328 1487,'60'-61,"-2"-2,-4-3,-2-2,-3-2,14-33,-11-21,-80 225,8 48,20-142,1-1,-1 1,1 0,0-1,1 1,0-1,0 1,0-1,1 0,0 0,0 0,0 0,1-1,0 1,0-1,0 0,1 0,-1 0,1-1,0 1,3 0,-5-2,0-1,0 0,0 0,1 0,-1 0,1 0,0-1,-1 1,1-1,0 0,0 0,0-1,0 1,0-1,-1 0,1 0,0 0,0 0,0-1,0 1,0-1,0 0,-1-1,1 1,0 0,-1-1,1 0,-1 0,1 0,-1 0,0-1,1 0,16-13,0-2,-1 0,-1-1,-1-1,-1-1,8-12,-8 9,-1-1,0-1,-3 0,0-1,-1 0,-2-1,0-5,-9-14,0 48,0-1,0 1,0-1,0 1,-1 0,1-1,0 1,-1-1,1 1,0-1,-1 1,1-1,0 1,-1-1,1 1,-1-1,1 0,-1 1,1-1,-1 0,1 1,-1-1,1 0,-1 0,0 1,1-1,-1 0,1 0,-1 0,0 0,1 0,-1 0,1 0,-1 0,0 0,1 0,-1 0,1 0,-1-1,0 1,1 0,-1 0,1 0,-1-1,1 1,-1 0,1-1,-1 1,1-1,-1 1,1 0,0-1,-1 1,1-1,0 1,-1-1,1 1,0-1,-1 0,1 1,0-1,0 1,0-1,0 0,-1 1,1-1,0 1,0-1,0 0,0 0,-10 16</inkml:trace>
  <inkml:trace contextRef="#ctx0" brushRef="#br0" timeOffset="769.864">4458 1007,'-15'38,"-4"18,5 4,11-8,5-13</inkml:trace>
  <inkml:trace contextRef="#ctx0" brushRef="#br0" timeOffset="1037.42">4288 415,'10'-5,"7"-1,2-1</inkml:trace>
  <inkml:trace contextRef="#ctx0" brushRef="#br0" timeOffset="1353.014">4825 472,'49'-11,"0"-1,0-3,-1-2,-1-2,-1-1,16-13,-52 26,0-1,-1-1,0 0,-1 0,0-1,0 0,-1 0,0-1,-1 0,0 0,-1-1,0 1,-1-1,0 0,-1-1,0 1,-1 0,0-8,-2 19,2-5,0 1,-1-1,0 1,0-1,0 1,-1-1,0 1,0-1,0 1,-1-1,0 0,0 1,0 0,-1-1,0 1,0 0,0 0,0-1,-1 2,0-1,0 0,0 1,-2-2,3 5,1 0,0 0,-1 1,1-1,-1 1,1-1,-1 1,1-1,-1 1,1 0,-1 0,0 0,1 0,-1 0,1 0,-1 0,1 1,-1-1,1 1,-1-1,1 1,-1-1,1 1,-1 0,1-1,0 1,-1 0,1 0,0 0,0 0,0 1,0-1,0 0,0 0,0 0,0 1,0-1,1 1,-31 55,31-56,-55 217,43-149,-71 509,58-369,16-135,1 8,-4 0,-3-1,-4 0,-26 67,41-137,-1 0,-1-1,0 0,0 0,-1 0,0-1,-1 0,0-1,0 0,-1 0,1 0,-2-1,-7 4,12-8,1 0,-1-1,-1 0,1 0,0 0,0 0,-1-1,1 0,-1 0,1 0,-1-1,0 0,1 0,-1 0,1-1,-1 0,1 0,-1 0,1-1,0 0,-1 0,1 0,0 0,0-1,1 0,-1 0,0 0,1-1,-1 0,-3-3,1-1,-1 1,1-2,1 1,-1-1,1 0,1 0,0-1,0 0,1 0,0 0,1 0,0 0,0-1,1 0,1 1,0-1,0 0,1 0,0 1,1-1,0 0,1 0,0 1,1-1,0 1,1 0,0 0,3-6,12-12,2 1,0 1,1 0,2 2,0 1,2 1,0 1,2 2,0 0,1 2,1 1,0 1,1 2,1 1,0 1,2 2,1-1</inkml:trace>
  <inkml:trace contextRef="#ctx0" brushRef="#br0" timeOffset="1606.044">5558 895,'-29'13,"0"1,1 2,0 1,1 0,1 3,1 0,1 1,1 1,-12 16,-24 57,58-92,0 0,1 0,-1 0,1 0,-1 0,1 0,0 0,0 1,0-1,1 0,-1 0,1 0,0 0,-1 0,1 0,1 0,-1 0,0-1,1 1,-1 0,1-1,0 1,0-1,0 0,0 1,0-1,1 0,-1 0,1 0,-1-1,1 1,0-1,-1 1,2-1,2 3,1-1,0-1,0 1,1-1,-1 0,0-1,1 0,-1 0,1 0,-1-1,1 0,-1-1,1 0,-1 0,1 0,-1-1,0 0,0-1,0 1,0-1,0-1,-1 1,1-1,-1 0,0-1,0 0,4-4,7-7,-1 0,-1-2,-1 1,0-2,-1 0,-1 0,-1-2,5-12,53-172,-63 180</inkml:trace>
  <inkml:trace contextRef="#ctx0" brushRef="#br0" timeOffset="1908.986">5840 1205,'-1'3,"0"-1,0 0,0 0,0 1,0-1,-1 0,1 0,-1-1,1 1,-1 0,0 0,0-1,1 1,-1-1,0 1,-1-1,1 0,0 0,0 0,0 0,-1 0,1-1,0 1,-1-1,1 1,-1-1,1 0,-1 0,1 0,0 0,-1 0,1-1,-2 1,2-71,6 39,2 0,1 1,1 0,2 0,1 1,2 0,1 1,1 0,1 2,1 0,2 0,1 2,15-4,-18 21</inkml:trace>
  <inkml:trace contextRef="#ctx0" brushRef="#br0" timeOffset="2354.085">6010 1092,'8'0,"-1"0,1-1,0 0,0 0,0-1,-1 0,1 0,0-1,-1 0,0 0,0-1,0 0,0 0,-1-1,1 0,-1 0,-1 0,1-1,-1 0,1 0,47-55,-48 52,2 1,-1-1,1 1,0 0,1 1,0-1,0 2,1-1,-1 1,1 0,1 1,-1 0,1 0,-8 5,1 0,-1 0,1 0,-1 0,0 0,1 1,-1-1,0 0,1 1,-1 0,0 0,0-1,0 2,0-1,1 0,-1 0,-1 0,1 1,0-1,0 1,0 0,-1-1,1 1,-1 0,1 0,-1 0,0 0,0 0,0 0,0 1,0-1,0 0,-1 0,1 1,-1-1,0 0,1 1,-1-1,0 0,0 1,-1-1,1 1,0-1,-1 0,18 51,-12-51,-1 0,1 0,-1-1,1 1,0-1,0 0,0 0,0-1,0 1,0-1,0 0,-1 0,1-1,0 0,0 1,0-2,0 1,0 0,-1-1,1 0,-1 0,1-1,-1 1,0-1,0 0,0 0,0 0,-1 0,2-2,3 0,11-6,6-7,2 3,0 0,1 1,0 2,18-5,-44 17,-1-1,1 0,-1 1,1 0,0-1,-1 1,1 0,-1 0,1 0,0 0,-1 0,1 0,-1 0,1 0,0 1,-1-1,1 1,-1-1,1 1,-1-1,1 1,-1 0,0 0,1 0,-1 0,0 0,1 0,-1 0,0 0,0 1,0-1,0 0,0 1,-1-1,1 0,0 1,-1-1,1 1,-1-1,1 1,-1 0,0-1,1 1,-1-1,0 1,0 0,0-1,0 1,-1 0,1-1,0 1,-1-1,1 1,-1-1,1 1,-1 0,-3 12,-10 85,14-96,0 0,0 1,1-1,-1 0,1 0,0 0,-1 0,2 0,-1 0,0 0,1-1,-1 1,1 0,0-1,0 1,0-1,0 1,0-1,0 0,1 0,-1 0,1 0,-1-1,1 1,0-1,0 1,0-1,-1 0,3 0,15 4</inkml:trace>
  <inkml:trace contextRef="#ctx0" brushRef="#br0" timeOffset="-1331.445">196 725,'85'-40,"-1"-4,-3-4,26-21,-91 59,-1 0,0-1,0 0,-2-1,1-1,-1 0,-1 0,0-2,-1 1,-1-2,0 1,-1-1,5-13,-15 29,1 1,-1-1,1 0,-1 0,1 0,-1 0,0-1,1 1,-1 0,1 0,-1 0,1 0,-1 0,1-1,0 1,-1 0,1-1,-1 1,1 0,-1-1,1 1,0 0,-1-1,1 1,-17 80,3 2,4-1,4 2,3-1,6 56,-2-55,-1 435,2-497,-2-1,0 1,-1 0,-1-1,-1 1,-1-1,-1 0,-1 0,0 0,-2-1,0 0,-1 0,-1-1,0 0,-2-1,0 0,-1-1,0 0,-1-1,-1-1,-1 0,-1 0,3-4,-1-1,-1 0,1-1,-1 0,-1-1,1-1,-1-1,0 0,-1-1,1-1,-1-1,1 0,-1-1,0-1,1-1,-1-1,0 0,1-1,0-1,0 0,0-1,0-1,-6-4,16 6,1-1,1 1,-1-1,0 0,1 0,0-1,1 1,-1-1,1 0,0 0,0-1,1 1,0-1,0 0,0 0,1 0,0 0,1 0,0-1,0 1,0 0,1-1,0 1,0-1,1 1,0 0,0-1,1 1,0 0,0-1,13-19,1 0,1 1,2 1,0 1,2 0,0 2,1 0,2 2,0 0,6-2,-24 18,38-33,1 2,3 2,0 2,2 2,1 3,40-15,0 8,-2-5,-2-4,13-11,34-35,-134 88,1-1,-1 1,1 0,-1 0,0-1,1 1,-1 0,1 0,-1 0,1 0,-1 0,1-1,-1 1,1 0,-1 0,1 0,-1 0,1 1,-1-1,1 0,-1 0,0 0,1 0,-1 0,1 0,-1 1,1-1,-1 0,0 0,1 1,-1-1,1 0,-1 1,0-1,1 0,-1 1,0-1,0 1,1-1,-1 0,0 1,0-1,1 1,-1-1,0 1,0-1,0 1,0-1,0 1,0-1,0 1,0-1,0 1,0-1,0 0,0 1,0-1,0 1,-1-1,1 1,0-1,0 1,0-1,-1 1,1-1,0 0,-1 1,-14 35,14-34,-8 16,-20 37,2 0,2 1,3 2,3 0,-9 44,26-97,1 0,-1 0,1 0,0 0,1 0,-1 1,1-1,0 0,0 0,0 1,1-1,0 0,0 0,0 0,1 0,-1 0,1 0,1 0,-1-1,1 1,-1-1,1 1,0-1,1 0,-1 0,1 0,0-1,0 1,0-1,0 0,1 0,-1 0,1-1,-1 0,1 0,0 0,0 0,4 0,5-3,1-1,-1 0,0-1,0-1,0 0,0-1,-1 0,0-1,0 0,0-2,-1 1,0-1,0-1,-1 0,0-1,-1 0,0 0,-1-1,4-5,-5 7,1 0,-1-1,-1 1,0-1,0-1,-1 0,0 1,-1-2,0 1,-1-1,0 1,-1-1,0 0,-1-1,0 1,-1 0,-1 0,0-1,0 1,-1 0,-1-1,0 1,0 0,-2 0,1 0,-1 1,-1-1,0 1,-4-4,6 9,-1 1,0 0,0 1,0-1,0 1,-1 0,0 0,0 0,0 1,0-1,-1 1,1 1,-1-1,0 1,0 0,0 0,0 0,0 1,0 0,0 0,0 1,0 0,-1 0,1 0,0 1,0 0,0 0,0 0,0 1,0 0,0 0,0 1,1-1,-4 3,-53 56,49-42</inkml:trace>
  <inkml:trace contextRef="#ctx0" brushRef="#br0" timeOffset="-944.09">1579 1430,'-64'69,"64"-68,0-1,0 0,0 1,0-1,0 1,-1-1,1 0,0 1,0-1,-1 0,1 1,0-1,0 0,-1 1,1-1,0 0,-1 1,1-1,-1 0,1 0,0 0,-1 1,1-1,-1 0,1 0,0 0,-1 0,1 0,-1 0,1 0,-1 0,1 0,-1 0,1 0,0 0,-1 0,1 0,-1 0,1 0,0-1,-1 1,1 0,-1 0,1 0,0-1,-1 1,1 0,0-1,-1 1,1 0,0-1,-1 1,1 0,0-1,0 1,0 0,-1-1,1 1,0-1,0 1,0 0,0-1,0 1,0-1,0 1,-1-1,7-30,117-228,-102 221,112-183,-133 220,0-1,0 1,1 0,-1-1,0 1,1 0,-1-1,1 1,-1 0,1 0,0 0,0-1,-1 1,1 0,0 0,0 0,0 0,0 0,0 0,0 1,1-1,-1 0,0 0,0 1,0-1,1 1,-1-1,0 1,1 0,-1-1,0 1,1 0,-1 0,1 0,-1 0,0 0,1 0,-1 0,0 1,1-1,-1 0,0 1,1-1,-1 1,0-1,0 1,1 0,-1 0,1 0,4 72,-6-47</inkml:trace>
  <inkml:trace contextRef="#ctx0" brushRef="#br0" timeOffset="14941.582">1353 2221,'1'-24,"3"0,0 0,1 0,1 1,1 0,1 0,1 1,1 0,1 0,1 1,1 1,1 0,1 1,4-4,-15 19,0 0,0 0,1 1,-1-1,1 1,0 0,0 0,0 1,0 0,1 0,-1 0,1 0,-1 1,1 0,-1 0,1 0,0 1,0 0,-1 0,1 1,0-1,-1 1,1 0,-1 1,1-1,-1 1,0 0,1 1,-1-1,0 1,0 0,-1 0,1 0,-1 1,1 0,-1 0,0 0,-1 0,1 1,-1-1,2 3,6 21,-1 1,-2 0,0 1,-2-1,-1 2,-2-1,0 0,-3 0,0 1,-3 14,3-25,-1 0,-1 0,-1 1,0-1,-2-1,0 1,-1-1,-1 0,-1 0,-1 0,0-1,-2-1,0 1,-15 3,26-21,0-1,0 1,0 0,1-1,-1 1,0-1,0 1,0 0,0-1,0 1,0-1,0 1,0 0,0-1,0 1,0-1,0 1,0 0,0-1,0 1,0-1,0 1,-1 0,1-1,0 1,0 0,0-1,-1 1,1 0,0-1,0 1,-1 0,1 0,0-1,-1 1,1 0,0 0,-1-1,1 1,0 0,-1 0,1 0,0 0,-1 0,1-1,-1 1,1 0,0 0,-1 0,1 0,-1 0,1 0,0 0,-1 1,1-1,-1 0,1 0,0 0,-1 0,1 0,-1 1,1-1,0 0,-1 0,1 1,7-20,1 0,1 1,1 0,1 1,0 0,1 1,1 0,6-6,7-9,250-317,-268 339,-6 6,1 0,-1 0,1 0,0 0,0 0,0 0,0 1,1-1,-1 1,1 0,-1 0,1 0,0 1,0-1,0 1,0 0,1-1,-3 4,0 0,-1 0,1 0,-1 0,1 0,-1 0,0 0,0 0,0 0,0 0,0 1,-1-1,1 0,0 1,-1-1,0 1,0-1,0 0,0 1,0-1,0 1,0-1,-1 0,1 1,-1-1,0 0,0 1,0-1,0 0,-1 2,1 3,-20 72,13-56,2 1,0 0,2 0,0 0,2 1,1 18,0-40,1 0,1 0,-1 0,0 0,1 0,0 0,0 0,-1 0,2 0,-1-1,0 1,1 0,-1 0,1-1,0 1,-1-1,1 0,1 0,-1 1,0-1,0 0,1-1,-1 1,1 0,0-1,-1 1,1-1,0 0,0 0,0 0,0 0,0-1,0 1,0-1,0 0,0 0,0 0,0 0,0 0,0-1,0 1,0-1,0 0,0 0,0 0,-1 0,1 0,0-1,18-9,-1-2,-1 0,0-1,0-1,-2-1,0 0,-1-1,0-1,-1 0,5-11,45-50,26-8,-91 87,0 1,0-1,0 1,0-1,0 1,0-1,0 1,0-1,1 1,-1-1,0 1,0-1,0 1,1-1,-1 1,0-1,1 0,-1 1,0-1,1 1,-1-1,0 0,1 1,-1-1,1 0,-1 0,0 1,1-1,-1 0,1 0,-1 0,1 0,-1 1,1-1,-1 0,1 0,-1 0,1 0,-1 0,1 0,-1 0,1 0,-1-1,1 1,-1 0,1 0,-1 0,1 0,-1-1,1 1,-1 0,0 0,1-1,-1 1,1 0,-1-1,0 1,1-1,-1 1,0 0,0-1,1 1,-1-1,0 1,0-1,-8 42,-10 9,6-23,2 1,0 0,2 1,2 0,0 0,2 0,1 1,1 0,2 8,16 2,-3-28</inkml:trace>
  <inkml:trace contextRef="#ctx0" brushRef="#br0" timeOffset="15261.904">2849 2108,'-8'17,"0"1,1 1,1-1,1 1,0 0,2 0,0 0,1 1,1-1,1 1,1-1,0 1,2 6,-1-21,-1-1,0 0,1 1,0-1,0 0,0 0,1 0,-1-1,1 1,0-1,0 1,0-1,1 0,-1 0,1 0,-1 0,1-1,0 0,0 0,0 0,1 0,-1 0,0-1,1 0,-1 0,0 0,1 0,-1-1,1 1,1-1,3 0,1-1,-1 0,0 0,0 0,0-1,0-1,-1 1,1-1,0-1,-1 0,0 0,0-1,0 1,6-7,-2 3,-1-1,-1 0,0-1,0 0,0-1,-2 1,1-2,-1 1,-1-1,0-1,-1 1,0-1,-1 0,-1 0,0-1,0 1,-1-1,-1 0,-1 0,0 0,0 0,-1 0,-1 0,-1 0,0 0,0 0,-2 1,0-1,0 1,-1 0,-1 0,-5-10,6 18,-1-1,0 1,0 0,0 0,-1 1,1 0,-1 0,0 0,0 1,0 0,-1 1,1 0,-1 0,1 0,-1 1,0 0,1 0,-1 1,0 0,0 1,1-1,-1 1,0 1,1 0,-1 0,1 0,-1 1,1 0,0 0,0 1,1 0,-1 0,1 1,0 0,0 0,0 0,-1 3,-44 86,43-62</inkml:trace>
  <inkml:trace contextRef="#ctx0" brushRef="#br0" timeOffset="15691.032">3639 1600,'-2'4,"0"0,0 1,1-1,-1 0,1 1,0-1,0 1,0-1,1 1,-1 0,1-1,0 1,1 0,-1-1,1 1,0-1,0 1,1 1,1 16,0 34,-2-1,-2 1,-3-1,-2 0,-5 12,-50 235,50-256,9-37,-1 0,1 0,0 0,1 1,0-1,1 0,-1 0,2 1,-1-1,2 0,-1 1,-4-23,1-3</inkml:trace>
  <inkml:trace contextRef="#ctx0" brushRef="#br0" timeOffset="15945.224">3300 2108,'34'0,"30"-5,13-1,0 0,-10 1,-11-3,-10-1,-8 2,-6 1,-3 8,-3 2,0 1,-4 5,-2 0,-4-2</inkml:trace>
  <inkml:trace contextRef="#ctx0" brushRef="#br0" timeOffset="16123.687">4147 2277,'-5'34,"-1"15,0 1</inkml:trace>
  <inkml:trace contextRef="#ctx0" brushRef="#br0" timeOffset="16288.764">4147 1770,'0'38,"0"18,0-1</inkml:trace>
  <inkml:trace contextRef="#ctx0" brushRef="#br0" timeOffset="16609.766">4485 2108,'-14'18,"1"1,1 0,0 1,1 1,2 0,0 0,1 1,-5 21,12-39,0-1,0 1,1-1,-1 1,1-1,0 1,-1-1,2 1,-1-1,0 1,1-1,0 1,-1-1,1 1,1-1,-1 0,0 1,1-1,0 0,0 0,-1 0,2 0,-1 0,0-1,1 1,-1-1,1 1,0-1,0 0,0 0,0 0,0-1,0 1,0-1,1 1,-1-1,0 0,1-1,-1 1,1 0,-1-1,1 0,-1 0,1 0,-1 0,1-1,3 0,1 0,0-1,1-1,-1 1,0-1,-1-1,1 0,0 0,-1 0,0-1,0 0,-1 0,1-1,-1 0,0 0,0 0,-1-1,0 0,0 0,-1 0,0 0,0-1,0 0,1-6,1-1,-1-1,-1 1,0-1,-1 0,0-1,-1 1,-1 0,-1-1,0 1,-1-1,-1 1,-1 0,-39-78,40 91,0 0,0 1,0-1,0 0,0 1,-1 0,1-1,-1 1,1 0,-1 0,0 1,0-1,0 0,0 1,0 0,0 0,0 0,-1 0,1 0,0 1,0-1,-1 1,1 0,0 0,-1 0,1 0,0 1,-1-1,1 1,-2 2,0 0,1 0,-1 0,1 0,0 1,0 0,0 0,1 0,-1 0,1 1,0-1,0 1,1 0,-3 3,0 1,-8 14</inkml:trace>
  <inkml:trace contextRef="#ctx0" brushRef="#br0" timeOffset="17109.76">4796 2362,'158'-264,"-158"263,-1 0,1 0,0 0,0 0,0 0,0 0,0 0,0 0,1 0,-1 0,0 0,0 1,1-1,-1 0,0 0,1 0,-1 0,1 0,-1 1,1-1,-1 0,1 1,0-1,-1 0,1 1,0-1,0 1,-1-1,1 1,0-1,0 1,0-1,0 1,0 0,-1 0,1-1,0 1,0 0,0 0,0 0,0 0,0 0,0 0,0 0,0 0,0 1,0-1,-1 0,1 0,0 1,0-1,0 1,0-1,-1 0,1 1,0 0,0-1,-1 1,1-1,0 1,-1 0,1 0,0 0,1 16,1-1,1 0,1 0,0 0,1 0,1-1,0 0,1 0,1 0,0-1,1-1,0 0,1 0,10 8,-16-16,0 0,0-1,0 0,1 0,0-1,-1 1,1-1,0 0,1-1,-1 0,0 0,1 0,-1-1,1 1,0-2,-1 1,1-1,0 0,-1 0,1-1,0 0,-1 0,1 0,-1-1,6-2,1-4,-1 0,-1-1,1 0,-1 0,-1-2,0 1,0-1,-1-1,0 0,-1 0,-1 0,0-1,0 0,-1-1,-1 1,-1-1,0 0,0-1,0-5,27-69,11-23,-34 88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50.95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397 304,'12'108,"-3"-47,-2 0,-3 0,-3 0,-4 24,2 10,-27 136,27-229,1 1,0-1,0 0,1 0,-1 0,0 0,1 1,0-1,-1 0,1 0,0 0,0 0,0 0,0-1,0 1,1 0,-1 0,0-1,1 1,-1-1,1 1,0-1,-1 1,1-1,0 0,0 0,0 0,0 0,0 0,0-1,0 1,0-1,0 1,1-1,1 1,82-15,-48 5,299 3,-314 2,-5-2</inkml:trace>
  <inkml:trace contextRef="#ctx0" brushRef="#br0" timeOffset="4894.397">30 22,'-16'30,"12"-16,1 0,0 0,1 0,1 0,0 1,1-1,1 0,0 0,1 1,1 5,-2-18,-1-1,1 1,-1 0,1 0,-1-1,1 1,0 0,0-1,0 1,0-1,0 1,0-1,1 1,-1-1,0 0,1 0,-1 1,1-1,-1 0,1 0,-1-1,1 1,0 0,0 0,-1-1,1 1,0-1,0 0,0 1,-1-1,1 0,0 0,0 0,0-1,0 1,0 0,-1 0,1-1,0 0,0 1,62-48,16-89,-60 75,-20 132,10 109,-2-139,-2 0,-2 1,-2-1,-1 1,-5 39,3-69,0-1,-2 1,1-1,-1 0,0 0,-1 0,0-1,-1 1,0-1,0 0,-1-1,0 1,-1-1,0 0,0 0,-1-1,0 0,-6 4,12-10,-1 1,0-1,1 0,-1 0,0 0,0 0,0-1,0 1,1-1,-1 0,0 0,0 0,0 0,0 0,0 0,0-1,0 0,0 1,0-1,1 0,-1-1,0 1,1 0,-1-1,1 1,-1-1,1 0,0 0,0 0,-1 0,1 0,1 0,-1-1,0 1,1-1,-1 1,1-1,0 1,-1-1,1 0,1 0,-1 0,0 0,1 1,-1-1,1 0,0 0,0 0,0 0,0 0,1 0,-1 0,1 0,0 0,0 1,1-3,0-6,1 1,0-1,1 1,0 0,1 0,0 0,1 1,0-1,0 1,1 1,0-1,0 1,1 1,0-1,2 0,14-16,-11 10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40.97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698 0,'17'56,"6"172,-15-187,-3 1,-1 1,-2-1,-1 0,-5 29,-10-2,11-59,0 1,1 0,0 0,0 0,1 0,1 0,0 0,0 0,1 1,1 1,7 27,-3 0,-1 1,-1-1,-3 30,-2 750,29-650,-27 281,-2-198,-26-111,26 251,12-363,-4-34</inkml:trace>
  <inkml:trace contextRef="#ctx0" brushRef="#br0" timeOffset="2637.141">783 57,'-6'16,"-1"-1,0 1,-1-2,-1 1,-1-1,0 0,0-1,-12 11,-138 127,159-150,0 0,0 0,1-1,-1 1,0 0,1 0,-1 0,1 0,-1 0,1 0,0 1,-1-1,1 0,0 0,0 0,-1 0,1 0,0 1,0-1,0 0,1 0,-1 0,0 0,0 0,1 0,-1 1,0-1,1 0,-1 0,1 0,0 0,-1 0,1 0,0-1,-1 1,1 0,0 0,0 0,0-1,0 1,0 0,0-1,0 1,0-1,0 1,0-1,0 1,0-1,1 0,57 21,97 16,75 38,-120-58,-111-18,1 1,-1-1,1 0,-1 1,0-1,1 1,-1-1,0 0,0 1,0-1,1 1,-1-1,0 0,0 1,0-1,0 0,0 1,0-1,0 0,0 1,0-1,-1 0,1 1,0-1,0 0,0 1,-1-1,1 0,0 1,-1-1,1 1,-1-1,1 1,-1-1,1 1,-1-1,1 1,-1 0,1-1,-1 1,1 0,-1-1,0 1,1 0,-1-1,1 1,-1 0,0 0,1 0,-1 0,-1-1,-165-148,148 130,1-1,1 0,1-2,1 0,0-1,2 0,1-1,0 0,2-1,1 0,-2-11,7 11</inkml:trace>
  <inkml:trace contextRef="#ctx0" brushRef="#br0" timeOffset="24625.92">1205 2456,'0'4,"0"12,0 8,0 4,0 2,-4 2,-3-1,1 0,2-2,0 1,2-1,1-1,-5-5,0-1,0 0,1 1,7-8,2-6</inkml:trace>
  <inkml:trace contextRef="#ctx0" brushRef="#br0" timeOffset="24972.721">1205 2456,'15'4,"9"3,5-1,3-1,1-2,-1-1,0-1,-2 0,-5-1</inkml:trace>
  <inkml:trace contextRef="#ctx0" brushRef="#br0" timeOffset="25256.575">1178 2681,'33'5,"17"1,3 0,-6-1</inkml:trace>
  <inkml:trace contextRef="#ctx0" brushRef="#br0" timeOffset="25724.959">1629 2681,'-5'9,"-1"9,-5 1,0 2,-4-3,2 0,-3 3,-2-3,0 0,5-2</inkml:trace>
  <inkml:trace contextRef="#ctx0" brushRef="#br0" timeOffset="26210.678">1488 2653,'5'0,"1"5,5 1,0 5,-1 5,2 5,-1 3,2-2,4 0,0 1,0-4,4 1,-3-5</inkml:trace>
  <inkml:trace contextRef="#ctx0" brushRef="#br0" timeOffset="34611.955">49 1101,'7'14,"-1"-5,-1 0,0 1,-1-1,0 1,0 0,-1 0,-1 0,0 0,0 0,0 1,-2-1,1 0,-1 1,-1 5,-46 184,18-4,30-164,0-24,0 0,-1 0,0 0,0 0,-1 0,0-1,0 1,-1 0,0 0,0-1,-1 1,0-1,-1 1,1-10,7-5</inkml:trace>
  <inkml:trace contextRef="#ctx0" brushRef="#br0" timeOffset="35298.753">20 1185,'5'0,"6"0,7 0,4 0,4 0,1 0,2 0,1-5,-1-1,0 0,0 1,0-4,0 1,-1 1,0 2,-4 6,-12 3,-7 1</inkml:trace>
  <inkml:trace contextRef="#ctx0" brushRef="#br0" timeOffset="35797.298">106 1439,'0'5,"4"1,7 0,6-1,5-2,4 0,2-7,1-2,-4 5,-7 2</inkml:trace>
  <inkml:trace contextRef="#ctx0" brushRef="#br0" timeOffset="37992.942">218 1693,'-21'81,"21"-79,0 1,0-1,0 0,0 0,1 1,-1-1,1 0,0 0,-1 0,1 0,0 0,0 0,0 0,1 0,-1 0,0 0,1 0,-1-1,1 1,0 0,0-1,-1 0,1 1,0-1,0 0,0 0,0 0,0 0,1 0,-1-1,0 1,0-1,0 1,1-1,-1 0,0 0,1 0,-1 0,0 0,0 0,1-1,-1 1,0-1,0 0,0 1,0-1,0 0,0 0,0 0,0-1,0 1,0 0,0-1,-1 1,1-1,0 0,-1 0,0 1,1-2,50-74,-26 28,-26 48,1 0,-1 1,0-1,1 1,-1-1,0 1,1-1,-1 1,1-1,-1 1,1 0,-1-1,1 1,-1 0,1-1,-1 1,1 0,0 0,-1-1,1 1,-1 0,1 0,0 0,-1 0,1 0,0 0,-1 0,1 0,-1 0,1 0,0 0,-1 0,1 1,0-1,-1 0,1 0,-1 1,1-1,-1 0,1 1,-1-1,1 0,-1 1,1-1,-1 1,1-1,-1 1,0-1,1 1,-1-1,0 1,1-1,-1 1,0 0,0-1,0 1,1-1,-1 1,13 36,-9 221,-6-224,-3-1,0 0,-2-1,-1 1,-12 27,19-54,-1-1,1 0,-1 1,-1-1,1 0,-1 0,1 0,-1 0,-1-1,1 1,-1-1,1 0,-1 0,-1 0,1 0,0-1,-1 1,0-1,0 0,0-1,0 1,0-1,0 0,-1-1,1 1,-1-1,1 0,-4 0,7-3,-1 1,0-1,1 0,0 0,-1-1,1 1,0 0,0-1,0 1,0-1,1 0,-1 0,1 0,0 0,-1 0,1 0,1 0,-1 0,0 0,1 0,-1 0,1 0,0-1,0 1,1 0,-1 0,0 0,1-1,0 1,0 0,0 0,0 0,0 0,1 1,-1-1,1 0,0 0,0 1,1-2,5-10,1 1,0-1,1 1,1 1,0 0,1 0,0 1,1 1,0 0,1 1,2-2,3 0</inkml:trace>
  <inkml:trace contextRef="#ctx0" brushRef="#br0" timeOffset="97682.709">811 3161,'820'0,"-650"-27,167 25,-280-13,-66 20,-5-1</inkml:trace>
  <inkml:trace contextRef="#ctx0" brushRef="#br0" timeOffset="99532.399">754 3189,'164'-149,"-119"93,-43 57,0-1,0 1,0 0,0 0,0 0,-1 0,1 0,0 0,-1 0,1 1,0-1,-1 0,0 1,1-1,-1 1,0 0,0 0,0-1,0 1,0 0,0 0,-1 0,1 0,0 0,-1 0,1 1,61 218,-46-163,-17-57,-1-1,1 0,-1 1,1-1,-1 0,1 0,-1 0,1 0,-1 0,1 0,-1-1,1 1,-1 0,1-1,-1 1,1-1,-1 0,1 1,0-1,-1 0,1 0,0 0,0 0,0 0,0 0,0 0,0 0,0 0,0-1,-1 0,2 2,-110-65,18 35,71 27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5:38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1 223,'1'-4,"1"1,0 0,0-1,0 1,0 0,0 0,1 1,-1-1,1 0,0 1,0-1,0 1,0 0,0 0,0 0,1 1,-1-1,1 1,-1 0,1 0,-1 0,1 0,0 0,-1 1,1 0,2 0,121-22,116 11,-242 12,0-1,0 0,-1 1,1-1,0 0,0 1,0-1,0 0,0 0,-1 0,1 0,0 0,0 0,0 0,0 0,0 0,0 0,0 0,-1-1,1 1,0 0,0-1,0 1,-1 0,1-1,0 1,0-1,-1 1,1-1,0 0,-1 1,1-1,-1 0,1 1,-1-1,1 0,-1 0,1 1,-1-1,0 0,1 0,-1 0,0 0,0 0,0 1,0-1,1 0,-1 0,0 0,-1 0,1 0,0 0,0 0,0 1,0-1,-1 0,1 0,0 0,-114-95,91 82,17 16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5:38.6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6,'55'-2,"229"3,-244-6,-28 5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5:38.8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2,'20'4,"10"3,5-1,2-6,-1-3,-1-1,-3 0,-1 1,-1 1,-2 1,1 0,-6 1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5:36.8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29,'6'30,"-1"-1,-1 1,-2-1,-1 1,-1 0,-2 0,-2 14,-11 66,-5-1,-23 67,6-30,38-119,14-32,3-38,-12 18</inkml:trace>
  <inkml:trace contextRef="#ctx0" brushRef="#br0" timeOffset="393.196">113 29,'1'-2,"1"0,-1 1,1-1,-1 0,1 0,0 1,-1-1,1 1,0 0,0-1,0 1,0 0,0 0,0 0,1 0,-1 1,0-1,0 0,1 1,-1 0,0-1,1 1,-1 0,0 0,2 1,-1-2,338-1,-261 2,-81 0</inkml:trace>
  <inkml:trace contextRef="#ctx0" brushRef="#br0" timeOffset="688.165">0 368,'24'-5,"13"-1,4 0,1 1,-2 1,-4 2,-2 1,-3 1,-1 0,-2 0,0 0,0 0,-6 1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5:45.5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143 207,'0'-1,"0"0,-1 1,1-1,0 0,-1 0,1 1,0-1,-1 0,1 1,-1-1,1 0,-1 1,1-1,-1 1,1-1,-1 1,0-1,1 1,-1-1,0 1,1 0,-1-1,0 1,0 0,1 0,-1-1,0 1,0 0,0 0,1 0,-1 0,0 0,0 0,0 0,1 0,-1 0,0 1,0-1,0 0,1 0,-1 1,0-1,1 1,-1-1,0 0,1 1,-1-1,0 1,1-1,-1 1,1 0,-1-1,1 1,-1 0,1-1,0 1,-1 0,1-1,0 1,-1 0,1 0,0 0,0-1,0 1,0 0,0 0,0 0,0 0,-33 137,0 87,21 3,-9-128,14-138,7 15</inkml:trace>
  <inkml:trace contextRef="#ctx0" brushRef="#br0" timeOffset="466.464">86 151,'0'0,"0"0,0 1,-1-1,1 1,0-1,0 1,0-1,0 1,0-1,-1 0,1 1,0-1,0 1,0-1,0 1,0-1,1 1,-1-1,0 1,0-1,0 1,0-1,0 1,1-1,-1 1,0-1,0 0,1 1,-1-1,0 1,1-1,-1 0,0 1,1-1,-1 0,1 0,-1 1,0-1,1 0,-1 0,1 1,-1-1,1 0,-1 0,1 0,-1 0,1 0,-1 0,1 0,-1 0,1 0,-1 0,1 0,-1 0,0 0,1 0,-1 0,1-1,20 6,-1-1,1-1,0-1,0-1,0 0,0-2,1-1,23 1,91-16,-136 17,-1 0,1 0,0 1,0-1,-1 0,1 0,0 1,0-1,0 0,-1 0,1 1,0-1,0 0,0 1,0-1,-1 0,1 1,0-1,0 1,0-1,0 0,0 1,0-1,0 0,0 1,0-1,0 0,0 1,1-1,-1 0,0 1,0-1,0 0,0 1,0-1,1 0,-1 1,0-1,0 0,1 0,-1 1,0-1,0 0,1 0,-1 1,0-1,1 0,-1 0,0 0,1 0,-1 1,0-1,1 0,-1 0,0 0,1 0,-1 0,0 0,1 0,-1 0,0 0,1 0,-1 0,1 0,-1 0,-8 9</inkml:trace>
  <inkml:trace contextRef="#ctx0" brushRef="#br0" timeOffset="898.819">31 489,'0'5,"5"1,6 0,6-1,5-1,3-2,3-1,1 0,1-1,-1-1,0 1,-4 5,-8 1</inkml:trace>
  <inkml:trace contextRef="#ctx0" brushRef="#br0" timeOffset="17580.285">736 517,'5'-5,"-4"6,-4 11,-81 213,84-222,-3 1,1 0,0 0,0 1,0-1,1 1,0 0,-1-1,2 1,-1 0,1 0,-1 0,1 0,0-1,1 1,0 0,-1 0,1-1,1 1,-1 0,1-1,0 1,0-1,0 1,0-1,1 0,0 0,-1 0,2-1,-1 1,0-1,4 3,-3-4,0 1,0-1,0 0,1-1,-1 1,1-1,0 0,-1 0,1 0,0 0,-1-1,1 0,0 0,0 0,2-1,12-4</inkml:trace>
  <inkml:trace contextRef="#ctx0" brushRef="#br0" timeOffset="18254.89">623 178,'0'0,"1"-1,-1 1,1 0,-1-1,0 1,1 0,-1 0,1-1,-1 1,1 0,-1 0,1 0,-1 0,1-1,-1 1,1 0,-1 0,1 0,-1 0,1 0,0 0,-1 0,1 1,-1-1,1 0,-1 0,1 0,-1 0,1 1,-1-1,0 0,1 1,-1-1,1 0,-1 0,1 1,-1-1,0 1,1-1,-1 0,0 1,0-1,1 1,-1-1,0 1,0-1,1 1,-1-1,0 1,0-1,0 1,0-1,0 1,0-1,0 1,0 0,0-1,0 1,0-1,0 1,0-1,-1 1,1-1,0 1,21-12,-1 0,0-2,-1 0,0-1,-1-1,-1-1,0 0,13-18,3 0,-33 33,1 0,0 0,-1 0,1 0,0 0,0 0,-1 0,1 1,0-1,0 0,0 1,0-1,0 0,0 1,0-1,0 1,0 0,0-1,0 1,0 0,1 0,-1-1,0 1,0 0,0 0,0 0,0 0,1 1,-1-1,0 0,0 0,0 1,0-1,0 1,0-1,0 1,0-1,0 1,0 0,0-1,0 1,0 0,0 0,-1-1,1 1,0 0,-1 0,1 0,0 0,-1 0,1 0,-1 0,0 0,1 0,-1 1,0-1,0 0,1 0,-1 0,0 0,0 0,0 1,0-1,-1 0,1 0,0 0,0 1,50 174,-27-112,-16-45</inkml:trace>
  <inkml:trace contextRef="#ctx0" brushRef="#br0" timeOffset="19560.154">1554 376,'-6'0,"-22"-1,-1 1,0 2,1 1,-1 1,-17 6,44-10,0 0,0 0,0 0,-1 1,1-1,1 1,-1 0,0-1,0 1,0 0,0 0,0 0,1 0,-1 0,0 1,1-1,-1 1,1-1,0 1,-1-1,1 1,0-1,0 1,0 0,0 0,0 0,0 0,1 0,-1 0,1 0,-1 0,1 0,0 0,0 0,0 0,0 0,0 0,0 0,0 0,1 0,-1 0,1 0,-1 0,1 0,0 0,0-1,0 1,0 0,0 0,0-1,1 1,-1-1,0 1,1-1,-1 1,1-1,0 0,0 1,28 20,-26-20,1 0,-1 0,1 1,-1-1,0 1,0 0,0 0,0 0,-1 1,1-1,-1 1,0 0,0 0,0 0,0 0,-1 0,0 1,0-1,0 1,0 0,-1-1,0 1,0 0,0 0,0 0,-1 0,0 0,0 0,0 0,-1 0,0-1,0 1,0 0,-1 1,-3 3,-2 0,1-1,-1 0,-1 0,1-1,-1 0,-1 0,1-1,-1 0,0-1,-1 1,1-2,-1 1,0-2,-7 3,5-1,2-1,1-1,-1 0,0 0,0-1,0 0,0-1,-1 0,1-1,0 0,0 0,-1-1,1 0,-3-2,0-3,6-1</inkml:trace>
  <inkml:trace contextRef="#ctx0" brushRef="#br0" timeOffset="19805.011">1753 574,'-20'34,"-5"15,0 5,6-3,9-9,8-13</inkml:trace>
  <inkml:trace contextRef="#ctx0" brushRef="#br0" timeOffset="20051.35">1753 122,'0'5,"0"6,0 1</inkml:trace>
  <inkml:trace contextRef="#ctx0" brushRef="#br0" timeOffset="20445.668">1865 828,'149'-227,"-131"210,-12 47,-6-22,1 0,0 0,0 0,0 0,1 0,1 0,-1 0,1-1,0 1,1-1,0 0,0 0,0 0,1 0,0-1,1 1,-1-2,1 1,0 0,1-1,-1 0,1-1,0 1,0-2,0 1,1-1,-1 0,1 0,0 0,0-1,0-1,5 1,-6-2,0 1,-1-2,1 1,0-1,0 0,-1 0,1-1,-1 0,1 0,-1-1,0 1,0-2,0 1,0 0,0-1,-1 0,0-1,0 1,0-1,0 0,-1 0,0 0,0-1,1-1,72-155,-64 125,-5 16,-2 1</inkml:trace>
  <inkml:trace contextRef="#ctx0" brushRef="#br0" timeOffset="22655.413">2571 1109,'0'-18,"-1"-31,3-1,1 1,10-44,11 4,3 1,4 1,33-63,-54 127,1-1,2 1,0 1,1 0,2 1,0 1,1 0,1 1,13-10,-30 27,1 0,0 0,-1 0,1 1,0-1,0 1,0 0,0-1,0 1,0 0,0 0,1 0,-1 1,0-1,1 0,-1 1,0 0,1-1,-1 1,0 0,1 0,-1 0,1 1,-1-1,0 1,1-1,-1 1,0 0,0-1,1 1,-1 0,0 1,0-1,0 0,0 1,0-1,-1 1,1-1,0 1,-1 0,1 0,-1 0,1 0,-1 0,0 0,0 0,0 0,0 0,0 1,-1-1,1 0,-1 1,1-1,-1 0,0 1,0-1,0 1,0-1,-1 1,-75 239,75-235,1 0,0-1,1 1,-1 0,1-1,1 1,-1-1,1 1,0-1,1 0,-1 0,1 0,0 0,1 0,-1-1,1 1,0-1,1 0,-1 0,1-1,0 1,0-1,1 0,1 1,-3-2,1 0,-1 1,-1 0,1 0,0 0,-1 0,0 1,0-1,0 1,-1 0,1 0,-1 0,-1 0,1 0,0 0,-1 0,0 1,-1-1,1 0,-1 1,0-1,0 1,-1-1,1 0,-1 1,0-1,-1 0,1 0,-1 1,0-1,-1 0,1-1,-1 1,0 0,0-1,0 0,0 0,-1 0,0 0,0 0,0-1,0 1,-1-1,1 0,-1 0,-4 1,-2-3,-1-1,0 0,0 0,0-1,0-1,1 0,-1 0,1-1,-1-1,1 0,0 0,1-1,-1-1,1 0,0 0,0-1,1 0,0-1,0 0,0 0,1-1,1 0,0 0,-7-11,-67-59,-2 14,70 51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6:09.6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1 455,'9'0,"9"0,5 0,5-5,1-1,1 0,0 1,0 2,-1 1,0 1,0 0,-1 1,1 0,-1 1,-5-6,-6-1</inkml:trace>
  <inkml:trace contextRef="#ctx0" brushRef="#br0" timeOffset="368.785">368 201,'-13'35,"1"1,3 0,0 1,3-1,1 2,2-1,1 0,2 14,-25 116,28-83,4-78</inkml:trace>
  <inkml:trace contextRef="#ctx0" brushRef="#br0" timeOffset="808.872">875 145,'-16'39,"-24"149,-12 37,30-168,13-65,7-5</inkml:trace>
  <inkml:trace contextRef="#ctx0" brushRef="#br0" timeOffset="1170.061">791 117,'10'0,"7"0,7 0,3 0,2 0,1 0,0 0,0 0,-1 0,0 0,0 0,0 0,-1 0,-5 5,-11 1,-7 0</inkml:trace>
  <inkml:trace contextRef="#ctx0" brushRef="#br0" timeOffset="1433.022">763 399,'29'0,"14"0,5 0,-2 0,-3 0,-9 0</inkml:trace>
  <inkml:trace contextRef="#ctx0" brushRef="#br0" timeOffset="2203.589">565 399,'-5'5,"-6"1,-6 0,-5-1,1-6,0-3,-2-1,3 5,1 3,7 1,7-1</inkml:trace>
  <inkml:trace contextRef="#ctx0" brushRef="#br0" timeOffset="4274.232">1186 568,'163'-118,"-160"116,0 1,0 0,1-1,-1 1,0 1,1-1,-1 0,1 1,-1 0,1-1,-1 1,1 1,-1-1,1 0,-1 1,1 0,-1 0,0 0,1 0,-1 1,0-1,0 1,0-1,0 1,0 0,0 1,-1-1,1 0,-1 1,1-1,-1 1,0 0,0 0,0 0,-1 0,1 0,0 0,-1 0,0 1,0-1,0 0,0 1,-1 1,8 17,-1 0,-2 1,0 0,-2-1,0 2,-1-1,-2 17,0-36,0 33,-1-1,-1 0,-2-1,-9 33,11-58,-1 0,-1 0,1-1,-2 1,1-1,-1 0,-1 0,0-1,0 1,0-1,-1-1,0 1,-1-1,0-1,0 1,0-1,-1 0,0-1,-5 2,-85 15,96-22,0 0,1 0,-1 0,0-1,1 1,-1 0,0-1,1 0,-1 0,1 0,-1 0,1 0,0 0,-1-1,1 1,0-1,0 0,0 1,0-1,0 0,0 0,0 0,1 0,-1-1,1 1,0 0,-1-1,1 1,0-1,1 1,-1-1,0 0,1 1,-1-1,1-1,1-9,1 1,1-1,0 1,0 0,1-1,1 2,0-1,1 1,0-1,0 1,1 1,1 0,0 0,0 0,1 1,7-5,138-100,-135 103,-2 0</inkml:trace>
  <inkml:trace contextRef="#ctx0" brushRef="#br0" timeOffset="4865.243">1271 201,'118'-95,"1"0,-118 94,0 0,1 0,-1 0,1 0,-1 0,1 0,-1 0,1 1,0-1,-1 1,1-1,0 1,-1-1,1 1,0 0,-1 0,1 0,0 0,0 0,-1 0,1 1,0-1,0 1,-1-1,1 1,-1-1,1 1,0 0,-1 0,1 0,-1 0,0 0,1 0,-1 0,0 0,0 1,0-1,1 0,-1 1,-1-1,1 1,0-1,0 1,0-1,-1 2,13 80,-13-75,-1-1,2 1,-1 0,1 0,0 0,1-1,0 1,0-1,0 1,1-1,3 5,4 2</inkml:trace>
  <inkml:trace contextRef="#ctx0" brushRef="#br0" timeOffset="11106.927">2033 342,'-2'-2,"1"0,0 0,-1 1,0-1,1 0,-1 1,0-1,0 1,0 0,0-1,0 1,0 0,0 0,0 0,0 1,-1-1,1 0,0 1,-1-1,1 1,0 0,-1 0,1 0,0 0,-1 0,0 0,-5-1,-1 1,1 0,0 0,0 1,0 0,-1 0,1 1,0 0,1 0,-1 1,0 0,1 1,-1-1,1 2,0-1,0 1,1 0,-1 0,1 0,0 1,1 0,-1 0,1 1,1 0,-1 0,1 0,0 0,-1 4,-1 6,0-1,1 1,1 0,1 0,1 1,0-1,1 1,0 2,2-14,-1 1,1-1,1 1,-1-1,1 1,0-1,0 0,1 0,-1 0,2 0,-1-1,0 1,1-1,0 0,1 0,-1 0,1-1,-1 1,2-1,-1 0,0-1,1 1,1 0,-2-1,0 0,1 0,0 0,-1-1,1 0,0 0,0-1,0 1,0-1,1-1,-1 1,0-1,0 0,0 0,1-1,-1 0,0 0,0 0,0-1,0 0,0 0,-1 0,1-1,3-2,4-7</inkml:trace>
  <inkml:trace contextRef="#ctx0" brushRef="#br0" timeOffset="11988.432">2428 371,'-1'-2,"0"0,0 1,0-1,-1 1,1-1,-1 1,1-1,-1 1,0 0,1 0,-1 0,0 0,0 0,0 0,0 0,0 1,0-1,0 1,0-1,0 1,0 0,0 0,0 0,0 0,0 0,0 0,0 0,0 1,0-1,-1 1,-4 0,0 0,0 1,1 0,-1 0,1 1,-1 0,1 0,0 0,0 1,0-1,0 2,1-1,-1 0,1 1,0 0,1 1,-1-1,1 1,0-1,1 1,-1 1,1-1,0 0,1 1,-1-1,1 1,0 2,-1 1,1 1,1-1,-1 1,2 0,-1-1,2 1,-1 0,1-1,1 1,0-1,0 1,1-1,1 0,0 0,0 0,1 0,4 7,-6-13,0-1,0 0,0 0,0 0,0 0,1 0,-1-1,1 1,0-1,0 0,0 0,0 0,0-1,0 0,0 1,0-1,1-1,-1 1,0-1,1 1,-1-1,0-1,1 1,-1 0,0-1,1 0,0 0,114-42,-115 41,5-4,0-1,0 1,-1-2,0 1,0-1,0 0,-1-1,-1 0,1 0,-1 0,-1-1,0 0,0 0,-1 0,0-1,-1 1,0-1,-1 0,0 0,0 0,-1-5,0 8,0 0,0 0,-1 0,0 0,0 1,-1-1,0 0,-1 0,1 0,-1 0,-1 1,0-1,0 1,-2-4,3 7,0 1,0 0,0 0,0 0,0 0,-1 1,1-1,-1 1,0-1,0 1,0 0,0 0,0 0,0 0,-1 1,1-1,-1 1,1 0,-1 0,1 0,-1 1,0-1,1 1,-1 0,0 0,1 0,-1 0,0 1,1-1,-1 1,-2 1,-7 1,0 1,1 1,-1 0,1 1,0 0,1 1,-1 1,1-1,1 2,-2 1,-1 4</inkml:trace>
  <inkml:trace contextRef="#ctx0" brushRef="#br0" timeOffset="12939.791">3106 342,'0'-2,"0"0,0 0,0 0,-1 0,1 0,0-1,-1 1,0 0,1 0,-1 1,0-1,0 0,0 0,0 0,0 0,-1 1,1-1,0 1,-1-1,1 1,-1-1,0 1,1 0,-1 0,0-1,0 2,0-1,0 0,0 0,0 0,0 1,0-1,0 1,0 0,0 0,0-1,0 1,0 0,-2 1,-85 14,87-14,-1-1,-5 2,1-1,-1 1,1 0,0 1,0-1,0 2,0-1,0 1,0 0,1 0,0 1,0-1,0 1,0 1,1-1,0 2,5-3,0 0,1-1,-1 1,1 0,0 0,0 0,1 0,-1-1,1 1,0-1,0 1,0-1,0 0,0 1,1-1,0-1,-1 1,1 0,0 0,0-1,1 0,-1 0,0 0,1 0,-1 0,1 0,0-1,-1 0,1 0,0 0,3 0,6 6,0-1,-1 1,1 1,-2 0,1 1,-1 0,0 1,-1 0,0 0,3 6,-10-12,0 1,1 0,-2 0,1 0,0 0,-1 0,0 0,0 1,-1-1,0 1,0-1,0 1,0 0,-1-1,0 1,0 0,-1-1,1 1,-1 0,0-1,-1 1,1-1,-1 0,-1 1,1-1,-4 2,0 0,-1 0,0-1,0 0,-1-1,1 0,-1 0,0 0,-1-1,1 0,-1-1,1 0,-1 0,0-1,0 0,-1-1,1 0,0 0,0-1,-1 0,1 0,0-1,0-1,-9-1,15 3,1-1,-1 1,1-1,-1 1,0-1,1 0,-1 0,1 0,-1 0,1 0,0-1,-1 1,1-1,0 0,0 1,0-1,0 0,1 0,-1 0,0-1,1 1,-1 0,0-2,-4-13</inkml:trace>
  <inkml:trace contextRef="#ctx0" brushRef="#br0" timeOffset="14049.324">3387 907,'-1'2,"-1"-1,0 1,0-1,0 0,0 0,0 0,0 0,0 0,0 0,0-1,0 1,-1-1,1 1,0-1,0 0,-1 0,1 0,0 0,0 0,-1-1,1 1,0-1,0 1,0-1,-1 0,1 0,0 0,0 0,0 0,1 0,-1-1,0 1,0-1,1 1,-1-1,1 0,-1 1,1-1,0 0,-1 0,1 0,0 0,0 0,1 0,-1 0,0 0,1-1,-1 1,1 0,0 0,0-1,0 1,0 0,0 0,0-1,0 1,1-2,-4-38,2 1,2 0,2 0,1-1,2 2,2-1,1 1,3 0,1 1,2 0,13-23,-15 37,1 1,1 0,1 1,1 1,2 0,0 2,1 0,0 1,2 1,0 1,1 0,1 2,1 1,6-2,-24 12,1 1,0-1,1 2,-1-1,0 1,1 0,-1 1,1-1,0 2,-1-1,1 1,0 1,-1 0,1 0,4 1,-11 1,1-1,-1 1,0 0,0-1,-1 1,1 0,0 0,-1 0,0 0,0 0,0 0,0 1,0-1,-1 0,1 0,-1 1,0-1,0 0,0 1,-1-1,1 0,-1 1,1-1,-1 0,0 0,-1 0,1 0,0 0,-1 0,0 0,1 0,-1-1,0 1,-3 2,3 0,-122 168,121-170,1-1,0 1,0-1,0 1,0 0,1 0,-1 0,1 0,0 0,0 0,0 0,0 0,0 1,1-1,-1 0,1 1,0-1,0 0,0 1,1-1,-1 0,1 0,-1 1,1-1,0 0,1 0,-1 0,0 0,1 0,0 0,0 0,27 31,35 57,-63-87,1-1,-1 1,0-1,0 1,0 0,-1 0,1-1,-1 1,0 0,0 0,0 0,-1-1,1 1,-1 0,0 0,0-1,0 1,-1-1,1 1,-1-1,0 1,0-1,0 0,0 0,0 0,-1 0,-1 1,-3 3,-1-1,0 1,0-2,-1 1,0-1,0 0,0-1,0 0,-1 0,0-1,0 0,1-1,-2 0,1-1,0 0,0 0,0-1,0-1,-1 1,1-2,0 1,0-1,0-1,1 0,-1 0,0-1,1-1,0 1,0-1,1-1,-1 0,-12-9,1-1,0-1,2-1,0-1,1 0,1-1,1-1,0-1,2 0,1 0,0-1,2-1,-3-12,-79-121,83 140,5 4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7:50.6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1199 1,'310'148,"-310"-148,1-1,-1 1,1 0,-1 0,1 0,0 0,-1 0,1 0,-1 0,1-1,-1 2,1-1,-1 0,1 0,-1 0,1 0,-1 0,1 0,-1 0,1 1,-1-1,1 0,-1 0,1 1,-1-1,1 0,-1 1,1-1,-1 1,0-1,1 0,-1 1,0-1,1 1,-1-1,0 1,0-1,0 1,1-1,-1 1,0-1,0 1,0-1,0 1,0-1,0 1,0-1,0 1,0 0,0-1,0 1,0-1,0 1,0-1,-1 1,1-1,0 1,0-1,-1 1,1-1,0 1,-1-1,1 0,-1 1,-38 3,-154 5,126-1,-185 25,-49 22,198-29,2 4,-45 22,145-52,-1 0,1-1,0 1,-1 0,1 0,0 1,-1-1,1 0,0 0,-1 1,1-1,0 1,0-1,0 1,-1-1,1 1,0 0,0 0,0-1,0 1,0 0,0 0,0 0,0 0,1 0,-1 0,0 0,0 1,1-1,-1 0,1 0,-1 1,1-1,0 0,-1 0,1 1,0-1,0 0,0 1,0-1,0 0,0 1,0-1,0 0,1 1,-1-1,1 0,-1 0,1 1,-1-1,1 0,-1 0,1 0,0 0,0 0,0 1,0-2,0 1,0 0,0 0,0 0,0 0,0-1,143 49,-70-30,186 55,-207-65,57 21,-109-29,1-1,-1 1,0-1,1 1,-1 0,0 0,0 0,1 0,-1 0,0 0,0 0,0 0,0 0,0 0,0 1,-1-1,1 0,0 1,-1-1,1 0,-1 1,1-1,-1 1,0-1,1 1,-1-1,0 1,0-1,0 1,0-1,0 1,-1-1,1 1,0-1,-1 1,1-1,-1 1,1-1,-1 0,0 1,0-1,1 0,-1 0,0 1,0-1,-1 1,-59 40,-13-15,-1-3,-1-4,-20 1,-115 32,170-41,8-4,1 1,0 2,1 1,0 2,1 0,0 2,1 2,-21 17,48-34,0 1,0-1,1 1,-1-1,1 1,-1 0,1 0,0 0,0 0,0-1,0 2,0-1,0 0,0 0,1 0,-1 0,1 0,0 1,0-1,-1 0,1 0,0 1,1-1,-1 0,0 0,1 0,-1 1,1-1,0 0,0 0,0 0,0 0,0 0,0 0,0 0,1-1,-1 1,1 0,-1-1,1 1,-1-1,1 1,0-1,0 0,0 0,0 0,0 0,0 0,0 0,0 0,2 0,13 5,0-1,0 0,1-2,0 1,0-2,0-1,0 0,0-1,0-1,2-1,23 1,319-19,-112-3,-231 18,-1 2,1 0,0 1,0 1,0 1,0 0,0 2,-1 0,7 2,-1 2</inkml:trace>
  <inkml:trace contextRef="#ctx0" brushRef="#br0" timeOffset="482.172">1933 284,'-28'107,"-125"408,134-435,62-183,-35 77</inkml:trace>
  <inkml:trace contextRef="#ctx0" brushRef="#br0" timeOffset="766.272">1876 255,'2'-3,"-1"0,1 1,-1-1,1 1,0 0,0-1,0 1,0 0,0 0,0 0,1 0,-1 1,1-1,-1 1,1-1,0 1,0 0,-1 0,1 0,0 0,0 1,0-1,0 1,0 0,0 0,0 0,0 0,0 0,0 1,0-1,0 1,0 0,-1 0,1 0,2 1,11-1,272-26,-168 14,-115 14</inkml:trace>
  <inkml:trace contextRef="#ctx0" brushRef="#br0" timeOffset="1009.501">1734 678,'34'0,"16"0,4-5,-3-1,-4 0,-6 1,-5 2,-4 1,-7 1</inkml:trace>
  <inkml:trace contextRef="#ctx0" brushRef="#br0" timeOffset="1311.121">2497 650,'-10'24,"-7"8,-2 3,-2 1,-2-1,-2-2,3-2,1-1,-1-1,-2 0,4-1,0-5,-1-6,2-7</inkml:trace>
  <inkml:trace contextRef="#ctx0" brushRef="#br0" timeOffset="1576.472">2300 678,'4'19,"8"7,0 3,-1 2,2-5,-1-1,2-1,4 1,3 0,-2 2,1-5,-3 0,-4 0,0 1,-2 2,-3-4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8:01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363 21,'-5'-1,"-177"-18,175 19,0 0,0 1,0 0,0 0,0 0,0 1,1 1,-1-1,1 1,-1 0,1 0,0 1,0-1,0 2,0-1,1 0,0 1,0 0,0 1,1-1,-1 1,1-1,1 1,-2 3,1-4,1 0,-1 1,1 0,1-1,-1 1,1 0,0 0,0 0,1 1,0-1,0 0,0 0,1 1,0-1,0 1,0-1,1 0,0 1,1-1,-1 0,1 0,0 0,1 0,-1 0,1-1,0 1,3 3,-2-5,0-1,0 1,0-1,1 0,-1 0,1-1,0 0,-1 1,1-1,0-1,1 1,-1-1,0 0,0 0,0 0,1-1,-1 0,0 0,1 0,-1-1,0 1,0-1,1-1,-1 1,0-1,0 0,0 0,-1 0,1-1,0 1,-1-1,0 0,1-1,-1 0,29-20,-1-1,-1-2,-2-2,-1 0,-1-2,9-14,7 1,-39 79,-16 197,12-229,0 0,0 0,0 1,1-1,-1 0,1 0,-1 0,1 1,0-1,0 0,1 0,-1 0,1-1,-1 1,1 0,0 0,0-1,0 1,0-1,1 0,-1 0,1 0,-1 0,1 0,0 0,0-1,-1 1,1-1,0 0,0 0,1 0,-1 0,0 0,0-1,0 1,1-1,-1 0,1 0,13-4</inkml:trace>
  <inkml:trace contextRef="#ctx0" brushRef="#br0" timeOffset="244.186">927 162,'-24'33,"-8"17,-3 3,4-1,3-10,6-7,6-6,7-1,4-12,4-12,1-8</inkml:trace>
  <inkml:trace contextRef="#ctx0" brushRef="#br0" timeOffset="493.309">701 105,'0'12,"0"1,1-1,0 0,1 1,1-1,-1 0,2-1,0 1,0 0,1-1,1 0,0 0,0-1,1 1,0-2,1 1,0-1,1 0,4 3,12 12,0 1,-1 1,-2 1,-1 1,0 2,-10-13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47:58.5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1067,'123'-133,"-7"-6,5-20,-106 140,98-144,78-147,-104 168,-86 141,0 1,0 0,0 0,1 0,-1-1,0 1,0 0,0 0,0 1,0-1,0 0,0 0,1 0,-1 1,0-1,0 1,0-1,0 1,0-1,0 1,-1 0,1-1,0 1,0 0,0-1,0 1,-1 0,1 0,0 0,-1 0,1 0,-1 0,1 0,-1 0,0 0,1 0,-1 0,0 0,1 0,-1 1,0-1,0 0,0 0,0 0,0 0,-1 0,1 0,0 0,0 0,-1 1,1-1,-1 0,1 0,-1 0,1 0,-1 0,15 252,25 71,-40-12,1-310,0 0,0 0,-1 1,1-1,0 0,-1 0,1 0,-1 0,0 0,0 0,0 0,0 0,0 0,0 0,-1 0,1 0,0-1,-1 1,1-1,-1 1,0-1,0 1,1-1,-1 0,0 0,0 0,0 0,0 0,0-1,-1 1,1 0,0-1,0 0,0 1,0-1,-1 0,1 0,0 0,0-1,-1 1,1 0,0-1,0 0,0 1,0-1,0 0,0 0,0 0,0 0,-2-2,-124-101,100 77,-66-67,47 45,-2 2,-2 3,-31-21,24 37,39 26</inkml:trace>
  <inkml:trace contextRef="#ctx0" brushRef="#br0" timeOffset="3107.127">1072 1040,'24'-7,"0"-1,-1-1,0-1,-1-1,0-1,0-1,-1-1,4-1,11-11,-2-1,-1-2,-1-1,-1-2,-2 0,-1-2,14-24,20-22,80-123,-133 186,-1 1,0-2,-1 1,-1-1,-1 0,0 0,-1 0,-1-1,-1 0,-1 1,0-1,-1-3,0 19,1-1,-1 0,0 1,0-1,0 0,-1 0,1 1,-1-1,0 0,0 1,0-1,-1 1,1-1,-1 1,0 0,0 0,0-1,0 1,0 0,-1 1,1-1,-1 0,0 1,0 0,0-1,0 1,0 0,0 1,-1-1,1 0,0 1,-1 0,0 0,1 0,-1 0,0 1,1-1,-1 1,0 0,0 0,1 0,-1 1,0-1,1 1,-4 0,-12 10,0 0,1 1,0 1,1 1,0 0,1 1,0 1,2 0,0 2,1-1,0 1,2 1,-2 4,-5 6,1 2,1 0,2 0,1 2,2 0,1 0,1 1,2 0,2 0,1 1,1-1,2 1,2 2,-1-29,0 1,0 0,1-1,1 1,-1 0,2-1,-1 0,1 1,0-1,1 0,-1-1,2 1,-1-1,1 1,0-1,1-1,-1 1,1-1,1 0,-1 0,1-1,0 0,0 0,1 0,6 2,3 0,0-1,0-1,1 0,-1-2,1 0,0 0,0-2,0 0,0-2,7 0,0 0</inkml:trace>
  <inkml:trace contextRef="#ctx0" brushRef="#br0" timeOffset="3522.201">2230 560,'-2'0,"-14"3,1 1,0 0,1 1,-1 1,1 0,0 1,0 0,1 1,0 1,0 0,1 1,-6 6,17-15,0 1,0-1,0 0,1 0,-1 0,1 1,-1-1,1 0,-1 0,1 1,0-1,-1 0,1 1,0-1,0 1,0-1,0 0,0 1,1-1,-1 0,0 1,1-1,-1 0,0 1,1-1,0 0,-1 0,1 0,0 1,-1-1,1 0,0 0,0 0,0 0,0 0,0 0,0-1,0 1,1 0,56 29,-36-20,-20-9,1 0,-1 0,1 1,-1-1,0 0,0 1,0 0,0 0,0-1,0 1,0 0,-1 0,1 1,-1-1,1 0,-1 1,0-1,0 0,0 1,0-1,0 1,-1 0,1-1,-1 1,0 0,1-1,-1 1,-1 0,1-1,0 1,0-1,-1 1,0 0,1-1,-1 1,0-1,-1 2,-66 76,59-71,-1-2,0 1,0-1,-1-1,0 0,0 0,0-1,0 0,-1-1,0-1,0 0,0 0,0-1,-1-1,1 0,0-1,-1 0,-10-1,22 0,0 1,0 0,0-1,0 1,0-1,1 1,-1-1,0 1,0-1,0 1,1-1,-1 0,0 1,1-1,-1 0,0 0,1 0,-1 1,1-1,-1 0,1 0,0 0,-1 0,1 0,0 0,0 0,0 0,-1 0,1 0,0 0,0 0,0 0,1 0,-1 0,0 0,0 0,1 0,-1 0,0 1,1-1,-1 0,1 0,-1 0,1 0,7-16</inkml:trace>
  <inkml:trace contextRef="#ctx0" brushRef="#br0" timeOffset="3821.272">2512 673,'-5'8,"1"0,0 1,0 0,0 0,1 0,0 1,1-1,0 1,1-1,0 1,0 0,1-1,0 1,1 0,0-1,1 1,0 0,0-1,4 9,-4-15,-1 0,1-1,0 1,1-1,-1 0,0 1,1-1,-1 0,1-1,0 1,0 0,-1-1,1 1,0-1,0 0,0 0,0 0,1-1,-1 1,0-1,0 1,0-1,1 0,-1 0,0-1,0 1,0-1,1 1,-1-1,0 0,0 0,1-1,91-51,-86 48,0 0,0-1,-1 0,0 0,0 0,0-1,-1 0,0-1,0 0,-1 0,0 0,0-1,-1 0,-1 0,1 0,-1-1,-1 1,1-1,-2 0,1 0,-2 0,1 0,-1-1,-1 1,0 0,0-2,-1 8,-1 1,1-1,-1 1,0-1,0 1,0-1,0 1,-1 0,1 0,-1 0,0 1,0-1,0 1,0-1,0 1,0 0,-1 0,1 0,-1 1,1-1,-1 1,0 0,0 0,1 0,-1 0,0 1,0 0,0-1,0 2,0-1,-2 0,-2 1,-1-1,0 2,1-1,-1 1,1 0,-1 1,1 0,0 0,0 1,1 0,-1 0,1 1,-6 4,-5 7,1-2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7:59.4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0 155,'313'0,"-205"-21,-101 22,-3 2</inkml:trace>
  <inkml:trace contextRef="#ctx0" brushRef="#br0" timeOffset="399.966">0 382,'5'4,"6"2,7 0,4-1,4-1,1-2,2-1,1-1,-1 0,1-4,-1-3,0 1,-1 1,-5 6,-6 3</inkml:trace>
  <inkml:trace contextRef="#ctx0" brushRef="#br0" timeOffset="1874.407">650 579,'61'-283,"-54"265,0-1,1 1,1 0,1 1,0 0,1 1,1 0,0 0,1 2,11-11,-22 24,-1-1,1 0,-1 1,1 0,0-1,-1 1,1 0,0 0,0 0,0 0,0 0,0 0,0 0,0 1,0-1,0 1,0-1,0 1,0 0,1 0,-1 0,0 0,0 0,0 1,0-1,0 1,1-1,-1 1,0 0,0 0,-1 0,1 0,0 0,0 0,0 0,-1 1,1-1,0 0,-1 1,1 0,-1-1,0 1,0 0,0 0,1 0,-2 0,1 0,0 0,0 0,0 1,22 191,-8-108,-14-85,0-1,-1 1,1-1,0 1,0-1,-1 1,1-1,0 1,0-1,0 0,0 0,-1 1,1-1,0 0,0 0,0 0,0 0,0 0,0 0,0 0,0 0,-1 0,1 0,0-1,0 1,0 0,0-1,0 1,-1 0,1-1,0 1,0-1,-1 0,1 1,0-1,-1 1,1-1,-1 0,1 1,0-1,-1 0,0 0,1 0,-1 1,1-1,-1 0,0 0,0 0,1 0,-1 0,0 0,0 0,4-4,136-176,-117 149,2 0,1 2,1 0,1 2,9-4,-37 31,1 0,-1 0,1 0,-1 0,1 0,0 0,-1 0,1 1,0-1,0 0,-1 0,1 1,0-1,0 1,0-1,0 1,0-1,0 1,0-1,0 1,0 0,0-1,0 1,0 0,0 0,0 0,1 0,-1 0,0 0,0 0,0 0,0 1,0-1,0 0,0 1,0-1,0 0,0 1,0-1,0 1,0 0,0-1,-1 1,1 0,0-1,0 1,-1 0,1 0,0 0,-1 0,1 0,-1 0,1 0,-1 0,1 0,4 140,-7-88,6 112,2-147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8:27.9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1 282,'87'-21,"156"12,-148 11,-68-2,-3 0</inkml:trace>
  <inkml:trace contextRef="#ctx0" brushRef="#br0" timeOffset="329.965">28 452,'15'0,"9"0,6 0,2 0,0 0,0 0,-1 0,0 0,-2 0,0 0,0 0,-1 0,0 0,0 0,0 0,-5 0</inkml:trace>
  <inkml:trace contextRef="#ctx0" brushRef="#br0" timeOffset="1082.763">311 1,'150'105,"-82"-74,30 25,-95-54,0 1,-1 0,0 0,0 0,0 0,0 0,0 1,-1-1,1 1,-1-1,0 1,0-1,0 1,-1 0,1-1,-1 1,0 0,0-1,0 1,0 0,-1 0,0-1,0 1,0-1,0 1,0-1,0 1,-1-1,0 1,0-1,-1 2,-84 90,66-76,-18 18,-3-1,-1-3,-1-1,-45 23,62-33,23-14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8:43.6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24,'15'0,"8"0,7 0,2 0,0 0,0 0,0 0,-7-5,-2-2,0 1,-4 1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8:43.8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22,'19'0,"12"0,4 0,2-5,-1-1,-2 0,-6 1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8:41.7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29,'-1'312,"-23"-171,9-78,9-57</inkml:trace>
  <inkml:trace contextRef="#ctx0" brushRef="#br0" timeOffset="433.907">18 0,'5'0,"6"0,6 0,6 0,2 0,3 0,1 0,1 0,-1 0,0 0,-4 5,-3 2,0-1,-3-6,-6-3</inkml:trace>
  <inkml:trace contextRef="#ctx0" brushRef="#br0" timeOffset="769.359">46 283,'15'0,"9"0,5 0,3 0,1 0,-1 0,-1 0,-5 0</inkml:trace>
  <inkml:trace contextRef="#ctx0" brushRef="#br0" timeOffset="1053.793">583 424,'-20'33,"-5"17,-4 3,3-1,1-10,5-7,6-10</inkml:trace>
  <inkml:trace contextRef="#ctx0" brushRef="#br0" timeOffset="1356.684">413 367,'0'10,"0"7,0 7,5 3,1 2,5-4,5-1,5 0,4-4,-3-1,0-4,-4 1,0-2,-3 1,-5-3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8:45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1205,'-1'-16,"1"1,1 0,0-1,1 1,1 0,0 0,1 0,0 0,1 1,2-3,1-1,0 1,2 0,0 0,1 0,0 2,1-1,1 1,1 1,0 1,10-8,-23 20,1 0,-1 0,1 0,0 0,-1 0,1 0,0 0,0 0,0 1,0-1,-1 1,1 0,0-1,0 1,0 0,0 0,0 0,0 1,0-1,0 0,0 1,-1-1,1 1,0-1,0 1,0 0,-1 0,1 0,0 0,-1 0,1 0,-1 0,1 1,-1-1,0 1,1-1,-1 1,0-1,0 1,0-1,0 1,-1 0,1 0,0 0,-1-1,1 2,20 90,-17 19,-4-112,0-1,0 1,0-1,0 1,1-1,-1 1,0-1,0 1,1 0,-1-1,0 1,1-1,-1 1,1 0,-1-1,0 1,1 0,-1 0,1-1,-1 1,1 0,-1 0,1 0,-1-1,1 1,-1 0,1 0,-1 0,1 0,-1 0,1 0,-1 0,1 0,-1 0,1 0,-1 0,1 1,-1-1,1 0,-1 0,1 0,-1 1,0-1,1 0,-1 0,1 1,-1-1,0 0,1 1,-1-1,0 1,1-1,-1 0,0 1,1-1,-1 1,0-1,0 1,0-1,0 1,1-1,-1 1,0-1,0 1,0-1,0 1,0-1,0 1,0-1,0 1,22-42,-19 35,15-31,2 0,1 2,2 0,2 1,0 2,15-13,-39 43,0 1,0-1,0 1,0 0,0 0,0 0,0 0,1 0,-1 0,0 0,1 0,-1 0,1 1,-1-1,1 0,-1 1,1-1,-1 1,1 0,-1-1,1 1,0 0,-1 0,1 0,-1 0,1 0,0 1,-1-1,1 0,-1 1,1-1,-1 1,1 0,-1-1,1 1,-1 0,0 0,1 0,-1 0,0 0,0 0,0 0,0 0,1 2,6 10,-1 1,-1 0,0 0,0 0,-2 1,0 0,-1 0,0 0,-1 0,-1 0,0 1,-1-1,-1 0,0 2,3 67,2-60,2-6</inkml:trace>
  <inkml:trace contextRef="#ctx0" brushRef="#br0" timeOffset="3004.677">847 387,'33'80,"111"178,-144-259,1 0,-1 0,0 0,1 0,-1 1,0-1,1 0,-1 0,1 0,0 0,-1 0,1 1,0-1,-1 0,1 1,0-1,0 0,0 1,-1-1,1 1,0-1,0 1,0 0,0-1,0 1,0 0,0 0,0-1,0 1,0 0,0 0,0 0,0 0,0 0,0 1,0-1,0 0,0 0,0 1,0-1,0 0,0 1,0-1,0 1,-1-1,1 1,0 0,0-1,-1 1,1 0,0 0,-1-1,1 1,0 0,-1 0,1 0,-1 0,0 0,1 0,-1 0,0 0,1 0,-1 0,0 0,37-146,12-81,-26 89,-27 121</inkml:trace>
  <inkml:trace contextRef="#ctx0" brushRef="#br0" timeOffset="3623.903">1299 47,'58'-22,"-35"15,-19 4,0 1,0 0,1 0,-1 0,0 1,1-1,-1 1,1 0,0 0,-1 1,1-1,0 1,-1 0,1 1,-1-1,1 1,0 0,-1 0,1 0,-1 0,1 1,-1 0,0 0,0 0,0 0,0 1,0 0,0 0,-3 3,-1-1,0 1,0 0,0 0,0 0,-1-1,0 1,0 0,-1-1,0 1,0 0,0-1,0 0,-1 0,0 0,0 0,0 0,-1 0,1-1,-1 1,-1-1,1 0,0-1,-1 1,-1 0,-24 23,24-24,1 0,-1 1,1 0,0 0,0 1,0-1,0 1,1 0,0 0,0 0,0 1,1 0,0-1,0 1,0 0,1 1,-1-1,2 0,-1 1,1-1,0 1,0-1,1 1,0 0,1-4,0 0,1 0,0-1,0 1,0-1,0 1,0-1,0 0,1 0,-1 0,1 0,-1 0,1 0,0-1,-1 1,1-1,0 0,0 0,0 0,0 0,1-1,-1 1,0-1,0 0,0 1,1-1,84-6,-1-8,-62 16</inkml:trace>
  <inkml:trace contextRef="#ctx0" brushRef="#br0" timeOffset="4040.597">678 1007,'139'-26,"340"-51,-365 71,-96 12</inkml:trace>
  <inkml:trace contextRef="#ctx0" brushRef="#br0" timeOffset="4809.578">960 1177,'17'224,"-21"-195,2-7,-1 0,-1 0,-1-1,-1 1,-1-1,0-1,-10 18,16-36,1-1,-1 1,0-1,0 0,0 0,0 1,0-1,0 0,0 0,0 0,0 0,0 0,-1 0,1 0,0 0,-1-1,1 1,-1 0,1-1,0 1,-1-1,0 0,1 1,-1-1,1 0,-1 0,1 0,-1 0,1 0,-1 0,0-1,1 1,-1 0,1-1,-1 1,1-1,0 0,-1 1,1-1,0 0,-1 0,1 0,0 0,0 0,0 0,-1 0,1 0,1-1,-1 1,0 0,0-1,0 1,1 0,-1-1,0 1,1-1,0 1,-1-1,1 1,0-1,0 0,0 1,0-1,0-1,0-12,1 0,1-1,0 1,2 0,-1 1,2-1,0 0,0 1,1 0,1 1,1-1,2-3,1-2,-2-1,1 0,2 1,0 0,1 1,0 1,2 0,0 0,1 2,3-3,5 0,1 0,0 2,1 1,1 2,0 0,1 2,7-2,-16 7,-17 4,1 0,0 0,0 0,0 1,0-1,0 1,0 0,0 0,0 0,1 0,-1 1,0-1,1 1,-1 0,0 0,1 0,-1 0,0 1,1-1,-1 1,0 0,0 0,1 0,-1 0,0 1,0-1,0 1,-1 0,1 0,0 0,-1 0,1 0,-1 0,0 1,3 2,-5 1,-1 1,1-1,-1 0,-1 1,1-1,-1 0,0 0,0 0,0 0,-1 0,0-1,0 1,-1-1,0 0,0 0,0 0,0 0,-1-1,1 0,-1 0,0 0,-2 1,-159 100,162-104,1 1,0-1,0 0,0 1,0 0,0 0,0 0,1 0,-1 0,0 1,1-1,0 1,0 0,0 0,0-1,0 1,0 0,1 1,-1-1,1 0,0 0,0 1,0-1,0 0,1 1,0-1,-1 1,1-1,0 1,1-1,-1 1,1-1,-1 0,1 1,0-1,0 0,2 3,11 20,1 0,2-1,0-1,2-1,11 11,-14-15,-13-16,0 1,0-1,1 0,-1 0,1 0,-1-1,1 1,0-1,0 0,1 0,-1 0,0 0,0-1,1 0,-1 0,1 0,-1 0,1-1,0 1,-1-1,1-1,-1 1,5-1,8-5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07.2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874 1,'-34'2,"0"2,1 1,-1 2,1 1,-22 9,-63 15,84-26,0 1,1 2,0 2,1 0,0 2,0 2,2 1,-17 11,-56 28,103-53,-1-1,1 0,0 1,1-1,-1 0,0 1,0-1,0 0,1 1,-1-1,1 0,-1 0,1 0,-1 1,1-1,0 0,0 0,-1 0,1 0,0 0,0 0,0 0,0-1,0 1,0 0,0 0,1-1,-1 1,0-1,0 1,0-1,1 1,-1-1,0 0,1 0,-1 1,0-1,1 0,-1 0,0 0,0-1,1 1,-1 0,1-1,204 51,76 13,-224-38,-56-24,-1-1,0 1,0 0,1 0,-1 0,0 0,0 0,0 0,0 0,0 1,0-1,-1 0,1 0,0 1,-1-1,1 0,-1 1,1-1,-1 1,1-1,-1 1,0-1,0 1,0-1,0 1,0-1,0 1,0-1,-1 1,1-1,0 0,-1 1,1-1,-1 1,0-1,1 0,-1 1,0-1,0 1,-11 10,0 0,-1-1,0-1,0 0,-1-1,0 0,-1-1,0 0,0-2,-1 1,1-2,-7 1,-30 14,-288 136,324-147,8-6,0 1,-1 0,1 0,1 1,-1 0,1 0,-1 1,2 0,-1 0,1 1,0 0,0 0,0 0,1 1,1 0,-1 0,-2 7,7-14,0 1,0 0,0 0,0 0,0 0,1 0,-1 0,0 0,1 0,0 0,-1-1,1 1,0 0,0 0,0-1,0 1,0-1,1 1,-1-1,0 1,1-1,-1 0,1 0,-1 1,1-1,0 0,-1 0,1-1,0 1,0 0,0-1,-1 1,1-1,0 1,0-1,0 0,0 0,81 5,-74-5,561-4,-519-1,-33-1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07.8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33,'0'-4,"1"4,-1-1,1 1,-1-1,1 1,-1-1,0 1,1-1,-1 1,0-1,1 0,-1 1,0-1,1 0,-1 1,0-1,0 0,0 1,0-1,0 0,0 1,0-1,0 0,0 1,0-1,0 0,0 1,0-1,0 0,-1 1,1-1,0 0,-1 1,1-1,0 1,-1-1,1 1,-1-1,1 0,0 1,-1 0,0-1,1 1,-1-1,1 1,-1 0,1-1,-1 1,0 0,1-1,-1 1,0 0,1 0,-1 0,0 0,1 0,-1 0,0 0,1 0,-1 0,-21 83,-54 317,9-202,52-178,9-32,8-40,71-135,-58 156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08.1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3 198,'-1'-7,"0"0,0 0,1-1,0 1,1 0,-1 0,1-1,1 1,0 0,0 0,0 0,0 0,1 1,0-1,1 1,0 0,0 0,0 0,0 0,1 0,0 1,0 0,1 0,-1 1,1-1,0 1,1 0,-1 1,0 0,1 0,0 0,0 1,0-1,0 2,0-1,0 1,0 0,0 1,5 0,150-1,-161 1,-1 0,1 0,0 0,-1 1,1-1,-1 0,1 1,0-1,-1 1,1-1,-1 0,0 1,1-1,-1 1,1-1,-1 1,0 0,1-1,-1 1,0-1,1 1,-1 0,0-1,0 1,0-1,0 1,0 0,0-1,0 1,0 0,0-1,0 1,0 0,0-1,0 1,0 0,0-1,-1 1,1-1,0 1,-1 0,1-1,0 1,-1-1,1 1,0-1,-1 1,1-1,-1 1,1-1,-1 0,1 1,-1-1,0 0,1 1,-1-1,1 0,-13 12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08.4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24,'5'5,"6"1,6 0,6-1,2-7,3-2,1-1,1 1,-1-4,0-1,0 1,-5 3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48:03.9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0 191,'51'90,"52"145,-21-20,-82-214,0 0,0 0,0 0,0-1,0 1,1 0,-1 0,0 0,0 0,0 0,1-1,-1 1,0 0,1 0,-1 0,1-1,-1 1,1 0,-1 0,1-1,0 1,-1-1,1 1,0-1,0 1,-1-1,1 1,0-1,0 1,-1-1,1 0,0 1,0-1,0 0,0 0,0 0,0 0,-1 0,1 0,0 0,0 0,0 0,0 0,0 0,0-1,-1 1,1 0,0-1,0 1,0 0,-1-1,1 1,0-1,0 1,-1-1,1 0,0 1,-1-1,1 0,-1 1,1-1,-1 0,1 1,-1-2,28-59,-25 53,208-557,-167 457,-38 109,-5 10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09.2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1,'-4'9,"-1"0,2 0,-1 1,1-1,1 1,0-1,0 1,1 0,0 0,0 0,1 0,1 0,0-1,0 1,1 0,0 0,0-1,4 9,-4-16,-1 0,1 0,-1 0,1 0,0 0,0 0,0-1,0 1,0-1,0 0,0 1,1-1,-1 0,0 0,1 0,-1-1,0 1,1-1,-1 1,1-1,-1 0,1 0,-1 0,1 0,0 0,-1-1,0 1,1-1,-1 1,1-1,-1 0,0 0,1 0,-1 0,0-1,0 1,0-1,0 1,0-1,1-1,76-73,-79 76,78-112,-78 111,0 0,1 1,-1-1,0 0,0 1,1-1,-1 1,0-1,1 1,-1-1,1 0,-1 1,1-1,-1 1,1 0,-1-1,1 1,0-1,-1 1,1 0,-1 0,1-1,0 1,-1 0,1 0,0 0,-1-1,1 1,0 0,0 0,-1 0,1 0,0 1,-1-1,1 0,0 0,-1 0,1 0,0 1,-1-1,1 0,-1 1,1-1,0 0,-1 1,1-1,-1 1,1-1,-1 1,1-1,-1 1,1-1,-1 1,0-1,1 1,-1 0,0-1,0 1,1 0,-1-1,0 1,13 43,-9 235,-7-238,-2 1,-1-1,-2 0,-8 20,15-58,1 2,0 0,-1 0,1-1,-1 1,0 0,0-1,-1 1,1-1,-1 1,0-1,0 0,0 1,-1-1,1 0,-1-1,0 1,0 0,-1-1,1 0,-1 0,0 0,1 0,-1 0,-1-1,1 0,0 0,0 0,-1 0,1 0,-1-1,0 0,1 0,-1-1,0 1,1-1,-1 0,0 0,-4-1,3-4,1 0,-1 0,1-1,0 1,0-1,0-1,1 1,0-1,0 1,1-1,0 0,0-1,1 1,0 0,0-1,0 1,1-1,0 0,1 1,0-1,0 0,1 1,0-4,-1 1,1-1,0 0,1 1,0-1,0 1,1 0,1-1,0 1,0 1,1-1,0 1,0-1,1 2,1-1,-1 1,3-2,10-8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09.6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52,'4'0,"7"0,7 0,4 0,3 0,3 0,1 0,-4-4,-2-3,0 1,1 1,2 1,0 2,-4-4,0-1,0 1,-4 2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09.9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26,'19'0,"11"0,6 0,0 0,1 0,-3 0,-1-5,-3-1,0 0,-2 1,-4 2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11.1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1 558,'7'-28,"2"1,1 0,1 0,1 1,1 1,1 0,2 1,0 0,2 2,0 0,12-10,141-122,-108 123,-62 30,1 1,0 0,-1 0,1 0,0 0,-1 0,1 1,0-1,-1 0,1 1,0-1,-1 1,1 0,-1-1,1 1,-1 0,1 0,-1 0,0 0,0 0,1 0,-1 1,0-1,0 0,0 1,0-1,0 0,0 1,-1-1,1 1,0 0,-1-1,1 1,-1 0,0-1,1 1,-1 0,0-1,0 1,0 228,0-229,-1-1,1 1,0 0,0 0,-1-1,1 1,0 0,0-1,0 1,0 0,0-1,0 1,0 0,0 0,0-1,1 1,-1 0,0-1,0 1,0 0,1-1,-1 1,0 0,1-1,-1 1,1-1,-1 1,1-1,-1 1,1-1,-1 1,1-1,-1 1,1-1,0 0,-1 1,1-1,0 0,-1 1,1-1,0 0,-1 0,1 0,0 0,-1 0,1 0,0 0,0 0,-1 0,1 0,0 0,-1 0,1 0,0 0,-1-1,1 1,0 0,-1-1,1 1,0 0,-1-1,1 1,-1-1,1 1,-1-1,1 1,0-1,33-40,-32 39,10-15,18-25,1 1,2 1,1 2,13-9,-36 37,71-51,-79 60,-1-1,0 1,1 0,-1 0,1 0,-1 0,1 0,-1 1,1-1,0 1,-1 0,1-1,0 1,-1 0,1 1,0-1,-1 0,1 1,-1 0,1-1,-1 1,1 0,-1 0,1 1,-1-1,0 0,1 1,-1-1,0 1,0 0,0 0,-1 0,3 2,-1 4,0 1,-1 0,0 0,0 0,-1 0,0 1,0-1,-1 0,-1 1,1-1,-2 0,1 0,-1 0,0 0,-1 0,0 0,-1 0,-1 2,-1 9,-10 89,21-91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11.6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453 0,'-18'5,"-16"4,0 1,1 1,0 2,1 1,0 2,-27 18,46-28,2 1,-1 0,1 1,0 0,0 1,1 0,0 1,1 0,0 0,0 1,1 0,1 1,0-1,0 1,1 1,1-1,0 1,1 0,0 1,1-1,0 0,0 11,4-20,-1 0,1 0,-1 0,1 0,1-1,-1 1,0 0,1-1,0 1,-1-1,2 1,-1-1,0 0,1 0,-1 0,1 0,0 0,0 0,0-1,0 0,0 1,1-1,-1-1,1 1,-1 0,1-1,0 1,0-1,-1 0,1-1,0 1,0-1,0 1,0-1,0 0,0-1,0 1,0-1,0 1,-1-1,1 0,0-1,0 1,-1-1,1 0,2-1,20-14,0-2,-2 0,0-2,-1 0,-2-2,0-1,-1 0,-1-1,1-5,-13 21,112-173,-102 162,-11 35,-11 39,2-42,-1 1,1-1,1 1,0 0,1-1,1 1,-1 0,2 0,0 0,1-1,0 1,1 0,0-1,1 0,3 7,-4-11,2 0,-1 0,1 0,1-1,-1 0,1 0,1 0,-1-1,1 0,0 0,0 0,1-1,0 0,12 5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12.1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 1,'-37'101,"36"-98,0 0,1 1,-1-1,1 0,-1 0,1 1,0-1,1 0,-1 0,0 0,1 1,0-1,-1 0,1 0,0 0,1 0,-1 0,1 0,-1 0,1-1,0 1,0 0,0-1,0 1,0-1,1 0,-1 0,1 0,0 0,2 1,-3-2,1 0,0 0,-1-1,1 1,0-1,0 1,-1-1,1 0,0 0,0 0,0-1,-1 1,1-1,0 1,-1-1,1 0,0 0,-1 0,1 0,-1-1,1 1,-1-1,0 1,0-1,0 0,0 0,0 0,0 0,0 0,0-2,44-73,-14 12,-31 65,0 0,0 0,0 0,0 1,0-1,0 0,0 1,0-1,0 1,0-1,-1 1,1-1,0 1,0-1,-1 1,1 0,0-1,-1 1,1 0,-1 0,1 0,-1-1,1 1,-1 0,1 0,-1 0,0 0,0 0,1 0,-1 0,0 0,0 0,0 0,0 0,0 0,1 2,7 29,-1 1,-2 0,-1 0,-1 0,-2 0,-2 0,-1 11,0 23,2-41,-1 0,-1-1,-1 1,-1-1,-2 1,0-1,-2-1,-1 1,0-1,-2-1,-1 0,-8 11,18-31,1 0,-1-1,0 0,0 1,0-1,-1 0,1 0,-1 0,1 0,-1 0,1-1,-1 1,0-1,0 0,0 1,0-1,0-1,0 1,0 0,0-1,0 1,0-1,-1 0,1 0,0-1,0 1,0 0,0-1,0 0,0 0,0 0,0 0,0 0,0-1,1 1,-1-1,0 0,1 1,-1-1,1-1,0 1,0 0,0 0,0-1,0 1,0-1,0 0,1 0,0 1,-1-1,1 0,0 0,0-1,-2-14,0 0,1 0,1 0,1-1,0 1,1 0,1 0,1 0,1 0,0 0,1 1,1-1,3-3,24-35,-14 32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0:36.9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0 410,'0'-18,"2"0,-1 0,2 0,1 1,0-1,1 1,1 0,0 1,1-1,1 1,1 1,0-1,1 1,0 1,1 0,7-6,-4 4,0 1,1 0,1 1,0 0,1 1,0 1,15-7,-31 18,0 0,0 1,1-1,-1 0,1 1,-1-1,1 0,-1 1,1 0,-1-1,1 1,-1 0,1 0,-1 0,1 0,-1 0,1 0,-1 0,1 0,-1 1,1-1,-1 1,1-1,-1 1,1-1,-1 1,0 0,1 0,-1 0,0 0,0 0,1 0,-1 0,0 0,0 0,0 0,-1 1,1-1,0 0,0 1,-1-1,1 1,-1-1,1 1,-1-1,1 1,-1-1,5 81,-6-73,2 104,-1-113,0 1,1 0,-1 0,0 0,0-1,0 1,0 0,1 0,-1-1,0 1,1 0,-1-1,1 1,-1 0,1-1,-1 1,1-1,-1 1,1 0,-1-1,1 1,0-1,-1 0,1 1,0-1,-1 0,1 1,0-1,0 0,-1 0,1 1,0-1,0 0,0 0,-1 0,1 0,0 0,0 0,0 0,-1-1,1 1,0 0,0 0,-1 0,1-1,0 1,-1-1,1 1,0 0,-1-1,1 1,0-1,-1 0,35-32,-29 27,20-24,1 2,2 1,0 1,2 2,20-12,-49 34,-1 1,0 0,1 0,-1 0,1 0,-1 0,1 0,-1 1,1-1,0 0,-1 1,1-1,0 1,-1 0,1-1,0 1,0 0,0 0,-1 0,1 0,0 1,0-1,-1 0,1 1,0-1,-1 1,1 0,0-1,-1 1,1 0,-1 0,1 0,-1 0,0 0,1 0,-1 1,0-1,0 0,0 1,0-1,0 1,0-1,0 1,0-1,-1 1,1 0,-1-1,1 1,-1 0,1-1,-1 1,0 0,0 0,0 1,-24 166,29-151</inkml:trace>
  <inkml:trace contextRef="#ctx0" brushRef="#br0" timeOffset="1">1101 43,'-93'35,"63"-25,0 1,1 1,1 2,0 1,-12 9,37-22,-1 1,1 0,0 1,0-1,0 0,0 1,1 0,-1 0,1-1,0 2,0-1,0 0,1 0,-1 0,1 1,0-1,1 1,-1-1,1 1,-1-1,1 1,1-1,-1 1,1-1,-1 1,1-1,1 1,-1-1,1 0,-1 0,1 0,0 0,1 0,-1 0,1 0,0-1,-1 1,2-1,-1 0,0 0,1 0,-1 0,1 0,0-1,0 0,0 0,0 0,0 0,0-1,1 1,-1-1,0 0,5 0,6-5,-1-1,1-1,-1 0,-1-1,1 0,-1-1,0-1,-1 0,0-1,0 0,-1-1,0 0,-1 0,-1-1,4-6,24-24,-24 29,-9 7,0 1,0-1,1 1,0 0,0 0,0 1,0 0,1 0,0 0,0 0,0 1,0 0,0 0,1 1,-1 0,1 0,0 0,5 0,-8 5,1 0,0 0,-1 1,0 0,0-1,0 1,0 1,-1-1,1 0,-1 1,0 0,-1 0,1 0,-1 0,0 0,0 0,-1 0,1 1,-1-1,0 1,-1-1,1 1,-1-1,0 1,-1 0,1-1,21 197,-17-152,-3 0,-2 0,-2 1,-3-1,-1-1,-3 1,-2-2,-15 41,22-76,0 1,0-1,-1 0,-1 0,-1 0,1-1,-2 0,0-1,0 0,-1 0,0-1,-1 0,-9 6,18-15,0 0,1 1,-1-1,0 0,0-1,1 1,-1 0,0 0,0-1,0 1,0-1,0 0,0 0,0 1,0-1,0 0,0-1,0 1,0 0,0-1,0 1,0-1,0 1,0-1,1 0,-1 0,0 0,0 0,1 0,-1 0,1 0,-1-1,1 1,-1-1,1 1,0-1,0 1,-1-1,1 0,0 1,1-1,-1 0,0 0,0-1,-16-92,22 75,1-1,1 0,0 1,1 0,2 1,0 0,1 0,0 1,2 1,0 0,1 1,12-12,-12 14,0 1,1 1,0 1,1 0,0 0,1 2,14-7,-7 6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0:36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1572,'-3'0,"0"0,0 0,0 0,0 1,0-1,0 1,0 0,0 0,0 0,0 0,0 0,1 1,-1-1,1 1,-1 0,1 0,-1 0,1 0,0 0,0 0,0 1,0-1,1 1,-1-1,0 1,1 0,0-1,0 1,0 0,0 0,0 0,0 0,1 1,2 102,3-69,-1 1,-1-1,-3 1,0 0,-3 0,-1-1,-3 3,-22 198,24-183,10-49</inkml:trace>
  <inkml:trace contextRef="#ctx0" brushRef="#br0" timeOffset="1">115 1572,'2'-2,"0"-1,0 1,0 0,1 0,-1 0,0 1,1-1,-1 0,1 1,0 0,0-1,-1 1,1 0,0 1,0-1,0 0,0 1,0 0,0-1,0 1,0 0,0 1,0-1,0 0,0 1,0 0,0 0,204 23,-37-36,-139 5,-1 2,1 1,0 1,1 2,-1 1,8 2,10 8,34-3,-75-9,-7 1,1 0,0 0,-1 0,1 0,-1 0,1 0,0 1,0-1,-1 0,1 1,0 0,0-1,0 1,-1 0,1 0,0 0,0 0,0 0,0 1,-1-1,1 0,0 1,0-1,-1 1,1 0,0 0,-1 0,1 0,0 0,-1 0,1 0,-1 0,0 0,1 1,-1-1,0 0,0 1,0-1,0 1,0 0,0-1,-1 1,1 0,0 0,-52 130,40-97,1 1,2-1,1 2,2-1,2 1,1 5,29 128,-18-129,-5-29,-1 1,-1 0,0 1,0-1,-2 0,0 0,0 1,-2 9,0-13,3-6,-1 1,0-1,-1 0,1 0,-1 0,0 1,0-1,0 0,0 0,-1 0,1 0,-1-1,0 1,-1 0,1-1,0 1,-1-1,0 0,0 0,0 0,0 0,0 0,-1-1,1 1,-1-1,0 0,0 0,1 0,-1-1,0 1,-1-1,-164-3,25-26,60 28,-74-11,123 3,0 3,0 1,-1 1,1 2,-30 3,15-1,19-12,36 5</inkml:trace>
  <inkml:trace contextRef="#ctx0" brushRef="#br0" timeOffset="2">962 1994,'0'1,"-1"-1,1 1,0-1,-1 0,1 1,0-1,-1 1,1-1,0 1,0 0,-1-1,1 1,0-1,0 1,0-1,0 1,0-1,0 1,0 0,0-1,0 1,0-1,0 1,0-1,0 1,1 0,-1-1,0 1,0-1,1 1,-1-1,0 1,1-1,-1 0,0 1,1-1,-1 1,1-1,-1 0,0 1,1-1,-1 0,1 1,-1-1,1 0,0 0,-1 1,1-1,-1 0,1 0,-1 0,1 0,-1 0,1 0,0 0,-1 0,1 0,-1 0,1 0,40 5,-40-4,41 1,0-2,0-2,0-1,0-3,6-2,9 0,0 3,0 2,0 3,8 2,37 0,-77-1,-4 0,-38-3,10 1,-1 0,1-1,0 0,0 0,-1 0,1-1,1 0,-1 0,0-1,1 0,0 0,0 0,0-1,0 0,1 0,0 0,0-1,0 0,1 0,0 0,-4-7,2 2,-31-37,35 49,0 1,0 0,0-1,1 1,-1 0,1 0,-1 0,1 0,0 0,0 0,0 1,0-1,0 0,0 1,0-1,1 0,0 1,-1-1,1 1,0-1,0 0,0 1,0-1,1 1,-1 0,0 0,1 115,-11 84,-4-129,48-117,142-185,-158 205</inkml:trace>
  <inkml:trace contextRef="#ctx0" brushRef="#br0" timeOffset="3">1780 2334,'5'9,"1"9,0 5,-1 4,-2 2,0 1,-2 0,-1 0,0 0,0-1,0-1,-1 1,1-1,0 0,-5-4,-1-3,0-3</inkml:trace>
  <inkml:trace contextRef="#ctx0" brushRef="#br0" timeOffset="4">1780 2306,'15'4,"8"3,7-1,2-1,1-7,-1-2,-1-1,4-4,1-1,-1 2,-2-4,-1 2,-7 6,-7 4</inkml:trace>
  <inkml:trace contextRef="#ctx0" brushRef="#br0" timeOffset="5">1837 2503,'14'14,"10"5,5 0,3-5,-4-8,-2-6,-1-2,1-2,-5-4,-6-1</inkml:trace>
  <inkml:trace contextRef="#ctx0" brushRef="#br0" timeOffset="6">2401 2560,'-19'28,"-11"15,-1 5,0-1,6-9</inkml:trace>
  <inkml:trace contextRef="#ctx0" brushRef="#br0" timeOffset="7">2231 2474,'5'10,"7"8,0 5,4 4,4 2,3 1,2-4,2-3,1-4,1-2,0-2,-5-5</inkml:trace>
  <inkml:trace contextRef="#ctx0" brushRef="#br0" timeOffset="8">426 782,'-23'109,"21"-77,0 0,2 1,2-1,1 0,6 26,-1-6,-3 0,-2 0,-3 1,-4 33,-7-42,5-26</inkml:trace>
  <inkml:trace contextRef="#ctx0" brushRef="#br0" timeOffset="9">482 725,'-154'138,"132"-110,47-15,34-15,90 12,-36 22,-113-31,1-1,-1 0,1 1,-1-1,1 0,-1 0,1 1,-1-1,1 0,0 0,-1 0,1 0,-1 1,1-1,-1 0,1 0,0 0,-1 0,1 0,-1-1,1 1,-1 0,1 0,0 0,-1 0,1-1,-1 1,1 0,-1 0,1-1,-1 1,1 0,-1-1,0 1,1-1,-1 1,1-1,-1 1,0-1,0 1,1-1,-1 1,0-1,0 1,1-1,-1 1,0-1,0 1,0-1,0 1,0-1,0 0,0 1,0-1,0 1,0-1,0 0,0 1,0-1,-1 1,1-1,0 1,0-1,-1 1,1-1,0 1,-1-1,1 1,-29-33,-24-4,43 32,1-1,-1 0,1 0,1-1,-1 0,1-1,0 0,1 0,0 0,-6-10,6 1</inkml:trace>
  <inkml:trace contextRef="#ctx0" brushRef="#br0" timeOffset="10">933 161,'-9'28,"-4"15,1 5,2-1,3-4,3-5,1-3,2-3,1-3,1 0,-1-2,1 1,-1-11,1-11,-1-8</inkml:trace>
  <inkml:trace contextRef="#ctx0" brushRef="#br0" timeOffset="11">877 48,'33'0,"17"0,4-5,-3-2,-4 1,-6 1,-5 1,-4-2,-2-2,-2 2,-11 6,-12 3,-7 1</inkml:trace>
  <inkml:trace contextRef="#ctx0" brushRef="#br0" timeOffset="12">990 302,'24'4,"12"3,6-6,0-3,-2 0,-9-1</inkml:trace>
  <inkml:trace contextRef="#ctx0" brushRef="#br0" timeOffset="13">1272 415,'0'12,"-1"-6,1-1,-1 1,1-1,0 1,1-1,-1 0,1 1,0-1,0 1,1-1,-1 0,1 0,0 0,1 0,-1 0,1 0,0-1,0 1,3 2,-2-7,0 1,-1-1,1 0,0-1,-1 1,1-1,0 0,-1 1,1-2,-1 1,1 0,-1-1,0 1,0-1,0 0,0 0,0 0,0-1,0 1,0-1,-1 1,0-1,1 0,-1 0,0 0,0 0,-1-1,1 1,-1 0,1-1,0-2,9-14,38-53,-47 71,-1 1,1-1,-1 1,1 0,-1 0,1 0,0 0,0 0,-1 0,1 0,0 1,0-1,0 1,0-1,0 1,0 0,0 0,0-1,0 1,0 1,0-1,0 0,0 0,0 1,-1-1,1 1,0 0,0 0,0-1,0 1,-1 0,1 0,0 1,-1-1,1 0,-1 1,0-1,1 0,-1 1,0 0,5 6,-1 2,-1-1,0 0,0 1,-1 0,0-1,0 1,-1 1,-1-1,1 0,-2 0,1 1,-2-1,1 0,-1 0,-2 5,2 15,2 28,1-45,-1 1,0-1,-1 1,0 0,-1-1,0 1,-1-1,-1 1,0-1,-1 0,0 0,-1 0,0-1,-1 1,-1-1,0-1,-1 1,-2 2,9-12,-1 0,1 0,0 0,-1 0,0 0,1 0,-1-1,0 1,0-1,0 1,0-1,0 1,0-1,0 0,0 0,-1 0,1-1,0 1,-1 0,1-1,-1 0,1 1,0-1,-1 0,1 0,-1 0,1-1,0 1,-1 0,1-1,-1 0,1 1,0-1,0 0,-1 0,1-1,0 1,0 0,0-1,0 1,1-1,-1 0,0 1,1-1,-1 0,1 0,-1 0,1 0,0 0,0 0,0-1,0 1,0 0,0-1,1 1,-1 0,1-1,4-11,0 0,0 1,2-1,0 1,0 0,1 1,1 0,0 0,0 0,1 1,1 0,0 1,0 0,1 0,0 2,1-1,6-2,0-2</inkml:trace>
  <inkml:trace contextRef="#ctx0" brushRef="#br0" timeOffset="14">482 2447,'-4'6,"0"1,0 1,1-1,0 0,0 1,1 0,0 0,0 0,1 0,0 0,0 0,1 0,0 0,1 7,-1 0,-11 271,3-240,3 1,1 0,2 0,2 0,3 4,8 4,-29-72,-52-59,56 64,1-1,0 0,1-1,1-1,0 0,1 0,0-1,-6-16,15 30,0 0,0 0,0 0,0 0,1 0,-1 0,1 0,0 0,-1 0,1-1,0 1,0 0,1 0,-1 0,0-1,1 1,-1 0,1 0,0 0,-1 0,1 0,0 0,0 0,0 0,1 0,-1 1,0-1,1 0,-1 1,1-1,0 1,-1-1,1 1,0 0,0 0,0 0,0 0,0 0,0 0,0 1,0-1,0 0,0 1,1 0,-1 0,0-1,14 0,-1 0,1 1,-1 1,0 0,1 1,-1 1,0 0,5 2,68 11,-16-3,-61-9,0-1,0-1,1 0,-1-1,1 0,0 0,-1-1,1-1,5-1,21-2,-38 5,1-1,-1 1,0-1,1 1,-1-1,1 1,-1-1,0 1,1-1,-1 1,0-1,1 1,-1 0,0-1,0 1,0 0,1-1,-1 1,0 0,0-1,0 1,0 0,0-1,0 1,-1-1,1 1,0 0,0-1,0 1,-1 0,1-1,0 1,0-1,-1 1,1-1,-1 1,1 0,0-1,-1 0,1 1,-1-1,1 1,-1-1,0 0,1 1,-1-1,1 0,-1 1,0-1,1 0,-1 0,1 0,-2 1,-228 195,218-180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7:10.96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66,'0'-1,"1"0,-1 0,0 0,1 0,-1 0,1 1,-1-1,1 0,-1 0,1 1,-1-1,1 0,0 1,0-1,-1 0,1 1,0-1,0 1,0-1,-1 1,1 0,0-1,0 1,0 0,0 0,0 0,0-1,0 1,0 0,0 0,-1 0,1 1,0-1,0 0,0 0,0 0,0 1,0-1,0 0,0 1,-1-1,1 1,0-1,0 1,-1-1,1 1,0 0,0-1,-1 1,1 0,-1-1,1 1,-1 0,1 0,9 6,-2-3,0-1,1 0,-1 0,0-1,1 0,-1 0,1-1,0-1,0 1,-1-1,1-1,0 1,-1-2,1 1,-1-1,9-3,34-3,177-26,48 6,12 58,-147-20,-90-1,1-3,-1-2,1-2,-1-2,5-4,116-21,106-7,-153 24,-109 11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8:33.7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28 181,'0'1,"0"-1,0 1,0 0,0-1,0 1,0-1,0 1,0-1,0 1,0-1,0 1,1-1,-1 1,0-1,0 1,1-1,-1 0,0 1,0-1,1 1,-1-1,1 0,-1 1,0-1,1 1,-1-1,1 0,-1 0,1 1,-1-1,1 0,-1 0,1 0,-1 0,1 1,-1-1,1 0,-1 0,1 0,-1 0,1 0,-1 0,1 0,-1 0,1-1,-1 1,1 0,-1 0,1 0,-1 0,1-1,-1 1,1 0,-1-1,0 1,1 0,-1-1,1 1,-1 0,0-1,1 1,-1-1,0 1,2 13,0 1,-2 0,0 0,0 0,-1 0,-1 0,0-1,-1 1,-1 1,-9 63,-15 137,32-340,5 87,3 0,0 1,3 1,1 0,1 1,2 0,2 2,15-20,-31 45,-3 4,1-1,-1 0,1 1,0-1,0 1,0 0,1 0,0 0,-1 0,1 1,0 0,1-1,-1 2,1-1,-1 0,1 1,0 0,0 0,0 0,0 1,1-1,-2 5,0 1,0 0,0-1,0 1,-1 0,0 1,0-1,0 1,0-1,-1 1,1 0,-1 0,-1 0,1 0,-1 0,0 0,1 2,3 24,-1 1,-1-1,-2 1,-1 0,-3 16,1 25,2-28,17-67,70-155,-68 134,3 0,1 1,1 2,3 0,14-14,-41 53,1-1,-1 1,1 0,0 0,0 0,0-1,0 1,0 0,0 0,0 0,0 0,0 1,0-1,0 0,1 0,-1 1,0-1,0 0,1 1,-1 0,1-1,-1 1,0 0,1 0,-1-1,1 1,-1 0,1 0,-1 1,0-1,1 0,-1 0,1 1,-1-1,0 1,1-1,-1 1,0 0,0-1,1 1,-1 0,0 0,0 0,0 0,0 0,0 0,0 0,0 0,0 0,-1 0,1 1,0-1,-1 0,1 1,0 0,4 12,-1 1,0 0,-1 0,0 0,-2 1,0-1,0 0,-1 1,-1-1,-1 6,0 21,-16 112,15-117,6-28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48:04.5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0 681,'39'18,"-23"-15,0-1,0 0,0-1,0-1,0 0,0-1,0-1,0-1,15-4,67-6,14 13,-87 0</inkml:trace>
  <inkml:trace contextRef="#ctx0" brushRef="#br0" timeOffset="315.776">0 935,'29'0,"14"0,5 0,-2 0,-3-4,-4-3,-4 1,-4 1,-1 2,-2 1,0 1,-1 0,-4 1</inkml:trace>
  <inkml:trace contextRef="#ctx0" brushRef="#br0" timeOffset="9165.524">1468 88,'-130'116,"-131"88,259-203,1 0,-1 0,1 1,0-1,0 0,0 1,0-1,0 1,0-1,0 1,0-1,0 1,1 0,-1-1,0 1,1 0,0-1,-1 1,1 0,0 0,0 0,0-1,0 1,0 0,0 0,1-1,-1 1,1 0,-1 0,1-1,0 1,-1-1,1 1,0 0,0-1,0 1,0-1,0 0,1 1,-1-1,0 0,1 0,-1 0,1 0,72 42,119-8,-12-20,-179-15,0 0,0 0,0 0,0 0,0 0,0-1,0 1,0-1,-1 1,1-1,0 0,0 1,0-1,-1 0,1 0,0 0,-1-1,1 1,-1 0,0 0,1-1,-1 1,0-1,0 1,0-1,0 0,0 0,0 1,0-1,0 0,-1 0,1 0,-1 0,1 1,-1-1,0 0,0 0,0 0,0 0,0 0,0 0,-1 0,1-1,-38-78,19 51,2 0,1-1,2-1,1 0,-1-6,4 7,-2 1,-1 0,-2 1,-1 0,-13-18,18 33,15 21</inkml:trace>
  <inkml:trace contextRef="#ctx0" brushRef="#br0" timeOffset="11686.061">2089 4,'-33'-1,"21"0,0 0,0 1,0 0,0 1,0 0,0 1,0 0,0 1,0 0,1 1,-1 0,1 1,-1 1,9-2,-1 0,1 1,1-1,-1 1,1 0,-1-1,1 1,1 0,-1 0,1 0,-1 1,2-1,-1 0,0 0,1 1,0-1,0 0,1 0,0 1,0-1,0 0,0 0,1 0,0 0,0 0,0 0,0-1,1 1,0-1,0 1,0-1,0 0,1 0,0 0,0-1,0 1,0-1,0 0,1 0,-1-1,1 1,73 15,-69-17,0 0,0 0,0 1,0 0,0 1,-1 0,1 0,-1 1,0 0,0 0,0 1,6 4,-12-6,0-1,0 0,0 0,-1 1,1-1,-1 1,1-1,-1 1,0 0,0-1,0 1,-1 0,1 0,-1 0,1 0,-1-1,0 1,0 0,0 0,0 0,-1 0,1 0,-1 0,0 0,1-1,-2 1,1 0,0-1,0 1,-1-1,1 1,-1-1,0 1,0-1,0 0,0 0,0 0,0 0,0 0,-1-1,0 1,-9 4,1 0,-1-2,0 1,0-1,0-1,-1 0,1-1,-1-1,0 0,0 0,1-1,-1-1,0 0,1 0,-1-2,-8-2,-3 0</inkml:trace>
  <inkml:trace contextRef="#ctx0" brushRef="#br0" timeOffset="12049.039">649 738,'846'0,"-454"-27,-245 9,-127 17,-7 4</inkml:trace>
  <inkml:trace contextRef="#ctx0" brushRef="#br0" timeOffset="12651.546">1213 964,'-230'168,"219"-160,5-5,1 1,0-1,0 1,0-1,0 2,1-1,0 0,0 1,0 0,0 0,1 0,-1 0,1 0,1 1,-3 5,6-9,-1 0,1 0,0 0,0 0,0-1,0 1,0 0,0 0,1 0,-1-1,0 1,1-1,0 1,-1-1,1 0,0 1,-1-1,1 0,0 0,0 0,0 0,0-1,0 1,0 0,0-1,0 0,0 1,1-1,-1 0,0 0,0 0,0 0,11 3,16 3,1 0,-1-2,1-1,0-1,0-2,0-1,6-2,-33 3,0-1,0 1,0-1,-1 0,1 0,0 0,0-1,-1 1,1-1,-1 1,1-1,-1 0,1 0,-1 0,0 0,0 0,0-1,0 1,-1 0,1-1,-1 0,1 1,-1-1,0 0,0 0,0 0,0 0,-1 1,1-1,-1 0,0-2,-2-96,0 84,-1 1,0-1,-2 1,0 0,-1 1,0-1,-1 1,-8-12,2 7</inkml:trace>
  <inkml:trace contextRef="#ctx0" brushRef="#br0" timeOffset="12983.763">1665 822,'-14'34,"-6"20,2 7,-2-4,4-5,-2-8,4-6,3-5,4-3,3-1,-3-7,1-11,0-8</inkml:trace>
  <inkml:trace contextRef="#ctx0" brushRef="#br0" timeOffset="13233.594">1383 879,'24'5,"32"-4,11-1,4-6,-6-2,-3 1,-8 1,-9 2,-7-4,-5 1,-3 5,-2 3,-2 2,-4 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8:36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172 1,'-1'12,"-1"1,-1-1,0 1,0-1,-1 0,-1 0,0-1,-1 1,0-1,-5 7,-18 37,-58 34,80-74,14-17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8:49.65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15 104,'-2'-2,"0"-1,1 1,-1-1,1 0,0 1,0-1,0 0,0 0,0 1,1-1,-1 0,1 0,0 0,0 0,0 0,0 0,0 0,1 0,-1 0,1 1,0-1,0 0,0 0,0 1,0-1,1 0,-1 1,1-1,0 1,-1 0,1 0,0-1,1 1,-1 0,0 1,0-1,1 0,-1 1,1-1,0 1,0-1,132 24,-92-11,299 58,124 0,-325-56,1-5,118-11,50-24,-6-4,-220 18,-69 9,-1 1,0 0,1 1,0 0,-1 1,1 1,0 1,0 0,-1 0,1 2,-1 0,0 0,1 2,-1-1,0 2,-12-4,0-1,0 1,0 0,0-1,0 0,0 0,1 1,-1-1,0 0,1-1,-1 1,1 0,-1-1,1 0,-1 1,1-1,0 0,-1 0,1 0,-1-1,1 1,-1-1,1 1,-1-1,1 0,-1 0,0 0,2-1,-7 6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8:50.73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58,'339'-1,"-170"-23,466 21,-137-14,-45 5,-316 12,-113 0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01.0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210 1,'-2'0,"-1"0,1-1,0 1,-1 0,1 1,-1-1,1 0,0 1,-1-1,1 1,0 0,-1 0,1 0,0 0,0 0,0 0,0 1,0-1,0 1,0-1,1 1,-1 0,1-1,-1 1,1 0,-1 0,1 0,0 1,0-1,0 0,0 0,0 0,1 1,-1-1,1 0,-1 1,1-1,0 1,0-1,0 0,1 3,-7 14,-88 213,47-103,48-127,-1 1,0 0,1 0,0 0,-1-1,1 1,0 0,0-1,1 1,-1 0,1-1,-1 0,1 1,0-1,0 0,0 0,0 0,0 0,0 0,0 0,1-1,-1 1,1-1,-1 0,1 1,0-1,-1 0,1-1,0 1,0 0,0-1,-1 0,1 1,0-1,0 0,0-1,0 1,0 0,-1-1,1 0,0 1,0-1,-1 0,2-1,254-17,-207 15,-33-3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15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187 16,'-1'0,"1"1,-1-1,1 0,0 1,-1-1,1 0,-1 1,1-1,-1 0,1 0,-1 0,1 1,-1-1,0 0,1 0,-1 0,1 0,-1 0,1 0,-1 0,1 0,-1 0,0 0,1 0,-1-1,1 1,-1 0,1 0,-1 0,1-1,-1 1,1 0,-1-1,1 1,0 0,-1-1,1 1,-1-1,1 1,0 0,-1-1,1 1,0-1,0 1,-1-1,1 1,0-1,0 1,0-1,0 0,0 1,0-1,-1 1,1-1,0 1,1-1,-1 1,0-1,0 1,0-1,0 0,0 1,0-1,1 1,-1-1,0 1,-34 42,27-31,-117 122,123-133,5-7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22.83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58,'106'-21,"1"4,1 5,0 5,96 7,232 18,-251-6,158-11,-158-3,86 13,-107 2,151-8,-270-6,282 30,-85-1,24 1,187-30,-223-28,-15 2,456 27,-370 0,-106-29,287 29,-230 1,-180 11,54-1,100-36,169 26,-225-28,-162 26,-3 0,0 1,1-1,-1 1,0 0,0 0,0 0,0 1,0 0,0 0,0 0,0 1,0-1,-1 1,1 0,0 1,1 0,6 10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24.33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0 116,'103'-27,"-51"11,1 3,0 2,1 2,0 3,37 0,165-1,-126-6,0 5,120 10,-80 0,2414-2,-2559 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31.0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0 148,'2'-4,"-1"1,1 0,-1 0,1 0,0 0,0 0,0 0,0 1,1-1,-1 1,1-1,-1 1,1 0,0 0,0 0,0 0,0 1,0-1,1 1,-1 0,0 0,1 0,2-1,9-4,99-31,-111 39,0 0,1 1,-1-1,0 1,-1 0,1 0,0 0,-1 0,0 0,1 1,-1-1,-1 1,1-1,0 1,-1 0,0-1,0 1,0 0,0 0,-1 0,1 0,-1 0,0 0,0 0,-1 0,1 0,-1 0,0 0,0 0,0 1,0 6,25 278,-12-227,-10-63,-1 1,1 0,0-1,-1 1,1-1,-1 1,1-1,0 0,-1 0,1 0,-1 0,0 0,1 0,-1 0,0 0,0 0,0-1,1 1,-1 0,-1-1,1 1,0-1,0 1,0-1,-1 1,1-2,0 2,93-232,-31 75,-12 63,-41 89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38.2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178 0,'-2'10,"0"0,0-1,-1 1,0-1,-1 0,0 0,-1 0,1 0,-2-1,1 0,-1 0,-3 4,-13 19,-65 80,87-111,0-1,0 1,0 0,0-1,0 1,-1 0,1 0,0-1,0 1,0 0,-1 0,1-1,0 1,0 0,-1 0,1 0,0-1,0 1,-1 0,1 0,0 0,0 0,-1 0,1 0,0 0,-1 0,1 0,0-1,-1 1,1 0,0 0,-1 1,1-1,0 0,0 0,-1 0,1 0,0 0,-1 0,1 0,0 0,0 1,-1-1,1 0,0 0,0 0,-1 0,1 1,0-1,0 0,-1 0,1 1,0-1,0 0,0 0,0 1,0-1,-1 0,9-9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50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302 990,'-27'-170,"27"-255,2 395,2 1,0 0,3 0,0 0,2 0,2-2,-3 6,-4 11,1-1,1 2,0-1,1 1,1 0,0 0,1 0,3-3,-9 13,0 0,0 0,0 0,0 0,1 0,-1 0,1 1,0 0,-1-1,1 1,0 1,0-1,1 1,-1-1,0 1,0 0,1 1,-1-1,0 1,1 0,-1 0,1 0,-1 1,0-1,1 1,-1 0,0 0,0 1,0-1,1 1,1 3,0-1,-1 1,1 0,-1 1,0-1,-1 1,1 0,-1 0,0 0,-1 1,1 0,-1-1,-1 1,1 0,-1 0,0 1,-1-1,0 0,0 0,-1 1,1-1,-1 1,-2 5,1-5,0 0,-1-1,-1 1,1-1,-1 1,0-1,-1 0,0 0,0 0,0-1,-1 1,0-1,0 0,-1-1,0 1,0-1,-2 1,7-5,1-1,-1 1,1-1,-1 1,1-1,-1 1,1-1,-1 1,1-1,-1 1,1 0,0-1,-1 1,1 0,0-1,-1 1,1 0,0-1,0 1,0 0,0 0,0-1,0 1,0 0,0-1,0 1,0 0,0 0,0-1,0 1,1 0,-1-1,0 1,1 0,-1-1,0 1,1 0,-1-1,1 1,-1-1,1 1,-1-1,1 1,-1-1,1 1,0-1,-1 1,1-1,-1 0,1 1,0-1,0 0,-1 0,1 0,0 1,-1-1,1 0,0 0,0 0,-1 0,1 0,0 0,-1 0,2-1,10 7,-6-2,0 0,-1 0,1 1,-1 0,0 0,0 0,-1 1,0 0,0 0,0 0,0 0,-1 0,0 1,0 0,-1-1,0 1,0 0,-1 0,0 0,0 0,0 1,-1-1,0 0,-1 0,1 0,-1 0,-1 0,1 0,-1 0,0 0,-1 0,0-1,0 1,0-1,-1 0,0 0,0 0,-1 0,1-1,-1 0,0 0,-1 0,1 0,-1-1,0 0,0 0,0-1,-3 2,-4-1,0 0,0-1,0 0,0-1,0-1,-1 0,1-1,0 0,-13-2,14 1,-1-1,1 0,-1-1,1-1,0 0,0 0,0-1,1 0,0-1,0-1,0 0,1 0,0-1,0 0,1-1,0 0,0 0,1-1,-2-3,-117-183,104 149,14 29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48:23.7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0,'7'5,"0"-1,0-1,1 1,0-1,-1 0,1-1,0 0,0 0,0-1,1 0,-1 0,0-1,0 0,6-1,1 1,289-1,-292 1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04.6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157 59,'1'-2,"0"0,1 0,-1 0,1 1,0-1,-1 0,1 1,0-1,0 1,0 0,0 0,0-1,0 1,0 1,0-1,1 0,-1 0,0 1,0-1,1 1,-1 0,0 0,1 0,-1 0,2 0,-1 0,137-15,-122 11,-5 1,0 0,-1 0,1 1,0 1,0 0,0 1,0 0,0 1,0 1,6 1,-15 0,0 1,-1-1,1 1,-1 0,0 0,0 0,-1 0,1 0,-1 1,0-1,0 1,0 0,-1-1,0 1,0 0,0 0,0 0,-1 0,0 0,0 0,0 0,0 0,-1 0,0 0,-1 3,1 5,-3 331,32-175,-21-79,-27-108,7 7,1 0,-2 2,0-1,0 2,0 0,-1 0,0 1,-3 1,3 1,0 0,0 1,0 1,0 1,0 0,-1 1,1 1,0 0,-1 1,1 0,0 2,-1-1,1 2,-10 4,-157 56,164-53</inkml:trace>
  <inkml:trace contextRef="#ctx0" brushRef="#br0" timeOffset="1834.335">241 397,'-40'0,"31"0,29 0,204-22,-32 4,-153 13,-25 7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09.41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30,'310'-22,"43"14,204 37,-325-26,183-23,-317 12,-62 5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11.28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1 228,'367'-75,"-314"68,0 2,1 2,-1 3,8 3,33-1,273-13,58-44,-86 17,-130 26,123 12,-127 3,205-3,-267 26,23 4,-124-27,1-2,-1-2,1-2,-1-1,0-3,246-11,-68-9,187-2,-22 31,-120 24,146-48,25 46,2752-25,-2770-28,281 30,-649 4,-32 1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14.8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15.9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200 474,'-14'6,"1"1,-1 0,2 1,-1 0,1 1,0 0,1 1,0 1,0 0,1 0,1 1,0 0,1 0,0 1,1 0,0 1,1 0,0 0,-1 8,7-18,0 1,1 0,-1-1,1 1,0-1,0 1,0-1,1 0,0 1,-1-1,1 0,1 0,-1 0,1 0,-1-1,1 1,0-1,1 1,-1-1,0 0,1 0,0-1,0 1,0-1,0 0,0 0,0 0,0 0,1-1,-1 1,1-1,-1-1,1 1,-1 0,1-1,-1 0,1 0,0-1,-1 1,1-1,-1 0,1 0,9-5,-1 0,0-1,0-1,0 0,-1-1,-1 0,1 0,-1-2,-1 1,0-1,-1-1,0 0,0 0,-1-1,3-6,84-212,-87 215,-1 0,-1 0,-1-1,-1 0,0-1,-1 1,0 0,-2-1,0 1,-1-1,-1 0,0 1,-2-1,0 1,-1 0,0 0,-1 0,-1 0,-8-13,11 26,0 0,0 0,-1 0,1 0,-1 1,0-1,0 1,0 0,-1 0,1 0,-1 1,0 0,1 0,-1 0,0 0,0 1,0 0,0 0,-1 0,1 0,0 1,0 0,0 0,-1 1,1-1,0 1,0 0,0 1,0-1,0 1,0 0,0 0,1 0,-1 1,1 0,-1 0,1 0,0 0,0 1,1-1,-1 1,1 0,-2 2,-4 3,0 1,0 0,1 1,1 0,0 0,0 0,1 1,1 0,0 0,0 1,1-1,1 1,0 0,1 0,0 0,1 0,0 0,1 1,1-1,0 0,1 0,0 0,1 0,1 0,0-1,0 1,1-1,1 0,0-1,1 1,4 5,14 12,1-1,2-1,0-1,2-1,1-2,1-1,0-2,2-1,0-2,1-1,24 7,-36-12,-5 0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14.6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30,'5'14,"-4"10,-1 5,-1 3,-1 1,1-1,0-1,0-10,1-9</inkml:trace>
  <inkml:trace contextRef="#ctx0" brushRef="#br0" timeOffset="667.846">170 340,'94'-259,"-94"258,17-38,-16 38,-1 1,0-1,1 1,-1-1,0 1,1-1,-1 1,1 0,-1-1,1 1,-1 0,1-1,-1 1,1 0,-1 0,1-1,-1 1,1 0,-1 0,1 0,-1 0,1 0,0 0,-1 0,1 0,-1 0,1 0,-1 0,1 0,0 0,-1 0,1 0,-1 1,1-1,-1 0,1 0,-1 1,1-1,-1 0,1 1,-1-1,0 1,1-1,-1 0,0 1,1-1,-1 1,0-1,1 1,-1-1,0 1,0-1,1 1,-1-1,0 1,0 0,0-1,0 1,0-1,0 1,0-1,0 1,0 0,0-1,9 21,-8-14,1 0,0 0,0-1,1 1,0-1,0 1,0-1,1 0,0-1,0 1,0-1,1 1,0-1,0 0,0-1,0 0,1 1,0-2,0 1,0-1,0 0,1 0,-1 0,1-1,0 0,-1 0,6 0,-7-2,0-1,0 1,0-1,0 0,0 0,-1-1,1 1,0-1,-1 0,1 0,-1 0,0-1,0 0,1 0,-2 0,1 0,0-1,-1 1,1-1,-1 0,0 0,-1 0,1 0,1-5,38-113,-41 109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31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0 142,'207'-26,"-130"21,115-21,447 26,-178-1,-165-27,667 28,-505 0,-169-28,289 29,-293 27,9-30,-92-25,50 27,-182-14,-60 11,0 0,0 1,1 0,-1 0,1 1,0 1,-1 0,1 0,-1 1,8 2,0 3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23.6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 86,'-1'310,"-28"-110,13-61,17-120,3-29</inkml:trace>
  <inkml:trace contextRef="#ctx0" brushRef="#br0" timeOffset="411.016">47 86,'9'0,"14"0,6 0,0-5,-2-1,1 0,-1 1,0 1,1-3,0 0,0 0,0 2,0 2,1 1,-1 2,-4 4,-12 7,-7 2</inkml:trace>
  <inkml:trace contextRef="#ctx0" brushRef="#br0" timeOffset="677.028">47 397,'28'0,"20"0,6 0,-1 0,-5 0,-6 0,-5 0,-9 0</inkml:trace>
  <inkml:trace contextRef="#ctx0" brushRef="#br0" timeOffset="1476.46">1204 227,'-2'-2,"0"0,0 0,0 1,0-1,0 1,0-1,-1 1,1 0,-1-1,1 1,-1 0,1 1,-1-1,1 0,-1 1,0 0,1-1,-1 1,0 0,0 0,-14 1,-1 0,0 1,1 1,0 1,-1 0,1 1,-12 6,4-3,19-6,-80 34,84-35,-1 1,0-1,1 1,0-1,-1 1,1 0,0 0,0 0,0 0,0 1,0-1,1 0,-1 1,1-1,-1 1,1 0,0-1,0 1,0 0,1 0,-1 0,0-1,1 1,0 0,0 0,0 0,0 0,0 0,1 0,2 1,0 1,0-1,1 0,-1 0,1 0,0-1,0 1,1-1,-1 0,1 0,0-1,-1 1,1-1,0 0,0-1,1 1,-1-1,0 0,0 0,1 0,3-1,15 6,-23-6,1 0,0 1,-1-1,1 0,0 1,-1-1,1 1,-1-1,1 1,-1 0,1-1,-1 1,1 0,-1 0,0 0,1 0,-1 1,0-1,0 0,0 0,0 1,0-1,0 1,0-1,-1 1,1-1,0 1,-1-1,1 1,-1 0,0-1,0 1,1 0,-1-1,0 1,0 0,0-1,-1 1,1 0,0-1,-1 1,1-1,-1 1,1 0,-1-1,0 1,0-1,1 0,-1 1,0-1,-1 1,-118 95,41-31,78-65,0 0,1 0,-1 0,1 0,-1 0,1 0,-1 1,1-1,-1 0,1 0,0 1,0-1,0 0,0 0,0 1,0-1,0 0,0 0,0 1,0-1,1 0,-1 0,1 0,-1 1,1-1,-1 0,1 0,0 0,-1 0,1 0,0 0,0 0,0 0,0 0,-1-1,1 1,1 0,-1 0,0-1,0 1,0-1,0 1,0-1,0 1,1-1,-1 0,0 0,1 1,62 14,-56-13,1-1,-1 0,0-1,1 0,-1 0,0 0,1-1,-1-1,0 0,0 0,0 0,0-1,0 0,-1 0,1-1,-1 0,0-1,0 1,6-6,-3-5</inkml:trace>
  <inkml:trace contextRef="#ctx0" brushRef="#br0" timeOffset="1917.937">1034 1,'-17'227,"-12"-57,18 112,-25-152,35-128,0-1,0 0,0 1,0-1,0 1,1-1,-1 1,1-1,-1 1,1 0,-1-1,1 1,0 0,0-1,-1 1,2 0,-1-1,0 1,0 0,0-1,1 1,-1 0,1-1,-1 1,1-1,-1 1,1-1,0 1,0-1,0 1,0-1,0 0,0 0,0 1,1-1,-1 0,0 0,1 0,8-2</inkml:trace>
  <inkml:trace contextRef="#ctx0" brushRef="#br0" timeOffset="5729.475">1881 114,'1'0,"-1"-1,1 1,-1 0,0-1,1 1,-1 0,1-1,0 1,-1 0,1 0,-1 0,1 0,-1-1,1 1,-1 0,1 0,-1 0,1 0,0 0,-1 0,1 0,-1 1,1-1,-1 0,1 0,-1 0,1 0,-1 1,1-1,-1 0,1 1,-1-1,1 0,-1 1,1-1,-1 0,0 1,1-1,-1 1,0-1,1 1,-1-1,0 1,0-1,1 1,-1-1,0 1,0-1,0 1,0 0,0-1,0 1,0-1,0 1,0-1,0 1,0 0,0-1,0 1,5 39,-5-39,-27 258,23-225,-1 1,-1-1,-2 0,-1 0,-5 8,-14 55,27-35,26-81,-16 1,-3-1</inkml:trace>
  <inkml:trace contextRef="#ctx0" brushRef="#br0" timeOffset="6412.32">1486 30,'66'-1,"151"13,-150-2,0-3,1-3,-1-3,25-5,27 2,-35 3,-60-1</inkml:trace>
  <inkml:trace contextRef="#ctx0" brushRef="#br0" timeOffset="8497.462">2643 340,'-5'5,"-2"-4,6-1,3-6,0 3,-4 2,-7 1,-1 6,0 6,2 6,3 0</inkml:trace>
  <inkml:trace contextRef="#ctx0" brushRef="#br0" timeOffset="9829.87">2671 623,'-5'0,"-1"5,-5 1,-5 0,5-1,4-7,8-2,4 4,2 2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5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5.5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48:24.0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1,'43'0,"19"0,4 0,-5 0,-7 0,-14 4,-8 3,-10-1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2:53.7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237 37,'3'1,"0"1,0-1,0 0,0 1,0 0,0 0,-1 0,1 0,-1 0,1 0,-1 1,0-1,0 1,0 0,0 0,0-1,-1 1,1 0,-1 0,0 1,0-1,0 0,0 0,0 1,5 12,99 216,-7-71,15 64,-110-220,22 32,-1 2,-2 1,-2 1,11 34,-16-31,1-1,3-1,1 0,25 37,82 139,-67-74,-29-34,22 34,-40-102,-9-21</inkml:trace>
  <inkml:trace contextRef="#ctx0" brushRef="#br0" timeOffset="2269.988">294 8,'-1'0,"0"-1,1 0,-1 1,0-1,1 1,-1-1,0 0,0 1,0 0,1-1,-1 1,0-1,0 1,0 0,0 0,0-1,0 1,0 0,0 0,1 0,-1 0,0 0,0 0,0 1,0-1,0 0,0 0,0 1,0-1,0 0,1 1,-1-1,0 1,0-1,1 1,-1-1,0 1,0 0,1-1,-1 1,1 0,-1-1,1 1,-1 0,1 0,-1 0,1-1,-1 1,1 0,0 0,0 0,-199 237,142-168,58-68,0-1,1 1,-1-1,0 1,0-1,1 0,-1 0,0 1,1-1,0 0,-1 0,1-1,-1 1,1 0,0 0,0-1,-1 1,1-1,0 0,0 1,0-1,0 0,-1 0,1 0,0 0,0 0,0-1,0 1,-1-1,1 1,0-1,0 1,-1-1,1 0,0 0,-1 0,1 0,-1 0,1 0,5-1,141-35,-1-5,71-35,1-9,-197 69,-37 9,-41 4,0 0,0-1,1-4,-38-10,59 12,16 2,0 2,-1 0,1 1,0 1,-1 1,1 0,-1 1,1 1,-7 3,12 1,7 1</inkml:trace>
  <inkml:trace contextRef="#ctx0" brushRef="#br0" timeOffset="8702.23">1140 1843,'-2'56,"2"-43,0 0,1 0,1 0,0 0,1-1,0 1,1-1,0 0,1 0,0 0,1 0,0-1,5 6,74 96,-71-96,-2 1,1 0,-2 0,-1 1,0 0,5 17,20 38,28 33,-46-83,-1 2,-1 0,-1 0,-2 1,0 1,5 23,52 133,-12-18,-42-119,34 60,-43-101</inkml:trace>
  <inkml:trace contextRef="#ctx0" brushRef="#br0" timeOffset="14374.166">1422 742,'1'0,"0"-1,0 0,1 1,-1-1,0 1,0-1,1 1,-1-1,0 1,0 0,1 0,-1 0,0 0,1 0,-1 0,0 0,1 0,-1 0,0 1,1-1,-1 0,0 1,0-1,0 1,1 0,-1-1,0 1,0 0,0 0,0 0,0-1,0 1,0 0,0 0,-1 1,1-1,0 0,-1 0,1 0,0 1,28 48,-24-27,-1-1,-1 1,0 0,-2 0,-1-1,0 1,-3 8,1 27,1 220,1-279</inkml:trace>
  <inkml:trace contextRef="#ctx0" brushRef="#br0" timeOffset="14739.875">1535 686,'23'11,"-11"-7,0-1,1 0,-1-1,0 0,1-1,-1 0,1-1,-1-1,1 0,-1-1,1 0,-1 0,7-4,62-6,49 11,-123 5,-8 3</inkml:trace>
  <inkml:trace contextRef="#ctx0" brushRef="#br0" timeOffset="15023.481">1592 912,'5'10,"6"2,6 0,5-2,4-3,2-2,1-8,0-3,1 0,-1 1,-5-4,-2 0,1 1,-4 3</inkml:trace>
  <inkml:trace contextRef="#ctx0" brushRef="#br0" timeOffset="17470.075">266 348,'0'4,"0"8,0 5,0 0</inkml:trace>
  <inkml:trace contextRef="#ctx0" brushRef="#br0" timeOffset="20173.537">294 658,'0'5,"0"6,0 6,0 5,0 4,0 2,0 1,4-5,3-5</inkml:trace>
  <inkml:trace contextRef="#ctx0" brushRef="#br0" timeOffset="20470.3">322 1109,'0'19,"0"12,0 5,0 0,0-4</inkml:trace>
  <inkml:trace contextRef="#ctx0" brushRef="#br0" timeOffset="20725.195">350 1562,'-5'14,"-1"10,0 0</inkml:trace>
  <inkml:trace contextRef="#ctx0" brushRef="#br0" timeOffset="20872.203">322 2013,'0'0</inkml:trace>
  <inkml:trace contextRef="#ctx0" brushRef="#br0" timeOffset="21059.336">350 2380,'-5'24,"-1"12,0 1</inkml:trace>
  <inkml:trace contextRef="#ctx0" brushRef="#br0" timeOffset="21310.383">350 2831,'0'0</inkml:trace>
  <inkml:trace contextRef="#ctx0" brushRef="#br0" timeOffset="21474.75">322 3057,'0'19,"0"7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7.1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0,'0'5,"5"6,1 7,5-1,0 2,3 3,0-3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7.3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7.4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7.6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7.8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7.9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22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1 298,'80'-34,"94"-68,-33 7,-101 58,-78 41,-122-32,160 27,-1 1,1 0,-1-1,1 1,-1-1,1 1,-1 0,0-1,1 1,-1 0,0 0,1-1,-1 1,0 0,1 0,-1 0,0 0,1 0,-1 0,0 0,1 0,-1 0,0 0,1 1,-1-1,0 0,1 0,-1 1,0-1,1 0,-1 1,1-1,-1 0,1 1,-1-1,1 1,-1-1,1 1,-1-1,1 1,-1-1,1 1,0 0,-1-1,1 1,0 0,0-1,0 1,-1 0,1-1,0 1,0 0,0-1,0 1,18 40,-8-20,33 140,-28-115,-15-45,0 0,1-1,-1 1,0 0,1 0,-1-1,1 1,-1 0,1-1,-1 1,1-1,-1 1,1 0,0-1,-1 1,1-1,0 0,0 1,-1-1,1 0,0 1,0-1,-1 0,1 0,0 1,0-1,0 0,0 0,-1 0,1 0,0 0,0 0,0-1,-1 1,1 0,0 0,0 0,0-1,-1 1,1 0,0-1,0 1,-1-1,1 1,0-1,-1 1,1-1,-1 0,1 1,-1-1,1 0,0 0,85-153,-51 88,-24 51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5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96,'0'0</inkml:trace>
  <inkml:trace contextRef="#ctx0" brushRef="#br0" timeOffset="1">29 463,'0'0</inkml:trace>
  <inkml:trace contextRef="#ctx0" brushRef="#br0" timeOffset="269.219">57 858,'-5'19,"4"6,1 5,-3 1,-2-5</inkml:trace>
  <inkml:trace contextRef="#ctx0" brushRef="#br0" timeOffset="4187.918">734 1056,'-13'-80,"2"0,5-1,3 0,7-77,-2 17,-4 115,1-1,2 1,1 0,0 0,2 0,1 0,2 1,0-1,1 1,2 1,0 0,14-22,52-26,-74 71,0 0,0 0,0 0,1 0,-1 0,0 0,1 0,-1 1,0-1,1 1,-1 0,1 0,-1 0,1 0,-1 0,1 0,-1 0,0 1,1 0,-1-1,1 1,-1 0,0 0,0 0,0 0,1 1,-1-1,0 1,-1-1,1 1,0-1,0 1,-1 0,1 0,-1 0,1 0,-1 0,0 0,1 3,21 97,-15-42,-6-53,0 0,0 0,-1 1,0-1,0 0,0 1,-1-1,-1 1,1-1,-1 1,0-1,-1 0,0 1,0-1,0 0,-4 6,6-12,-1 0,1-1,-1 1,1 0,0 0,0 0,-1 0,1 0,0 0,0 0,0-1,0 1,0 0,0 0,0 0,0 0,0 0,1 0,-1 0,0 0,0-1,1 1,-1 0,1 0,-1 0,1-1,-1 1,1 0,-1 0,1-1,0 1,-1 0,1-1,0 1,0-1,-1 1,1-1,0 1,0-1,0 0,0 0,0 1,-1-1,2 0,12 10,-10-6,1 0,-2 1,1-1,0 1,-1 0,0 0,0 0,0 0,-1 0,0 1,0-1,0 1,-1 0,1-1,-1 1,-1 0,1 0,-1 0,0 0,0-1,-1 1,0 0,0 0,0 0,-1-1,0 1,0-1,0 1,-1-1,1 0,-1 0,0 0,-1 0,1-1,-1 1,0-1,0 0,-1 0,1 0,-1-1,0 1,0-1,0 0,0-1,0 1,-1-1,1 0,-1 0,0-1,-3 1,-12 1,0-1,0-1,-1-1,1-1,0 0,0-2,0-1,1 0,-1-1,1-2,0 0,0-1,1 0,-7-6,7 0,3-1</inkml:trace>
  <inkml:trace contextRef="#ctx0" brushRef="#br0" timeOffset="5157.548">988 322,'-4'-5,"-8"-1,0 4,-4 4,-3 1,-4-1,2 5,5-3,5-3</inkml:trace>
  <inkml:trace contextRef="#ctx0" brushRef="#br0" timeOffset="5969.81">227 520,'4'0,"8"0,5-5,5-1,4 0,2 1,1-4,0 1,0 0,0 3,-5 1</inkml:trace>
  <inkml:trace contextRef="#ctx0" brushRef="#br0" timeOffset="9021.252">537 463,'-153'39,"-23"-9,175-29,1-1,-1 1,0 0,0-1,1 1,-1-1,0 1,0-1,0 1,0-1,0 1,0-1,0 0,0 0,0 1,0-1,0 0,0 0,0 0,0 0,0 0,0 0,0-1,0 1,0 0,0 0,0-1,0 1,0-1,0 1,1-1,-1 1,0-1,0 1,0-1,1 0,-1 1,0-1,1 0,-1 0,0 0,1 1,-1-1,1 0,-1 0,1 0,0 0,-1 0,1 0,0 0,0 0,0 0,-1 0,1 0,0 0,0 0,1-1,64-133,-27 69,-38 66,1 0,-1 0,0 1,1-1,-1 0,0 0,1 0,-1 1,0-1,1 0,-1 0,0 0,1 0,-1 0,0 0,1 0,-1 0,1 0,-1 0,0 0,1 0,-1 0,0 0,1 0,-1 0,1 0,-1 0,0-1,1 1,-1 0,0 0,0 0,1-1,-1 1,0 0,1 0,-1-1,0 1,0 0,1-1,-1 1,0 0,0-1,0 1,0 0,1-1,-1 1,0 0,0-1,0 1,0 0,0-1,0 1,0-1,0 1,0 0,0-1,0 1,0 0,0-1,0 1,0 33,0-26,14 123,-1 58,-4-153,-74-124,31 54,21 28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51.24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194 0,'-10'19,"-7"12,-2 4,-2-3,3-2,4-2,0-6,2-1,-2-4,2-1,-2-2,2 0,2-6,3-5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48:27.3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1 143,'311'-12,"79"-22,-389 34,697-67,-584 53,100-1,-192 19,-5 3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51.53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1,'9'19,"9"11,5 6,4 0,2-4,-3-4,-3-7,1-1,-4-1,-1-2,-3 0,0-2,-2-4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50.95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397 304,'12'108,"-3"-47,-2 0,-3 0,-3 0,-4 24,2 10,-27 136,27-229,1 1,0-1,0 0,1 0,-1 0,0 0,1 1,0-1,-1 0,1 0,0 0,0 0,0 0,0-1,0 1,1 0,-1 0,0-1,1 1,-1-1,1 1,0-1,-1 1,1-1,0 0,0 0,0 0,0 0,0 0,0-1,0 1,0-1,0 1,1-1,1 1,82-15,-48 5,299 3,-314 2,-5-2</inkml:trace>
  <inkml:trace contextRef="#ctx0" brushRef="#br0" timeOffset="4894.397">30 22,'-16'30,"12"-16,1 0,0 0,1 0,1 0,0 1,1-1,1 0,0 0,1 1,1 5,-2-18,-1-1,1 1,-1 0,1 0,-1-1,1 1,0 0,0-1,0 1,0-1,0 1,0-1,1 1,-1-1,0 0,1 0,-1 1,1-1,-1 0,1 0,-1-1,1 1,0 0,0 0,-1-1,1 1,0-1,0 0,0 1,-1-1,1 0,0 0,0 0,0-1,0 1,0 0,-1 0,1-1,0 0,0 1,62-48,16-89,-60 75,-20 132,10 109,-2-139,-2 0,-2 1,-2-1,-1 1,-5 39,3-69,0-1,-2 1,1-1,-1 0,0 0,-1 0,0-1,-1 1,0-1,0 0,-1-1,0 1,-1-1,0 0,0 0,-1-1,0 0,-6 4,12-10,-1 1,0-1,1 0,-1 0,0 0,0 0,0-1,0 1,1-1,-1 0,0 0,0 0,0 0,0 0,0 0,0-1,0 0,0 1,0-1,1 0,-1-1,0 1,1 0,-1-1,1 1,-1-1,1 0,0 0,0 0,-1 0,1 0,1 0,-1-1,0 1,1-1,-1 1,1-1,0 1,-1-1,1 0,1 0,-1 0,0 0,1 1,-1-1,1 0,0 0,0 0,0 0,0 0,1 0,-1 0,1 0,0 0,0 1,1-3,0-6,1 1,0-1,1 1,0 0,1 0,0 0,1 1,0-1,0 1,1 1,0-1,0 1,1 1,0-1,2 0,14-16,-11 10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40.97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698 0,'17'56,"6"172,-15-187,-3 1,-1 1,-2-1,-1 0,-5 29,-10-2,11-59,0 1,1 0,0 0,0 0,1 0,1 0,0 0,0 0,1 1,1 1,7 27,-3 0,-1 1,-1-1,-3 30,-2 750,29-650,-27 281,-2-198,-26-111,26 251,12-363,-4-34</inkml:trace>
  <inkml:trace contextRef="#ctx0" brushRef="#br0" timeOffset="2637.141">783 57,'-6'16,"-1"-1,0 1,-1-2,-1 1,-1-1,0 0,0-1,-12 11,-138 127,159-150,0 0,0 0,1-1,-1 1,0 0,1 0,-1 0,1 0,-1 0,1 0,0 1,-1-1,1 0,0 0,0 0,-1 0,1 0,0 1,0-1,0 0,1 0,-1 0,0 0,0 0,1 0,-1 1,0-1,1 0,-1 0,1 0,0 0,-1 0,1 0,0-1,-1 1,1 0,0 0,0 0,0-1,0 1,0 0,0-1,0 1,0-1,0 1,0-1,0 1,0-1,1 0,57 21,97 16,75 38,-120-58,-111-18,1 1,-1-1,1 0,-1 1,0-1,1 1,-1-1,0 0,0 1,0-1,1 1,-1-1,0 0,0 1,0-1,0 0,0 1,0-1,0 0,0 1,0-1,-1 0,1 1,0-1,0 0,0 1,-1-1,1 0,0 1,-1-1,1 1,-1-1,1 1,-1-1,1 1,-1-1,1 1,-1 0,1-1,-1 1,1 0,-1-1,0 1,1 0,-1-1,1 1,-1 0,0 0,1 0,-1 0,-1-1,-165-148,148 130,1-1,1 0,1-2,1 0,0-1,2 0,1-1,0 0,2-1,1 0,-2-11,7 11</inkml:trace>
  <inkml:trace contextRef="#ctx0" brushRef="#br0" timeOffset="24625.92">1205 2456,'0'4,"0"12,0 8,0 4,0 2,-4 2,-3-1,1 0,2-2,0 1,2-1,1-1,-5-5,0-1,0 0,1 1,7-8,2-6</inkml:trace>
  <inkml:trace contextRef="#ctx0" brushRef="#br0" timeOffset="24972.721">1205 2456,'15'4,"9"3,5-1,3-1,1-2,-1-1,0-1,-2 0,-5-1</inkml:trace>
  <inkml:trace contextRef="#ctx0" brushRef="#br0" timeOffset="25256.575">1178 2681,'33'5,"17"1,3 0,-6-1</inkml:trace>
  <inkml:trace contextRef="#ctx0" brushRef="#br0" timeOffset="25724.959">1629 2681,'-5'9,"-1"9,-5 1,0 2,-4-3,2 0,-3 3,-2-3,0 0,5-2</inkml:trace>
  <inkml:trace contextRef="#ctx0" brushRef="#br0" timeOffset="26210.678">1488 2653,'5'0,"1"5,5 1,0 5,-1 5,2 5,-1 3,2-2,4 0,0 1,0-4,4 1,-3-5</inkml:trace>
  <inkml:trace contextRef="#ctx0" brushRef="#br0" timeOffset="34611.955">49 1101,'7'14,"-1"-5,-1 0,0 1,-1-1,0 1,0 0,-1 0,-1 0,0 0,0 0,0 1,-2-1,1 0,-1 1,-1 5,-46 184,18-4,30-164,0-24,0 0,-1 0,0 0,0 0,-1 0,0-1,0 1,-1 0,0 0,0-1,-1 1,0-1,-1 1,1-10,7-5</inkml:trace>
  <inkml:trace contextRef="#ctx0" brushRef="#br0" timeOffset="35298.753">20 1185,'5'0,"6"0,7 0,4 0,4 0,1 0,2 0,1-5,-1-1,0 0,0 1,0-4,0 1,-1 1,0 2,-4 6,-12 3,-7 1</inkml:trace>
  <inkml:trace contextRef="#ctx0" brushRef="#br0" timeOffset="35797.298">106 1439,'0'5,"4"1,7 0,6-1,5-2,4 0,2-7,1-2,-4 5,-7 2</inkml:trace>
  <inkml:trace contextRef="#ctx0" brushRef="#br0" timeOffset="37992.942">218 1693,'-21'81,"21"-79,0 1,0-1,0 0,0 0,1 1,-1-1,1 0,0 0,-1 0,1 0,0 0,0 0,0 0,1 0,-1 0,0 0,1 0,-1-1,1 1,0 0,0-1,-1 0,1 1,0-1,0 0,0 0,0 0,0 0,1 0,-1-1,0 1,0-1,0 1,1-1,-1 0,0 0,1 0,-1 0,0 0,0 0,1-1,-1 1,0-1,0 0,0 1,0-1,0 0,0 0,0 0,0-1,0 1,0 0,0-1,-1 1,1-1,0 0,-1 0,0 1,1-2,50-74,-26 28,-26 48,1 0,-1 1,0-1,1 1,-1-1,0 1,1-1,-1 1,1-1,-1 1,1 0,-1-1,1 1,-1 0,1-1,-1 1,1 0,0 0,-1-1,1 1,-1 0,1 0,0 0,-1 0,1 0,0 0,-1 0,1 0,-1 0,1 0,0 0,-1 0,1 1,0-1,-1 0,1 0,-1 1,1-1,-1 0,1 1,-1-1,1 0,-1 1,1-1,-1 1,1-1,-1 1,0-1,1 1,-1-1,0 1,1-1,-1 1,0 0,0-1,0 1,1-1,-1 1,13 36,-9 221,-6-224,-3-1,0 0,-2-1,-1 1,-12 27,19-54,-1-1,1 0,-1 1,-1-1,1 0,-1 0,1 0,-1 0,-1-1,1 1,-1-1,1 0,-1 0,-1 0,1 0,0-1,-1 1,0-1,0 0,0-1,0 1,0-1,0 0,-1-1,1 1,-1-1,1 0,-4 0,7-3,-1 1,0-1,1 0,0 0,-1-1,1 1,0 0,0-1,0 1,0-1,1 0,-1 0,1 0,0 0,-1 0,1 0,1 0,-1 0,0 0,1 0,-1 0,1 0,0-1,0 1,1 0,-1 0,0 0,1-1,0 1,0 0,0 0,0 0,0 0,1 1,-1-1,1 0,0 0,0 1,1-2,5-10,1 1,0-1,1 1,1 1,0 0,1 0,0 1,1 1,0 0,1 1,2-2,3 0</inkml:trace>
  <inkml:trace contextRef="#ctx0" brushRef="#br0" timeOffset="97682.709">811 3161,'820'0,"-650"-27,167 25,-280-13,-66 20,-5-1</inkml:trace>
  <inkml:trace contextRef="#ctx0" brushRef="#br0" timeOffset="99532.399">754 3189,'164'-149,"-119"93,-43 57,0-1,0 1,0 0,0 0,0 0,-1 0,1 0,0 0,-1 0,1 1,0-1,-1 0,0 1,1-1,-1 1,0 0,0 0,0-1,0 1,0 0,0 0,-1 0,1 0,0 0,-1 0,1 1,61 218,-46-163,-17-57,-1-1,1 0,-1 1,1-1,-1 0,1 0,-1 0,1 0,-1 0,1 0,-1-1,1 1,-1 0,1-1,-1 1,1-1,-1 0,1 1,0-1,-1 0,1 0,0 0,0 0,0 0,0 0,0 0,0 0,0 0,0-1,-1 0,2 2,-110-65,18 35,71 27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5:38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1 223,'1'-4,"1"1,0 0,0-1,0 1,0 0,0 0,1 1,-1-1,1 0,0 1,0-1,0 1,0 0,0 0,0 0,1 1,-1-1,1 1,-1 0,1 0,-1 0,1 0,0 0,-1 1,1 0,2 0,121-22,116 11,-242 12,0-1,0 0,-1 1,1-1,0 0,0 1,0-1,0 0,0 0,-1 0,1 0,0 0,0 0,0 0,0 0,0 0,0 0,0 0,-1-1,1 1,0 0,0-1,0 1,-1 0,1-1,0 1,0-1,-1 1,1-1,0 0,-1 1,1-1,-1 0,1 1,-1-1,1 0,-1 0,1 1,-1-1,0 0,1 0,-1 0,0 0,0 0,0 1,0-1,1 0,-1 0,0 0,-1 0,1 0,0 0,0 0,0 1,0-1,-1 0,1 0,0 0,-114-95,91 82,17 16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5:38.6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6,'55'-2,"229"3,-244-6,-28 5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5:38.8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2,'20'4,"10"3,5-1,2-6,-1-3,-1-1,-3 0,-1 1,-1 1,-2 1,1 0,-6 1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5:36.8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29,'6'30,"-1"-1,-1 1,-2-1,-1 1,-1 0,-2 0,-2 14,-11 66,-5-1,-23 67,6-30,38-119,14-32,3-38,-12 18</inkml:trace>
  <inkml:trace contextRef="#ctx0" brushRef="#br0" timeOffset="393.196">113 29,'1'-2,"1"0,-1 1,1-1,-1 0,1 0,0 1,-1-1,1 1,0 0,0-1,0 1,0 0,0 0,0 0,1 0,-1 1,0-1,0 0,1 1,-1 0,0-1,1 1,-1 0,0 0,2 1,-1-2,338-1,-261 2,-81 0</inkml:trace>
  <inkml:trace contextRef="#ctx0" brushRef="#br0" timeOffset="688.165">0 368,'24'-5,"13"-1,4 0,1 1,-2 1,-4 2,-2 1,-3 1,-1 0,-2 0,0 0,0 0,-6 1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5:45.5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143 207,'0'-1,"0"0,-1 1,1-1,0 0,-1 0,1 1,0-1,-1 0,1 1,-1-1,1 0,-1 1,1-1,-1 1,1-1,-1 1,0-1,1 1,-1-1,0 1,1 0,-1-1,0 1,0 0,1 0,-1-1,0 1,0 0,0 0,1 0,-1 0,0 0,0 0,0 0,1 0,-1 0,0 1,0-1,0 0,1 0,-1 1,0-1,1 1,-1-1,0 0,1 1,-1-1,0 1,1-1,-1 1,1 0,-1-1,1 1,-1 0,1-1,0 1,-1 0,1-1,0 1,-1 0,1 0,0 0,0-1,0 1,0 0,0 0,0 0,0 0,-33 137,0 87,21 3,-9-128,14-138,7 15</inkml:trace>
  <inkml:trace contextRef="#ctx0" brushRef="#br0" timeOffset="466.464">86 151,'0'0,"0"0,0 1,-1-1,1 1,0-1,0 1,0-1,0 1,0-1,-1 0,1 1,0-1,0 1,0-1,0 1,0-1,1 1,-1-1,0 1,0-1,0 1,0-1,0 1,1-1,-1 1,0-1,0 0,1 1,-1-1,0 1,1-1,-1 0,0 1,1-1,-1 0,1 0,-1 1,0-1,1 0,-1 0,1 1,-1-1,1 0,-1 0,1 0,-1 0,1 0,-1 0,1 0,-1 0,1 0,-1 0,1 0,-1 0,0 0,1 0,-1 0,1-1,20 6,-1-1,1-1,0-1,0-1,0 0,0-2,1-1,23 1,91-16,-136 17,-1 0,1 0,0 1,0-1,-1 0,1 0,0 1,0-1,0 0,-1 0,1 1,0-1,0 0,0 1,0-1,-1 0,1 1,0-1,0 1,0-1,0 0,0 1,0-1,0 0,0 1,0-1,0 0,0 1,1-1,-1 0,0 1,0-1,0 0,0 1,0-1,1 0,-1 1,0-1,0 0,1 0,-1 1,0-1,0 0,1 0,-1 1,0-1,1 0,-1 0,0 0,1 0,-1 1,0-1,1 0,-1 0,0 0,1 0,-1 0,0 0,1 0,-1 0,0 0,1 0,-1 0,1 0,-1 0,-8 9</inkml:trace>
  <inkml:trace contextRef="#ctx0" brushRef="#br0" timeOffset="898.819">31 489,'0'5,"5"1,6 0,6-1,5-1,3-2,3-1,1 0,1-1,-1-1,0 1,-4 5,-8 1</inkml:trace>
  <inkml:trace contextRef="#ctx0" brushRef="#br0" timeOffset="17580.285">736 517,'5'-5,"-4"6,-4 11,-81 213,84-222,-3 1,1 0,0 0,0 1,0-1,1 1,0 0,-1-1,2 1,-1 0,1 0,-1 0,1 0,0-1,1 1,0 0,-1 0,1-1,1 1,-1 0,1-1,0 1,0-1,0 1,0-1,1 0,0 0,-1 0,2-1,-1 1,0-1,4 3,-3-4,0 1,0-1,0 0,1-1,-1 1,1-1,0 0,-1 0,1 0,0 0,-1-1,1 0,0 0,0 0,2-1,12-4</inkml:trace>
  <inkml:trace contextRef="#ctx0" brushRef="#br0" timeOffset="18254.89">623 178,'0'0,"1"-1,-1 1,1 0,-1-1,0 1,1 0,-1 0,1-1,-1 1,1 0,-1 0,1 0,-1 0,1-1,-1 1,1 0,-1 0,1 0,-1 0,1 0,0 0,-1 0,1 1,-1-1,1 0,-1 0,1 0,-1 0,1 1,-1-1,0 0,1 1,-1-1,1 0,-1 0,1 1,-1-1,0 1,1-1,-1 0,0 1,0-1,1 1,-1-1,0 1,0-1,1 1,-1-1,0 1,0-1,0 1,0-1,0 1,0-1,0 1,0 0,0-1,0 1,0-1,0 1,0-1,-1 1,1-1,0 1,21-12,-1 0,0-2,-1 0,0-1,-1-1,-1-1,0 0,13-18,3 0,-33 33,1 0,0 0,-1 0,1 0,0 0,0 0,-1 0,1 1,0-1,0 0,0 1,0-1,0 0,0 1,0-1,0 1,0 0,0-1,0 1,0 0,1 0,-1-1,0 1,0 0,0 0,0 0,0 0,1 1,-1-1,0 0,0 0,0 1,0-1,0 1,0-1,0 1,0-1,0 1,0 0,0-1,0 1,0 0,0 0,-1-1,1 1,0 0,-1 0,1 0,0 0,-1 0,1 0,-1 0,0 0,1 0,-1 1,0-1,0 0,1 0,-1 0,0 0,0 0,0 1,0-1,-1 0,1 0,0 0,0 1,50 174,-27-112,-16-45</inkml:trace>
  <inkml:trace contextRef="#ctx0" brushRef="#br0" timeOffset="19560.154">1554 376,'-6'0,"-22"-1,-1 1,0 2,1 1,-1 1,-17 6,44-10,0 0,0 0,0 0,-1 1,1-1,1 1,-1 0,0-1,0 1,0 0,0 0,0 0,1 0,-1 0,0 1,1-1,-1 1,1-1,0 1,-1-1,1 1,0-1,0 1,0 0,0 0,0 0,0 0,1 0,-1 0,1 0,-1 0,1 0,0 0,0 0,0 0,0 0,0 0,0 0,0 0,1 0,-1 0,1 0,-1 0,1 0,0 0,0-1,0 1,0 0,0 0,0-1,1 1,-1-1,0 1,1-1,-1 1,1-1,0 0,0 1,28 20,-26-20,1 0,-1 0,1 1,-1-1,0 1,0 0,0 0,0 0,-1 1,1-1,-1 1,0 0,0 0,0 0,0 0,-1 0,0 1,0-1,0 1,0 0,-1-1,0 1,0 0,0 0,0 0,-1 0,0 0,0 0,0 0,-1 0,0-1,0 1,0 0,-1 1,-3 3,-2 0,1-1,-1 0,-1 0,1-1,-1 0,-1 0,1-1,-1 0,0-1,-1 1,1-2,-1 1,0-2,-7 3,5-1,2-1,1-1,-1 0,0 0,0-1,0 0,0-1,-1 0,1-1,0 0,0 0,-1-1,1 0,-3-2,0-3,6-1</inkml:trace>
  <inkml:trace contextRef="#ctx0" brushRef="#br0" timeOffset="19805.011">1753 574,'-20'34,"-5"15,0 5,6-3,9-9,8-13</inkml:trace>
  <inkml:trace contextRef="#ctx0" brushRef="#br0" timeOffset="20051.35">1753 122,'0'5,"0"6,0 1</inkml:trace>
  <inkml:trace contextRef="#ctx0" brushRef="#br0" timeOffset="20445.668">1865 828,'149'-227,"-131"210,-12 47,-6-22,1 0,0 0,0 0,0 0,1 0,1 0,-1 0,1-1,0 1,1-1,0 0,0 0,0 0,1 0,0-1,1 1,-1-2,1 1,0 0,1-1,-1 0,1-1,0 1,0-2,0 1,1-1,-1 0,1 0,0 0,0-1,0-1,5 1,-6-2,0 1,-1-2,1 1,0-1,0 0,-1 0,1-1,-1 0,1 0,-1-1,0 1,0-2,0 1,0 0,0-1,-1 0,0-1,0 1,0-1,0 0,-1 0,0 0,0-1,1-1,72-155,-64 125,-5 16,-2 1</inkml:trace>
  <inkml:trace contextRef="#ctx0" brushRef="#br0" timeOffset="22655.413">2571 1109,'0'-18,"-1"-31,3-1,1 1,10-44,11 4,3 1,4 1,33-63,-54 127,1-1,2 1,0 1,1 0,2 1,0 1,1 0,1 1,13-10,-30 27,1 0,0 0,-1 0,1 1,0-1,0 1,0 0,0-1,0 1,0 0,0 0,1 0,-1 1,0-1,1 0,-1 1,0 0,1-1,-1 1,0 0,1 0,-1 0,1 1,-1-1,0 1,1-1,-1 1,0 0,0-1,1 1,-1 0,0 1,0-1,0 0,0 1,0-1,-1 1,1-1,0 1,-1 0,1 0,-1 0,1 0,-1 0,0 0,0 0,0 0,0 0,0 1,-1-1,1 0,-1 1,1-1,-1 0,0 1,0-1,0 1,0-1,-1 1,-75 239,75-235,1 0,0-1,1 1,-1 0,1-1,1 1,-1-1,1 1,0-1,1 0,-1 0,1 0,0 0,1 0,-1-1,1 1,0-1,1 0,-1 0,1-1,0 1,0-1,1 0,1 1,-3-2,1 0,-1 1,-1 0,1 0,0 0,-1 0,0 1,0-1,0 1,-1 0,1 0,-1 0,-1 0,1 0,0 0,-1 0,0 1,-1-1,1 0,-1 1,0-1,0 1,-1-1,1 0,-1 1,0-1,-1 0,1 0,-1 1,0-1,-1 0,1-1,-1 1,0 0,0-1,0 0,0 0,-1 0,0 0,0 0,0-1,0 1,-1-1,1 0,-1 0,-4 1,-2-3,-1-1,0 0,0 0,0-1,0-1,1 0,-1 0,1-1,-1-1,1 0,0 0,1-1,-1-1,1 0,0 0,0-1,1 0,0-1,0 0,0 0,1-1,1 0,0 0,-7-11,-67-59,-2 14,70 51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6:09.6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1 455,'9'0,"9"0,5 0,5-5,1-1,1 0,0 1,0 2,-1 1,0 1,0 0,-1 1,1 0,-1 1,-5-6,-6-1</inkml:trace>
  <inkml:trace contextRef="#ctx0" brushRef="#br0" timeOffset="368.785">368 201,'-13'35,"1"1,3 0,0 1,3-1,1 2,2-1,1 0,2 14,-25 116,28-83,4-78</inkml:trace>
  <inkml:trace contextRef="#ctx0" brushRef="#br0" timeOffset="808.872">875 145,'-16'39,"-24"149,-12 37,30-168,13-65,7-5</inkml:trace>
  <inkml:trace contextRef="#ctx0" brushRef="#br0" timeOffset="1170.061">791 117,'10'0,"7"0,7 0,3 0,2 0,1 0,0 0,0 0,-1 0,0 0,0 0,0 0,-1 0,-5 5,-11 1,-7 0</inkml:trace>
  <inkml:trace contextRef="#ctx0" brushRef="#br0" timeOffset="1433.022">763 399,'29'0,"14"0,5 0,-2 0,-3 0,-9 0</inkml:trace>
  <inkml:trace contextRef="#ctx0" brushRef="#br0" timeOffset="2203.589">565 399,'-5'5,"-6"1,-6 0,-5-1,1-6,0-3,-2-1,3 5,1 3,7 1,7-1</inkml:trace>
  <inkml:trace contextRef="#ctx0" brushRef="#br0" timeOffset="4274.232">1186 568,'163'-118,"-160"116,0 1,0 0,1-1,-1 1,0 1,1-1,-1 0,1 1,-1 0,1-1,-1 1,1 1,-1-1,1 0,-1 1,1 0,-1 0,0 0,1 0,-1 1,0-1,0 1,0-1,0 1,0 0,0 1,-1-1,1 0,-1 1,1-1,-1 1,0 0,0 0,0 0,-1 0,1 0,0 0,-1 0,0 1,0-1,0 0,0 1,-1 1,8 17,-1 0,-2 1,0 0,-2-1,0 2,-1-1,-2 17,0-36,0 33,-1-1,-1 0,-2-1,-9 33,11-58,-1 0,-1 0,1-1,-2 1,1-1,-1 0,-1 0,0-1,0 1,0-1,-1-1,0 1,-1-1,0-1,0 1,0-1,-1 0,0-1,-5 2,-85 15,96-22,0 0,1 0,-1 0,0-1,1 1,-1 0,0-1,1 0,-1 0,1 0,-1 0,1 0,0 0,-1-1,1 1,0-1,0 0,0 1,0-1,0 0,0 0,0 0,1 0,-1-1,1 1,0 0,-1-1,1 1,0-1,1 1,-1-1,0 0,1 1,-1-1,1-1,1-9,1 1,1-1,0 1,0 0,1-1,1 2,0-1,1 1,0-1,0 1,1 1,1 0,0 0,0 0,1 1,7-5,138-100,-135 103,-2 0</inkml:trace>
  <inkml:trace contextRef="#ctx0" brushRef="#br0" timeOffset="4865.243">1271 201,'118'-95,"1"0,-118 94,0 0,1 0,-1 0,1 0,-1 0,1 0,-1 0,1 1,0-1,-1 1,1-1,0 1,-1-1,1 1,0 0,-1 0,1 0,0 0,0 0,-1 0,1 1,0-1,0 1,-1-1,1 1,-1-1,1 1,0 0,-1 0,1 0,-1 0,0 0,1 0,-1 0,0 0,0 1,0-1,1 0,-1 1,-1-1,1 1,0-1,0 1,0-1,-1 2,13 80,-13-75,-1-1,2 1,-1 0,1 0,0 0,1-1,0 1,0-1,0 1,1-1,3 5,4 2</inkml:trace>
  <inkml:trace contextRef="#ctx0" brushRef="#br0" timeOffset="11106.927">2033 342,'-2'-2,"1"0,0 0,-1 1,0-1,1 0,-1 1,0-1,0 1,0 0,0-1,0 1,0 0,0 0,0 0,0 1,-1-1,1 0,0 1,-1-1,1 1,0 0,-1 0,1 0,0 0,-1 0,0 0,-5-1,-1 1,1 0,0 0,0 1,0 0,-1 0,1 1,0 0,1 0,-1 1,0 0,1 1,-1-1,1 2,0-1,0 1,1 0,-1 0,1 0,0 1,1 0,-1 0,1 1,1 0,-1 0,1 0,0 0,-1 4,-1 6,0-1,1 1,1 0,1 0,1 1,0-1,1 1,0 2,2-14,-1 1,1-1,1 1,-1-1,1 1,0-1,0 0,1 0,-1 0,2 0,-1-1,0 1,1-1,0 0,1 0,-1 0,1-1,-1 1,2-1,-1 0,0-1,1 1,1 0,-2-1,0 0,1 0,0 0,-1-1,1 0,0 0,0-1,0 1,0-1,1-1,-1 1,0-1,0 0,0 0,1-1,-1 0,0 0,0 0,0-1,0 0,0 0,-1 0,1-1,3-2,4-7</inkml:trace>
  <inkml:trace contextRef="#ctx0" brushRef="#br0" timeOffset="11988.432">2428 371,'-1'-2,"0"0,0 1,0-1,-1 1,1-1,-1 1,1-1,-1 1,0 0,1 0,-1 0,0 0,0 0,0 0,0 0,0 1,0-1,0 1,0-1,0 1,0 0,0 0,0 0,0 0,0 0,0 0,0 0,0 1,0-1,-1 1,-4 0,0 0,0 1,1 0,-1 0,1 1,-1 0,1 0,0 0,0 1,0-1,0 2,1-1,-1 0,1 1,0 0,1 1,-1-1,1 1,0-1,1 1,-1 1,1-1,0 0,1 1,-1-1,1 1,0 2,-1 1,1 1,1-1,-1 1,2 0,-1-1,2 1,-1 0,1-1,1 1,0-1,0 1,1-1,1 0,0 0,0 0,1 0,4 7,-6-13,0-1,0 0,0 0,0 0,0 0,1 0,-1-1,1 1,0-1,0 0,0 0,0 0,0-1,0 0,0 1,0-1,1-1,-1 1,0-1,1 1,-1-1,0-1,1 1,-1 0,0-1,1 0,0 0,114-42,-115 41,5-4,0-1,0 1,-1-2,0 1,0-1,0 0,-1-1,-1 0,1 0,-1 0,-1-1,0 0,0 0,-1 0,0-1,-1 1,0-1,-1 0,0 0,0 0,-1-5,0 8,0 0,0 0,-1 0,0 0,0 1,-1-1,0 0,-1 0,1 0,-1 0,-1 1,0-1,0 1,-2-4,3 7,0 1,0 0,0 0,0 0,0 0,-1 1,1-1,-1 1,0-1,0 1,0 0,0 0,0 0,0 0,-1 1,1-1,-1 1,1 0,-1 0,1 0,-1 1,0-1,1 1,-1 0,0 0,1 0,-1 0,0 1,1-1,-1 1,-2 1,-7 1,0 1,1 1,-1 0,1 1,0 0,1 1,-1 1,1-1,1 2,-2 1,-1 4</inkml:trace>
  <inkml:trace contextRef="#ctx0" brushRef="#br0" timeOffset="12939.791">3106 342,'0'-2,"0"0,0 0,0 0,-1 0,1 0,0-1,-1 1,0 0,1 0,-1 1,0-1,0 0,0 0,0 0,0 0,-1 1,1-1,0 1,-1-1,1 1,-1-1,0 1,1 0,-1 0,0-1,0 2,0-1,0 0,0 0,0 0,0 1,0-1,0 1,0 0,0 0,0-1,0 1,0 0,-2 1,-85 14,87-14,-1-1,-5 2,1-1,-1 1,1 0,0 1,0-1,0 2,0-1,0 1,0 0,1 0,0 1,0-1,0 1,0 1,1-1,0 2,5-3,0 0,1-1,-1 1,1 0,0 0,0 0,1 0,-1-1,1 1,0-1,0 1,0-1,0 0,0 1,1-1,0-1,-1 1,1 0,0 0,0-1,1 0,-1 0,0 0,1 0,-1 0,1 0,0-1,-1 0,1 0,0 0,3 0,6 6,0-1,-1 1,1 1,-2 0,1 1,-1 0,0 1,-1 0,0 0,3 6,-10-12,0 1,1 0,-2 0,1 0,0 0,-1 0,0 0,0 1,-1-1,0 1,0-1,0 1,0 0,-1-1,0 1,0 0,-1-1,1 1,-1 0,0-1,-1 1,1-1,-1 0,-1 1,1-1,-4 2,0 0,-1 0,0-1,0 0,-1-1,1 0,-1 0,0 0,-1-1,1 0,-1-1,1 0,-1 0,0-1,0 0,-1-1,1 0,0 0,0-1,-1 0,1 0,0-1,0-1,-9-1,15 3,1-1,-1 1,1-1,-1 1,0-1,1 0,-1 0,1 0,-1 0,1 0,0-1,-1 1,1-1,0 0,0 1,0-1,0 0,1 0,-1 0,0-1,1 1,-1 0,0-2,-4-13</inkml:trace>
  <inkml:trace contextRef="#ctx0" brushRef="#br0" timeOffset="14049.324">3387 907,'-1'2,"-1"-1,0 1,0-1,0 0,0 0,0 0,0 0,0 0,0 0,0-1,0 1,-1-1,1 1,0-1,0 0,-1 0,1 0,0 0,0 0,-1-1,1 1,0-1,0 1,0-1,-1 0,1 0,0 0,0 0,0 0,1 0,-1-1,0 1,0-1,1 1,-1-1,1 0,-1 1,1-1,0 0,-1 0,1 0,0 0,0 0,1 0,-1 0,0 0,1-1,-1 1,1 0,0 0,0-1,0 1,0 0,0 0,0-1,0 1,1-2,-4-38,2 1,2 0,2 0,1-1,2 2,2-1,1 1,3 0,1 1,2 0,13-23,-15 37,1 1,1 0,1 1,1 1,2 0,0 2,1 0,0 1,2 1,0 1,1 0,1 2,1 1,6-2,-24 12,1 1,0-1,1 2,-1-1,0 1,1 0,-1 1,1-1,0 2,-1-1,1 1,0 1,-1 0,1 0,4 1,-11 1,1-1,-1 1,0 0,0-1,-1 1,1 0,0 0,-1 0,0 0,0 0,0 0,0 1,0-1,-1 0,1 0,-1 1,0-1,0 0,0 1,-1-1,1 0,-1 1,1-1,-1 0,0 0,-1 0,1 0,0 0,-1 0,0 0,1 0,-1-1,0 1,-3 2,3 0,-122 168,121-170,1-1,0 1,0-1,0 1,0 0,1 0,-1 0,1 0,0 0,0 0,0 0,0 0,0 1,1-1,-1 0,1 1,0-1,0 0,0 1,1-1,-1 0,1 0,-1 1,1-1,0 0,1 0,-1 0,0 0,1 0,0 0,0 0,27 31,35 57,-63-87,1-1,-1 1,0-1,0 1,0 0,-1 0,1-1,-1 1,0 0,0 0,0 0,-1-1,1 1,-1 0,0 0,0-1,0 1,-1-1,1 1,-1-1,0 1,0-1,0 0,0 0,0 0,-1 0,-1 1,-3 3,-1-1,0 1,0-2,-1 1,0-1,0 0,0-1,0 0,-1 0,0-1,0 0,1-1,-2 0,1-1,0 0,0 0,0-1,0-1,-1 1,1-2,0 1,0-1,0-1,1 0,-1 0,0-1,1-1,0 1,0-1,1-1,-1 0,-12-9,1-1,0-1,2-1,0-1,1 0,1-1,1-1,0-1,2 0,1 0,0-1,2-1,-3-12,-79-121,83 140,5 4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7:50.6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1199 1,'310'148,"-310"-148,1-1,-1 1,1 0,-1 0,1 0,0 0,-1 0,1 0,-1 0,1-1,-1 2,1-1,-1 0,1 0,-1 0,1 0,-1 0,1 0,-1 0,1 1,-1-1,1 0,-1 0,1 1,-1-1,1 0,-1 1,1-1,-1 1,0-1,1 0,-1 1,0-1,1 1,-1-1,0 1,0-1,0 1,1-1,-1 1,0-1,0 1,0-1,0 1,0-1,0 1,0-1,0 1,0 0,0-1,0 1,0-1,0 1,0-1,-1 1,1-1,0 1,0-1,-1 1,1-1,0 1,-1-1,1 0,-1 1,-38 3,-154 5,126-1,-185 25,-49 22,198-29,2 4,-45 22,145-52,-1 0,1-1,0 1,-1 0,1 0,0 1,-1-1,1 0,0 0,-1 1,1-1,0 1,0-1,0 1,-1-1,1 1,0 0,0 0,0-1,0 1,0 0,0 0,0 0,0 0,1 0,-1 0,0 0,0 1,1-1,-1 0,1 0,-1 1,1-1,0 0,-1 0,1 1,0-1,0 0,0 1,0-1,0 0,0 1,0-1,0 0,1 1,-1-1,1 0,-1 0,1 1,-1-1,1 0,-1 0,1 0,0 0,0 0,0 1,0-2,0 1,0 0,0 0,0 0,0 0,0-1,143 49,-70-30,186 55,-207-65,57 21,-109-29,1-1,-1 1,0-1,1 1,-1 0,0 0,0 0,1 0,-1 0,0 0,0 0,0 0,0 0,0 0,0 1,-1-1,1 0,0 1,-1-1,1 0,-1 1,1-1,-1 1,0-1,1 1,-1-1,0 1,0-1,0 1,0-1,0 1,-1-1,1 1,0-1,-1 1,1-1,-1 1,1-1,-1 0,0 1,0-1,1 0,-1 0,0 1,0-1,-1 1,-59 40,-13-15,-1-3,-1-4,-20 1,-115 32,170-41,8-4,1 1,0 2,1 1,0 2,1 0,0 2,1 2,-21 17,48-34,0 1,0-1,1 1,-1-1,1 1,-1 0,1 0,0 0,0 0,0-1,0 2,0-1,0 0,0 0,1 0,-1 0,1 0,0 1,0-1,-1 0,1 0,0 1,1-1,-1 0,0 0,1 0,-1 1,1-1,0 0,0 0,0 0,0 0,0 0,0 0,0 0,1-1,-1 1,1 0,-1-1,1 1,-1-1,1 1,0-1,0 0,0 0,0 0,0 0,0 0,0 0,0 0,2 0,13 5,0-1,0 0,1-2,0 1,0-2,0-1,0 0,0-1,0-1,2-1,23 1,319-19,-112-3,-231 18,-1 2,1 0,0 1,0 1,0 1,0 0,0 2,-1 0,7 2,-1 2</inkml:trace>
  <inkml:trace contextRef="#ctx0" brushRef="#br0" timeOffset="482.172">1933 284,'-28'107,"-125"408,134-435,62-183,-35 77</inkml:trace>
  <inkml:trace contextRef="#ctx0" brushRef="#br0" timeOffset="766.272">1876 255,'2'-3,"-1"0,1 1,-1-1,1 1,0 0,0-1,0 1,0 0,0 0,0 0,1 0,-1 1,1-1,-1 1,1-1,0 1,0 0,-1 0,1 0,0 0,0 1,0-1,0 1,0 0,0 0,0 0,0 0,0 0,0 1,0-1,0 1,0 0,-1 0,1 0,2 1,11-1,272-26,-168 14,-115 14</inkml:trace>
  <inkml:trace contextRef="#ctx0" brushRef="#br0" timeOffset="1009.501">1734 678,'34'0,"16"0,4-5,-3-1,-4 0,-6 1,-5 2,-4 1,-7 1</inkml:trace>
  <inkml:trace contextRef="#ctx0" brushRef="#br0" timeOffset="1311.121">2497 650,'-10'24,"-7"8,-2 3,-2 1,-2-1,-2-2,3-2,1-1,-1-1,-2 0,4-1,0-5,-1-6,2-7</inkml:trace>
  <inkml:trace contextRef="#ctx0" brushRef="#br0" timeOffset="1576.472">2300 678,'4'19,"8"7,0 3,-1 2,2-5,-1-1,2-1,4 1,3 0,-2 2,1-5,-3 0,-4 0,0 1,-2 2,-3-4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48:27.7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58,'-10'39,"-2"22,-1 5,4-4,2-7,2-8,3-8,1-5,1-4,0-2,1-11,-1-8</inkml:trace>
  <inkml:trace contextRef="#ctx0" brushRef="#br0" timeOffset="321.031">0 86,'48'-5,"45"-1,15-5,0 0,-9 1,-12 3,-11-2,-14 0,-12 2,-10 2,-8 1,-3 3,-3 0,0 1,-5 0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8:01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363 21,'-5'-1,"-177"-18,175 19,0 0,0 1,0 0,0 0,0 0,0 1,1 1,-1-1,1 1,-1 0,1 0,0 1,0-1,0 2,0-1,1 0,0 1,0 0,0 1,1-1,-1 1,1-1,1 1,-2 3,1-4,1 0,-1 1,1 0,1-1,-1 1,1 0,0 0,0 0,1 1,0-1,0 0,0 0,1 1,0-1,0 1,0-1,1 0,0 1,1-1,-1 0,1 0,0 0,1 0,-1 0,1-1,0 1,3 3,-2-5,0-1,0 1,0-1,1 0,-1 0,1-1,0 0,-1 1,1-1,0-1,1 1,-1-1,0 0,0 0,0 0,1-1,-1 0,0 0,1 0,-1-1,0 1,0-1,1-1,-1 1,0-1,0 0,0 0,-1 0,1-1,0 1,-1-1,0 0,1-1,-1 0,29-20,-1-1,-1-2,-2-2,-1 0,-1-2,9-14,7 1,-39 79,-16 197,12-229,0 0,0 0,0 1,1-1,-1 0,1 0,-1 0,1 1,0-1,0 0,1 0,-1 0,1-1,-1 1,1 0,0 0,0-1,0 1,0-1,1 0,-1 0,1 0,-1 0,1 0,0 0,0-1,-1 1,1-1,0 0,0 0,1 0,-1 0,0 0,0-1,0 1,1-1,-1 0,1 0,13-4</inkml:trace>
  <inkml:trace contextRef="#ctx0" brushRef="#br0" timeOffset="244.186">927 162,'-24'33,"-8"17,-3 3,4-1,3-10,6-7,6-6,7-1,4-12,4-12,1-8</inkml:trace>
  <inkml:trace contextRef="#ctx0" brushRef="#br0" timeOffset="493.309">701 105,'0'12,"0"1,1-1,0 0,1 1,1-1,-1 0,2-1,0 1,0 0,1-1,1 0,0 0,0-1,1 1,0-2,1 1,0-1,1 0,4 3,12 12,0 1,-1 1,-2 1,-1 1,0 2,-10-13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7:59.4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0 155,'313'0,"-205"-21,-101 22,-3 2</inkml:trace>
  <inkml:trace contextRef="#ctx0" brushRef="#br0" timeOffset="399.966">0 382,'5'4,"6"2,7 0,4-1,4-1,1-2,2-1,1-1,-1 0,1-4,-1-3,0 1,-1 1,-5 6,-6 3</inkml:trace>
  <inkml:trace contextRef="#ctx0" brushRef="#br0" timeOffset="1874.407">650 579,'61'-283,"-54"265,0-1,1 1,1 0,1 1,0 0,1 1,1 0,0 0,1 2,11-11,-22 24,-1-1,1 0,-1 1,1 0,0-1,-1 1,1 0,0 0,0 0,0 0,0 0,0 0,0 0,0 1,0-1,0 1,0-1,0 1,0 0,1 0,-1 0,0 0,0 0,0 1,0-1,0 1,1-1,-1 1,0 0,0 0,-1 0,1 0,0 0,0 0,0 0,-1 1,1-1,0 0,-1 1,1 0,-1-1,0 1,0 0,0 0,1 0,-2 0,1 0,0 0,0 0,0 1,22 191,-8-108,-14-85,0-1,-1 1,1-1,0 1,0-1,-1 1,1-1,0 1,0-1,0 0,0 0,-1 1,1-1,0 0,0 0,0 0,0 0,0 0,0 0,0 0,0 0,-1 0,1 0,0-1,0 1,0 0,0-1,0 1,-1 0,1-1,0 1,0-1,-1 0,1 1,0-1,-1 1,1-1,-1 0,1 1,0-1,-1 0,0 0,1 0,-1 1,1-1,-1 0,0 0,0 0,1 0,-1 0,0 0,0 0,4-4,136-176,-117 149,2 0,1 2,1 0,1 2,9-4,-37 31,1 0,-1 0,1 0,-1 0,1 0,0 0,-1 0,1 1,0-1,0 0,-1 0,1 1,0-1,0 1,0-1,0 1,0-1,0 1,0-1,0 1,0 0,0-1,0 1,0 0,0 0,0 0,1 0,-1 0,0 0,0 0,0 0,0 1,0-1,0 0,0 1,0-1,0 0,0 1,0-1,0 1,0 0,0-1,-1 1,1 0,0-1,0 1,-1 0,1 0,0 0,-1 0,1 0,-1 0,1 0,-1 0,1 0,4 140,-7-88,6 112,2-147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8:27.9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1 282,'87'-21,"156"12,-148 11,-68-2,-3 0</inkml:trace>
  <inkml:trace contextRef="#ctx0" brushRef="#br0" timeOffset="329.965">28 452,'15'0,"9"0,6 0,2 0,0 0,0 0,-1 0,0 0,-2 0,0 0,0 0,-1 0,0 0,0 0,0 0,-5 0</inkml:trace>
  <inkml:trace contextRef="#ctx0" brushRef="#br0" timeOffset="1082.763">311 1,'150'105,"-82"-74,30 25,-95-54,0 1,-1 0,0 0,0 0,0 0,0 0,0 1,-1-1,1 1,-1-1,0 1,0-1,0 1,-1 0,1-1,-1 1,0 0,0-1,0 1,0 0,-1 0,0-1,0 1,0-1,0 1,0-1,0 1,-1-1,0 1,0-1,-1 2,-84 90,66-76,-18 18,-3-1,-1-3,-1-1,-45 23,62-33,23-14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8:43.6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24,'15'0,"8"0,7 0,2 0,0 0,0 0,0 0,-7-5,-2-2,0 1,-4 1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8:43.8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22,'19'0,"12"0,4 0,2-5,-1-1,-2 0,-6 1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8:41.7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29,'-1'312,"-23"-171,9-78,9-57</inkml:trace>
  <inkml:trace contextRef="#ctx0" brushRef="#br0" timeOffset="433.907">18 0,'5'0,"6"0,6 0,6 0,2 0,3 0,1 0,1 0,-1 0,0 0,-4 5,-3 2,0-1,-3-6,-6-3</inkml:trace>
  <inkml:trace contextRef="#ctx0" brushRef="#br0" timeOffset="769.359">46 283,'15'0,"9"0,5 0,3 0,1 0,-1 0,-1 0,-5 0</inkml:trace>
  <inkml:trace contextRef="#ctx0" brushRef="#br0" timeOffset="1053.793">583 424,'-20'33,"-5"17,-4 3,3-1,1-10,5-7,6-10</inkml:trace>
  <inkml:trace contextRef="#ctx0" brushRef="#br0" timeOffset="1356.684">413 367,'0'10,"0"7,0 7,5 3,1 2,5-4,5-1,5 0,4-4,-3-1,0-4,-4 1,0-2,-3 1,-5-3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8:45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1205,'-1'-16,"1"1,1 0,0-1,1 1,1 0,0 0,1 0,0 0,1 1,2-3,1-1,0 1,2 0,0 0,1 0,0 2,1-1,1 1,1 1,0 1,10-8,-23 20,1 0,-1 0,1 0,0 0,-1 0,1 0,0 0,0 0,0 1,0-1,-1 1,1 0,0-1,0 1,0 0,0 0,0 0,0 1,0-1,0 0,0 1,-1-1,1 1,0-1,0 1,0 0,-1 0,1 0,0 0,-1 0,1 0,-1 0,1 1,-1-1,0 1,1-1,-1 1,0-1,0 1,0-1,0 1,-1 0,1 0,0 0,-1-1,1 2,20 90,-17 19,-4-112,0-1,0 1,0-1,0 1,1-1,-1 1,0-1,0 1,1 0,-1-1,0 1,1-1,-1 1,1 0,-1-1,0 1,1 0,-1 0,1-1,-1 1,1 0,-1 0,1 0,-1-1,1 1,-1 0,1 0,-1 0,1 0,-1 0,1 0,-1 0,1 0,-1 0,1 0,-1 0,1 1,-1-1,1 0,-1 0,1 0,-1 1,0-1,1 0,-1 0,1 1,-1-1,0 0,1 1,-1-1,0 1,1-1,-1 0,0 1,1-1,-1 1,0-1,0 1,0-1,0 1,1-1,-1 1,0-1,0 1,0-1,0 1,0-1,0 1,0-1,0 1,22-42,-19 35,15-31,2 0,1 2,2 0,2 1,0 2,15-13,-39 43,0 1,0-1,0 1,0 0,0 0,0 0,0 0,1 0,-1 0,0 0,1 0,-1 0,1 1,-1-1,1 0,-1 1,1-1,-1 1,1 0,-1-1,1 1,0 0,-1 0,1 0,-1 0,1 0,0 1,-1-1,1 0,-1 1,1-1,-1 1,1 0,-1-1,1 1,-1 0,0 0,1 0,-1 0,0 0,0 0,0 0,0 0,1 2,6 10,-1 1,-1 0,0 0,0 0,-2 1,0 0,-1 0,0 0,-1 0,-1 0,0 1,-1-1,-1 0,0 2,3 67,2-60,2-6</inkml:trace>
  <inkml:trace contextRef="#ctx0" brushRef="#br0" timeOffset="3004.677">847 387,'33'80,"111"178,-144-259,1 0,-1 0,0 0,1 0,-1 1,0-1,1 0,-1 0,1 0,0 0,-1 0,1 1,0-1,-1 0,1 1,0-1,0 0,0 1,-1-1,1 1,0-1,0 1,0 0,0-1,0 1,0 0,0 0,0-1,0 1,0 0,0 0,0 0,0 0,0 0,0 1,0-1,0 0,0 0,0 1,0-1,0 0,0 1,0-1,0 1,-1-1,1 1,0 0,0-1,-1 1,1 0,0 0,-1-1,1 1,0 0,-1 0,1 0,-1 0,0 0,1 0,-1 0,0 0,1 0,-1 0,0 0,37-146,12-81,-26 89,-27 121</inkml:trace>
  <inkml:trace contextRef="#ctx0" brushRef="#br0" timeOffset="3623.903">1299 47,'58'-22,"-35"15,-19 4,0 1,0 0,1 0,-1 0,0 1,1-1,-1 1,1 0,0 0,-1 1,1-1,0 1,-1 0,1 1,-1-1,1 1,0 0,-1 0,1 0,-1 0,1 1,-1 0,0 0,0 0,0 0,0 1,0 0,0 0,-3 3,-1-1,0 1,0 0,0 0,0 0,-1-1,0 1,0 0,-1-1,0 1,0 0,0-1,0 0,-1 0,0 0,0 0,0 0,-1 0,1-1,-1 1,-1-1,1 0,0-1,-1 1,-1 0,-24 23,24-24,1 0,-1 1,1 0,0 0,0 1,0-1,0 1,1 0,0 0,0 0,0 1,1 0,0-1,0 1,0 0,1 1,-1-1,2 0,-1 1,1-1,0 1,0-1,1 1,0 0,1-4,0 0,1 0,0-1,0 1,0-1,0 1,0-1,0 0,1 0,-1 0,1 0,-1 0,1 0,0-1,-1 1,1-1,0 0,0 0,0 0,0 0,1-1,-1 1,0-1,0 0,0 1,1-1,84-6,-1-8,-62 16</inkml:trace>
  <inkml:trace contextRef="#ctx0" brushRef="#br0" timeOffset="4040.597">678 1007,'139'-26,"340"-51,-365 71,-96 12</inkml:trace>
  <inkml:trace contextRef="#ctx0" brushRef="#br0" timeOffset="4809.578">960 1177,'17'224,"-21"-195,2-7,-1 0,-1 0,-1-1,-1 1,-1-1,0-1,-10 18,16-36,1-1,-1 1,0-1,0 0,0 0,0 1,0-1,0 0,0 0,0 0,0 0,0 0,-1 0,1 0,0 0,-1-1,1 1,-1 0,1-1,0 1,-1-1,0 0,1 1,-1-1,1 0,-1 0,1 0,-1 0,1 0,-1 0,0-1,1 1,-1 0,1-1,-1 1,1-1,0 0,-1 1,1-1,0 0,-1 0,1 0,0 0,0 0,0 0,-1 0,1 0,1-1,-1 1,0 0,0-1,0 1,1 0,-1-1,0 1,1-1,0 1,-1-1,1 1,0-1,0 0,0 1,0-1,0-1,0-12,1 0,1-1,0 1,2 0,-1 1,2-1,0 0,0 1,1 0,1 1,1-1,2-3,1-2,-2-1,1 0,2 1,0 0,1 1,0 1,2 0,0 0,1 2,3-3,5 0,1 0,0 2,1 1,1 2,0 0,1 2,7-2,-16 7,-17 4,1 0,0 0,0 0,0 1,0-1,0 1,0 0,0 0,0 0,1 0,-1 1,0-1,1 1,-1 0,0 0,1 0,-1 0,0 1,1-1,-1 1,0 0,0 0,1 0,-1 0,0 1,0-1,0 1,-1 0,1 0,0 0,-1 0,1 0,-1 0,0 1,3 2,-5 1,-1 1,1-1,-1 0,-1 1,1-1,-1 0,0 0,0 0,0 0,-1 0,0-1,0 1,-1-1,0 0,0 0,0 0,0 0,-1-1,1 0,-1 0,0 0,-2 1,-159 100,162-104,1 1,0-1,0 0,0 1,0 0,0 0,0 0,1 0,-1 0,0 1,1-1,0 1,0 0,0 0,0-1,0 1,0 0,1 1,-1-1,1 0,0 0,0 1,0-1,0 0,1 1,0-1,-1 1,1-1,0 1,1-1,-1 1,1-1,-1 0,1 1,0-1,0 0,2 3,11 20,1 0,2-1,0-1,2-1,11 11,-14-15,-13-16,0 1,0-1,1 0,-1 0,1 0,-1-1,1 1,0-1,0 0,1 0,-1 0,0 0,0-1,1 0,-1 0,1 0,-1 0,1-1,0 1,-1-1,1-1,-1 1,5-1,8-5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07.2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874 1,'-34'2,"0"2,1 1,-1 2,1 1,-22 9,-63 15,84-26,0 1,1 2,0 2,1 0,0 2,0 2,2 1,-17 11,-56 28,103-53,-1-1,1 0,0 1,1-1,-1 0,0 1,0-1,0 0,1 1,-1-1,1 0,-1 0,1 0,-1 1,1-1,0 0,0 0,-1 0,1 0,0 0,0 0,0 0,0-1,0 1,0 0,0 0,1-1,-1 1,0-1,0 1,0-1,1 1,-1-1,0 0,1 0,-1 1,0-1,1 0,-1 0,0 0,0-1,1 1,-1 0,1-1,204 51,76 13,-224-38,-56-24,-1-1,0 1,0 0,1 0,-1 0,0 0,0 0,0 0,0 0,0 1,0-1,-1 0,1 0,0 1,-1-1,1 0,-1 1,1-1,-1 1,1-1,-1 1,0-1,0 1,0-1,0 1,0-1,0 1,0-1,-1 1,1-1,0 0,-1 1,1-1,-1 1,0-1,1 0,-1 1,0-1,0 1,-11 10,0 0,-1-1,0-1,0 0,-1-1,0 0,-1-1,0 0,0-2,-1 1,1-2,-7 1,-30 14,-288 136,324-147,8-6,0 1,-1 0,1 0,1 1,-1 0,1 0,-1 1,2 0,-1 0,1 1,0 0,0 0,0 0,1 1,1 0,-1 0,-2 7,7-14,0 1,0 0,0 0,0 0,0 0,1 0,-1 0,0 0,1 0,0 0,-1-1,1 1,0 0,0 0,0-1,0 1,0-1,1 1,-1-1,0 1,1-1,-1 0,1 0,-1 1,1-1,0 0,-1 0,1-1,0 1,0 0,0-1,-1 1,1-1,0 1,0-1,0 0,0 0,81 5,-74-5,561-4,-519-1,-33-1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07.8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33,'0'-4,"1"4,-1-1,1 1,-1-1,1 1,-1-1,0 1,1-1,-1 1,0-1,1 0,-1 1,0-1,1 0,-1 1,0-1,0 0,0 1,0-1,0 0,0 1,0-1,0 0,0 1,0-1,0 0,0 1,0-1,0 0,-1 1,1-1,0 0,-1 1,1-1,0 1,-1-1,1 1,-1-1,1 0,0 1,-1 0,0-1,1 1,-1-1,1 1,-1 0,1-1,-1 1,0 0,1-1,-1 1,0 0,1 0,-1 0,0 0,1 0,-1 0,0 0,1 0,-1 0,-21 83,-54 317,9-202,52-178,9-32,8-40,71-135,-58 156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08.1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3 198,'-1'-7,"0"0,0 0,1-1,0 1,1 0,-1 0,1-1,1 1,0 0,0 0,0 0,0 0,1 1,0-1,1 1,0 0,0 0,0 0,0 0,1 0,0 1,0 0,1 0,-1 1,1-1,0 1,1 0,-1 1,0 0,1 0,0 0,0 1,0-1,0 2,0-1,0 1,0 0,0 1,5 0,150-1,-161 1,-1 0,1 0,0 0,-1 1,1-1,-1 0,1 1,0-1,-1 1,1-1,-1 0,0 1,1-1,-1 1,1-1,-1 1,0 0,1-1,-1 1,0-1,1 1,-1 0,0-1,0 1,0-1,0 1,0 0,0-1,0 1,0 0,0-1,0 1,0 0,0-1,0 1,0 0,0-1,-1 1,1-1,0 1,-1 0,1-1,0 1,-1-1,1 1,0-1,-1 1,1-1,-1 1,1-1,-1 0,1 1,-1-1,0 0,1 1,-1-1,1 0,-13 12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48:25.4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1 366,'11'-4,"21"-7,0 0,1 2,0 2,0 1,0 1,1 2,8 2,-40 0,1 1,0 0,0-1,-1 1,1 1,0-1,0 0,-1 1,1-1,0 1,-1 0,1 0,-1 0,1 0,-1 0,0 1,1-1,-1 1,0 0,0-1,0 1,0 0,0 0,0 0,-1 0,1 1,-1-1,1 0,-1 1,0-1,0 1,0-1,0 1,-1 0,1-1,0 1,-1 0,0-1,0 1,0 0,0 0,0-1,-1 1,1 0,-1-1,0 3,-5 5,-1 0,0 0,-1-1,0 1,0-2,-1 1,0-1,-1-1,0 1,0-2,-1 1,-34 27,18-13,19-16,1 0,0 0,0 1,0 0,0 0,1 0,0 1,1 0,-1 0,1 0,1 1,-1 0,1 0,1 0,-1 1,4-7,0 0,0 0,0 0,1 0,-1 0,0 0,1 0,0 0,-1 0,1 0,0 0,0 0,0 0,0 0,0-1,1 1,-1 0,0-1,1 1,-1-1,1 0,0 1,-1-1,1 0,0 0,0 0,0 0,0 0,0-1,0 1,0 0,0-1,0 0,0 1,0-1,0 0,0 0,83 2,32-37,-92 24</inkml:trace>
  <inkml:trace contextRef="#ctx0" brushRef="#br0" timeOffset="249.857">791 310,'-14'38,"-10"18,-1 4,5-4,4-6,1-11,3-9,4-8</inkml:trace>
  <inkml:trace contextRef="#ctx0" brushRef="#br0" timeOffset="475.918">989 310,'-5'23,"-6"19,-2 6,2 0,-2-4,1-4,3-4,2-3,4-3,-4-6,-1-8</inkml:trace>
  <inkml:trace contextRef="#ctx0" brushRef="#br0" timeOffset="866.868">453 366,'35'-18,"0"1,0 1,2 2,0 2,0 2,24-4,-54 12,1 0,-1 1,0 0,1 1,-1-1,1 1,-1 1,1 0,-1 0,0 0,1 1,-1 0,0 0,0 0,0 1,0 1,-1-1,1 1,-1 0,0 0,0 1,0 0,-1 0,0 0,1 1,-2-1,1 2,-1-2,0 0,0 0,1 0,-1 0,1-1,0 0,0 0,1 0,-1-1,1 1,0-1,0-1,0 1,0-1,0 0,1 0,-1-1,0 0,1 0,-1-1,1 1,-1-1,1-1,-1 1,1-1,-1-1,1 1,-1-1,1 0,15-5,-2 1</inkml:trace>
  <inkml:trace contextRef="#ctx0" brushRef="#br0" timeOffset="1100.26">1412 140,'-9'53,"-4"22,1 3,2-7,3-10,2-12,3-8,6-12,3-6,-1-1,-5-6,-4-4</inkml:trace>
  <inkml:trace contextRef="#ctx0" brushRef="#br0" timeOffset="1500.25">1328 112,'20'-14,"0"1,1 0,1 2,0 0,0 2,1 0,0 2,1 0,0 2,0 0,0 2,6 0,-26 2,0 1,1-1,-1 1,1 0,-1 0,1 1,-1-1,0 1,1 0,-1 0,0 0,0 1,0-1,0 1,0 0,0 1,0-1,0 0,-1 1,0 0,1 0,-1 0,0 0,0 1,-1-1,1 1,-1-1,1 1,-1 0,0 0,-1 0,1 0,-1 1,0-1,0 0,0 1,0-1,-1 0,0 1,0-1,0 1,0-1,-1 0,1 1,-1-1,-1 0,1 1,0-1,-1 0,-1 1,-7 7,0 0,-1-1,-1-1,1 0,-2 0,0-1,0-1,0 0,-1-1,-5 2,-25 15,-88 49,131-72,0-1,-1 1,1 0,0 0,0 0,0 0,0 0,-1 0,1 0,1 1,-1-1,0 0,0 1,0-1,1 0,-1 1,1-1,-1 1,1-1,-1 1,1-1,0 1,0-1,0 1,0-1,0 1,0-1,0 1,0 0,1-1,-1 1,1-1,-1 0,1 1,-1-1,1 1,0-1,0 0,0 1,-1-1,1 0,0 0,1 0,-1 0,0 0,0 0,0 0,1 0,-1 0,0-1,1 1,-1 0,1-1,-1 1,2-1,36 32,2-2,1-1,2-3,26 12,14-17,-60-18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08.4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24,'5'5,"6"1,6 0,6-1,2-7,3-2,1-1,1 1,-1-4,0-1,0 1,-5 3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09.2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1,'-4'9,"-1"0,2 0,-1 1,1-1,1 1,0-1,0 1,1 0,0 0,0 0,1 0,1 0,0-1,0 1,1 0,0 0,0-1,4 9,-4-16,-1 0,1 0,-1 0,1 0,0 0,0 0,0-1,0 1,0-1,0 0,0 1,1-1,-1 0,0 0,1 0,-1-1,0 1,1-1,-1 1,1-1,-1 0,1 0,-1 0,1 0,0 0,-1-1,0 1,1-1,-1 1,1-1,-1 0,0 0,1 0,-1 0,0-1,0 1,0-1,0 1,0-1,1-1,76-73,-79 76,78-112,-78 111,0 0,1 1,-1-1,0 0,0 1,1-1,-1 1,0-1,1 1,-1-1,1 0,-1 1,1-1,-1 1,1 0,-1-1,1 1,0-1,-1 1,1 0,-1 0,1-1,0 1,-1 0,1 0,0 0,-1-1,1 1,0 0,0 0,-1 0,1 0,0 1,-1-1,1 0,0 0,-1 0,1 0,0 1,-1-1,1 0,-1 1,1-1,0 0,-1 1,1-1,-1 1,1-1,-1 1,1-1,-1 1,1-1,-1 1,0-1,1 1,-1 0,0-1,0 1,1 0,-1-1,0 1,13 43,-9 235,-7-238,-2 1,-1-1,-2 0,-8 20,15-58,1 2,0 0,-1 0,1-1,-1 1,0 0,0-1,-1 1,1-1,-1 1,0-1,0 0,0 1,-1-1,1 0,-1-1,0 1,0 0,-1-1,1 0,-1 0,0 0,1 0,-1 0,-1-1,1 0,0 0,0 0,-1 0,1 0,-1-1,0 0,1 0,-1-1,0 1,1-1,-1 0,0 0,-4-1,3-4,1 0,-1 0,1-1,0 1,0-1,0-1,1 1,0-1,0 1,1-1,0 0,0-1,1 1,0 0,0-1,0 1,1-1,0 0,1 1,0-1,0 0,1 1,0-4,-1 1,1-1,0 0,1 1,0-1,0 1,1 0,1-1,0 1,0 1,1-1,0 1,0-1,1 2,1-1,-1 1,3-2,10-8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09.6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52,'4'0,"7"0,7 0,4 0,3 0,3 0,1 0,-4-4,-2-3,0 1,1 1,2 1,0 2,-4-4,0-1,0 1,-4 2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09.9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26,'19'0,"11"0,6 0,0 0,1 0,-3 0,-1-5,-3-1,0 0,-2 1,-4 2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11.1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1 558,'7'-28,"2"1,1 0,1 0,1 1,1 1,1 0,2 1,0 0,2 2,0 0,12-10,141-122,-108 123,-62 30,1 1,0 0,-1 0,1 0,0 0,-1 0,1 1,0-1,-1 0,1 1,0-1,-1 1,1 0,-1-1,1 1,-1 0,1 0,-1 0,0 0,0 0,1 0,-1 1,0-1,0 0,0 1,0-1,0 0,0 1,-1-1,1 1,0 0,-1-1,1 1,-1 0,0-1,1 1,-1 0,0-1,0 1,0 228,0-229,-1-1,1 1,0 0,0 0,-1-1,1 1,0 0,0-1,0 1,0 0,0-1,0 1,0 0,0 0,0-1,1 1,-1 0,0-1,0 1,0 0,1-1,-1 1,0 0,1-1,-1 1,1-1,-1 1,1-1,-1 1,1-1,-1 1,1-1,-1 1,1-1,0 0,-1 1,1-1,0 0,-1 1,1-1,0 0,-1 0,1 0,0 0,-1 0,1 0,0 0,0 0,-1 0,1 0,0 0,-1 0,1 0,0 0,-1-1,1 1,0 0,-1-1,1 1,0 0,-1-1,1 1,-1-1,1 1,-1-1,1 1,0-1,33-40,-32 39,10-15,18-25,1 1,2 1,1 2,13-9,-36 37,71-51,-79 60,-1-1,0 1,1 0,-1 0,1 0,-1 0,1 0,-1 1,1-1,0 1,-1 0,1-1,0 1,-1 0,1 1,0-1,-1 0,1 1,-1 0,1-1,-1 1,1 0,-1 0,1 1,-1-1,0 0,1 1,-1-1,0 1,0 0,0 0,-1 0,3 2,-1 4,0 1,-1 0,0 0,0 0,-1 0,0 1,0-1,-1 0,-1 1,1-1,-2 0,1 0,-1 0,0 0,-1 0,0 0,-1 0,-1 2,-1 9,-10 89,21-91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11.6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453 0,'-18'5,"-16"4,0 1,1 1,0 2,1 1,0 2,-27 18,46-28,2 1,-1 0,1 1,0 0,0 1,1 0,0 1,1 0,0 0,0 1,1 0,1 1,0-1,0 1,1 1,1-1,0 1,1 0,0 1,1-1,0 0,0 11,4-20,-1 0,1 0,-1 0,1 0,1-1,-1 1,0 0,1-1,0 1,-1-1,2 1,-1-1,0 0,1 0,-1 0,1 0,0 0,0 0,0-1,0 0,0 1,1-1,-1-1,1 1,-1 0,1-1,0 1,0-1,-1 0,1-1,0 1,0-1,0 1,0-1,0 0,0-1,0 1,0-1,0 1,-1-1,1 0,0-1,0 1,-1-1,1 0,2-1,20-14,0-2,-2 0,0-2,-1 0,-2-2,0-1,-1 0,-1-1,1-5,-13 21,112-173,-102 162,-11 35,-11 39,2-42,-1 1,1-1,1 1,0 0,1-1,1 1,-1 0,2 0,0 0,1-1,0 1,1 0,0-1,1 0,3 7,-4-11,2 0,-1 0,1 0,1-1,-1 0,1 0,1 0,-1-1,1 0,0 0,0 0,1-1,0 0,12 5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12.1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 1,'-37'101,"36"-98,0 0,1 1,-1-1,1 0,-1 0,1 1,0-1,1 0,-1 0,0 0,1 1,0-1,-1 0,1 0,0 0,1 0,-1 0,1 0,-1 0,1-1,0 1,0 0,0-1,0 1,0-1,1 0,-1 0,1 0,0 0,2 1,-3-2,1 0,0 0,-1-1,1 1,0-1,0 1,-1-1,1 0,0 0,0 0,0-1,-1 1,1-1,0 1,-1-1,1 0,0 0,-1 0,1 0,-1-1,1 1,-1-1,0 1,0-1,0 0,0 0,0 0,0 0,0 0,0-2,44-73,-14 12,-31 65,0 0,0 0,0 0,0 1,0-1,0 0,0 1,0-1,0 1,0-1,-1 1,1-1,0 1,0-1,-1 1,1 0,0-1,-1 1,1 0,-1 0,1 0,-1-1,1 1,-1 0,1 0,-1 0,0 0,0 0,1 0,-1 0,0 0,0 0,0 0,0 0,0 0,1 2,7 29,-1 1,-2 0,-1 0,-1 0,-2 0,-2 0,-1 11,0 23,2-41,-1 0,-1-1,-1 1,-1-1,-2 1,0-1,-2-1,-1 1,0-1,-2-1,-1 0,-8 11,18-31,1 0,-1-1,0 0,0 1,0-1,-1 0,1 0,-1 0,1 0,-1 0,1-1,-1 1,0-1,0 0,0 1,0-1,0-1,0 1,0 0,0-1,0 1,0-1,-1 0,1 0,0-1,0 1,0 0,0-1,0 0,0 0,0 0,0 0,0 0,0-1,1 1,-1-1,0 0,1 1,-1-1,1-1,0 1,0 0,0 0,0-1,0 1,0-1,0 0,1 0,0 1,-1-1,1 0,0 0,0-1,-2-14,0 0,1 0,1 0,1-1,0 1,1 0,1 0,1 0,1 0,0 0,1 1,1-1,3-3,24-35,-14 32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29.10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1882,'111'-248,"259"-384,-322 542,141-299,-88 211,-201 252,78-61,-1-1,-1-1,0-1,0-1,-1-1,0-2,0 0,-1-1,-1-2,-53 13,79-16,1-1,-1 1,0 0,0 0,0 0,1-1,-1 1,0 0,0 0,0 0,0 0,1 0,-1 1,0-1,0 0,0 0,1 1,-1-1,0 0,0 1,1-1,-1 0,0 1,1-1,-1 1,0-1,1 1,-1 0,1-1,-1 1,1 0,-1-1,1 1,-1 0,1 0,0-1,-1 1,1 0,0 0,0-1,-1 1,1 0,0 0,0 0,0 0,0-1,0 1,0 0,0 0,1 0,-1 0,0-1,0 1,1 0,-1 0,0-1,1 1,-1 0,1 0,-1-1,1 1,-1 0,1-1,-1 1,2 0,11 7,0-1,1 0,0 0,1-2,-1 0,1 0,15 2,146 16,-159-19,0-1,1-1,-1 0,1-2,-1 0,1 0,-1-2,13-2,-10 1,51-23,-71 23,-1 0,1 1,0-1,-1 0,1 0,-1 1,0-1,0 0,0 1,0-1,-1 1,1-1,-1 1,1 0,-1 0,0 0,0 0,0 0,0 0,0 0,0 0,-1 1,1-1,-1 1,1 0,-1 0,1-1,-1 2,0-1,1 0,-2 0,-1-1,-41-22,23 13,0-1,1-1,1-1,0-1,1 0,-10-11,-37-57,66 72</inkml:trace>
  <inkml:trace contextRef="#ctx0" brushRef="#br0" timeOffset="533.592">1356 104,'1'-2,"1"0,-1-1,1 0,-1 1,0-1,0 0,0 1,0-1,0 0,-1 0,1 0,-1 0,0 0,1 0,-2 0,1 0,0 1,-1-1,1 0,-1 0,0 0,0 0,0 1,0-1,0 0,0 1,-1-1,0 1,1-1,-1 1,0 0,0 0,0 0,0 0,-1 0,1 0,-1 1,1-1,-1 1,1-1,-2 1,-8 2,1 0,-1 1,1 1,0 0,0 0,0 1,0 1,1 0,-1 0,1 1,1 0,-1 1,1 0,0 1,-2 2,-1-1,0 1,1-1,0 2,1 0,0 0,1 1,0 0,1 0,0 1,1 0,1 1,0-1,0 1,2 0,0 1,0-1,1 5,3-12,1 1,0-1,0 1,0-1,1 0,1 0,-1 1,1-2,0 1,0 0,1 0,0-1,0 0,1 0,0 0,0-1,0 1,1-1,-1 0,1-1,0 1,1-1,-1 0,1-1,0 0,0 0,0 0,0-1,0 0,6 1,7-1,1 0,0-1,-1-1,1-1,0-1,-1-1,0-1,1-1,-2 0,1-1,0-2,-1 0,-1-1,8-5,28-18,-3-3,-1-1,-1-3,4-8,-14 4,-39 42,1 0,0 0,-1 0,1 1,0-1,-1 0,0 0,1 0,-1 0,1-1,-1 1,0 0,0 0,0 0,0 0,1 0,-1 0,-1 0,1 0,0 0,0-1,0 1,-1 0,1 0,0 0,-1 0,1 0,-1 0,1 0,-1 0,1 0,-1 1,0-1,0 0,1 0,-1 0,0 1,0-1,0 0,0 1,0-1,0 1,0-1,0 1,0 0,0-1,0 1,0 0,0 0,-9-2,0 1,0 0,0 1,0 0,0 0,0 1,0 1,0 0,0 0,1 1,-1 0,-4 3,-16 6</inkml:trace>
  <inkml:trace contextRef="#ctx0" brushRef="#br0" timeOffset="1049.484">706 245,'61'1,"167"-13,81-18,242-41,-315 69,-214-2,-4-2</inkml:trace>
  <inkml:trace contextRef="#ctx0" brushRef="#br0" timeOffset="1594.288">1694 161,'-2'-8,"0"1,0 0,-1-1,0 1,0 0,0 1,-1-1,0 0,0 1,-1 0,0 0,0 1,0-1,-1 1,0 0,0 0,0 1,-1 0,1 0,-1 0,0 1,0 0,0 0,0 1,-1 0,1 0,-1 1,1 0,-1 0,0 1,-9-3,0 1,1 1,-1 0,0 1,0 1,0 1,0 1,0 0,1 1,-5 2,4 4,4 2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0:35.8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0 410,'0'-18,"2"0,-1 0,2 0,1 1,0-1,1 1,1 0,0 1,1-1,1 1,1 1,0-1,1 1,0 1,1 0,7-6,-4 4,0 1,1 0,1 1,0 0,1 1,0 1,15-7,-31 18,0 0,0 1,1-1,-1 0,1 1,-1-1,1 0,-1 1,1 0,-1-1,1 1,-1 0,1 0,-1 0,1 0,-1 0,1 0,-1 0,1 0,-1 1,1-1,-1 1,1-1,-1 1,1-1,-1 1,0 0,1 0,-1 0,0 0,0 0,1 0,-1 0,0 0,0 0,0 0,-1 1,1-1,0 0,0 1,-1-1,1 1,-1-1,1 1,-1-1,1 1,-1-1,5 81,-6-73,2 104,-1-113,0 1,1 0,-1 0,0 0,0-1,0 1,0 0,1 0,-1-1,0 1,1 0,-1-1,1 1,-1 0,1-1,-1 1,1-1,-1 1,1 0,-1-1,1 1,0-1,-1 0,1 1,0-1,-1 0,1 1,0-1,0 0,-1 0,1 1,0-1,0 0,0 0,-1 0,1 0,0 0,0 0,0 0,-1-1,1 1,0 0,0 0,-1 0,1-1,0 1,-1-1,1 1,0 0,-1-1,1 1,0-1,-1 0,35-32,-29 27,20-24,1 2,2 1,0 1,2 2,20-12,-49 34,-1 1,0 0,1 0,-1 0,1 0,-1 0,1 0,-1 1,1-1,0 0,-1 1,1-1,0 1,-1 0,1-1,0 1,0 0,0 0,-1 0,1 0,0 1,0-1,-1 0,1 1,0-1,-1 1,1 0,0-1,-1 1,1 0,-1 0,1 0,-1 0,0 0,1 0,-1 1,0-1,0 0,0 1,0-1,0 1,0-1,0 1,0-1,-1 1,1 0,-1-1,1 1,-1 0,1-1,-1 1,0 0,0 0,0 1,-24 166,29-151</inkml:trace>
  <inkml:trace contextRef="#ctx0" brushRef="#br0" timeOffset="1">1101 43,'-93'35,"63"-25,0 1,1 1,1 2,0 1,-12 9,37-22,-1 1,1 0,0 1,0-1,0 0,0 1,1 0,-1 0,1-1,0 2,0-1,0 0,1 0,-1 0,1 1,0-1,1 1,-1-1,1 1,-1-1,1 1,1-1,-1 1,1-1,-1 1,1-1,1 1,-1-1,1 0,-1 0,1 0,0 0,1 0,-1 0,1 0,0-1,-1 1,2-1,-1 0,0 0,1 0,-1 0,1 0,0-1,0 0,0 0,0 0,0 0,0-1,1 1,-1-1,0 0,5 0,6-5,-1-1,1-1,-1 0,-1-1,1 0,-1-1,0-1,-1 0,0-1,0 0,-1-1,0 0,-1 0,-1-1,4-6,24-24,-24 29,-9 7,0 1,0-1,1 1,0 0,0 0,0 1,0 0,1 0,0 0,0 0,0 1,0 0,0 0,1 1,-1 0,1 0,0 0,5 0,-8 5,1 0,0 0,-1 1,0 0,0-1,0 1,0 1,-1-1,1 0,-1 1,0 0,-1 0,1 0,-1 0,0 0,0 0,-1 0,1 1,-1-1,0 1,-1-1,1 1,-1-1,0 1,-1 0,1-1,21 197,-17-152,-3 0,-2 0,-2 1,-3-1,-1-1,-3 1,-2-2,-15 41,22-76,0 1,0-1,-1 0,-1 0,-1 0,1-1,-2 0,0-1,0 0,-1 0,0-1,-1 0,-9 6,18-15,0 0,1 1,-1-1,0 0,0-1,1 1,-1 0,0 0,0-1,0 1,0-1,0 0,0 0,0 1,0-1,0 0,0-1,0 1,0 0,0-1,0 1,0-1,0 1,0-1,1 0,-1 0,0 0,0 0,1 0,-1 0,1 0,-1-1,1 1,-1-1,1 1,0-1,0 1,-1-1,1 0,0 1,1-1,-1 0,0 0,0-1,-16-92,22 75,1-1,1 0,0 1,1 0,2 1,0 0,1 0,0 1,2 1,0 0,1 1,12-12,-12 14,0 1,1 1,0 1,1 0,0 0,1 2,14-7,-7 6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0:35.8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1572,'-3'0,"0"0,0 0,0 0,0 1,0-1,0 1,0 0,0 0,0 0,0 0,0 0,1 1,-1-1,1 1,-1 0,1 0,-1 0,1 0,0 0,0 0,0 1,0-1,1 1,-1-1,0 1,1 0,0-1,0 1,0 0,0 0,0 0,0 0,1 1,2 102,3-69,-1 1,-1-1,-3 1,0 0,-3 0,-1-1,-3 3,-22 198,24-183,10-49</inkml:trace>
  <inkml:trace contextRef="#ctx0" brushRef="#br0" timeOffset="1">115 1572,'2'-2,"0"-1,0 1,0 0,1 0,-1 0,0 1,1-1,-1 0,1 1,0 0,0-1,-1 1,1 0,0 1,0-1,0 0,0 1,0 0,0-1,0 1,0 0,0 1,0-1,0 0,0 1,0 0,0 0,204 23,-37-36,-139 5,-1 2,1 1,0 1,1 2,-1 1,8 2,10 8,34-3,-75-9,-7 1,1 0,0 0,-1 0,1 0,-1 0,1 0,0 1,0-1,-1 0,1 1,0 0,0-1,0 1,-1 0,1 0,0 0,0 0,0 0,0 1,-1-1,1 0,0 1,0-1,-1 1,1 0,0 0,-1 0,1 0,0 0,-1 0,1 0,-1 0,0 0,1 1,-1-1,0 0,0 1,0-1,0 1,0 0,0-1,-1 1,1 0,0 0,-52 130,40-97,1 1,2-1,1 2,2-1,2 1,1 5,29 128,-18-129,-5-29,-1 1,-1 0,0 1,0-1,-2 0,0 0,0 1,-2 9,0-13,3-6,-1 1,0-1,-1 0,1 0,-1 0,0 1,0-1,0 0,0 0,-1 0,1 0,-1-1,0 1,-1 0,1-1,0 1,-1-1,0 0,0 0,0 0,0 0,0 0,-1-1,1 1,-1-1,0 0,0 0,1 0,-1-1,0 1,-1-1,-164-3,25-26,60 28,-74-11,123 3,0 3,0 1,-1 1,1 2,-30 3,15-1,19-12,36 5</inkml:trace>
  <inkml:trace contextRef="#ctx0" brushRef="#br0" timeOffset="2">962 1994,'0'1,"-1"-1,1 1,0-1,-1 0,1 1,0-1,-1 1,1-1,0 1,0 0,-1-1,1 1,0-1,0 1,0-1,0 1,0-1,0 1,0 0,0-1,0 1,0-1,0 1,0-1,0 1,1 0,-1-1,0 1,0-1,1 1,-1-1,0 1,1-1,-1 0,0 1,1-1,-1 1,1-1,-1 0,0 1,1-1,-1 0,1 1,-1-1,1 0,0 0,-1 1,1-1,-1 0,1 0,-1 0,1 0,-1 0,1 0,0 0,-1 0,1 0,-1 0,1 0,40 5,-40-4,41 1,0-2,0-2,0-1,0-3,6-2,9 0,0 3,0 2,0 3,8 2,37 0,-77-1,-4 0,-38-3,10 1,-1 0,1-1,0 0,0 0,-1 0,1-1,1 0,-1 0,0-1,1 0,0 0,0 0,0-1,0 0,1 0,0 0,0-1,0 0,1 0,0 0,-4-7,2 2,-31-37,35 49,0 1,0 0,0-1,1 1,-1 0,1 0,-1 0,1 0,0 0,0 0,0 1,0-1,0 0,0 1,0-1,1 0,0 1,-1-1,1 1,0-1,0 0,0 1,0-1,1 1,-1 0,0 0,1 115,-11 84,-4-129,48-117,142-185,-158 205</inkml:trace>
  <inkml:trace contextRef="#ctx0" brushRef="#br0" timeOffset="3">1780 2334,'5'9,"1"9,0 5,-1 4,-2 2,0 1,-2 0,-1 0,0 0,0-1,0-1,-1 1,1-1,0 0,-5-4,-1-3,0-3</inkml:trace>
  <inkml:trace contextRef="#ctx0" brushRef="#br0" timeOffset="4">1780 2306,'15'4,"8"3,7-1,2-1,1-7,-1-2,-1-1,4-4,1-1,-1 2,-2-4,-1 2,-7 6,-7 4</inkml:trace>
  <inkml:trace contextRef="#ctx0" brushRef="#br0" timeOffset="5">1837 2503,'14'14,"10"5,5 0,3-5,-4-8,-2-6,-1-2,1-2,-5-4,-6-1</inkml:trace>
  <inkml:trace contextRef="#ctx0" brushRef="#br0" timeOffset="6">2401 2560,'-19'28,"-11"15,-1 5,0-1,6-9</inkml:trace>
  <inkml:trace contextRef="#ctx0" brushRef="#br0" timeOffset="7">2231 2474,'5'10,"7"8,0 5,4 4,4 2,3 1,2-4,2-3,1-4,1-2,0-2,-5-5</inkml:trace>
  <inkml:trace contextRef="#ctx0" brushRef="#br0" timeOffset="8">426 782,'-23'109,"21"-77,0 0,2 1,2-1,1 0,6 26,-1-6,-3 0,-2 0,-3 1,-4 33,-7-42,5-26</inkml:trace>
  <inkml:trace contextRef="#ctx0" brushRef="#br0" timeOffset="9">482 725,'-154'138,"132"-110,47-15,34-15,90 12,-36 22,-113-31,1-1,-1 0,1 1,-1-1,1 0,-1 0,1 1,-1-1,1 0,0 0,-1 0,1 0,-1 1,1-1,-1 0,1 0,0 0,-1 0,1 0,-1-1,1 1,-1 0,1 0,0 0,-1 0,1-1,-1 1,1 0,-1 0,1-1,-1 1,1 0,-1-1,0 1,1-1,-1 1,1-1,-1 1,0-1,0 1,1-1,-1 1,0-1,0 1,1-1,-1 1,0-1,0 1,0-1,0 1,0-1,0 0,0 1,0-1,0 1,0-1,0 0,0 1,0-1,-1 1,1-1,0 1,0-1,-1 1,1-1,0 1,-1-1,1 1,-29-33,-24-4,43 32,1-1,-1 0,1 0,1-1,-1 0,1-1,0 0,1 0,0 0,-6-10,6 1</inkml:trace>
  <inkml:trace contextRef="#ctx0" brushRef="#br0" timeOffset="10">933 161,'-9'28,"-4"15,1 5,2-1,3-4,3-5,1-3,2-3,1-3,1 0,-1-2,1 1,-1-11,1-11,-1-8</inkml:trace>
  <inkml:trace contextRef="#ctx0" brushRef="#br0" timeOffset="11">877 48,'33'0,"17"0,4-5,-3-2,-4 1,-6 1,-5 1,-4-2,-2-2,-2 2,-11 6,-12 3,-7 1</inkml:trace>
  <inkml:trace contextRef="#ctx0" brushRef="#br0" timeOffset="12">990 302,'24'4,"12"3,6-6,0-3,-2 0,-9-1</inkml:trace>
  <inkml:trace contextRef="#ctx0" brushRef="#br0" timeOffset="13">1272 415,'0'12,"-1"-6,1-1,-1 1,1-1,0 1,1-1,-1 0,1 1,0-1,0 1,1-1,-1 0,1 0,0 0,1 0,-1 0,1 0,0-1,0 1,3 2,-2-7,0 1,-1-1,1 0,0-1,-1 1,1-1,0 0,-1 1,1-2,-1 1,1 0,-1-1,0 1,0-1,0 0,0 0,0 0,0-1,0 1,0-1,-1 1,0-1,1 0,-1 0,0 0,0 0,-1-1,1 1,-1 0,1-1,0-2,9-14,38-53,-47 71,-1 1,1-1,-1 1,1 0,-1 0,1 0,0 0,0 0,-1 0,1 0,0 1,0-1,0 1,0-1,0 1,0 0,0 0,0-1,0 1,0 1,0-1,0 0,0 0,0 1,-1-1,1 1,0 0,0 0,0-1,0 1,-1 0,1 0,0 1,-1-1,1 0,-1 1,0-1,1 0,-1 1,0 0,5 6,-1 2,-1-1,0 0,0 1,-1 0,0-1,0 1,-1 1,-1-1,1 0,-2 0,1 1,-2-1,1 0,-1 0,-2 5,2 15,2 28,1-45,-1 1,0-1,-1 1,0 0,-1-1,0 1,-1-1,-1 1,0-1,-1 0,0 0,-1 0,0-1,-1 1,-1-1,0-1,-1 1,-2 2,9-12,-1 0,1 0,0 0,-1 0,0 0,1 0,-1-1,0 1,0-1,0 1,0-1,0 1,0-1,0 0,0 0,-1 0,1-1,0 1,-1 0,1-1,-1 0,1 1,0-1,-1 0,1 0,-1 0,1-1,0 1,-1 0,1-1,-1 0,1 1,0-1,0 0,-1 0,1-1,0 1,0 0,0-1,0 1,1-1,-1 0,0 1,1-1,-1 0,1 0,-1 0,1 0,0 0,0 0,0-1,0 1,0 0,0-1,1 1,-1 0,1-1,4-11,0 0,0 1,2-1,0 1,0 0,1 1,1 0,0 0,0 0,1 1,1 0,0 1,0 0,1 0,0 2,1-1,6-2,0-2</inkml:trace>
  <inkml:trace contextRef="#ctx0" brushRef="#br0" timeOffset="14">482 2447,'-4'6,"0"1,0 1,1-1,0 0,0 1,1 0,0 0,0 0,1 0,0 0,0 0,1 0,0 0,1 7,-1 0,-11 271,3-240,3 1,1 0,2 0,2 0,3 4,8 4,-29-72,-52-59,56 64,1-1,0 0,1-1,1-1,0 0,1 0,0-1,-6-16,15 30,0 0,0 0,0 0,0 0,1 0,-1 0,1 0,0 0,-1 0,1-1,0 1,0 0,1 0,-1 0,0-1,1 1,-1 0,1 0,0 0,-1 0,1 0,0 0,0 0,0 0,1 0,-1 1,0-1,1 0,-1 1,1-1,0 1,-1-1,1 1,0 0,0 0,0 0,0 0,0 0,0 0,0 1,0-1,0 0,0 1,1 0,-1 0,0-1,14 0,-1 0,1 1,-1 1,0 0,1 1,-1 1,0 0,5 2,68 11,-16-3,-61-9,0-1,0-1,1 0,-1-1,1 0,0 0,-1-1,1-1,5-1,21-2,-38 5,1-1,-1 1,0-1,1 1,-1-1,1 1,-1-1,0 1,1-1,-1 1,0-1,1 1,-1 0,0-1,0 1,0 0,1-1,-1 1,0 0,0-1,0 1,0 0,0-1,0 1,-1-1,1 1,0 0,0-1,0 1,-1 0,1-1,0 1,0-1,-1 1,1-1,-1 1,1 0,0-1,-1 0,1 1,-1-1,1 1,-1-1,0 0,1 1,-1-1,1 0,-1 1,0-1,1 0,-1 0,1 0,-2 1,-228 195,218-180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48:33.6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0 378,'237'-40,"8"6,-229 30,0 1,0 1,0 0,1 1,-1 1,0 0,0 1,1 1,0 1,-5 3,-6 1</inkml:trace>
  <inkml:trace contextRef="#ctx0" brushRef="#br0" timeOffset="302.568">57 520,'38'-5,"27"-1,8-1,0 2,-7 2,-9 1,-11 1,-8 0,-5-4,-4-1,-2 1,-1 0,1 2,-6-4,0-1,-4 2</inkml:trace>
  <inkml:trace contextRef="#ctx0" brushRef="#br0" timeOffset="831.213">282 11,'-7'-10,"20"36,1-5,0 0,2 0,0-1,1-1,1-1,1-1,0 0,13 7,273 144,-303-168,0 0,0 1,0-1,0 1,0 0,0-1,0 1,0 0,-1 0,1 0,0 1,-1-1,1 0,-1 0,1 1,-1-1,0 1,0 0,1-1,-1 1,0 0,0-1,-1 1,1 0,0 0,-1 0,1 0,-1 0,1 0,-1 0,0 0,0 0,0 0,0 0,0 0,-1 0,1 0,0 0,-1 0,1 0,-1 0,0-1,0 1,0 0,0 0,0-1,0 1,-1 1,-110 60,45-32,-80 59,13-9,115-69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7:10.96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66,'0'-1,"1"0,-1 0,0 0,1 0,-1 0,1 1,-1-1,1 0,-1 0,1 1,-1-1,1 0,0 1,0-1,-1 0,1 1,0-1,0 1,0-1,-1 1,1 0,0-1,0 1,0 0,0 0,0 0,0-1,0 1,0 0,0 0,-1 0,1 1,0-1,0 0,0 0,0 0,0 1,0-1,0 0,0 1,-1-1,1 1,0-1,0 1,-1-1,1 1,0 0,0-1,-1 1,1 0,-1-1,1 1,-1 0,1 0,9 6,-2-3,0-1,1 0,-1 0,0-1,1 0,-1 0,1-1,0-1,0 1,-1-1,1-1,0 1,-1-2,1 1,-1-1,9-3,34-3,177-26,48 6,12 58,-147-20,-90-1,1-3,-1-2,1-2,-1-2,5-4,116-21,106-7,-153 24,-109 11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8:33.7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28 181,'0'1,"0"-1,0 1,0 0,0-1,0 1,0-1,0 1,0-1,0 1,0-1,0 1,1-1,-1 1,0-1,0 1,1-1,-1 0,0 1,0-1,1 1,-1-1,1 0,-1 1,0-1,1 1,-1-1,1 0,-1 0,1 1,-1-1,1 0,-1 0,1 0,-1 0,1 1,-1-1,1 0,-1 0,1 0,-1 0,1 0,-1 0,1 0,-1 0,1-1,-1 1,1 0,-1 0,1 0,-1 0,1-1,-1 1,1 0,-1-1,0 1,1 0,-1-1,1 1,-1 0,0-1,1 1,-1-1,0 1,2 13,0 1,-2 0,0 0,0 0,-1 0,-1 0,0-1,-1 1,-1 1,-9 63,-15 137,32-340,5 87,3 0,0 1,3 1,1 0,1 1,2 0,2 2,15-20,-31 45,-3 4,1-1,-1 0,1 1,0-1,0 1,0 0,1 0,0 0,-1 0,1 1,0 0,1-1,-1 2,1-1,-1 0,1 1,0 0,0 0,0 0,0 1,1-1,-2 5,0 1,0 0,0-1,0 1,-1 0,0 1,0-1,0 1,0-1,-1 1,1 0,-1 0,-1 0,1 0,-1 0,0 0,1 2,3 24,-1 1,-1-1,-2 1,-1 0,-3 16,1 25,2-28,17-67,70-155,-68 134,3 0,1 1,1 2,3 0,14-14,-41 53,1-1,-1 1,1 0,0 0,0 0,0-1,0 1,0 0,0 0,0 0,0 0,0 1,0-1,0 0,1 0,-1 1,0-1,0 0,1 1,-1 0,1-1,-1 1,0 0,1 0,-1-1,1 1,-1 0,1 0,-1 1,0-1,1 0,-1 0,1 1,-1-1,0 1,1-1,-1 1,0 0,0-1,1 1,-1 0,0 0,0 0,0 0,0 0,0 0,0 0,0 0,0 0,-1 0,1 1,0-1,-1 0,1 1,0 0,4 12,-1 1,0 0,-1 0,0 0,-2 1,0-1,0 0,-1 1,-1-1,-1 6,0 21,-16 112,15-117,6-28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8:36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172 1,'-1'12,"-1"1,-1-1,0 1,0-1,-1 0,-1 0,0-1,-1 1,0-1,-5 7,-18 37,-58 34,80-74,14-17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8:49.65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15 104,'-2'-2,"0"-1,1 1,-1-1,1 0,0 1,0-1,0 0,0 0,0 1,1-1,-1 0,1 0,0 0,0 0,0 0,0 0,0 0,1 0,-1 0,1 1,0-1,0 0,0 0,0 1,0-1,1 0,-1 1,1-1,0 1,-1 0,1 0,0-1,1 1,-1 0,0 1,0-1,1 0,-1 1,1-1,0 1,0-1,132 24,-92-11,299 58,124 0,-325-56,1-5,118-11,50-24,-6-4,-220 18,-69 9,-1 1,0 0,1 1,0 0,-1 1,1 1,0 1,0 0,-1 0,1 2,-1 0,0 0,1 2,-1-1,0 2,-12-4,0-1,0 1,0 0,0-1,0 0,0 0,1 1,-1-1,0 0,1-1,-1 1,1 0,-1-1,1 0,-1 1,1-1,0 0,-1 0,1 0,-1-1,1 1,-1-1,1 1,-1-1,1 0,-1 0,0 0,2-1,-7 6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8:50.73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58,'339'-1,"-170"-23,466 21,-137-14,-45 5,-316 12,-113 0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01.0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210 1,'-2'0,"-1"0,1-1,0 1,-1 0,1 1,-1-1,1 0,0 1,-1-1,1 1,0 0,-1 0,1 0,0 0,0 0,0 0,0 1,0-1,0 1,0-1,1 1,-1 0,1-1,-1 1,1 0,-1 0,1 0,0 1,0-1,0 0,0 0,0 0,1 1,-1-1,1 0,-1 1,1-1,0 1,0-1,0 0,1 3,-7 14,-88 213,47-103,48-127,-1 1,0 0,1 0,0 0,-1-1,1 1,0 0,0-1,1 1,-1 0,1-1,-1 0,1 1,0-1,0 0,0 0,0 0,0 0,0 0,0 0,1-1,-1 1,1-1,-1 0,1 1,0-1,-1 0,1-1,0 1,0 0,0-1,-1 0,1 1,0-1,0 0,0-1,0 1,0 0,-1-1,1 0,0 1,0-1,-1 0,2-1,254-17,-207 15,-33-3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15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187 16,'-1'0,"1"1,-1-1,1 0,0 1,-1-1,1 0,-1 1,1-1,-1 0,1 0,-1 0,1 1,-1-1,0 0,1 0,-1 0,1 0,-1 0,1 0,-1 0,1 0,-1 0,0 0,1 0,-1-1,1 1,-1 0,1 0,-1 0,1-1,-1 1,1 0,-1-1,1 1,0 0,-1-1,1 1,-1-1,1 1,0 0,-1-1,1 1,0-1,0 1,-1-1,1 1,0-1,0 1,0-1,0 0,0 1,0-1,-1 1,1-1,0 1,1-1,-1 1,0-1,0 1,0-1,0 0,0 1,0-1,1 1,-1-1,0 1,-34 42,27-31,-117 122,123-133,5-7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22.83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58,'106'-21,"1"4,1 5,0 5,96 7,232 18,-251-6,158-11,-158-3,86 13,-107 2,151-8,-270-6,282 30,-85-1,24 1,187-30,-223-28,-15 2,456 27,-370 0,-106-29,287 29,-230 1,-180 11,54-1,100-36,169 26,-225-28,-162 26,-3 0,0 1,1-1,-1 1,0 0,0 0,0 0,0 1,0 0,0 0,0 0,0 1,0-1,-1 1,1 0,0 1,1 0,6 10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24.33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0 116,'103'-27,"-51"11,1 3,0 2,1 2,0 3,37 0,165-1,-126-6,0 5,120 10,-80 0,2414-2,-2559 0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31.0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0 148,'2'-4,"-1"1,1 0,-1 0,1 0,0 0,0 0,0 0,0 1,1-1,-1 1,1-1,-1 1,1 0,0 0,0 0,0 0,0 1,0-1,1 1,-1 0,0 0,1 0,2-1,9-4,99-31,-111 39,0 0,1 1,-1-1,0 1,-1 0,1 0,0 0,-1 0,0 0,1 1,-1-1,-1 1,1-1,0 1,-1 0,0-1,0 1,0 0,0 0,-1 0,1 0,-1 0,0 0,0 0,-1 0,1 0,-1 0,0 0,0 0,0 1,0 6,25 278,-12-227,-10-63,-1 1,1 0,0-1,-1 1,1-1,-1 1,1-1,0 0,-1 0,1 0,-1 0,0 0,1 0,-1 0,0 0,0 0,0-1,1 1,-1 0,-1-1,1 1,0-1,0 1,0-1,-1 1,1-2,0 2,93-232,-31 75,-12 63,-41 89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23:46.97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15,'4'-1,"0"0,0 1,0-1,0 1,0 0,0 0,0 0,1 0,-1 1,0 0,0 0,0 0,-1 0,1 1,0-1,0 1,-1 0,1 0,-1 0,1 1,-1-1,0 1,0 0,0 0,0 0,-1 0,1 0,-1 0,0 1,0-1,0 1,0 0,-1 0,0 0,1-1,-1 1,-1 0,1 0,0 1,-1-1,0 0,0 0,0 0,-1 0,0 3,0 33,-1 0,-2-1,-2 1,-2-1,-8 24,13-50,-2 0,1 0,0 1,1 0,1 0,0 0,1 0,0 0,2 0,-1 0,2 0,0 0,0 0,3 6,0-15,0-1,0 1,0-1,1 0,0 0,-1-1,1 0,1 0,-1 0,0-1,1 0,-1 0,1 0,0-1,-1 0,1-1,0 1,0-1,0 0,-1-1,1 0,0 0,-1 0,4-2,18 2,227-13,147-21,-92 22,18 15,-94-1,-230 0,-1-1,1 0,-1 0,0 0,1 0,-1 0,0-1,1 0,-1 0,0 0,0 0,1 0,-1 0,0-1,0 0,-1 0,1 1,0-2,0 1,-1 0,0 0,1-1,-1 1,0-1,0 0,0 0,0 0,-1 0,1 0,-1 0,0 0,0-2,98-228,-84 194,-2-1,-1 0,-2-1,-2 0,-1-7,-2 25,1 5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48:38.0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29,'424'0,"-264"-26,-148 24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38.2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178 0,'-2'10,"0"0,0-1,-1 1,0-1,-1 0,0 0,-1 0,1 0,-2-1,1 0,-1 0,-3 4,-13 19,-65 80,87-111,0-1,0 1,0 0,0-1,0 1,-1 0,1 0,0-1,0 1,0 0,-1 0,1-1,0 1,0 0,-1 0,1 0,0-1,0 1,-1 0,1 0,0 0,0 0,-1 0,1 0,0 0,-1 0,1 0,0-1,-1 1,1 0,0 0,-1 1,1-1,0 0,0 0,-1 0,1 0,0 0,-1 0,1 0,0 0,0 1,-1-1,1 0,0 0,0 0,-1 0,1 1,0-1,0 0,-1 0,1 1,0-1,0 0,0 0,0 1,0-1,-1 0,9-9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50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302 990,'-27'-170,"27"-255,2 395,2 1,0 0,3 0,0 0,2 0,2-2,-3 6,-4 11,1-1,1 2,0-1,1 1,1 0,0 0,1 0,3-3,-9 13,0 0,0 0,0 0,0 0,1 0,-1 0,1 1,0 0,-1-1,1 1,0 1,0-1,1 1,-1-1,0 1,0 0,1 1,-1-1,0 1,1 0,-1 0,1 0,-1 1,0-1,1 1,-1 0,0 0,0 1,0-1,1 1,1 3,0-1,-1 1,1 0,-1 1,0-1,-1 1,1 0,-1 0,0 0,-1 1,1 0,-1-1,-1 1,1 0,-1 0,0 1,-1-1,0 0,0 0,-1 1,1-1,-1 1,-2 5,1-5,0 0,-1-1,-1 1,1-1,-1 1,0-1,-1 0,0 0,0 0,0-1,-1 1,0-1,0 0,-1-1,0 1,0-1,-2 1,7-5,1-1,-1 1,1-1,-1 1,1-1,-1 1,1-1,-1 1,1-1,-1 1,1 0,0-1,-1 1,1 0,0-1,-1 1,1 0,0-1,0 1,0 0,0 0,0-1,0 1,0 0,0-1,0 1,0 0,0 0,0-1,0 1,1 0,-1-1,0 1,1 0,-1-1,0 1,1 0,-1-1,1 1,-1-1,1 1,-1-1,1 1,-1-1,1 1,0-1,-1 1,1-1,-1 0,1 1,0-1,0 0,-1 0,1 0,0 1,-1-1,1 0,0 0,0 0,-1 0,1 0,0 0,-1 0,2-1,10 7,-6-2,0 0,-1 0,1 1,-1 0,0 0,0 0,-1 1,0 0,0 0,0 0,0 0,-1 0,0 1,0 0,-1-1,0 1,0 0,-1 0,0 0,0 0,0 1,-1-1,0 0,-1 0,1 0,-1 0,-1 0,1 0,-1 0,0 0,-1 0,0-1,0 1,0-1,-1 0,0 0,0 0,-1 0,1-1,-1 0,0 0,-1 0,1 0,-1-1,0 0,0 0,0-1,-3 2,-4-1,0 0,0-1,0 0,0-1,0-1,-1 0,1-1,0 0,-13-2,14 1,-1-1,1 0,-1-1,1-1,0 0,0 0,0-1,1 0,0-1,0-1,0 0,1 0,0-1,0 0,1-1,0 0,0 0,1-1,-2-3,-117-183,104 149,14 29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04.6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157 59,'1'-2,"0"0,1 0,-1 0,1 1,0-1,-1 0,1 1,0-1,0 1,0 0,0 0,0-1,0 1,0 1,0-1,1 0,-1 0,0 1,0-1,1 1,-1 0,0 0,1 0,-1 0,2 0,-1 0,137-15,-122 11,-5 1,0 0,-1 0,1 1,0 1,0 0,0 1,0 0,0 1,0 1,6 1,-15 0,0 1,-1-1,1 1,-1 0,0 0,0 0,-1 0,1 0,-1 1,0-1,0 1,0 0,-1-1,0 1,0 0,0 0,0 0,-1 0,0 0,0 0,0 0,0 0,-1 0,0 0,-1 3,1 5,-3 331,32-175,-21-79,-27-108,7 7,1 0,-2 2,0-1,0 2,0 0,-1 0,0 1,-3 1,3 1,0 0,0 1,0 1,0 1,0 0,-1 1,1 1,0 0,-1 1,1 0,0 2,-1-1,1 2,-10 4,-157 56,164-53</inkml:trace>
  <inkml:trace contextRef="#ctx0" brushRef="#br0" timeOffset="1834.335">241 397,'-40'0,"31"0,29 0,204-22,-32 4,-153 13,-25 7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09.41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30,'310'-22,"43"14,204 37,-325-26,183-23,-317 12,-62 5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11.28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1 228,'367'-75,"-314"68,0 2,1 2,-1 3,8 3,33-1,273-13,58-44,-86 17,-130 26,123 12,-127 3,205-3,-267 26,23 4,-124-27,1-2,-1-2,1-2,-1-1,0-3,246-11,-68-9,187-2,-22 31,-120 24,146-48,25 46,2752-25,-2770-28,281 30,-649 4,-32 1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14.8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15.9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200 474,'-14'6,"1"1,-1 0,2 1,-1 0,1 1,0 0,1 1,0 1,0 0,1 0,1 1,0 0,1 0,0 1,1 0,0 1,1 0,0 0,-1 8,7-18,0 1,1 0,-1-1,1 1,0-1,0 1,0-1,1 0,0 1,-1-1,1 0,1 0,-1 0,1 0,-1-1,1 1,0-1,1 1,-1-1,0 0,1 0,0-1,0 1,0-1,0 0,0 0,0 0,0 0,1-1,-1 1,1-1,-1-1,1 1,-1 0,1-1,-1 0,1 0,0-1,-1 1,1-1,-1 0,1 0,9-5,-1 0,0-1,0-1,0 0,-1-1,-1 0,1 0,-1-2,-1 1,0-1,-1-1,0 0,0 0,-1-1,3-6,84-212,-87 215,-1 0,-1 0,-1-1,-1 0,0-1,-1 1,0 0,-2-1,0 1,-1-1,-1 0,0 1,-2-1,0 1,-1 0,0 0,-1 0,-1 0,-8-13,11 26,0 0,0 0,-1 0,1 0,-1 1,0-1,0 1,0 0,-1 0,1 0,-1 1,0 0,1 0,-1 0,0 0,0 1,0 0,0 0,-1 0,1 0,0 1,0 0,0 0,-1 1,1-1,0 1,0 0,0 1,0-1,0 1,0 0,0 0,1 0,-1 1,1 0,-1 0,1 0,0 0,0 1,1-1,-1 1,1 0,-2 2,-4 3,0 1,0 0,1 1,1 0,0 0,0 0,1 1,1 0,0 0,0 1,1-1,1 1,0 0,1 0,0 0,1 0,0 0,1 1,1-1,0 0,1 0,0 0,1 0,1 0,0-1,0 1,1-1,1 0,0-1,1 1,4 5,14 12,1-1,2-1,0-1,2-1,1-2,1-1,0-2,2-1,0-2,1-1,24 7,-36-12,-5 0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14.6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30,'5'14,"-4"10,-1 5,-1 3,-1 1,1-1,0-1,0-10,1-9</inkml:trace>
  <inkml:trace contextRef="#ctx0" brushRef="#br0" timeOffset="667.846">170 340,'94'-259,"-94"258,17-38,-16 38,-1 1,0-1,1 1,-1-1,0 1,1-1,-1 1,1 0,-1-1,1 1,-1 0,1-1,-1 1,1 0,-1 0,1-1,-1 1,1 0,-1 0,1 0,-1 0,1 0,0 0,-1 0,1 0,-1 0,1 0,-1 0,1 0,0 0,-1 0,1 0,-1 1,1-1,-1 0,1 0,-1 1,1-1,-1 0,1 1,-1-1,0 1,1-1,-1 0,0 1,1-1,-1 1,0-1,1 1,-1-1,0 1,0-1,1 1,-1-1,0 1,0 0,0-1,0 1,0-1,0 1,0-1,0 1,0 0,0-1,9 21,-8-14,1 0,0 0,0-1,1 1,0-1,0 1,0-1,1 0,0-1,0 1,0-1,1 1,0-1,0 0,0-1,0 0,1 1,0-2,0 1,0-1,0 0,1 0,-1 0,1-1,0 0,-1 0,6 0,-7-2,0-1,0 1,0-1,0 0,0 0,-1-1,1 1,0-1,-1 0,1 0,-1 0,0-1,0 0,1 0,-2 0,1 0,0-1,-1 1,1-1,-1 0,0 0,-1 0,1 0,1-5,38-113,-41 109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31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0 142,'207'-26,"-130"21,115-21,447 26,-178-1,-165-27,667 28,-505 0,-169-28,289 29,-293 27,9-30,-92-25,50 27,-182-14,-60 11,0 0,0 1,1 0,-1 0,1 1,0 1,-1 0,1 0,-1 1,8 2,0 3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23.6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 86,'-1'310,"-28"-110,13-61,17-120,3-29</inkml:trace>
  <inkml:trace contextRef="#ctx0" brushRef="#br0" timeOffset="411.016">47 86,'9'0,"14"0,6 0,0-5,-2-1,1 0,-1 1,0 1,1-3,0 0,0 0,0 2,0 2,1 1,-1 2,-4 4,-12 7,-7 2</inkml:trace>
  <inkml:trace contextRef="#ctx0" brushRef="#br0" timeOffset="677.028">47 397,'28'0,"20"0,6 0,-1 0,-5 0,-6 0,-5 0,-9 0</inkml:trace>
  <inkml:trace contextRef="#ctx0" brushRef="#br0" timeOffset="1476.46">1204 227,'-2'-2,"0"0,0 0,0 1,0-1,0 1,0-1,-1 1,1 0,-1-1,1 1,-1 0,1 1,-1-1,1 0,-1 1,0 0,1-1,-1 1,0 0,0 0,-14 1,-1 0,0 1,1 1,0 1,-1 0,1 1,-12 6,4-3,19-6,-80 34,84-35,-1 1,0-1,1 1,0-1,-1 1,1 0,0 0,0 0,0 0,0 1,0-1,1 0,-1 1,1-1,-1 1,1 0,0-1,0 1,0 0,1 0,-1 0,0-1,1 1,0 0,0 0,0 0,0 0,0 0,1 0,2 1,0 1,0-1,1 0,-1 0,1 0,0-1,0 1,1-1,-1 0,1 0,0-1,-1 1,1-1,0 0,0-1,1 1,-1-1,0 0,0 0,1 0,3-1,15 6,-23-6,1 0,0 1,-1-1,1 0,0 1,-1-1,1 1,-1-1,1 1,-1 0,1-1,-1 1,1 0,-1 0,0 0,1 0,-1 1,0-1,0 0,0 0,0 1,0-1,0 1,0-1,-1 1,1-1,0 1,-1-1,1 1,-1 0,0-1,0 1,1 0,-1-1,0 1,0 0,0-1,-1 1,1 0,0-1,-1 1,1-1,-1 1,1 0,-1-1,0 1,0-1,1 0,-1 1,0-1,-1 1,-118 95,41-31,78-65,0 0,1 0,-1 0,1 0,-1 0,1 0,-1 1,1-1,-1 0,1 0,0 1,0-1,0 0,0 0,0 1,0-1,0 0,0 0,0 1,0-1,1 0,-1 0,1 0,-1 1,1-1,-1 0,1 0,0 0,-1 0,1 0,0 0,0 0,0 0,0 0,-1-1,1 1,1 0,-1 0,0-1,0 1,0-1,0 1,0-1,0 1,1-1,-1 0,0 0,1 1,62 14,-56-13,1-1,-1 0,0-1,1 0,-1 0,0 0,1-1,-1-1,0 0,0 0,0 0,0-1,0 0,-1 0,1-1,-1 0,0-1,0 1,6-6,-3-5</inkml:trace>
  <inkml:trace contextRef="#ctx0" brushRef="#br0" timeOffset="1917.937">1034 1,'-17'227,"-12"-57,18 112,-25-152,35-128,0-1,0 0,0 1,0-1,0 1,1-1,-1 1,1-1,-1 1,1 0,-1-1,1 1,0 0,0-1,-1 1,2 0,-1-1,0 1,0 0,0-1,1 1,-1 0,1-1,-1 1,1-1,-1 1,1-1,0 1,0-1,0 1,0-1,0 0,0 0,0 1,1-1,-1 0,0 0,1 0,8-2</inkml:trace>
  <inkml:trace contextRef="#ctx0" brushRef="#br0" timeOffset="5729.475">1881 114,'1'0,"-1"-1,1 1,-1 0,0-1,1 1,-1 0,1-1,0 1,-1 0,1 0,-1 0,1 0,-1-1,1 1,-1 0,1 0,-1 0,1 0,0 0,-1 0,1 0,-1 1,1-1,-1 0,1 0,-1 0,1 0,-1 1,1-1,-1 0,1 1,-1-1,1 0,-1 1,1-1,-1 0,0 1,1-1,-1 1,0-1,1 1,-1-1,0 1,0-1,1 1,-1-1,0 1,0-1,0 1,0 0,0-1,0 1,0-1,0 1,0-1,0 1,0 0,0-1,0 1,5 39,-5-39,-27 258,23-225,-1 1,-1-1,-2 0,-1 0,-5 8,-14 55,27-35,26-81,-16 1,-3-1</inkml:trace>
  <inkml:trace contextRef="#ctx0" brushRef="#br0" timeOffset="6412.32">1486 30,'66'-1,"151"13,-150-2,0-3,1-3,-1-3,25-5,27 2,-35 3,-60-1</inkml:trace>
  <inkml:trace contextRef="#ctx0" brushRef="#br0" timeOffset="8497.462">2643 340,'-5'5,"-2"-4,6-1,3-6,0 3,-4 2,-7 1,-1 6,0 6,2 6,3 0</inkml:trace>
  <inkml:trace contextRef="#ctx0" brushRef="#br0" timeOffset="9829.87">2671 623,'-5'0,"-1"5,-5 1,-5 0,5-1,4-7,8-2,4 4,2 2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48:38.2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0,'38'5,"32"2,9-1,-4-1,-10-2,-12 0,-9-2,-8-1,-10 0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5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5.5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2:53.7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237 37,'3'1,"0"1,0-1,0 0,0 1,0 0,0 0,-1 0,1 0,-1 0,1 0,-1 1,0-1,0 1,0 0,0 0,0-1,-1 1,1 0,-1 0,0 1,0-1,0 0,0 0,0 1,5 12,99 216,-7-71,15 64,-110-220,22 32,-1 2,-2 1,-2 1,11 34,-16-31,1-1,3-1,1 0,25 37,82 139,-67-74,-29-34,22 34,-40-102,-9-21</inkml:trace>
  <inkml:trace contextRef="#ctx0" brushRef="#br0" timeOffset="2269.988">294 8,'-1'0,"0"-1,1 0,-1 1,0-1,1 1,-1-1,0 0,0 1,0 0,1-1,-1 1,0-1,0 1,0 0,0 0,0-1,0 1,0 0,0 0,1 0,-1 0,0 0,0 0,0 1,0-1,0 0,0 0,0 1,0-1,0 0,1 1,-1-1,0 1,0-1,1 1,-1-1,0 1,0 0,1-1,-1 1,1 0,-1-1,1 1,-1 0,1 0,-1 0,1-1,-1 1,1 0,0 0,0 0,-199 237,142-168,58-68,0-1,1 1,-1-1,0 1,0-1,1 0,-1 0,0 1,1-1,0 0,-1 0,1-1,-1 1,1 0,0 0,0-1,-1 1,1-1,0 0,0 1,0-1,0 0,-1 0,1 0,0 0,0 0,0-1,0 1,-1-1,1 1,0-1,0 1,-1-1,1 0,0 0,-1 0,1 0,-1 0,1 0,5-1,141-35,-1-5,71-35,1-9,-197 69,-37 9,-41 4,0 0,0-1,1-4,-38-10,59 12,16 2,0 2,-1 0,1 1,0 1,-1 1,1 0,-1 1,1 1,-7 3,12 1,7 1</inkml:trace>
  <inkml:trace contextRef="#ctx0" brushRef="#br0" timeOffset="8702.23">1140 1843,'-2'56,"2"-43,0 0,1 0,1 0,0 0,1-1,0 1,1-1,0 0,1 0,0 0,1 0,0-1,5 6,74 96,-71-96,-2 1,1 0,-2 0,-1 1,0 0,5 17,20 38,28 33,-46-83,-1 2,-1 0,-1 0,-2 1,0 1,5 23,52 133,-12-18,-42-119,34 60,-43-101</inkml:trace>
  <inkml:trace contextRef="#ctx0" brushRef="#br0" timeOffset="14374.166">1422 742,'1'0,"0"-1,0 0,1 1,-1-1,0 1,0-1,1 1,-1-1,0 1,0 0,1 0,-1 0,0 0,1 0,-1 0,0 0,1 0,-1 0,0 1,1-1,-1 0,0 1,0-1,0 1,1 0,-1-1,0 1,0 0,0 0,0 0,0-1,0 1,0 0,0 0,-1 1,1-1,0 0,-1 0,1 0,0 1,28 48,-24-27,-1-1,-1 1,0 0,-2 0,-1-1,0 1,-3 8,1 27,1 220,1-279</inkml:trace>
  <inkml:trace contextRef="#ctx0" brushRef="#br0" timeOffset="14739.875">1535 686,'23'11,"-11"-7,0-1,1 0,-1-1,0 0,1-1,-1 0,1-1,-1-1,1 0,-1-1,1 0,-1 0,7-4,62-6,49 11,-123 5,-8 3</inkml:trace>
  <inkml:trace contextRef="#ctx0" brushRef="#br0" timeOffset="15023.481">1592 912,'5'10,"6"2,6 0,5-2,4-3,2-2,1-8,0-3,1 0,-1 1,-5-4,-2 0,1 1,-4 3</inkml:trace>
  <inkml:trace contextRef="#ctx0" brushRef="#br0" timeOffset="17470.075">266 348,'0'4,"0"8,0 5,0 0</inkml:trace>
  <inkml:trace contextRef="#ctx0" brushRef="#br0" timeOffset="20173.537">294 658,'0'5,"0"6,0 6,0 5,0 4,0 2,0 1,4-5,3-5</inkml:trace>
  <inkml:trace contextRef="#ctx0" brushRef="#br0" timeOffset="20470.3">322 1109,'0'19,"0"12,0 5,0 0,0-4</inkml:trace>
  <inkml:trace contextRef="#ctx0" brushRef="#br0" timeOffset="20725.195">350 1562,'-5'14,"-1"10,0 0</inkml:trace>
  <inkml:trace contextRef="#ctx0" brushRef="#br0" timeOffset="20872.203">322 2013,'0'0</inkml:trace>
  <inkml:trace contextRef="#ctx0" brushRef="#br0" timeOffset="21059.336">350 2380,'-5'24,"-1"12,0 1</inkml:trace>
  <inkml:trace contextRef="#ctx0" brushRef="#br0" timeOffset="21310.383">350 2831,'0'0</inkml:trace>
  <inkml:trace contextRef="#ctx0" brushRef="#br0" timeOffset="21474.75">322 3057,'0'19,"0"7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7.1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0,'0'5,"5"6,1 7,5-1,0 2,3 3,0-3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7.3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7.4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7.6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7.8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7.9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22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1 298,'80'-34,"94"-68,-33 7,-101 58,-78 41,-122-32,160 27,-1 1,1 0,-1-1,1 1,-1-1,1 1,-1 0,0-1,1 1,-1 0,0 0,1-1,-1 1,0 0,1 0,-1 0,0 0,1 0,-1 0,0 0,1 0,-1 0,0 0,1 1,-1-1,0 0,1 0,-1 1,0-1,1 0,-1 1,1-1,-1 0,1 1,-1-1,1 1,-1-1,1 1,-1-1,1 1,-1-1,1 1,0 0,-1-1,1 1,0 0,0-1,0 1,-1 0,1-1,0 1,0 0,0-1,0 1,18 40,-8-20,33 140,-28-115,-15-45,0 0,1-1,-1 1,0 0,1 0,-1-1,1 1,-1 0,1-1,-1 1,1-1,-1 1,1 0,0-1,-1 1,1-1,0 0,0 1,-1-1,1 0,0 1,0-1,-1 0,1 0,0 1,0-1,0 0,0 0,-1 0,1 0,0 0,0 0,0-1,-1 1,1 0,0 0,0 0,0-1,-1 1,1 0,0-1,0 1,-1-1,1 1,0-1,-1 1,1-1,-1 0,1 1,-1-1,1 0,0 0,85-153,-51 88,-24 51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48:36.0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538 194,'-33'-7,"0"0,0 3,0 0,0 2,-1 2,1 1,-1 2,0 1,24-4,0 2,-1-1,1 1,0 1,0 0,0 0,1 1,-1 1,1-1,0 1,0 1,0 0,1 0,0 1,0 0,1 0,0 0,0 1,1 1,0-1,0 1,1 0,-1 2,-2 6,2 1,0 0,1 0,1 1,1-1,0 1,1 0,2 4,-1-17,1-1,0 1,1-1,-1 1,1-1,0 0,1 1,-1-1,1 0,0 0,0 0,1 0,0 0,0 0,0-1,0 1,0-1,1 0,0 0,0 0,0-1,0 1,1-1,-1 0,1 0,0-1,0 1,0-1,0 0,1 0,7 1,1 0,-1-1,1 0,0-1,-1-1,1 0,0-1,0 0,-1-1,1-1,-1 0,0-1,0 0,0-1,0 0,-1-1,0-1,0 0,0 0,-1-1,0-1,8-8,25-23,-1-3,-2-1,-3-2,-1-2,-2-2,21-41,-17 28,-28 95,-23 96,8-110,0 0,2-1,0 2,1-1,1 0,1 0,0 0,1 0,1 0,5 15,-4-22,0-1,0 1,1-1,0 0,1-1,0 1,1-1,0-1,0 1,1-1,0 0,0-1,1 0,0 0,0-1,1 0,-1-1,1 0,9 3,1-4</inkml:trace>
  <inkml:trace contextRef="#ctx0" brushRef="#br0" timeOffset="429.308">1102 674,'-39'81,"63"-140,2 1,2 1,25-36,-53 92,0 1,0-1,0 1,1-1,-1 1,0-1,0 1,0-1,1 1,-1-1,0 1,1-1,-1 1,0-1,1 1,-1 0,1-1,-1 1,1 0,-1-1,1 1,-1 0,1-1,-1 1,1 0,-1 0,1 0,-1 0,1-1,-1 1,1 0,-1 0,1 0,0 0,-1 0,1 0,-1 1,1-1,-1 0,1 0,-1 0,1 0,-1 1,1-1,-1 0,1 0,-1 1,1-1,-1 1,1-1,-1 0,0 1,1-1,-1 1,1-1,-1 0,0 1,14 37,-10-23,18 20,-8-23</inkml:trace>
  <inkml:trace contextRef="#ctx0" brushRef="#br0" timeOffset="815.003">1695 477,'-28'13,"0"1,1 2,1 0,1 2,0 1,1 1,1 1,-18 21,40-41,-1 0,1 0,-1 0,1 0,-1 0,1 1,0-1,-1 1,1-1,0 0,0 1,0 0,0-1,0 1,1 0,-1-1,0 1,1 0,-1 0,1 0,0 0,0-1,-1 1,1 0,0 0,1 0,-1 0,0 0,0-1,1 1,-1 0,1 0,0-1,-1 1,1 0,0 0,0-1,0 1,0-1,1 1,-1-1,0 0,0 1,1-1,-1 0,1 0,-1 0,1 0,0 0,-1 0,1 0,0-1,1 1,9-1,-1 0,1-1,-1-1,0 0,1-1,-1 0,0 0,-1-1,1-1,-1 0,1 0,-1-1,-1 0,1-1,-1 0,-1 0,1-1,-1 0,0-1,3-5,10-6,-20 19,0 0,0 0,-1-1,1 1,0 0,0 0,0 0,0 0,0 0,0 0,0 0,1 0,-1 0,0 0,0 1,1-1,-1 1,0-1,1 1,-1-1,1 1,-1 0,1-1,-1 1,0 0,1 0,-1 0,1 0,-1 1,1-1,-1 0,1 0,-1 1,0-1,1 1,-1-1,0 1,1 0,-1 0,0-1,0 1,1 1,39 33,-24-27</inkml:trace>
  <inkml:trace contextRef="#ctx0" brushRef="#br0" timeOffset="1299.451">2119 505,'-12'9,"1"0,0 1,0 1,1 0,1 0,0 1,0 0,1 1,1-1,0 2,1-1,0 1,1 0,1 0,-1 6,4-17,1-1,0 1,0-1,0 1,1-1,-1 0,1 1,-1-1,1 0,0 1,0-1,0 0,0 0,0 1,0-1,1 0,-1 0,1 0,-1-1,1 1,0 0,-1-1,1 1,0-1,0 1,1-1,-1 0,0 0,0 0,0 0,1 0,-1 0,0-1,1 1,-1-1,1 0,1 0,95-8,-79-2,-1 0,0-1,-1-2,0 0,-1 0,0-2,-1 0,-1-1,0 0,6-11,-13 18,22-25,-2-1,-1-1,-2-1,17-36,-34 58,-1 0,0 0,-1-1,-1 0,-1-1,0 1,-1-1,-1 0,0 0,-1 0,-1 0,-1 0,0 1,-2-8,2 18,0 0,0 0,0 1,-1-1,1 1,-1-1,-1 1,1 0,-1 0,0 0,0 0,0 0,-1 1,0-1,0 1,0 0,0 0,-1 0,1 1,-1 0,0 0,0 0,0 0,0 1,-1 0,1 0,-1 0,1 0,-1 1,0 0,1 1,-1-1,0 1,0 0,0 0,1 1,-1 0,0 0,1 0,-3 1,-7 6,-1 0,2 1,-1 1,1 0,1 1,0 0,0 1,1 1,1 0,0 0,1 1,0 1,1 0,1 0,0 0,1 1,1 0,0 1,1-1,1 1,1 0,0 0,1 1,1-1,1 0,0 1,1-1,1 0,1 0,0 0,1 0,1 0,1-1,0 0,1 0,1 0,0-1,1 0,1-1,8 11,-5-8,1-1,1 0,0 0,1-2,0 0,1-1,1 0,0-2,0 0,2-1,-1-1,1 0,0-2,1 0,-1-2,1 0,9 0,-18-5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5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96,'0'0</inkml:trace>
  <inkml:trace contextRef="#ctx0" brushRef="#br0" timeOffset="1">29 463,'0'0</inkml:trace>
  <inkml:trace contextRef="#ctx0" brushRef="#br0" timeOffset="269.219">57 858,'-5'19,"4"6,1 5,-3 1,-2-5</inkml:trace>
  <inkml:trace contextRef="#ctx0" brushRef="#br0" timeOffset="4187.918">734 1056,'-13'-80,"2"0,5-1,3 0,7-77,-2 17,-4 115,1-1,2 1,1 0,0 0,2 0,1 0,2 1,0-1,1 1,2 1,0 0,14-22,52-26,-74 71,0 0,0 0,0 0,1 0,-1 0,0 0,1 0,-1 1,0-1,1 1,-1 0,1 0,-1 0,1 0,-1 0,1 0,-1 0,0 1,1 0,-1-1,1 1,-1 0,0 0,0 0,0 0,1 1,-1-1,0 1,-1-1,1 1,0-1,0 1,-1 0,1 0,-1 0,1 0,-1 0,0 0,1 3,21 97,-15-42,-6-53,0 0,0 0,-1 1,0-1,0 0,0 1,-1-1,-1 1,1-1,-1 1,0-1,-1 0,0 1,0-1,0 0,-4 6,6-12,-1 0,1-1,-1 1,1 0,0 0,0 0,-1 0,1 0,0 0,0 0,0-1,0 1,0 0,0 0,0 0,0 0,0 0,1 0,-1 0,0 0,0-1,1 1,-1 0,1 0,-1 0,1-1,-1 1,1 0,-1 0,1-1,0 1,-1 0,1-1,0 1,0-1,-1 1,1-1,0 1,0-1,0 0,0 0,0 1,-1-1,2 0,12 10,-10-6,1 0,-2 1,1-1,0 1,-1 0,0 0,0 0,0 0,-1 0,0 1,0-1,0 1,-1 0,1-1,-1 1,-1 0,1 0,-1 0,0 0,0-1,-1 1,0 0,0 0,0 0,-1-1,0 1,0-1,0 1,-1-1,1 0,-1 0,0 0,-1 0,1-1,-1 1,0-1,0 0,-1 0,1 0,-1-1,0 1,0-1,0 0,0-1,0 1,-1-1,1 0,-1 0,0-1,-3 1,-12 1,0-1,0-1,-1-1,1-1,0 0,0-2,0-1,1 0,-1-1,1-2,0 0,0-1,1 0,-7-6,7 0,3-1</inkml:trace>
  <inkml:trace contextRef="#ctx0" brushRef="#br0" timeOffset="5157.548">988 322,'-4'-5,"-8"-1,0 4,-4 4,-3 1,-4-1,2 5,5-3,5-3</inkml:trace>
  <inkml:trace contextRef="#ctx0" brushRef="#br0" timeOffset="5969.81">227 520,'4'0,"8"0,5-5,5-1,4 0,2 1,1-4,0 1,0 0,0 3,-5 1</inkml:trace>
  <inkml:trace contextRef="#ctx0" brushRef="#br0" timeOffset="9021.252">537 463,'-153'39,"-23"-9,175-29,1-1,-1 1,0 0,0-1,1 1,-1-1,0 1,0-1,0 1,0-1,0 1,0-1,0 0,0 0,0 1,0-1,0 0,0 0,0 0,0 0,0 0,0 0,0-1,0 1,0 0,0 0,0-1,0 1,0-1,0 1,1-1,-1 1,0-1,0 1,0-1,1 0,-1 1,0-1,1 0,-1 0,0 0,1 1,-1-1,1 0,-1 0,1 0,0 0,-1 0,1 0,0 0,0 0,0 0,-1 0,1 0,0 0,0 0,1-1,64-133,-27 69,-38 66,1 0,-1 0,0 1,1-1,-1 0,0 0,1 0,-1 1,0-1,1 0,-1 0,0 0,1 0,-1 0,0 0,1 0,-1 0,1 0,-1 0,0 0,1 0,-1 0,0 0,1 0,-1 0,1 0,-1 0,0-1,1 1,-1 0,0 0,0 0,1-1,-1 1,0 0,1 0,-1-1,0 1,0 0,1-1,-1 1,0 0,0-1,0 1,0 0,1-1,-1 1,0 0,0-1,0 1,0 0,0-1,0 1,0-1,0 1,0 0,0-1,0 1,0 0,0-1,0 1,0 33,0-26,14 123,-1 58,-4-153,-74-124,31 54,21 28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51.24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194 0,'-10'19,"-7"12,-2 4,-2-3,3-2,4-2,0-6,2-1,-2-4,2-1,-2-2,2 0,2-6,3-5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51.53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1,'9'19,"9"11,5 6,4 0,2-4,-3-4,-3-7,1-1,-4-1,-1-2,-3 0,0-2,-2-4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50.95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397 304,'12'108,"-3"-47,-2 0,-3 0,-3 0,-4 24,2 10,-27 136,27-229,1 1,0-1,0 0,1 0,-1 0,0 0,1 1,0-1,-1 0,1 0,0 0,0 0,0 0,0-1,0 1,1 0,-1 0,0-1,1 1,-1-1,1 1,0-1,-1 1,1-1,0 0,0 0,0 0,0 0,0 0,0-1,0 1,0-1,0 1,1-1,1 1,82-15,-48 5,299 3,-314 2,-5-2</inkml:trace>
  <inkml:trace contextRef="#ctx0" brushRef="#br0" timeOffset="4894.397">30 22,'-16'30,"12"-16,1 0,0 0,1 0,1 0,0 1,1-1,1 0,0 0,1 1,1 5,-2-18,-1-1,1 1,-1 0,1 0,-1-1,1 1,0 0,0-1,0 1,0-1,0 1,0-1,1 1,-1-1,0 0,1 0,-1 1,1-1,-1 0,1 0,-1-1,1 1,0 0,0 0,-1-1,1 1,0-1,0 0,0 1,-1-1,1 0,0 0,0 0,0-1,0 1,0 0,-1 0,1-1,0 0,0 1,62-48,16-89,-60 75,-20 132,10 109,-2-139,-2 0,-2 1,-2-1,-1 1,-5 39,3-69,0-1,-2 1,1-1,-1 0,0 0,-1 0,0-1,-1 1,0-1,0 0,-1-1,0 1,-1-1,0 0,0 0,-1-1,0 0,-6 4,12-10,-1 1,0-1,1 0,-1 0,0 0,0 0,0-1,0 1,1-1,-1 0,0 0,0 0,0 0,0 0,0 0,0-1,0 0,0 1,0-1,1 0,-1-1,0 1,1 0,-1-1,1 1,-1-1,1 0,0 0,0 0,-1 0,1 0,1 0,-1-1,0 1,1-1,-1 1,1-1,0 1,-1-1,1 0,1 0,-1 0,0 0,1 1,-1-1,1 0,0 0,0 0,0 0,0 0,1 0,-1 0,1 0,0 0,0 1,1-3,0-6,1 1,0-1,1 1,0 0,1 0,0 0,1 1,0-1,0 1,1 1,0-1,0 1,1 1,0-1,2 0,14-16,-11 10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40.97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698 0,'17'56,"6"172,-15-187,-3 1,-1 1,-2-1,-1 0,-5 29,-10-2,11-59,0 1,1 0,0 0,0 0,1 0,1 0,0 0,0 0,1 1,1 1,7 27,-3 0,-1 1,-1-1,-3 30,-2 750,29-650,-27 281,-2-198,-26-111,26 251,12-363,-4-34</inkml:trace>
  <inkml:trace contextRef="#ctx0" brushRef="#br0" timeOffset="2637.141">783 57,'-6'16,"-1"-1,0 1,-1-2,-1 1,-1-1,0 0,0-1,-12 11,-138 127,159-150,0 0,0 0,1-1,-1 1,0 0,1 0,-1 0,1 0,-1 0,1 0,0 1,-1-1,1 0,0 0,0 0,-1 0,1 0,0 1,0-1,0 0,1 0,-1 0,0 0,0 0,1 0,-1 1,0-1,1 0,-1 0,1 0,0 0,-1 0,1 0,0-1,-1 1,1 0,0 0,0 0,0-1,0 1,0 0,0-1,0 1,0-1,0 1,0-1,0 1,0-1,1 0,57 21,97 16,75 38,-120-58,-111-18,1 1,-1-1,1 0,-1 1,0-1,1 1,-1-1,0 0,0 1,0-1,1 1,-1-1,0 0,0 1,0-1,0 0,0 1,0-1,0 0,0 1,0-1,-1 0,1 1,0-1,0 0,0 1,-1-1,1 0,0 1,-1-1,1 1,-1-1,1 1,-1-1,1 1,-1-1,1 1,-1 0,1-1,-1 1,1 0,-1-1,0 1,1 0,-1-1,1 1,-1 0,0 0,1 0,-1 0,-1-1,-165-148,148 130,1-1,1 0,1-2,1 0,0-1,2 0,1-1,0 0,2-1,1 0,-2-11,7 11</inkml:trace>
  <inkml:trace contextRef="#ctx0" brushRef="#br0" timeOffset="24625.92">1205 2456,'0'4,"0"12,0 8,0 4,0 2,-4 2,-3-1,1 0,2-2,0 1,2-1,1-1,-5-5,0-1,0 0,1 1,7-8,2-6</inkml:trace>
  <inkml:trace contextRef="#ctx0" brushRef="#br0" timeOffset="24972.721">1205 2456,'15'4,"9"3,5-1,3-1,1-2,-1-1,0-1,-2 0,-5-1</inkml:trace>
  <inkml:trace contextRef="#ctx0" brushRef="#br0" timeOffset="25256.575">1178 2681,'33'5,"17"1,3 0,-6-1</inkml:trace>
  <inkml:trace contextRef="#ctx0" brushRef="#br0" timeOffset="25724.959">1629 2681,'-5'9,"-1"9,-5 1,0 2,-4-3,2 0,-3 3,-2-3,0 0,5-2</inkml:trace>
  <inkml:trace contextRef="#ctx0" brushRef="#br0" timeOffset="26210.678">1488 2653,'5'0,"1"5,5 1,0 5,-1 5,2 5,-1 3,2-2,4 0,0 1,0-4,4 1,-3-5</inkml:trace>
  <inkml:trace contextRef="#ctx0" brushRef="#br0" timeOffset="34611.955">49 1101,'7'14,"-1"-5,-1 0,0 1,-1-1,0 1,0 0,-1 0,-1 0,0 0,0 0,0 1,-2-1,1 0,-1 1,-1 5,-46 184,18-4,30-164,0-24,0 0,-1 0,0 0,0 0,-1 0,0-1,0 1,-1 0,0 0,0-1,-1 1,0-1,-1 1,1-10,7-5</inkml:trace>
  <inkml:trace contextRef="#ctx0" brushRef="#br0" timeOffset="35298.753">20 1185,'5'0,"6"0,7 0,4 0,4 0,1 0,2 0,1-5,-1-1,0 0,0 1,0-4,0 1,-1 1,0 2,-4 6,-12 3,-7 1</inkml:trace>
  <inkml:trace contextRef="#ctx0" brushRef="#br0" timeOffset="35797.298">106 1439,'0'5,"4"1,7 0,6-1,5-2,4 0,2-7,1-2,-4 5,-7 2</inkml:trace>
  <inkml:trace contextRef="#ctx0" brushRef="#br0" timeOffset="37992.942">218 1693,'-21'81,"21"-79,0 1,0-1,0 0,0 0,1 1,-1-1,1 0,0 0,-1 0,1 0,0 0,0 0,0 0,1 0,-1 0,0 0,1 0,-1-1,1 1,0 0,0-1,-1 0,1 1,0-1,0 0,0 0,0 0,0 0,1 0,-1-1,0 1,0-1,0 1,1-1,-1 0,0 0,1 0,-1 0,0 0,0 0,1-1,-1 1,0-1,0 0,0 1,0-1,0 0,0 0,0 0,0-1,0 1,0 0,0-1,-1 1,1-1,0 0,-1 0,0 1,1-2,50-74,-26 28,-26 48,1 0,-1 1,0-1,1 1,-1-1,0 1,1-1,-1 1,1-1,-1 1,1 0,-1-1,1 1,-1 0,1-1,-1 1,1 0,0 0,-1-1,1 1,-1 0,1 0,0 0,-1 0,1 0,0 0,-1 0,1 0,-1 0,1 0,0 0,-1 0,1 1,0-1,-1 0,1 0,-1 1,1-1,-1 0,1 1,-1-1,1 0,-1 1,1-1,-1 1,1-1,-1 1,0-1,1 1,-1-1,0 1,1-1,-1 1,0 0,0-1,0 1,1-1,-1 1,13 36,-9 221,-6-224,-3-1,0 0,-2-1,-1 1,-12 27,19-54,-1-1,1 0,-1 1,-1-1,1 0,-1 0,1 0,-1 0,-1-1,1 1,-1-1,1 0,-1 0,-1 0,1 0,0-1,-1 1,0-1,0 0,0-1,0 1,0-1,0 0,-1-1,1 1,-1-1,1 0,-4 0,7-3,-1 1,0-1,1 0,0 0,-1-1,1 1,0 0,0-1,0 1,0-1,1 0,-1 0,1 0,0 0,-1 0,1 0,1 0,-1 0,0 0,1 0,-1 0,1 0,0-1,0 1,1 0,-1 0,0 0,1-1,0 1,0 0,0 0,0 0,0 0,1 1,-1-1,1 0,0 0,0 1,1-2,5-10,1 1,0-1,1 1,1 1,0 0,1 0,0 1,1 1,0 0,1 1,2-2,3 0</inkml:trace>
  <inkml:trace contextRef="#ctx0" brushRef="#br0" timeOffset="97682.709">811 3161,'820'0,"-650"-27,167 25,-280-13,-66 20,-5-1</inkml:trace>
  <inkml:trace contextRef="#ctx0" brushRef="#br0" timeOffset="99532.399">754 3189,'164'-149,"-119"93,-43 57,0-1,0 1,0 0,0 0,0 0,-1 0,1 0,0 0,-1 0,1 1,0-1,-1 0,0 1,1-1,-1 1,0 0,0 0,0-1,0 1,0 0,0 0,-1 0,1 0,0 0,-1 0,1 1,61 218,-46-163,-17-57,-1-1,1 0,-1 1,1-1,-1 0,1 0,-1 0,1 0,-1 0,1 0,-1-1,1 1,-1 0,1-1,-1 1,1-1,-1 0,1 1,0-1,-1 0,1 0,0 0,0 0,0 0,0 0,0 0,0 0,0 0,0-1,-1 0,2 2,-110-65,18 35,71 27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5:38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1 223,'1'-4,"1"1,0 0,0-1,0 1,0 0,0 0,1 1,-1-1,1 0,0 1,0-1,0 1,0 0,0 0,0 0,1 1,-1-1,1 1,-1 0,1 0,-1 0,1 0,0 0,-1 1,1 0,2 0,121-22,116 11,-242 12,0-1,0 0,-1 1,1-1,0 0,0 1,0-1,0 0,0 0,-1 0,1 0,0 0,0 0,0 0,0 0,0 0,0 0,0 0,-1-1,1 1,0 0,0-1,0 1,-1 0,1-1,0 1,0-1,-1 1,1-1,0 0,-1 1,1-1,-1 0,1 1,-1-1,1 0,-1 0,1 1,-1-1,0 0,1 0,-1 0,0 0,0 0,0 1,0-1,1 0,-1 0,0 0,-1 0,1 0,0 0,0 0,0 1,0-1,-1 0,1 0,0 0,-114-95,91 82,17 16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5:38.6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6,'55'-2,"229"3,-244-6,-28 5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5:38.8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2,'20'4,"10"3,5-1,2-6,-1-3,-1-1,-3 0,-1 1,-1 1,-2 1,1 0,-6 1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5:36.8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29,'6'30,"-1"-1,-1 1,-2-1,-1 1,-1 0,-2 0,-2 14,-11 66,-5-1,-23 67,6-30,38-119,14-32,3-38,-12 18</inkml:trace>
  <inkml:trace contextRef="#ctx0" brushRef="#br0" timeOffset="393.196">113 29,'1'-2,"1"0,-1 1,1-1,-1 0,1 0,0 1,-1-1,1 1,0 0,0-1,0 1,0 0,0 0,0 0,1 0,-1 1,0-1,0 0,1 1,-1 0,0-1,1 1,-1 0,0 0,2 1,-1-2,338-1,-261 2,-81 0</inkml:trace>
  <inkml:trace contextRef="#ctx0" brushRef="#br0" timeOffset="688.165">0 368,'24'-5,"13"-1,4 0,1 1,-2 1,-4 2,-2 1,-3 1,-1 0,-2 0,0 0,0 0,-6 1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5:45.5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143 207,'0'-1,"0"0,-1 1,1-1,0 0,-1 0,1 1,0-1,-1 0,1 1,-1-1,1 0,-1 1,1-1,-1 1,1-1,-1 1,0-1,1 1,-1-1,0 1,1 0,-1-1,0 1,0 0,1 0,-1-1,0 1,0 0,0 0,1 0,-1 0,0 0,0 0,0 0,1 0,-1 0,0 1,0-1,0 0,1 0,-1 1,0-1,1 1,-1-1,0 0,1 1,-1-1,0 1,1-1,-1 1,1 0,-1-1,1 1,-1 0,1-1,0 1,-1 0,1-1,0 1,-1 0,1 0,0 0,0-1,0 1,0 0,0 0,0 0,0 0,-33 137,0 87,21 3,-9-128,14-138,7 15</inkml:trace>
  <inkml:trace contextRef="#ctx0" brushRef="#br0" timeOffset="466.464">86 151,'0'0,"0"0,0 1,-1-1,1 1,0-1,0 1,0-1,0 1,0-1,-1 0,1 1,0-1,0 1,0-1,0 1,0-1,1 1,-1-1,0 1,0-1,0 1,0-1,0 1,1-1,-1 1,0-1,0 0,1 1,-1-1,0 1,1-1,-1 0,0 1,1-1,-1 0,1 0,-1 1,0-1,1 0,-1 0,1 1,-1-1,1 0,-1 0,1 0,-1 0,1 0,-1 0,1 0,-1 0,1 0,-1 0,1 0,-1 0,0 0,1 0,-1 0,1-1,20 6,-1-1,1-1,0-1,0-1,0 0,0-2,1-1,23 1,91-16,-136 17,-1 0,1 0,0 1,0-1,-1 0,1 0,0 1,0-1,0 0,-1 0,1 1,0-1,0 0,0 1,0-1,-1 0,1 1,0-1,0 1,0-1,0 0,0 1,0-1,0 0,0 1,0-1,0 0,0 1,1-1,-1 0,0 1,0-1,0 0,0 1,0-1,1 0,-1 1,0-1,0 0,1 0,-1 1,0-1,0 0,1 0,-1 1,0-1,1 0,-1 0,0 0,1 0,-1 1,0-1,1 0,-1 0,0 0,1 0,-1 0,0 0,1 0,-1 0,0 0,1 0,-1 0,1 0,-1 0,-8 9</inkml:trace>
  <inkml:trace contextRef="#ctx0" brushRef="#br0" timeOffset="898.819">31 489,'0'5,"5"1,6 0,6-1,5-1,3-2,3-1,1 0,1-1,-1-1,0 1,-4 5,-8 1</inkml:trace>
  <inkml:trace contextRef="#ctx0" brushRef="#br0" timeOffset="17580.285">736 517,'5'-5,"-4"6,-4 11,-81 213,84-222,-3 1,1 0,0 0,0 1,0-1,1 1,0 0,-1-1,2 1,-1 0,1 0,-1 0,1 0,0-1,1 1,0 0,-1 0,1-1,1 1,-1 0,1-1,0 1,0-1,0 1,0-1,1 0,0 0,-1 0,2-1,-1 1,0-1,4 3,-3-4,0 1,0-1,0 0,1-1,-1 1,1-1,0 0,-1 0,1 0,0 0,-1-1,1 0,0 0,0 0,2-1,12-4</inkml:trace>
  <inkml:trace contextRef="#ctx0" brushRef="#br0" timeOffset="18254.89">623 178,'0'0,"1"-1,-1 1,1 0,-1-1,0 1,1 0,-1 0,1-1,-1 1,1 0,-1 0,1 0,-1 0,1-1,-1 1,1 0,-1 0,1 0,-1 0,1 0,0 0,-1 0,1 1,-1-1,1 0,-1 0,1 0,-1 0,1 1,-1-1,0 0,1 1,-1-1,1 0,-1 0,1 1,-1-1,0 1,1-1,-1 0,0 1,0-1,1 1,-1-1,0 1,0-1,1 1,-1-1,0 1,0-1,0 1,0-1,0 1,0-1,0 1,0 0,0-1,0 1,0-1,0 1,0-1,-1 1,1-1,0 1,21-12,-1 0,0-2,-1 0,0-1,-1-1,-1-1,0 0,13-18,3 0,-33 33,1 0,0 0,-1 0,1 0,0 0,0 0,-1 0,1 1,0-1,0 0,0 1,0-1,0 0,0 1,0-1,0 1,0 0,0-1,0 1,0 0,1 0,-1-1,0 1,0 0,0 0,0 0,0 0,1 1,-1-1,0 0,0 0,0 1,0-1,0 1,0-1,0 1,0-1,0 1,0 0,0-1,0 1,0 0,0 0,-1-1,1 1,0 0,-1 0,1 0,0 0,-1 0,1 0,-1 0,0 0,1 0,-1 1,0-1,0 0,1 0,-1 0,0 0,0 0,0 1,0-1,-1 0,1 0,0 0,0 1,50 174,-27-112,-16-45</inkml:trace>
  <inkml:trace contextRef="#ctx0" brushRef="#br0" timeOffset="19560.154">1554 376,'-6'0,"-22"-1,-1 1,0 2,1 1,-1 1,-17 6,44-10,0 0,0 0,0 0,-1 1,1-1,1 1,-1 0,0-1,0 1,0 0,0 0,0 0,1 0,-1 0,0 1,1-1,-1 1,1-1,0 1,-1-1,1 1,0-1,0 1,0 0,0 0,0 0,0 0,1 0,-1 0,1 0,-1 0,1 0,0 0,0 0,0 0,0 0,0 0,0 0,0 0,1 0,-1 0,1 0,-1 0,1 0,0 0,0-1,0 1,0 0,0 0,0-1,1 1,-1-1,0 1,1-1,-1 1,1-1,0 0,0 1,28 20,-26-20,1 0,-1 0,1 1,-1-1,0 1,0 0,0 0,0 0,-1 1,1-1,-1 1,0 0,0 0,0 0,0 0,-1 0,0 1,0-1,0 1,0 0,-1-1,0 1,0 0,0 0,0 0,-1 0,0 0,0 0,0 0,-1 0,0-1,0 1,0 0,-1 1,-3 3,-2 0,1-1,-1 0,-1 0,1-1,-1 0,-1 0,1-1,-1 0,0-1,-1 1,1-2,-1 1,0-2,-7 3,5-1,2-1,1-1,-1 0,0 0,0-1,0 0,0-1,-1 0,1-1,0 0,0 0,-1-1,1 0,-3-2,0-3,6-1</inkml:trace>
  <inkml:trace contextRef="#ctx0" brushRef="#br0" timeOffset="19805.011">1753 574,'-20'34,"-5"15,0 5,6-3,9-9,8-13</inkml:trace>
  <inkml:trace contextRef="#ctx0" brushRef="#br0" timeOffset="20051.35">1753 122,'0'5,"0"6,0 1</inkml:trace>
  <inkml:trace contextRef="#ctx0" brushRef="#br0" timeOffset="20445.668">1865 828,'149'-227,"-131"210,-12 47,-6-22,1 0,0 0,0 0,0 0,1 0,1 0,-1 0,1-1,0 1,1-1,0 0,0 0,0 0,1 0,0-1,1 1,-1-2,1 1,0 0,1-1,-1 0,1-1,0 1,0-2,0 1,1-1,-1 0,1 0,0 0,0-1,0-1,5 1,-6-2,0 1,-1-2,1 1,0-1,0 0,-1 0,1-1,-1 0,1 0,-1-1,0 1,0-2,0 1,0 0,0-1,-1 0,0-1,0 1,0-1,0 0,-1 0,0 0,0-1,1-1,72-155,-64 125,-5 16,-2 1</inkml:trace>
  <inkml:trace contextRef="#ctx0" brushRef="#br0" timeOffset="22655.413">2571 1109,'0'-18,"-1"-31,3-1,1 1,10-44,11 4,3 1,4 1,33-63,-54 127,1-1,2 1,0 1,1 0,2 1,0 1,1 0,1 1,13-10,-30 27,1 0,0 0,-1 0,1 1,0-1,0 1,0 0,0-1,0 1,0 0,0 0,1 0,-1 1,0-1,1 0,-1 1,0 0,1-1,-1 1,0 0,1 0,-1 0,1 1,-1-1,0 1,1-1,-1 1,0 0,0-1,1 1,-1 0,0 1,0-1,0 0,0 1,0-1,-1 1,1-1,0 1,-1 0,1 0,-1 0,1 0,-1 0,0 0,0 0,0 0,0 0,0 1,-1-1,1 0,-1 1,1-1,-1 0,0 1,0-1,0 1,0-1,-1 1,-75 239,75-235,1 0,0-1,1 1,-1 0,1-1,1 1,-1-1,1 1,0-1,1 0,-1 0,1 0,0 0,1 0,-1-1,1 1,0-1,1 0,-1 0,1-1,0 1,0-1,1 0,1 1,-3-2,1 0,-1 1,-1 0,1 0,0 0,-1 0,0 1,0-1,0 1,-1 0,1 0,-1 0,-1 0,1 0,0 0,-1 0,0 1,-1-1,1 0,-1 1,0-1,0 1,-1-1,1 0,-1 1,0-1,-1 0,1 0,-1 1,0-1,-1 0,1-1,-1 1,0 0,0-1,0 0,0 0,-1 0,0 0,0 0,0-1,0 1,-1-1,1 0,-1 0,-4 1,-2-3,-1-1,0 0,0 0,0-1,0-1,1 0,-1 0,1-1,-1-1,1 0,0 0,1-1,-1-1,1 0,0 0,0-1,1 0,0-1,0 0,0 0,1-1,1 0,0 0,-7-11,-67-59,-2 14,70 51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48:45.2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283 160,'0'34,"0"25,0 8,0-4,-5-11,-1-11,0-7,1-4,1-3,2-1,1-5</inkml:trace>
  <inkml:trace contextRef="#ctx0" brushRef="#br0" timeOffset="296.22">1 188,'67'-14,"32"-10,4 0,-11 3,-11 6,-15 5,-14 4,-11 4,-7 1,-6 2,-1 0,-2 0,-4 0</inkml:trace>
  <inkml:trace contextRef="#ctx0" brushRef="#br0" timeOffset="718.222">875 20,'12'-3,"3"-1,1 0,-1 1,1 0,-1 2,1 0,0 0,0 1,-1 1,1 1,0 0,-1 2,9 2,-22-6,0 1,0 0,0 0,0 0,0 0,0 0,-1 1,1-1,0 0,-1 1,1-1,-1 1,0 0,1-1,-1 1,0 0,0 0,0 0,0 0,-1 0,1 0,0 0,-1 0,1 0,-1 0,0 0,0 0,0 0,0 1,0-1,0 0,-1 0,1 0,0 0,-1 0,0 0,0 0,1 0,-1 0,0 0,0 0,-1 0,-61 70,-47 22,109-93,1 0,-1-1,0 1,1 0,-1 0,1 0,-1 1,1-1,0 0,-1 0,1 0,0 0,0 0,0 0,0 0,0 1,0-1,0 0,0 0,0 0,0 0,1 0,-1 0,0 1,1-1,-1 0,1 0,-1 0,1 0,0 0,-1-1,1 1,0 0,0 0,0 0,-1-1,1 1,0 0,0-1,0 1,0 0,0-1,0 0,0 1,1-1,-1 0,0 1,0-1,0 0,0 0,0 0,0 0,1 0,64 1,140-46,-182 40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6:09.6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1 455,'9'0,"9"0,5 0,5-5,1-1,1 0,0 1,0 2,-1 1,0 1,0 0,-1 1,1 0,-1 1,-5-6,-6-1</inkml:trace>
  <inkml:trace contextRef="#ctx0" brushRef="#br0" timeOffset="368.785">368 201,'-13'35,"1"1,3 0,0 1,3-1,1 2,2-1,1 0,2 14,-25 116,28-83,4-78</inkml:trace>
  <inkml:trace contextRef="#ctx0" brushRef="#br0" timeOffset="808.872">875 145,'-16'39,"-24"149,-12 37,30-168,13-65,7-5</inkml:trace>
  <inkml:trace contextRef="#ctx0" brushRef="#br0" timeOffset="1170.061">791 117,'10'0,"7"0,7 0,3 0,2 0,1 0,0 0,0 0,-1 0,0 0,0 0,0 0,-1 0,-5 5,-11 1,-7 0</inkml:trace>
  <inkml:trace contextRef="#ctx0" brushRef="#br0" timeOffset="1433.022">763 399,'29'0,"14"0,5 0,-2 0,-3 0,-9 0</inkml:trace>
  <inkml:trace contextRef="#ctx0" brushRef="#br0" timeOffset="2203.589">565 399,'-5'5,"-6"1,-6 0,-5-1,1-6,0-3,-2-1,3 5,1 3,7 1,7-1</inkml:trace>
  <inkml:trace contextRef="#ctx0" brushRef="#br0" timeOffset="4274.232">1186 568,'163'-118,"-160"116,0 1,0 0,1-1,-1 1,0 1,1-1,-1 0,1 1,-1 0,1-1,-1 1,1 1,-1-1,1 0,-1 1,1 0,-1 0,0 0,1 0,-1 1,0-1,0 1,0-1,0 1,0 0,0 1,-1-1,1 0,-1 1,1-1,-1 1,0 0,0 0,0 0,-1 0,1 0,0 0,-1 0,0 1,0-1,0 0,0 1,-1 1,8 17,-1 0,-2 1,0 0,-2-1,0 2,-1-1,-2 17,0-36,0 33,-1-1,-1 0,-2-1,-9 33,11-58,-1 0,-1 0,1-1,-2 1,1-1,-1 0,-1 0,0-1,0 1,0-1,-1-1,0 1,-1-1,0-1,0 1,0-1,-1 0,0-1,-5 2,-85 15,96-22,0 0,1 0,-1 0,0-1,1 1,-1 0,0-1,1 0,-1 0,1 0,-1 0,1 0,0 0,-1-1,1 1,0-1,0 0,0 1,0-1,0 0,0 0,0 0,1 0,-1-1,1 1,0 0,-1-1,1 1,0-1,1 1,-1-1,0 0,1 1,-1-1,1-1,1-9,1 1,1-1,0 1,0 0,1-1,1 2,0-1,1 1,0-1,0 1,1 1,1 0,0 0,0 0,1 1,7-5,138-100,-135 103,-2 0</inkml:trace>
  <inkml:trace contextRef="#ctx0" brushRef="#br0" timeOffset="4865.243">1271 201,'118'-95,"1"0,-118 94,0 0,1 0,-1 0,1 0,-1 0,1 0,-1 0,1 1,0-1,-1 1,1-1,0 1,-1-1,1 1,0 0,-1 0,1 0,0 0,0 0,-1 0,1 1,0-1,0 1,-1-1,1 1,-1-1,1 1,0 0,-1 0,1 0,-1 0,0 0,1 0,-1 0,0 0,0 1,0-1,1 0,-1 1,-1-1,1 1,0-1,0 1,0-1,-1 2,13 80,-13-75,-1-1,2 1,-1 0,1 0,0 0,1-1,0 1,0-1,0 1,1-1,3 5,4 2</inkml:trace>
  <inkml:trace contextRef="#ctx0" brushRef="#br0" timeOffset="11106.927">2033 342,'-2'-2,"1"0,0 0,-1 1,0-1,1 0,-1 1,0-1,0 1,0 0,0-1,0 1,0 0,0 0,0 0,0 1,-1-1,1 0,0 1,-1-1,1 1,0 0,-1 0,1 0,0 0,-1 0,0 0,-5-1,-1 1,1 0,0 0,0 1,0 0,-1 0,1 1,0 0,1 0,-1 1,0 0,1 1,-1-1,1 2,0-1,0 1,1 0,-1 0,1 0,0 1,1 0,-1 0,1 1,1 0,-1 0,1 0,0 0,-1 4,-1 6,0-1,1 1,1 0,1 0,1 1,0-1,1 1,0 2,2-14,-1 1,1-1,1 1,-1-1,1 1,0-1,0 0,1 0,-1 0,2 0,-1-1,0 1,1-1,0 0,1 0,-1 0,1-1,-1 1,2-1,-1 0,0-1,1 1,1 0,-2-1,0 0,1 0,0 0,-1-1,1 0,0 0,0-1,0 1,0-1,1-1,-1 1,0-1,0 0,0 0,1-1,-1 0,0 0,0 0,0-1,0 0,0 0,-1 0,1-1,3-2,4-7</inkml:trace>
  <inkml:trace contextRef="#ctx0" brushRef="#br0" timeOffset="11988.432">2428 371,'-1'-2,"0"0,0 1,0-1,-1 1,1-1,-1 1,1-1,-1 1,0 0,1 0,-1 0,0 0,0 0,0 0,0 0,0 1,0-1,0 1,0-1,0 1,0 0,0 0,0 0,0 0,0 0,0 0,0 0,0 1,0-1,-1 1,-4 0,0 0,0 1,1 0,-1 0,1 1,-1 0,1 0,0 0,0 1,0-1,0 2,1-1,-1 0,1 1,0 0,1 1,-1-1,1 1,0-1,1 1,-1 1,1-1,0 0,1 1,-1-1,1 1,0 2,-1 1,1 1,1-1,-1 1,2 0,-1-1,2 1,-1 0,1-1,1 1,0-1,0 1,1-1,1 0,0 0,0 0,1 0,4 7,-6-13,0-1,0 0,0 0,0 0,0 0,1 0,-1-1,1 1,0-1,0 0,0 0,0 0,0-1,0 0,0 1,0-1,1-1,-1 1,0-1,1 1,-1-1,0-1,1 1,-1 0,0-1,1 0,0 0,114-42,-115 41,5-4,0-1,0 1,-1-2,0 1,0-1,0 0,-1-1,-1 0,1 0,-1 0,-1-1,0 0,0 0,-1 0,0-1,-1 1,0-1,-1 0,0 0,0 0,-1-5,0 8,0 0,0 0,-1 0,0 0,0 1,-1-1,0 0,-1 0,1 0,-1 0,-1 1,0-1,0 1,-2-4,3 7,0 1,0 0,0 0,0 0,0 0,-1 1,1-1,-1 1,0-1,0 1,0 0,0 0,0 0,0 0,-1 1,1-1,-1 1,1 0,-1 0,1 0,-1 1,0-1,1 1,-1 0,0 0,1 0,-1 0,0 1,1-1,-1 1,-2 1,-7 1,0 1,1 1,-1 0,1 1,0 0,1 1,-1 1,1-1,1 2,-2 1,-1 4</inkml:trace>
  <inkml:trace contextRef="#ctx0" brushRef="#br0" timeOffset="12939.791">3106 342,'0'-2,"0"0,0 0,0 0,-1 0,1 0,0-1,-1 1,0 0,1 0,-1 1,0-1,0 0,0 0,0 0,0 0,-1 1,1-1,0 1,-1-1,1 1,-1-1,0 1,1 0,-1 0,0-1,0 2,0-1,0 0,0 0,0 0,0 1,0-1,0 1,0 0,0 0,0-1,0 1,0 0,-2 1,-85 14,87-14,-1-1,-5 2,1-1,-1 1,1 0,0 1,0-1,0 2,0-1,0 1,0 0,1 0,0 1,0-1,0 1,0 1,1-1,0 2,5-3,0 0,1-1,-1 1,1 0,0 0,0 0,1 0,-1-1,1 1,0-1,0 1,0-1,0 0,0 1,1-1,0-1,-1 1,1 0,0 0,0-1,1 0,-1 0,0 0,1 0,-1 0,1 0,0-1,-1 0,1 0,0 0,3 0,6 6,0-1,-1 1,1 1,-2 0,1 1,-1 0,0 1,-1 0,0 0,3 6,-10-12,0 1,1 0,-2 0,1 0,0 0,-1 0,0 0,0 1,-1-1,0 1,0-1,0 1,0 0,-1-1,0 1,0 0,-1-1,1 1,-1 0,0-1,-1 1,1-1,-1 0,-1 1,1-1,-4 2,0 0,-1 0,0-1,0 0,-1-1,1 0,-1 0,0 0,-1-1,1 0,-1-1,1 0,-1 0,0-1,0 0,-1-1,1 0,0 0,0-1,-1 0,1 0,0-1,0-1,-9-1,15 3,1-1,-1 1,1-1,-1 1,0-1,1 0,-1 0,1 0,-1 0,1 0,0-1,-1 1,1-1,0 0,0 1,0-1,0 0,1 0,-1 0,0-1,1 1,-1 0,0-2,-4-13</inkml:trace>
  <inkml:trace contextRef="#ctx0" brushRef="#br0" timeOffset="14049.324">3387 907,'-1'2,"-1"-1,0 1,0-1,0 0,0 0,0 0,0 0,0 0,0 0,0-1,0 1,-1-1,1 1,0-1,0 0,-1 0,1 0,0 0,0 0,-1-1,1 1,0-1,0 1,0-1,-1 0,1 0,0 0,0 0,0 0,1 0,-1-1,0 1,0-1,1 1,-1-1,1 0,-1 1,1-1,0 0,-1 0,1 0,0 0,0 0,1 0,-1 0,0 0,1-1,-1 1,1 0,0 0,0-1,0 1,0 0,0 0,0-1,0 1,1-2,-4-38,2 1,2 0,2 0,1-1,2 2,2-1,1 1,3 0,1 1,2 0,13-23,-15 37,1 1,1 0,1 1,1 1,2 0,0 2,1 0,0 1,2 1,0 1,1 0,1 2,1 1,6-2,-24 12,1 1,0-1,1 2,-1-1,0 1,1 0,-1 1,1-1,0 2,-1-1,1 1,0 1,-1 0,1 0,4 1,-11 1,1-1,-1 1,0 0,0-1,-1 1,1 0,0 0,-1 0,0 0,0 0,0 0,0 1,0-1,-1 0,1 0,-1 1,0-1,0 0,0 1,-1-1,1 0,-1 1,1-1,-1 0,0 0,-1 0,1 0,0 0,-1 0,0 0,1 0,-1-1,0 1,-3 2,3 0,-122 168,121-170,1-1,0 1,0-1,0 1,0 0,1 0,-1 0,1 0,0 0,0 0,0 0,0 0,0 1,1-1,-1 0,1 1,0-1,0 0,0 1,1-1,-1 0,1 0,-1 1,1-1,0 0,1 0,-1 0,0 0,1 0,0 0,0 0,27 31,35 57,-63-87,1-1,-1 1,0-1,0 1,0 0,-1 0,1-1,-1 1,0 0,0 0,0 0,-1-1,1 1,-1 0,0 0,0-1,0 1,-1-1,1 1,-1-1,0 1,0-1,0 0,0 0,0 0,-1 0,-1 1,-3 3,-1-1,0 1,0-2,-1 1,0-1,0 0,0-1,0 0,-1 0,0-1,0 0,1-1,-2 0,1-1,0 0,0 0,0-1,0-1,-1 1,1-2,0 1,0-1,0-1,1 0,-1 0,0-1,1-1,0 1,0-1,1-1,-1 0,-12-9,1-1,0-1,2-1,0-1,1 0,1-1,1-1,0-1,2 0,1 0,0-1,2-1,-3-12,-79-121,83 140,5 4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7:50.6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1199 1,'310'148,"-310"-148,1-1,-1 1,1 0,-1 0,1 0,0 0,-1 0,1 0,-1 0,1-1,-1 2,1-1,-1 0,1 0,-1 0,1 0,-1 0,1 0,-1 0,1 1,-1-1,1 0,-1 0,1 1,-1-1,1 0,-1 1,1-1,-1 1,0-1,1 0,-1 1,0-1,1 1,-1-1,0 1,0-1,0 1,1-1,-1 1,0-1,0 1,0-1,0 1,0-1,0 1,0-1,0 1,0 0,0-1,0 1,0-1,0 1,0-1,-1 1,1-1,0 1,0-1,-1 1,1-1,0 1,-1-1,1 0,-1 1,-38 3,-154 5,126-1,-185 25,-49 22,198-29,2 4,-45 22,145-52,-1 0,1-1,0 1,-1 0,1 0,0 1,-1-1,1 0,0 0,-1 1,1-1,0 1,0-1,0 1,-1-1,1 1,0 0,0 0,0-1,0 1,0 0,0 0,0 0,0 0,1 0,-1 0,0 0,0 1,1-1,-1 0,1 0,-1 1,1-1,0 0,-1 0,1 1,0-1,0 0,0 1,0-1,0 0,0 1,0-1,0 0,1 1,-1-1,1 0,-1 0,1 1,-1-1,1 0,-1 0,1 0,0 0,0 0,0 1,0-2,0 1,0 0,0 0,0 0,0 0,0-1,143 49,-70-30,186 55,-207-65,57 21,-109-29,1-1,-1 1,0-1,1 1,-1 0,0 0,0 0,1 0,-1 0,0 0,0 0,0 0,0 0,0 0,0 1,-1-1,1 0,0 1,-1-1,1 0,-1 1,1-1,-1 1,0-1,1 1,-1-1,0 1,0-1,0 1,0-1,0 1,-1-1,1 1,0-1,-1 1,1-1,-1 1,1-1,-1 0,0 1,0-1,1 0,-1 0,0 1,0-1,-1 1,-59 40,-13-15,-1-3,-1-4,-20 1,-115 32,170-41,8-4,1 1,0 2,1 1,0 2,1 0,0 2,1 2,-21 17,48-34,0 1,0-1,1 1,-1-1,1 1,-1 0,1 0,0 0,0 0,0-1,0 2,0-1,0 0,0 0,1 0,-1 0,1 0,0 1,0-1,-1 0,1 0,0 1,1-1,-1 0,0 0,1 0,-1 1,1-1,0 0,0 0,0 0,0 0,0 0,0 0,0 0,1-1,-1 1,1 0,-1-1,1 1,-1-1,1 1,0-1,0 0,0 0,0 0,0 0,0 0,0 0,0 0,2 0,13 5,0-1,0 0,1-2,0 1,0-2,0-1,0 0,0-1,0-1,2-1,23 1,319-19,-112-3,-231 18,-1 2,1 0,0 1,0 1,0 1,0 0,0 2,-1 0,7 2,-1 2</inkml:trace>
  <inkml:trace contextRef="#ctx0" brushRef="#br0" timeOffset="482.172">1933 284,'-28'107,"-125"408,134-435,62-183,-35 77</inkml:trace>
  <inkml:trace contextRef="#ctx0" brushRef="#br0" timeOffset="766.272">1876 255,'2'-3,"-1"0,1 1,-1-1,1 1,0 0,0-1,0 1,0 0,0 0,0 0,1 0,-1 1,1-1,-1 1,1-1,0 1,0 0,-1 0,1 0,0 0,0 1,0-1,0 1,0 0,0 0,0 0,0 0,0 0,0 1,0-1,0 1,0 0,-1 0,1 0,2 1,11-1,272-26,-168 14,-115 14</inkml:trace>
  <inkml:trace contextRef="#ctx0" brushRef="#br0" timeOffset="1009.501">1734 678,'34'0,"16"0,4-5,-3-1,-4 0,-6 1,-5 2,-4 1,-7 1</inkml:trace>
  <inkml:trace contextRef="#ctx0" brushRef="#br0" timeOffset="1311.121">2497 650,'-10'24,"-7"8,-2 3,-2 1,-2-1,-2-2,3-2,1-1,-1-1,-2 0,4-1,0-5,-1-6,2-7</inkml:trace>
  <inkml:trace contextRef="#ctx0" brushRef="#br0" timeOffset="1576.472">2300 678,'4'19,"8"7,0 3,-1 2,2-5,-1-1,2-1,4 1,3 0,-2 2,1-5,-3 0,-4 0,0 1,-2 2,-3-4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8:01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363 21,'-5'-1,"-177"-18,175 19,0 0,0 1,0 0,0 0,0 0,0 1,1 1,-1-1,1 1,-1 0,1 0,0 1,0-1,0 2,0-1,1 0,0 1,0 0,0 1,1-1,-1 1,1-1,1 1,-2 3,1-4,1 0,-1 1,1 0,1-1,-1 1,1 0,0 0,0 0,1 1,0-1,0 0,0 0,1 1,0-1,0 1,0-1,1 0,0 1,1-1,-1 0,1 0,0 0,1 0,-1 0,1-1,0 1,3 3,-2-5,0-1,0 1,0-1,1 0,-1 0,1-1,0 0,-1 1,1-1,0-1,1 1,-1-1,0 0,0 0,0 0,1-1,-1 0,0 0,1 0,-1-1,0 1,0-1,1-1,-1 1,0-1,0 0,0 0,-1 0,1-1,0 1,-1-1,0 0,1-1,-1 0,29-20,-1-1,-1-2,-2-2,-1 0,-1-2,9-14,7 1,-39 79,-16 197,12-229,0 0,0 0,0 1,1-1,-1 0,1 0,-1 0,1 1,0-1,0 0,1 0,-1 0,1-1,-1 1,1 0,0 0,0-1,0 1,0-1,1 0,-1 0,1 0,-1 0,1 0,0 0,0-1,-1 1,1-1,0 0,0 0,1 0,-1 0,0 0,0-1,0 1,1-1,-1 0,1 0,13-4</inkml:trace>
  <inkml:trace contextRef="#ctx0" brushRef="#br0" timeOffset="244.186">927 162,'-24'33,"-8"17,-3 3,4-1,3-10,6-7,6-6,7-1,4-12,4-12,1-8</inkml:trace>
  <inkml:trace contextRef="#ctx0" brushRef="#br0" timeOffset="493.309">701 105,'0'12,"0"1,1-1,0 0,1 1,1-1,-1 0,2-1,0 1,0 0,1-1,1 0,0 0,0-1,1 1,0-2,1 1,0-1,1 0,4 3,12 12,0 1,-1 1,-2 1,-1 1,0 2,-10-13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7:59.4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0 155,'313'0,"-205"-21,-101 22,-3 2</inkml:trace>
  <inkml:trace contextRef="#ctx0" brushRef="#br0" timeOffset="399.966">0 382,'5'4,"6"2,7 0,4-1,4-1,1-2,2-1,1-1,-1 0,1-4,-1-3,0 1,-1 1,-5 6,-6 3</inkml:trace>
  <inkml:trace contextRef="#ctx0" brushRef="#br0" timeOffset="1874.407">650 579,'61'-283,"-54"265,0-1,1 1,1 0,1 1,0 0,1 1,1 0,0 0,1 2,11-11,-22 24,-1-1,1 0,-1 1,1 0,0-1,-1 1,1 0,0 0,0 0,0 0,0 0,0 0,0 0,0 1,0-1,0 1,0-1,0 1,0 0,1 0,-1 0,0 0,0 0,0 1,0-1,0 1,1-1,-1 1,0 0,0 0,-1 0,1 0,0 0,0 0,0 0,-1 1,1-1,0 0,-1 1,1 0,-1-1,0 1,0 0,0 0,1 0,-2 0,1 0,0 0,0 0,0 1,22 191,-8-108,-14-85,0-1,-1 1,1-1,0 1,0-1,-1 1,1-1,0 1,0-1,0 0,0 0,-1 1,1-1,0 0,0 0,0 0,0 0,0 0,0 0,0 0,0 0,-1 0,1 0,0-1,0 1,0 0,0-1,0 1,-1 0,1-1,0 1,0-1,-1 0,1 1,0-1,-1 1,1-1,-1 0,1 1,0-1,-1 0,0 0,1 0,-1 1,1-1,-1 0,0 0,0 0,1 0,-1 0,0 0,0 0,4-4,136-176,-117 149,2 0,1 2,1 0,1 2,9-4,-37 31,1 0,-1 0,1 0,-1 0,1 0,0 0,-1 0,1 1,0-1,0 0,-1 0,1 1,0-1,0 1,0-1,0 1,0-1,0 1,0-1,0 1,0 0,0-1,0 1,0 0,0 0,0 0,1 0,-1 0,0 0,0 0,0 0,0 1,0-1,0 0,0 1,0-1,0 0,0 1,0-1,0 1,0 0,0-1,-1 1,1 0,0-1,0 1,-1 0,1 0,0 0,-1 0,1 0,-1 0,1 0,-1 0,1 0,4 140,-7-88,6 112,2-147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8:27.9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1 282,'87'-21,"156"12,-148 11,-68-2,-3 0</inkml:trace>
  <inkml:trace contextRef="#ctx0" brushRef="#br0" timeOffset="329.965">28 452,'15'0,"9"0,6 0,2 0,0 0,0 0,-1 0,0 0,-2 0,0 0,0 0,-1 0,0 0,0 0,0 0,-5 0</inkml:trace>
  <inkml:trace contextRef="#ctx0" brushRef="#br0" timeOffset="1082.763">311 1,'150'105,"-82"-74,30 25,-95-54,0 1,-1 0,0 0,0 0,0 0,0 0,0 1,-1-1,1 1,-1-1,0 1,0-1,0 1,-1 0,1-1,-1 1,0 0,0-1,0 1,0 0,-1 0,0-1,0 1,0-1,0 1,0-1,0 1,-1-1,0 1,0-1,-1 2,-84 90,66-76,-18 18,-3-1,-1-3,-1-1,-45 23,62-33,23-14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8:43.6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24,'15'0,"8"0,7 0,2 0,0 0,0 0,0 0,-7-5,-2-2,0 1,-4 1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8:43.8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22,'19'0,"12"0,4 0,2-5,-1-1,-2 0,-6 1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8:41.7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29,'-1'312,"-23"-171,9-78,9-57</inkml:trace>
  <inkml:trace contextRef="#ctx0" brushRef="#br0" timeOffset="433.907">18 0,'5'0,"6"0,6 0,6 0,2 0,3 0,1 0,1 0,-1 0,0 0,-4 5,-3 2,0-1,-3-6,-6-3</inkml:trace>
  <inkml:trace contextRef="#ctx0" brushRef="#br0" timeOffset="769.359">46 283,'15'0,"9"0,5 0,3 0,1 0,-1 0,-1 0,-5 0</inkml:trace>
  <inkml:trace contextRef="#ctx0" brushRef="#br0" timeOffset="1053.793">583 424,'-20'33,"-5"17,-4 3,3-1,1-10,5-7,6-10</inkml:trace>
  <inkml:trace contextRef="#ctx0" brushRef="#br0" timeOffset="1356.684">413 367,'0'10,"0"7,0 7,5 3,1 2,5-4,5-1,5 0,4-4,-3-1,0-4,-4 1,0-2,-3 1,-5-3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8:45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1205,'-1'-16,"1"1,1 0,0-1,1 1,1 0,0 0,1 0,0 0,1 1,2-3,1-1,0 1,2 0,0 0,1 0,0 2,1-1,1 1,1 1,0 1,10-8,-23 20,1 0,-1 0,1 0,0 0,-1 0,1 0,0 0,0 0,0 1,0-1,-1 1,1 0,0-1,0 1,0 0,0 0,0 0,0 1,0-1,0 0,0 1,-1-1,1 1,0-1,0 1,0 0,-1 0,1 0,0 0,-1 0,1 0,-1 0,1 1,-1-1,0 1,1-1,-1 1,0-1,0 1,0-1,0 1,-1 0,1 0,0 0,-1-1,1 2,20 90,-17 19,-4-112,0-1,0 1,0-1,0 1,1-1,-1 1,0-1,0 1,1 0,-1-1,0 1,1-1,-1 1,1 0,-1-1,0 1,1 0,-1 0,1-1,-1 1,1 0,-1 0,1 0,-1-1,1 1,-1 0,1 0,-1 0,1 0,-1 0,1 0,-1 0,1 0,-1 0,1 0,-1 0,1 1,-1-1,1 0,-1 0,1 0,-1 1,0-1,1 0,-1 0,1 1,-1-1,0 0,1 1,-1-1,0 1,1-1,-1 0,0 1,1-1,-1 1,0-1,0 1,0-1,0 1,1-1,-1 1,0-1,0 1,0-1,0 1,0-1,0 1,0-1,0 1,22-42,-19 35,15-31,2 0,1 2,2 0,2 1,0 2,15-13,-39 43,0 1,0-1,0 1,0 0,0 0,0 0,0 0,1 0,-1 0,0 0,1 0,-1 0,1 1,-1-1,1 0,-1 1,1-1,-1 1,1 0,-1-1,1 1,0 0,-1 0,1 0,-1 0,1 0,0 1,-1-1,1 0,-1 1,1-1,-1 1,1 0,-1-1,1 1,-1 0,0 0,1 0,-1 0,0 0,0 0,0 0,0 0,1 2,6 10,-1 1,-1 0,0 0,0 0,-2 1,0 0,-1 0,0 0,-1 0,-1 0,0 1,-1-1,-1 0,0 2,3 67,2-60,2-6</inkml:trace>
  <inkml:trace contextRef="#ctx0" brushRef="#br0" timeOffset="3004.677">847 387,'33'80,"111"178,-144-259,1 0,-1 0,0 0,1 0,-1 1,0-1,1 0,-1 0,1 0,0 0,-1 0,1 1,0-1,-1 0,1 1,0-1,0 0,0 1,-1-1,1 1,0-1,0 1,0 0,0-1,0 1,0 0,0 0,0-1,0 1,0 0,0 0,0 0,0 0,0 0,0 1,0-1,0 0,0 0,0 1,0-1,0 0,0 1,0-1,0 1,-1-1,1 1,0 0,0-1,-1 1,1 0,0 0,-1-1,1 1,0 0,-1 0,1 0,-1 0,0 0,1 0,-1 0,0 0,1 0,-1 0,0 0,37-146,12-81,-26 89,-27 121</inkml:trace>
  <inkml:trace contextRef="#ctx0" brushRef="#br0" timeOffset="3623.903">1299 47,'58'-22,"-35"15,-19 4,0 1,0 0,1 0,-1 0,0 1,1-1,-1 1,1 0,0 0,-1 1,1-1,0 1,-1 0,1 1,-1-1,1 1,0 0,-1 0,1 0,-1 0,1 1,-1 0,0 0,0 0,0 0,0 1,0 0,0 0,-3 3,-1-1,0 1,0 0,0 0,0 0,-1-1,0 1,0 0,-1-1,0 1,0 0,0-1,0 0,-1 0,0 0,0 0,0 0,-1 0,1-1,-1 1,-1-1,1 0,0-1,-1 1,-1 0,-24 23,24-24,1 0,-1 1,1 0,0 0,0 1,0-1,0 1,1 0,0 0,0 0,0 1,1 0,0-1,0 1,0 0,1 1,-1-1,2 0,-1 1,1-1,0 1,0-1,1 1,0 0,1-4,0 0,1 0,0-1,0 1,0-1,0 1,0-1,0 0,1 0,-1 0,1 0,-1 0,1 0,0-1,-1 1,1-1,0 0,0 0,0 0,0 0,1-1,-1 1,0-1,0 0,0 1,1-1,84-6,-1-8,-62 16</inkml:trace>
  <inkml:trace contextRef="#ctx0" brushRef="#br0" timeOffset="4040.597">678 1007,'139'-26,"340"-51,-365 71,-96 12</inkml:trace>
  <inkml:trace contextRef="#ctx0" brushRef="#br0" timeOffset="4809.578">960 1177,'17'224,"-21"-195,2-7,-1 0,-1 0,-1-1,-1 1,-1-1,0-1,-10 18,16-36,1-1,-1 1,0-1,0 0,0 0,0 1,0-1,0 0,0 0,0 0,0 0,0 0,-1 0,1 0,0 0,-1-1,1 1,-1 0,1-1,0 1,-1-1,0 0,1 1,-1-1,1 0,-1 0,1 0,-1 0,1 0,-1 0,0-1,1 1,-1 0,1-1,-1 1,1-1,0 0,-1 1,1-1,0 0,-1 0,1 0,0 0,0 0,0 0,-1 0,1 0,1-1,-1 1,0 0,0-1,0 1,1 0,-1-1,0 1,1-1,0 1,-1-1,1 1,0-1,0 0,0 1,0-1,0-1,0-12,1 0,1-1,0 1,2 0,-1 1,2-1,0 0,0 1,1 0,1 1,1-1,2-3,1-2,-2-1,1 0,2 1,0 0,1 1,0 1,2 0,0 0,1 2,3-3,5 0,1 0,0 2,1 1,1 2,0 0,1 2,7-2,-16 7,-17 4,1 0,0 0,0 0,0 1,0-1,0 1,0 0,0 0,0 0,1 0,-1 1,0-1,1 1,-1 0,0 0,1 0,-1 0,0 1,1-1,-1 1,0 0,0 0,1 0,-1 0,0 1,0-1,0 1,-1 0,1 0,0 0,-1 0,1 0,-1 0,0 1,3 2,-5 1,-1 1,1-1,-1 0,-1 1,1-1,-1 0,0 0,0 0,0 0,-1 0,0-1,0 1,-1-1,0 0,0 0,0 0,0 0,-1-1,1 0,-1 0,0 0,-2 1,-159 100,162-104,1 1,0-1,0 0,0 1,0 0,0 0,0 0,1 0,-1 0,0 1,1-1,0 1,0 0,0 0,0-1,0 1,0 0,1 1,-1-1,1 0,0 0,0 1,0-1,0 0,1 1,0-1,-1 1,1-1,0 1,1-1,-1 1,1-1,-1 0,1 1,0-1,0 0,2 3,11 20,1 0,2-1,0-1,2-1,11 11,-14-15,-13-16,0 1,0-1,1 0,-1 0,1 0,-1-1,1 1,0-1,0 0,1 0,-1 0,0 0,0-1,1 0,-1 0,1 0,-1 0,1-1,0 1,-1-1,1-1,-1 1,5-1,8-5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07.2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874 1,'-34'2,"0"2,1 1,-1 2,1 1,-22 9,-63 15,84-26,0 1,1 2,0 2,1 0,0 2,0 2,2 1,-17 11,-56 28,103-53,-1-1,1 0,0 1,1-1,-1 0,0 1,0-1,0 0,1 1,-1-1,1 0,-1 0,1 0,-1 1,1-1,0 0,0 0,-1 0,1 0,0 0,0 0,0 0,0-1,0 1,0 0,0 0,1-1,-1 1,0-1,0 1,0-1,1 1,-1-1,0 0,1 0,-1 1,0-1,1 0,-1 0,0 0,0-1,1 1,-1 0,1-1,204 51,76 13,-224-38,-56-24,-1-1,0 1,0 0,1 0,-1 0,0 0,0 0,0 0,0 0,0 1,0-1,-1 0,1 0,0 1,-1-1,1 0,-1 1,1-1,-1 1,1-1,-1 1,0-1,0 1,0-1,0 1,0-1,0 1,0-1,-1 1,1-1,0 0,-1 1,1-1,-1 1,0-1,1 0,-1 1,0-1,0 1,-11 10,0 0,-1-1,0-1,0 0,-1-1,0 0,-1-1,0 0,0-2,-1 1,1-2,-7 1,-30 14,-288 136,324-147,8-6,0 1,-1 0,1 0,1 1,-1 0,1 0,-1 1,2 0,-1 0,1 1,0 0,0 0,0 0,1 1,1 0,-1 0,-2 7,7-14,0 1,0 0,0 0,0 0,0 0,1 0,-1 0,0 0,1 0,0 0,-1-1,1 1,0 0,0 0,0-1,0 1,0-1,1 1,-1-1,0 1,1-1,-1 0,1 0,-1 1,1-1,0 0,-1 0,1-1,0 1,0 0,0-1,-1 1,1-1,0 1,0-1,0 0,0 0,81 5,-74-5,561-4,-519-1,-33-1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48:40.6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58 172,'-9'17,"0"1,2 0,0 1,1-1,0 2,2-1,0 0,1 1,1 0,1-1,1 1,1 7,0-22,-1 0,1-1,0 1,1 0,-1 0,1-1,0 1,0-1,0 1,0-1,1 0,0 0,0 0,0 0,0 0,1-1,-1 0,1 1,0-1,0-1,0 1,0 0,1-1,-1 0,1 0,-1-1,1 1,0-1,0 0,0 0,-1 0,1-1,0 0,0 0,0 0,0 0,0-1,0 0,-1 0,1 0,0 0,0-1,-1 0,3-1,32-23,-26 12</inkml:trace>
  <inkml:trace contextRef="#ctx0" brushRef="#br0" timeOffset="300.135">369 144,'-37'106,"4"1,6 2,-8 72,30-150,1 2,1-1,2 0,2 1,2 9,8-18,-5-24</inkml:trace>
  <inkml:trace contextRef="#ctx0" brushRef="#br0" timeOffset="566.917">595 482,'-5'38,"-1"18,0 4,-4-3,0-7,2-7,2-6,7-9,3-14,1-10</inkml:trace>
  <inkml:trace contextRef="#ctx0" brushRef="#br0" timeOffset="813.397">905 425,'-14'39,"-10"22,-1 5,4-3,6-8,5-9,4-7,4-10</inkml:trace>
  <inkml:trace contextRef="#ctx0" brushRef="#br0" timeOffset="1214.055">454 539,'4'-11,"1"0,0 1,0-1,1 1,0 1,1-1,0 1,1 0,0 1,0 0,0 0,1 1,1 0,-1 0,1 1,0 0,0 1,1 0,0 1,0 0,0 1,4-1,-5 5,0-1,0 2,-1-1,1 2,-1-1,0 1,0 0,0 1,0 0,0 1,-1 0,0 0,4 3,32 17,-34-19,-1 0,1-2,1 1,-1-1,1 0,-1-1,1-1,0 0,0 0,0-1,0 0,0-1,0 0,1-1,-1 0,4-1,6-4,-2 0</inkml:trace>
  <inkml:trace contextRef="#ctx0" brushRef="#br0" timeOffset="1767.987">1159 59,'71'-37,"-62"33,0 0,0 1,1 0,0 1,-1 0,1 0,0 1,0 0,0 1,0 0,0 1,0 0,-1 0,5 2,-12-2,0 0,0 0,0 0,0 0,0 0,-1 0,1 0,0 1,-1-1,1 1,-1-1,1 1,-1 0,0 0,0-1,1 1,-1 0,-1 0,1 0,0 0,0 0,-1 0,1 1,-1-1,0 0,0 0,1 0,-1 0,-1 1,1-1,0 0,0 0,-1 0,0 0,1 0,-1 0,0 0,0 1,-43 74,1-31,36-40,0 1,0-1,1 1,0 0,0 0,1 0,0 1,0 0,1 0,0 1,0-1,1 1,0 0,0 2,3-7,1 0,0 0,0-1,0 1,1 0,-1 0,1-1,0 1,0-1,0 1,0-1,1 0,0 0,-1 0,1 0,0-1,0 1,0-1,1 0,-1 1,0-1,1-1,0 1,-1-1,1 1,0-1,0 0,0 0,0-1,-1 1,1-1,0 0,0 0,0 0,0 0,0-1,2 0,49-10,-30 6</inkml:trace>
  <inkml:trace contextRef="#ctx0" brushRef="#br0" timeOffset="3165.134">1809 285,'-12'226,"10"-216,-8 41,-1 0,-3-1,-3-1,-1-1,-18 33,8-46,17-29</inkml:trace>
  <inkml:trace contextRef="#ctx0" brushRef="#br0" timeOffset="3647.975">1723 228,'62'-27,"0"3,2 3,0 2,11 2,-68 15,0 0,0 1,0 0,0 0,0 1,0 0,0 0,0 0,1 1,-1 0,0 1,0 0,-1 0,1 0,0 1,-1 0,1 0,-1 1,0-1,0 1,0 1,-1-1,5 5,-9-3,0-1,-1 0,0 0,0 0,0 0,0 0,-1 0,0 0,0 1,0-2,-1 1,1 0,-1 0,0 0,-1-1,1 1,-1-1,0 0,0 0,0 0,-1 0,1 0,-1-1,-2 2,-26 21,-1-1,-1-2,-1-1,-1-2,-18 7,-51 29,102-55,0 0,0 0,0 0,1 0,-1 0,0 1,1 0,-1-1,1 1,-1 0,1 0,0 0,0 0,0 1,0-1,0 1,1-1,-1 1,1-1,0 1,-1 0,1 0,0 0,1 0,-1 0,0 0,1 0,0 0,0 0,0 0,0 0,0 0,0 0,1 0,0 0,-1-1,2 4,9 10,0 0,1-1,0-1,1 0,1-1,0 0,0-1,2-1,-1 0,2-1,1 0,52 39,-66-46,0 1,0-1,0-1,1 1,-1-1,0 1,1-1,0 0,-1-1,1 1,0-1,0 0,0 0,0-1,0 1,0-1,0 0,0-1,0 1,0-1,0 0,-1 0,1 0,0-1,0 0,-1 0,3-1,11-6</inkml:trace>
  <inkml:trace contextRef="#ctx0" brushRef="#br0" timeOffset="4169.916">257 1075,'237'-20,"1"10,2 11,193-26,116-6,-183 32,-312 4,-36 1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07.8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33,'0'-4,"1"4,-1-1,1 1,-1-1,1 1,-1-1,0 1,1-1,-1 1,0-1,1 0,-1 1,0-1,1 0,-1 1,0-1,0 0,0 1,0-1,0 0,0 1,0-1,0 0,0 1,0-1,0 0,0 1,0-1,0 0,-1 1,1-1,0 0,-1 1,1-1,0 1,-1-1,1 1,-1-1,1 0,0 1,-1 0,0-1,1 1,-1-1,1 1,-1 0,1-1,-1 1,0 0,1-1,-1 1,0 0,1 0,-1 0,0 0,1 0,-1 0,0 0,1 0,-1 0,-21 83,-54 317,9-202,52-178,9-32,8-40,71-135,-58 156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08.1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3 198,'-1'-7,"0"0,0 0,1-1,0 1,1 0,-1 0,1-1,1 1,0 0,0 0,0 0,0 0,1 1,0-1,1 1,0 0,0 0,0 0,0 0,1 0,0 1,0 0,1 0,-1 1,1-1,0 1,1 0,-1 1,0 0,1 0,0 0,0 1,0-1,0 2,0-1,0 1,0 0,0 1,5 0,150-1,-161 1,-1 0,1 0,0 0,-1 1,1-1,-1 0,1 1,0-1,-1 1,1-1,-1 0,0 1,1-1,-1 1,1-1,-1 1,0 0,1-1,-1 1,0-1,1 1,-1 0,0-1,0 1,0-1,0 1,0 0,0-1,0 1,0 0,0-1,0 1,0 0,0-1,0 1,0 0,0-1,-1 1,1-1,0 1,-1 0,1-1,0 1,-1-1,1 1,0-1,-1 1,1-1,-1 1,1-1,-1 0,1 1,-1-1,0 0,1 1,-1-1,1 0,-13 12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08.4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24,'5'5,"6"1,6 0,6-1,2-7,3-2,1-1,1 1,-1-4,0-1,0 1,-5 3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09.2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1,'-4'9,"-1"0,2 0,-1 1,1-1,1 1,0-1,0 1,1 0,0 0,0 0,1 0,1 0,0-1,0 1,1 0,0 0,0-1,4 9,-4-16,-1 0,1 0,-1 0,1 0,0 0,0 0,0-1,0 1,0-1,0 0,0 1,1-1,-1 0,0 0,1 0,-1-1,0 1,1-1,-1 1,1-1,-1 0,1 0,-1 0,1 0,0 0,-1-1,0 1,1-1,-1 1,1-1,-1 0,0 0,1 0,-1 0,0-1,0 1,0-1,0 1,0-1,1-1,76-73,-79 76,78-112,-78 111,0 0,1 1,-1-1,0 0,0 1,1-1,-1 1,0-1,1 1,-1-1,1 0,-1 1,1-1,-1 1,1 0,-1-1,1 1,0-1,-1 1,1 0,-1 0,1-1,0 1,-1 0,1 0,0 0,-1-1,1 1,0 0,0 0,-1 0,1 0,0 1,-1-1,1 0,0 0,-1 0,1 0,0 1,-1-1,1 0,-1 1,1-1,0 0,-1 1,1-1,-1 1,1-1,-1 1,1-1,-1 1,1-1,-1 1,0-1,1 1,-1 0,0-1,0 1,1 0,-1-1,0 1,13 43,-9 235,-7-238,-2 1,-1-1,-2 0,-8 20,15-58,1 2,0 0,-1 0,1-1,-1 1,0 0,0-1,-1 1,1-1,-1 1,0-1,0 0,0 1,-1-1,1 0,-1-1,0 1,0 0,-1-1,1 0,-1 0,0 0,1 0,-1 0,-1-1,1 0,0 0,0 0,-1 0,1 0,-1-1,0 0,1 0,-1-1,0 1,1-1,-1 0,0 0,-4-1,3-4,1 0,-1 0,1-1,0 1,0-1,0-1,1 1,0-1,0 1,1-1,0 0,0-1,1 1,0 0,0-1,0 1,1-1,0 0,1 1,0-1,0 0,1 1,0-4,-1 1,1-1,0 0,1 1,0-1,0 1,1 0,1-1,0 1,0 1,1-1,0 1,0-1,1 2,1-1,-1 1,3-2,10-8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09.6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52,'4'0,"7"0,7 0,4 0,3 0,3 0,1 0,-4-4,-2-3,0 1,1 1,2 1,0 2,-4-4,0-1,0 1,-4 2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09.9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26,'19'0,"11"0,6 0,0 0,1 0,-3 0,-1-5,-3-1,0 0,-2 1,-4 2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11.1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1 558,'7'-28,"2"1,1 0,1 0,1 1,1 1,1 0,2 1,0 0,2 2,0 0,12-10,141-122,-108 123,-62 30,1 1,0 0,-1 0,1 0,0 0,-1 0,1 1,0-1,-1 0,1 1,0-1,-1 1,1 0,-1-1,1 1,-1 0,1 0,-1 0,0 0,0 0,1 0,-1 1,0-1,0 0,0 1,0-1,0 0,0 1,-1-1,1 1,0 0,-1-1,1 1,-1 0,0-1,1 1,-1 0,0-1,0 1,0 228,0-229,-1-1,1 1,0 0,0 0,-1-1,1 1,0 0,0-1,0 1,0 0,0-1,0 1,0 0,0 0,0-1,1 1,-1 0,0-1,0 1,0 0,1-1,-1 1,0 0,1-1,-1 1,1-1,-1 1,1-1,-1 1,1-1,-1 1,1-1,-1 1,1-1,0 0,-1 1,1-1,0 0,-1 1,1-1,0 0,-1 0,1 0,0 0,-1 0,1 0,0 0,0 0,-1 0,1 0,0 0,-1 0,1 0,0 0,-1-1,1 1,0 0,-1-1,1 1,0 0,-1-1,1 1,-1-1,1 1,-1-1,1 1,0-1,33-40,-32 39,10-15,18-25,1 1,2 1,1 2,13-9,-36 37,71-51,-79 60,-1-1,0 1,1 0,-1 0,1 0,-1 0,1 0,-1 1,1-1,0 1,-1 0,1-1,0 1,-1 0,1 1,0-1,-1 0,1 1,-1 0,1-1,-1 1,1 0,-1 0,1 1,-1-1,0 0,1 1,-1-1,0 1,0 0,0 0,-1 0,3 2,-1 4,0 1,-1 0,0 0,0 0,-1 0,0 1,0-1,-1 0,-1 1,1-1,-2 0,1 0,-1 0,0 0,-1 0,0 0,-1 0,-1 2,-1 9,-10 89,21-91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11.6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453 0,'-18'5,"-16"4,0 1,1 1,0 2,1 1,0 2,-27 18,46-28,2 1,-1 0,1 1,0 0,0 1,1 0,0 1,1 0,0 0,0 1,1 0,1 1,0-1,0 1,1 1,1-1,0 1,1 0,0 1,1-1,0 0,0 11,4-20,-1 0,1 0,-1 0,1 0,1-1,-1 1,0 0,1-1,0 1,-1-1,2 1,-1-1,0 0,1 0,-1 0,1 0,0 0,0 0,0-1,0 0,0 1,1-1,-1-1,1 1,-1 0,1-1,0 1,0-1,-1 0,1-1,0 1,0-1,0 1,0-1,0 0,0-1,0 1,0-1,0 1,-1-1,1 0,0-1,0 1,-1-1,1 0,2-1,20-14,0-2,-2 0,0-2,-1 0,-2-2,0-1,-1 0,-1-1,1-5,-13 21,112-173,-102 162,-11 35,-11 39,2-42,-1 1,1-1,1 1,0 0,1-1,1 1,-1 0,2 0,0 0,1-1,0 1,1 0,0-1,1 0,3 7,-4-11,2 0,-1 0,1 0,1-1,-1 0,1 0,1 0,-1-1,1 0,0 0,0 0,1-1,0 0,12 5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12.1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 1,'-37'101,"36"-98,0 0,1 1,-1-1,1 0,-1 0,1 1,0-1,1 0,-1 0,0 0,1 1,0-1,-1 0,1 0,0 0,1 0,-1 0,1 0,-1 0,1-1,0 1,0 0,0-1,0 1,0-1,1 0,-1 0,1 0,0 0,2 1,-3-2,1 0,0 0,-1-1,1 1,0-1,0 1,-1-1,1 0,0 0,0 0,0-1,-1 1,1-1,0 1,-1-1,1 0,0 0,-1 0,1 0,-1-1,1 1,-1-1,0 1,0-1,0 0,0 0,0 0,0 0,0 0,0-2,44-73,-14 12,-31 65,0 0,0 0,0 0,0 1,0-1,0 0,0 1,0-1,0 1,0-1,-1 1,1-1,0 1,0-1,-1 1,1 0,0-1,-1 1,1 0,-1 0,1 0,-1-1,1 1,-1 0,1 0,-1 0,0 0,0 0,1 0,-1 0,0 0,0 0,0 0,0 0,0 0,1 2,7 29,-1 1,-2 0,-1 0,-1 0,-2 0,-2 0,-1 11,0 23,2-41,-1 0,-1-1,-1 1,-1-1,-2 1,0-1,-2-1,-1 1,0-1,-2-1,-1 0,-8 11,18-31,1 0,-1-1,0 0,0 1,0-1,-1 0,1 0,-1 0,1 0,-1 0,1-1,-1 1,0-1,0 0,0 1,0-1,0-1,0 1,0 0,0-1,0 1,0-1,-1 0,1 0,0-1,0 1,0 0,0-1,0 0,0 0,0 0,0 0,0 0,0-1,1 1,-1-1,0 0,1 1,-1-1,1-1,0 1,0 0,0 0,0-1,0 1,0-1,0 0,1 0,0 1,-1-1,1 0,0 0,0-1,-2-14,0 0,1 0,1 0,1-1,0 1,1 0,1 0,1 0,1 0,0 0,1 1,1-1,3-3,24-35,-14 32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29.10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1882,'111'-248,"259"-384,-322 542,141-299,-88 211,-201 252,78-61,-1-1,-1-1,0-1,0-1,-1-1,0-2,0 0,-1-1,-1-2,-53 13,79-16,1-1,-1 1,0 0,0 0,0 0,1-1,-1 1,0 0,0 0,0 0,0 0,1 0,-1 1,0-1,0 0,0 0,1 1,-1-1,0 0,0 1,1-1,-1 0,0 1,1-1,-1 1,0-1,1 1,-1 0,1-1,-1 1,1 0,-1-1,1 1,-1 0,1 0,0-1,-1 1,1 0,0 0,0-1,-1 1,1 0,0 0,0 0,0 0,0-1,0 1,0 0,0 0,1 0,-1 0,0-1,0 1,1 0,-1 0,0-1,1 1,-1 0,1 0,-1-1,1 1,-1 0,1-1,-1 1,2 0,11 7,0-1,1 0,0 0,1-2,-1 0,1 0,15 2,146 16,-159-19,0-1,1-1,-1 0,1-2,-1 0,1 0,-1-2,13-2,-10 1,51-23,-71 23,-1 0,1 1,0-1,-1 0,1 0,-1 1,0-1,0 0,0 1,0-1,-1 1,1-1,-1 1,1 0,-1 0,0 0,0 0,0 0,0 0,0 0,0 0,-1 1,1-1,-1 1,1 0,-1 0,1-1,-1 2,0-1,1 0,-2 0,-1-1,-41-22,23 13,0-1,1-1,1-1,0-1,1 0,-10-11,-37-57,66 72</inkml:trace>
  <inkml:trace contextRef="#ctx0" brushRef="#br0" timeOffset="533.592">1356 104,'1'-2,"1"0,-1-1,1 0,-1 1,0-1,0 0,0 1,0-1,0 0,-1 0,1 0,-1 0,0 0,1 0,-2 0,1 0,0 1,-1-1,1 0,-1 0,0 0,0 0,0 1,0-1,0 0,0 1,-1-1,0 1,1-1,-1 1,0 0,0 0,0 0,0 0,-1 0,1 0,-1 1,1-1,-1 1,1-1,-2 1,-8 2,1 0,-1 1,1 1,0 0,0 0,0 1,0 1,1 0,-1 0,1 1,1 0,-1 1,1 0,0 1,-2 2,-1-1,0 1,1-1,0 2,1 0,0 0,1 1,0 0,1 0,0 1,1 0,1 1,0-1,0 1,2 0,0 1,0-1,1 5,3-12,1 1,0-1,0 1,0-1,1 0,1 0,-1 1,1-2,0 1,0 0,1 0,0-1,0 0,1 0,0 0,0-1,0 1,1-1,-1 0,1-1,0 1,1-1,-1 0,1-1,0 0,0 0,0 0,0-1,0 0,6 1,7-1,1 0,0-1,-1-1,1-1,0-1,-1-1,0-1,1-1,-2 0,1-1,0-2,-1 0,-1-1,8-5,28-18,-3-3,-1-1,-1-3,4-8,-14 4,-39 42,1 0,0 0,-1 0,1 1,0-1,-1 0,0 0,1 0,-1 0,1-1,-1 1,0 0,0 0,0 0,0 0,1 0,-1 0,-1 0,1 0,0 0,0-1,0 1,-1 0,1 0,0 0,-1 0,1 0,-1 0,1 0,-1 0,1 0,-1 1,0-1,0 0,1 0,-1 0,0 1,0-1,0 0,0 1,0-1,0 1,0-1,0 1,0 0,0-1,0 1,0 0,0 0,-9-2,0 1,0 0,0 1,0 0,0 0,0 1,0 1,0 0,0 0,1 1,-1 0,-4 3,-16 6</inkml:trace>
  <inkml:trace contextRef="#ctx0" brushRef="#br0" timeOffset="1049.484">706 245,'61'1,"167"-13,81-18,242-41,-315 69,-214-2,-4-2</inkml:trace>
  <inkml:trace contextRef="#ctx0" brushRef="#br0" timeOffset="1594.288">1694 161,'-2'-8,"0"1,0 0,-1-1,0 1,0 0,0 1,-1-1,0 0,0 1,-1 0,0 0,0 1,0-1,-1 1,0 0,0 0,0 1,-1 0,1 0,-1 0,0 1,0 0,0 0,0 1,-1 0,1 0,-1 1,1 0,-1 0,0 1,-9-3,0 1,1 1,-1 0,0 1,0 1,0 1,0 1,0 0,1 1,-5 2,4 4,4 2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49:16.4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38.1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28 254,'29'0,"10"-5,2-1,0 0,-3 1,-3 2,-2 1,-3-4,-1-1,0 0,-2 3,-4 5,-1 4,-10 0,-7 0</inkml:trace>
  <inkml:trace contextRef="#ctx0" brushRef="#br0" timeOffset="348.455">1 451,'19'-4,"11"-3,6 1,1 1,-1 2,-2 1,-1 1,-3 0,0 1,-2 1,0-1,0 0,0 0,-5-4,-6-3</inkml:trace>
  <inkml:trace contextRef="#ctx0" brushRef="#br0" timeOffset="1114.241">142 0,'99'37,"33"75,-13-43,-116-68,0 0,0 0,0 0,0 1,0-1,0 1,-1-1,1 1,-1 0,1 0,-1 1,0-1,1 0,-1 1,0-1,-1 1,1 0,0-1,-1 1,0 0,1 0,-1 0,0 0,-1 0,1 1,0-1,-1 0,0 0,0 0,0 0,0 1,0-1,-1 0,1 0,-1 0,0 0,0 1,0-1,0-1,0 1,-1 0,0 0,0 1,-21 21,-1-1,-1-1,-1-2,0 0,-2-2,-3 1,-22 9,38-21,-1 0,2 0,-1 1,1 1,1 1,0 0,0 0,1 1,0 2,2 3,2 0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46.5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1 494,'0'-21,"0"0,2 1,1-1,0 0,2 1,0 0,1 0,1 1,1-1,1 1,9-15,-8 15,1 1,0 0,1 1,2 0,-1 1,2 0,0 1,1 0,0 2,1 0,1 1,7-4,-24 16,0-1,1 0,-1 1,0-1,1 1,-1-1,1 1,-1 0,1 0,-1 0,1-1,-1 1,0 1,1-1,-1 0,1 0,-1 0,1 1,-1-1,0 1,1-1,-1 1,0 0,1-1,-1 1,0 0,0 0,1 0,-1 0,0 0,0 0,0 0,-1 0,1 1,0-1,0 0,0 0,-1 1,1-1,-1 0,1 1,-1-1,0 1,1-1,-1 1,0 0,5 77,-6-69,-2 184,3-194,1 1,-1 0,1-1,0 1,0-1,-1 0,1 1,0-1,-1 1,1-1,0 0,0 0,0 1,0-1,-1 0,1 0,0 0,0 0,0 0,0 0,-1 0,1 0,0 0,0-1,0 1,-1 0,1 0,0-1,0 1,-1-1,1 1,0 0,0-1,-1 1,1-1,-1 0,1 1,0-1,-1 0,1 1,-1-1,1 0,-1 1,0-1,1 0,-1 0,0 1,0-1,1 0,-1 0,0 0,0 0,0 1,0-1,0 0,0 0,0 0,0 0,0 0,20-35,2 0,1 2,2 0,2 2,0 1,2 1,2 1,24-17,-54 44,1 1,-1 0,0-1,0 1,1 0,-1 0,1 0,-1 0,1 0,-1 0,1 0,0 1,-1-1,1 0,0 1,-1-1,1 1,0 0,0 0,0 0,-1 0,1 0,0 0,0 0,-1 0,1 1,0-1,0 1,-1-1,1 1,0 0,-1 0,1-1,-1 1,1 0,-1 0,1 1,-1-1,0 0,1 0,-1 1,0-1,0 1,0-1,0 1,0-1,-1 1,1 0,0-1,-1 1,1 0,-1-1,0 1,1 0,-1 0,2 18,-1 1,-1 0,0-1,-2 1,0 0,-2-1,-4 16,-8 71,-3-12,15-75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44.7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47,'29'-10,"14"-2,5 0,-2 2,-3 8,-4 4,-4 2,-4 0,-6-6,-8-1</inkml:trace>
  <inkml:trace contextRef="#ctx0" brushRef="#br0" timeOffset="258.317">56 132,'14'10,"10"2,6 1,2-4,1-7,-1-4,-1-2,0 0,-2 1,0 0,-5 1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42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107 86,'-27'202,"22"-123,-4 1,-3-1,-3-1,-11 26,13-23,13-81,0 1,0-1,0 0,0 1,0-1,0 1,0-1,0 1,0-1,0 1,1-1,-1 0,0 1,0-1,0 1,0-1,1 0,-1 1,0-1,0 1,1-1,-1 0,0 1,1-1,-1 0,0 0,1 1,-1-1,0 0,1 0,-1 0,1 1,-1-1,1 0,-1 0,0 0,1 0,-1 0,1 0,-1 0,1 0,-1 0,1 0,-1 0,0 0,1 0,-1 0,1 0,-1 0,1-1,-1 1,0 0,1 0,-1 0,0-1,1 1,-1 0,0-1,1 1,-1 0,0-1,1 1,-1 0,0-1,0 1,1-1,19-25,5-27,-16 27</inkml:trace>
  <inkml:trace contextRef="#ctx0" brushRef="#br0" timeOffset="328.306">79 29,'-5'0,"4"0,6 0,7 0,7 0,4 0,4 0,2-5,0-1,6 0,0 1,1 2,-3 1,0 0,-3 2,-10 0,-9 5,-6 1</inkml:trace>
  <inkml:trace contextRef="#ctx0" brushRef="#br0" timeOffset="667.015">51 480,'14'-5,"10"-1,6 0,2 1,0 2,1 1,-7 5,-7 3</inkml:trace>
  <inkml:trace contextRef="#ctx0" brushRef="#br0" timeOffset="1395.504">390 480,'1'226,"-2"-224,1 0,0 0,0 0,0 0,0 0,1 0,-1 0,0 0,1 0,-1 0,1-1,0 1,0 0,0 0,0-1,0 1,0 0,0-1,0 1,1-1,-1 1,0-1,1 0,0 0,-1 1,1-1,0 0,-1 0,1-1,0 1,0 0,0-1,0 1,0-1,-1 1,1-1,0 0,0 0,0 0,0 0,0 0,0 0,0-1,0 1,0-1,0 1,0-1,0 0,-1 1,1-1,0 0,8-8,-1 0,-1 0,1-1,-2 0,1 0,-1-1,-1 0,0 0,0-1,-1 0,-1 0,13-25,-17 36,1 0,-1 0,0 0,0 0,1 0,-1 0,1 0,-1 0,1 0,-1 0,1 0,-1 0,1 0,0 0,0 1,-1-1,1 0,0 0,0 1,0-1,0 1,0-1,0 1,0-1,0 1,0-1,0 1,0 0,0 0,0 0,0-1,0 1,0 0,1 0,-1 0,0 1,0-1,0 0,0 0,0 1,0-1,0 0,0 1,0-1,0 1,0-1,0 1,0 0,0-1,-1 1,1 0,0 0,0-1,-1 1,1 0,0 0,-1 0,1 0,-1 0,1 0,-1 0,0 0,1 0,-1 0,0 0,0 0,0 0,0 1,0-1,0 0,10 33,-2 1,-1 0,-2 0,-1 0,-2 0,-2 1,-2 21,1-18,1-27,0 0,-1 1,0-1,-1 0,0 0,-1-1,0 1,-1 0,0-1,-1 0,-1 0,1 0,-2-1,1 0,-2 0,1 0,-1-1,0 0,-1-1,-9 7,17-13,-1-1,0 0,0 1,0-1,0 0,0 0,0 1,0-2,0 1,0 0,0 0,-1-1,1 1,0-1,-1 0,1 1,0-1,0 0,-1-1,1 1,0 0,-1-1,1 1,0-1,0 0,0 1,-1-1,1 0,0 0,0-1,0 1,1 0,-1-1,0 1,0-1,1 1,-1-1,1 0,-1 0,1 0,0 0,0 0,0 0,0 0,0 0,0 0,1 0,-1-1,1 1,-1 0,1-2,-2-13,1 0,1 1,0-1,1 0,1 1,1-1,0 1,1 0,1 0,0 0,1 0,1 1,1 0,0 0,1 1,9-12,-4 8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50.8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318 85,'-19'-20,"14"14,0 0,0 1,0 0,-1 0,0 0,0 1,0 0,0 0,-1 0,1 1,-1 0,0 0,0 1,-2-1,3 2,0 0,0 1,0 0,0 0,0 0,0 1,0-1,0 2,0-1,0 0,0 1,1 0,-1 1,1-1,-1 1,1 0,0 1,0-1,0 1,1 0,-1 0,1 0,0 1,-1 1,-3 3,1 0,1 0,0 1,0 0,1 0,0 1,1-1,0 1,0 0,2 0,-1 1,0 6,3-14,-2 7,0-1,0 1,2 0,-1-1,1 1,1 0,0 0,0-1,1 1,1-1,0 1,0-1,1 0,0 0,4 5,-6-12,0-1,0 0,1-1,-1 1,1 0,-1-1,1 1,0-1,-1 0,1 0,0 0,0 0,0-1,0 1,0-1,0 0,0 1,0-1,0-1,0 1,0 0,0-1,0 1,0-1,0 0,-1 0,1 0,0-1,0 1,-1-1,3-1,76-62,-77 62,15-15,-1-1,-1 0,0-1,-2-1,0 0,-2-1,5-10,-18 32,17-29,-17 28,0 1,0 0,0-1,0 1,1 0,-1-1,0 1,0-1,0 1,1 0,-1-1,0 1,1 0,-1 0,0-1,1 1,-1 0,0 0,1 0,-1-1,0 1,1 0,-1 0,1 0,-1 0,0 0,1 0,-1 0,1 0,-1 0,1 0,-1 0,0 0,1 0,-1 0,1 0,-1 0,0 0,1 0,-1 1,1-1,-1 0,0 0,1 0,-1 1,0-1,1 0,-1 0,0 1,0-1,1 0,-1 1,0-1,0 0,1 1,-1-1,0 1,0-1,0 0,0 1,0-1,0 1,0-1,0 0,0 1,0-1,0 1,0-1,0 1,0-1,9 107,3-21,-5 1,-3-1,-6 72,-50 78,49-226,0 0,-1-1,0 1,-1-1,0 0,-1 0,1 0,-2-1,1 0,-7 6,11-12,0 1,-1-1,1 0,-1 0,1 0,-1-1,1 1,-1-1,0 1,0-1,0 0,0 0,0 0,0-1,0 1,0 0,0-1,0 0,0 0,-1 0,1 0,0-1,0 1,0-1,0 0,0 0,0 0,0 0,0 0,0-1,1 1,-1-1,1 1,-1-1,1 0,-2-2,-2-3,1 0,1-1,-1 0,1 0,0 0,1 0,0-1,0 1,1-1,0 0,1 0,0 0,0 0,1 0,0 1,0-1,1 0,0 0,1 0,0 0,1 1,-1-1,1 1,5-8,3-4,1 1,1 1,1 0,1 0,0 2,2 0,-1 1,2 0,0 2,1 0,0 1,12-6,19 2,-26 12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0:25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0 410,'0'-18,"2"0,-1 0,2 0,1 1,0-1,1 1,1 0,0 1,1-1,1 1,1 1,0-1,1 1,0 1,1 0,7-6,-4 4,0 1,1 0,1 1,0 0,1 1,0 1,15-7,-31 18,0 0,0 1,1-1,-1 0,1 1,-1-1,1 0,-1 1,1 0,-1-1,1 1,-1 0,1 0,-1 0,1 0,-1 0,1 0,-1 0,1 0,-1 1,1-1,-1 1,1-1,-1 1,1-1,-1 1,0 0,1 0,-1 0,0 0,0 0,1 0,-1 0,0 0,0 0,0 0,-1 1,1-1,0 0,0 1,-1-1,1 1,-1-1,1 1,-1-1,1 1,-1-1,5 81,-6-73,2 104,-1-113,0 1,1 0,-1 0,0 0,0-1,0 1,0 0,1 0,-1-1,0 1,1 0,-1-1,1 1,-1 0,1-1,-1 1,1-1,-1 1,1 0,-1-1,1 1,0-1,-1 0,1 1,0-1,-1 0,1 1,0-1,0 0,-1 0,1 1,0-1,0 0,0 0,-1 0,1 0,0 0,0 0,0 0,-1-1,1 1,0 0,0 0,-1 0,1-1,0 1,-1-1,1 1,0 0,-1-1,1 1,0-1,-1 0,35-32,-29 27,20-24,1 2,2 1,0 1,2 2,20-12,-49 34,-1 1,0 0,1 0,-1 0,1 0,-1 0,1 0,-1 1,1-1,0 0,-1 1,1-1,0 1,-1 0,1-1,0 1,0 0,0 0,-1 0,1 0,0 1,0-1,-1 0,1 1,0-1,-1 1,1 0,0-1,-1 1,1 0,-1 0,1 0,-1 0,0 0,1 0,-1 1,0-1,0 0,0 1,0-1,0 1,0-1,0 1,0-1,-1 1,1 0,-1-1,1 1,-1 0,1-1,-1 1,0 0,0 0,0 1,-24 166,29-151</inkml:trace>
  <inkml:trace contextRef="#ctx0" brushRef="#br0" timeOffset="635.831">1101 43,'-93'35,"63"-25,0 1,1 1,1 2,0 1,-12 9,37-22,-1 1,1 0,0 1,0-1,0 0,0 1,1 0,-1 0,1-1,0 2,0-1,0 0,1 0,-1 0,1 1,0-1,1 1,-1-1,1 1,-1-1,1 1,1-1,-1 1,1-1,-1 1,1-1,1 1,-1-1,1 0,-1 0,1 0,0 0,1 0,-1 0,1 0,0-1,-1 1,2-1,-1 0,0 0,1 0,-1 0,1 0,0-1,0 0,0 0,0 0,0 0,0-1,1 1,-1-1,0 0,5 0,6-5,-1-1,1-1,-1 0,-1-1,1 0,-1-1,0-1,-1 0,0-1,0 0,-1-1,0 0,-1 0,-1-1,4-6,24-24,-24 29,-9 7,0 1,0-1,1 1,0 0,0 0,0 1,0 0,1 0,0 0,0 0,0 1,0 0,0 0,1 1,-1 0,1 0,0 0,5 0,-8 5,1 0,0 0,-1 1,0 0,0-1,0 1,0 1,-1-1,1 0,-1 1,0 0,-1 0,1 0,-1 0,0 0,0 0,-1 0,1 1,-1-1,0 1,-1-1,1 1,-1-1,0 1,-1 0,1-1,21 197,-17-152,-3 0,-2 0,-2 1,-3-1,-1-1,-3 1,-2-2,-15 41,22-76,0 1,0-1,-1 0,-1 0,-1 0,1-1,-2 0,0-1,0 0,-1 0,0-1,-1 0,-9 6,18-15,0 0,1 1,-1-1,0 0,0-1,1 1,-1 0,0 0,0-1,0 1,0-1,0 0,0 0,0 1,0-1,0 0,0-1,0 1,0 0,0-1,0 1,0-1,0 1,0-1,1 0,-1 0,0 0,0 0,1 0,-1 0,1 0,-1-1,1 1,-1-1,1 1,0-1,0 1,-1-1,1 0,0 1,1-1,-1 0,0 0,0-1,-16-92,22 75,1-1,1 0,0 1,1 0,2 1,0 0,1 0,0 1,2 1,0 0,1 1,12-12,-12 14,0 1,1 1,0 1,1 0,0 0,1 2,14-7,-7 6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0:12.1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1572,'-3'0,"0"0,0 0,0 0,0 1,0-1,0 1,0 0,0 0,0 0,0 0,0 0,1 1,-1-1,1 1,-1 0,1 0,-1 0,1 0,0 0,0 0,0 1,0-1,1 1,-1-1,0 1,1 0,0-1,0 1,0 0,0 0,0 0,0 0,1 1,2 102,3-69,-1 1,-1-1,-3 1,0 0,-3 0,-1-1,-3 3,-22 198,24-183,10-49</inkml:trace>
  <inkml:trace contextRef="#ctx0" brushRef="#br0" timeOffset="3099.178">115 1572,'2'-2,"0"-1,0 1,0 0,1 0,-1 0,0 1,1-1,-1 0,1 1,0 0,0-1,-1 1,1 0,0 1,0-1,0 0,0 1,0 0,0-1,0 1,0 0,0 1,0-1,0 0,0 1,0 0,0 0,204 23,-37-36,-139 5,-1 2,1 1,0 1,1 2,-1 1,8 2,10 8,34-3,-75-9,-7 1,1 0,0 0,-1 0,1 0,-1 0,1 0,0 1,0-1,-1 0,1 1,0 0,0-1,0 1,-1 0,1 0,0 0,0 0,0 0,0 1,-1-1,1 0,0 1,0-1,-1 1,1 0,0 0,-1 0,1 0,0 0,-1 0,1 0,-1 0,0 0,1 1,-1-1,0 0,0 1,0-1,0 1,0 0,0-1,-1 1,1 0,0 0,-52 130,40-97,1 1,2-1,1 2,2-1,2 1,1 5,29 128,-18-129,-5-29,-1 1,-1 0,0 1,0-1,-2 0,0 0,0 1,-2 9,0-13,3-6,-1 1,0-1,-1 0,1 0,-1 0,0 1,0-1,0 0,0 0,-1 0,1 0,-1-1,0 1,-1 0,1-1,0 1,-1-1,0 0,0 0,0 0,0 0,0 0,-1-1,1 1,-1-1,0 0,0 0,1 0,-1-1,0 1,-1-1,-164-3,25-26,60 28,-74-11,123 3,0 3,0 1,-1 1,1 2,-30 3,15-1,19-12,36 5</inkml:trace>
  <inkml:trace contextRef="#ctx0" brushRef="#br0" timeOffset="5057.743">962 1994,'0'1,"-1"-1,1 1,0-1,-1 0,1 1,0-1,-1 1,1-1,0 1,0 0,-1-1,1 1,0-1,0 1,0-1,0 1,0-1,0 1,0 0,0-1,0 1,0-1,0 1,0-1,0 1,1 0,-1-1,0 1,0-1,1 1,-1-1,0 1,1-1,-1 0,0 1,1-1,-1 1,1-1,-1 0,0 1,1-1,-1 0,1 1,-1-1,1 0,0 0,-1 1,1-1,-1 0,1 0,-1 0,1 0,-1 0,1 0,0 0,-1 0,1 0,-1 0,1 0,40 5,-40-4,41 1,0-2,0-2,0-1,0-3,6-2,9 0,0 3,0 2,0 3,8 2,37 0,-77-1,-4 0,-38-3,10 1,-1 0,1-1,0 0,0 0,-1 0,1-1,1 0,-1 0,0-1,1 0,0 0,0 0,0-1,0 0,1 0,0 0,0-1,0 0,1 0,0 0,-4-7,2 2,-31-37,35 49,0 1,0 0,0-1,1 1,-1 0,1 0,-1 0,1 0,0 0,0 0,0 1,0-1,0 0,0 1,0-1,1 0,0 1,-1-1,1 1,0-1,0 0,0 1,0-1,1 1,-1 0,0 0,1 115,-11 84,-4-129,48-117,142-185,-158 205</inkml:trace>
  <inkml:trace contextRef="#ctx0" brushRef="#br0" timeOffset="6150.149">1780 2334,'5'9,"1"9,0 5,-1 4,-2 2,0 1,-2 0,-1 0,0 0,0-1,0-1,-1 1,1-1,0 0,-5-4,-1-3,0-3</inkml:trace>
  <inkml:trace contextRef="#ctx0" brushRef="#br0" timeOffset="6452.37">1780 2306,'15'4,"8"3,7-1,2-1,1-7,-1-2,-1-1,4-4,1-1,-1 2,-2-4,-1 2,-7 6,-7 4</inkml:trace>
  <inkml:trace contextRef="#ctx0" brushRef="#br0" timeOffset="6678.466">1837 2503,'14'14,"10"5,5 0,3-5,-4-8,-2-6,-1-2,1-2,-5-4,-6-1</inkml:trace>
  <inkml:trace contextRef="#ctx0" brushRef="#br0" timeOffset="6956.09">2401 2560,'-19'28,"-11"15,-1 5,0-1,6-9</inkml:trace>
  <inkml:trace contextRef="#ctx0" brushRef="#br0" timeOffset="7205.281">2231 2474,'5'10,"7"8,0 5,4 4,4 2,3 1,2-4,2-3,1-4,1-2,0-2,-5-5</inkml:trace>
  <inkml:trace contextRef="#ctx0" brushRef="#br0" timeOffset="8085.247">426 782,'-23'109,"21"-77,0 0,2 1,2-1,1 0,6 26,-1-6,-3 0,-2 0,-3 1,-4 33,-7-42,5-26</inkml:trace>
  <inkml:trace contextRef="#ctx0" brushRef="#br0" timeOffset="8622.579">482 725,'-154'138,"132"-110,47-15,34-15,90 12,-36 22,-113-31,1-1,-1 0,1 1,-1-1,1 0,-1 0,1 1,-1-1,1 0,0 0,-1 0,1 0,-1 1,1-1,-1 0,1 0,0 0,-1 0,1 0,-1-1,1 1,-1 0,1 0,0 0,-1 0,1-1,-1 1,1 0,-1 0,1-1,-1 1,1 0,-1-1,0 1,1-1,-1 1,1-1,-1 1,0-1,0 1,1-1,-1 1,0-1,0 1,1-1,-1 1,0-1,0 1,0-1,0 1,0-1,0 0,0 1,0-1,0 1,0-1,0 0,0 1,0-1,-1 1,1-1,0 1,0-1,-1 1,1-1,0 1,-1-1,1 1,-29-33,-24-4,43 32,1-1,-1 0,1 0,1-1,-1 0,1-1,0 0,1 0,0 0,-6-10,6 1</inkml:trace>
  <inkml:trace contextRef="#ctx0" brushRef="#br0" timeOffset="9002.313">933 161,'-9'28,"-4"15,1 5,2-1,3-4,3-5,1-3,2-3,1-3,1 0,-1-2,1 1,-1-11,1-11,-1-8</inkml:trace>
  <inkml:trace contextRef="#ctx0" brushRef="#br0" timeOffset="9258.584">877 48,'33'0,"17"0,4-5,-3-2,-4 1,-6 1,-5 1,-4-2,-2-2,-2 2,-11 6,-12 3,-7 1</inkml:trace>
  <inkml:trace contextRef="#ctx0" brushRef="#br0" timeOffset="9437.5">990 302,'24'4,"12"3,6-6,0-3,-2 0,-9-1</inkml:trace>
  <inkml:trace contextRef="#ctx0" brushRef="#br0" timeOffset="10040.359">1272 415,'0'12,"-1"-6,1-1,-1 1,1-1,0 1,1-1,-1 0,1 1,0-1,0 1,1-1,-1 0,1 0,0 0,1 0,-1 0,1 0,0-1,0 1,3 2,-2-7,0 1,-1-1,1 0,0-1,-1 1,1-1,0 0,-1 1,1-2,-1 1,1 0,-1-1,0 1,0-1,0 0,0 0,0 0,0-1,0 1,0-1,-1 1,0-1,1 0,-1 0,0 0,0 0,-1-1,1 1,-1 0,1-1,0-2,9-14,38-53,-47 71,-1 1,1-1,-1 1,1 0,-1 0,1 0,0 0,0 0,-1 0,1 0,0 1,0-1,0 1,0-1,0 1,0 0,0 0,0-1,0 1,0 1,0-1,0 0,0 0,0 1,-1-1,1 1,0 0,0 0,0-1,0 1,-1 0,1 0,0 1,-1-1,1 0,-1 1,0-1,1 0,-1 1,0 0,5 6,-1 2,-1-1,0 0,0 1,-1 0,0-1,0 1,-1 1,-1-1,1 0,-2 0,1 1,-2-1,1 0,-1 0,-2 5,2 15,2 28,1-45,-1 1,0-1,-1 1,0 0,-1-1,0 1,-1-1,-1 1,0-1,-1 0,0 0,-1 0,0-1,-1 1,-1-1,0-1,-1 1,-2 2,9-12,-1 0,1 0,0 0,-1 0,0 0,1 0,-1-1,0 1,0-1,0 1,0-1,0 1,0-1,0 0,0 0,-1 0,1-1,0 1,-1 0,1-1,-1 0,1 1,0-1,-1 0,1 0,-1 0,1-1,0 1,-1 0,1-1,-1 0,1 1,0-1,0 0,-1 0,1-1,0 1,0 0,0-1,0 1,1-1,-1 0,0 1,1-1,-1 0,1 0,-1 0,1 0,0 0,0 0,0-1,0 1,0 0,0-1,1 1,-1 0,1-1,4-11,0 0,0 1,2-1,0 1,0 0,1 1,1 0,0 0,0 0,1 1,1 0,0 1,0 0,1 0,0 2,1-1,6-2,0-2</inkml:trace>
  <inkml:trace contextRef="#ctx0" brushRef="#br0" timeOffset="12323.005">482 2447,'-4'6,"0"1,0 1,1-1,0 0,0 1,1 0,0 0,0 0,1 0,0 0,0 0,1 0,0 0,1 7,-1 0,-11 271,3-240,3 1,1 0,2 0,2 0,3 4,8 4,-29-72,-52-59,56 64,1-1,0 0,1-1,1-1,0 0,1 0,0-1,-6-16,15 30,0 0,0 0,0 0,0 0,1 0,-1 0,1 0,0 0,-1 0,1-1,0 1,0 0,1 0,-1 0,0-1,1 1,-1 0,1 0,0 0,-1 0,1 0,0 0,0 0,0 0,1 0,-1 1,0-1,1 0,-1 1,1-1,0 1,-1-1,1 1,0 0,0 0,0 0,0 0,0 0,0 0,0 1,0-1,0 0,0 1,1 0,-1 0,0-1,14 0,-1 0,1 1,-1 1,0 0,1 1,-1 1,0 0,5 2,68 11,-16-3,-61-9,0-1,0-1,1 0,-1-1,1 0,0 0,-1-1,1-1,5-1,21-2,-38 5,1-1,-1 1,0-1,1 1,-1-1,1 1,-1-1,0 1,1-1,-1 1,0-1,1 1,-1 0,0-1,0 1,0 0,1-1,-1 1,0 0,0-1,0 1,0 0,0-1,0 1,-1-1,1 1,0 0,0-1,0 1,-1 0,1-1,0 1,0-1,-1 1,1-1,-1 1,1 0,0-1,-1 0,1 1,-1-1,1 1,-1-1,0 0,1 1,-1-1,1 0,-1 1,0-1,1 0,-1 0,1 0,-2 1,-228 195,218-180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7:10.96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66,'0'-1,"1"0,-1 0,0 0,1 0,-1 0,1 1,-1-1,1 0,-1 0,1 1,-1-1,1 0,0 1,0-1,-1 0,1 1,0-1,0 1,0-1,-1 1,1 0,0-1,0 1,0 0,0 0,0 0,0-1,0 1,0 0,0 0,-1 0,1 1,0-1,0 0,0 0,0 0,0 1,0-1,0 0,0 1,-1-1,1 1,0-1,0 1,-1-1,1 1,0 0,0-1,-1 1,1 0,-1-1,1 1,-1 0,1 0,9 6,-2-3,0-1,1 0,-1 0,0-1,1 0,-1 0,1-1,0-1,0 1,-1-1,1-1,0 1,-1-2,1 1,-1-1,9-3,34-3,177-26,48 6,12 58,-147-20,-90-1,1-3,-1-2,1-2,-1-2,5-4,116-21,106-7,-153 24,-109 11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8:33.7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28 181,'0'1,"0"-1,0 1,0 0,0-1,0 1,0-1,0 1,0-1,0 1,0-1,0 1,1-1,-1 1,0-1,0 1,1-1,-1 0,0 1,0-1,1 1,-1-1,1 0,-1 1,0-1,1 1,-1-1,1 0,-1 0,1 1,-1-1,1 0,-1 0,1 0,-1 0,1 1,-1-1,1 0,-1 0,1 0,-1 0,1 0,-1 0,1 0,-1 0,1-1,-1 1,1 0,-1 0,1 0,-1 0,1-1,-1 1,1 0,-1-1,0 1,1 0,-1-1,1 1,-1 0,0-1,1 1,-1-1,0 1,2 13,0 1,-2 0,0 0,0 0,-1 0,-1 0,0-1,-1 1,-1 1,-9 63,-15 137,32-340,5 87,3 0,0 1,3 1,1 0,1 1,2 0,2 2,15-20,-31 45,-3 4,1-1,-1 0,1 1,0-1,0 1,0 0,1 0,0 0,-1 0,1 1,0 0,1-1,-1 2,1-1,-1 0,1 1,0 0,0 0,0 0,0 1,1-1,-2 5,0 1,0 0,0-1,0 1,-1 0,0 1,0-1,0 1,0-1,-1 1,1 0,-1 0,-1 0,1 0,-1 0,0 0,1 2,3 24,-1 1,-1-1,-2 1,-1 0,-3 16,1 25,2-28,17-67,70-155,-68 134,3 0,1 1,1 2,3 0,14-14,-41 53,1-1,-1 1,1 0,0 0,0 0,0-1,0 1,0 0,0 0,0 0,0 0,0 1,0-1,0 0,1 0,-1 1,0-1,0 0,1 1,-1 0,1-1,-1 1,0 0,1 0,-1-1,1 1,-1 0,1 0,-1 1,0-1,1 0,-1 0,1 1,-1-1,0 1,1-1,-1 1,0 0,0-1,1 1,-1 0,0 0,0 0,0 0,0 0,0 0,0 0,0 0,0 0,-1 0,1 1,0-1,-1 0,1 1,0 0,4 12,-1 1,0 0,-1 0,0 0,-2 1,0-1,0 0,-1 1,-1-1,-1 6,0 21,-16 112,15-117,6-28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8:36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172 1,'-1'12,"-1"1,-1-1,0 1,0-1,-1 0,-1 0,0-1,-1 1,0-1,-5 7,-18 37,-58 34,80-74,14-17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46:23.4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3810 660,'-34'29,"-11"14,3 5,12-2,17-3,15-9,8-6,6-7,6-7,3-7,3-3,1-4,0-6,1-2,-5-4,-7 0</inkml:trace>
  <inkml:trace contextRef="#ctx0" brushRef="#br0" timeOffset="287.972">4205 660,'-2'1,"-4"1,0 0,-1 0,1 0,1 1,-1 0,0 0,1 1,-1-1,1 1,0 1,0-1,1 0,-1 1,1 0,0 0,-1 4,5-6,0 0,1 0,0 0,0 0,0 0,0 0,0 0,1 0,-1 0,1-1,0 1,0 0,0-1,0 0,0 1,1-1,-1 0,1 0,-1 0,1-1,-1 1,1-1,0 1,0-1,0 0,0 0,0 0,0 0,2 0,11 6,-13-6,1 0,-1 0,1 0,-1 1,0-1,0 1,0 0,0 0,0 0,0 1,0-1,-1 1,1-1,-1 1,1 0,-1 0,0 0,0 0,-1 0,1 0,-1 1,1-1,-1 1,0-1,0 1,-1-1,1 1,-1-1,1 1,-1 0,-1-1,1 1,0-1,-1 1,0 0,1-1,-1 1,-1-1,1 0,0 1,-1-1,-1 2,-4 4,0 0,-1-1,0 0,-1 0,0-1,0 0,0 0,-1-1,0 0,0-1,-1 0,1-1,-1 0,0-1,0 0,-1-1,1 0,0 0,-12-1,0-4,4-4</inkml:trace>
  <inkml:trace contextRef="#ctx0" brushRef="#br0" timeOffset="-2996.727">621 293,'21'174,"-46"107,2-93,-7 48,18-192,6-27</inkml:trace>
  <inkml:trace contextRef="#ctx0" brushRef="#br0" timeOffset="-2614.485">282 264,'57'-13,"0"3,0 2,1 3,0 2,0 3,0 2,1 3,-46-4,-1 1,0 0,1 0,-1 1,0 0,-1 1,1 1,-1 0,1 0,-1 1,-1 1,1 0,-1 0,-1 1,1 0,-1 1,-1 0,1 0,-2 1,1 0,-1 0,-1 1,0 0,0 0,-1 1,2 6,-3 0,-1 0,-1 0,-1 0,0 0,-1 1,-1-1,0 0,-2 0,0 0,-1 0,-1-1,-1 1,0-1,-1-1,-1 1,0-1,-1 0,-2 0,-14 21,-1-1,-1-2,-2 0,-2-2,-1-1,-34 24,21-22,-1-3,-2-1,-1-3,-1-2,-1-2,-1-2,-30 6,30-9,40-12</inkml:trace>
  <inkml:trace contextRef="#ctx0" brushRef="#br0" timeOffset="-2023.789">932 942,'-5'20,"2"-11,0-1,1 1,0-1,0 1,1 0,0 0,0 0,1 0,1 0,-1 0,1 0,1-1,-1 1,2 0,-1-1,1 1,0-1,1 0,2 3,-4-9,0 0,1 0,-1 0,1-1,-1 1,1-1,-1 0,1 0,0 0,0 0,0 0,0 0,0-1,0 0,-1 1,1-1,0 0,0 0,0-1,0 1,0-1,0 1,0-1,0 0,0 0,-1 0,1 0,0-1,-1 1,2-2,70-58,89-139,-118 151,-43 49,-1 0,0 1,1-1,-1 0,0 1,0 0,0-1,1 1,-1 0,0 0,0-1,0 1,0 0,0 0,0 0,0 0,-1 1,1-1,0 0,-1 0,1 0,-1 0,1 1,-1-1,1 0,-1 1,0-1,0 0,1 1,-1-1,0 0,0 1,0-1,-1 0,1 1,0-1,0 0,-1 1,1-1,-1 1,1 0,-3 300,-25 168,28-459,0-1,-1 0,-1-1,1 1,-2 0,1 0,-1-1,-1 1,0-1,0 0,-1 0,0 0,0-1,-1 0,0 0,-1 0,0-1,0 0,0 0,-2 0,6-5,0 1,0-1,-1 1,1-1,-1 0,0 0,1-1,-1 1,0-1,0 0,0 0,0 0,0 0,0-1,-1 1,1-1,0 0,0-1,0 1,0-1,0 0,0 0,0 0,0 0,0-1,0 1,1-1,-1 0,0 0,1 0,0-1,-3-1,-2-8,0 0,0 0,2-1,-1 0,1 0,1 0,1-1,0 0,0 0,2 0,-1 0,2 0,0-1,1 1,0-1,1 1,1 0,0-1,1 1,0 0,1 1,1-1,0 0,1 1,0 0,4-3,44-80,-38 75</inkml:trace>
  <inkml:trace contextRef="#ctx0" brushRef="#br0" timeOffset="-1529.36">1439 1168,'138'-297,"-89"224,-36 102,-15 44,8 53,-5-123,0-1,0 1,1-1,-1 0,1 1,-1-1,1 0,0 0,0 0,0-1,0 1,0 0,0-1,1 1,-1-1,0 0,1 0,-1 1,1-2,-1 1,1 0,0-1,-1 1,1-1,0 0,-1 1,1-1,0-1,-1 1,1 0,0-1,-1 1,1-1,0 0,-1 0,1 0,-1 0,0 0,1-1,-1 1,0-1,0 1,0-1,0 0,0 0,0 0,0 0,0 0,-1 0,1 0,-1-1,1-1,127-185,-125 182,23-50,-23 54,-3 6</inkml:trace>
  <inkml:trace contextRef="#ctx0" brushRef="#br0" timeOffset="-1097.837">2427 773,'-12'-4,"-1"0,0 1,0 0,0 1,0 1,0 0,0 0,0 2,0-1,0 2,-1 0,2 0,-1 1,0 1,1 0,-1 1,1 0,0 1,1 0,-1 1,2 0,-1 1,-6 5,12-9,0 0,0 1,0-1,0 1,1 0,0 0,0 0,0 1,1-1,-1 1,1 0,1 0,-1 0,1 0,0 1,1-1,-1 1,1-1,0 1,1-1,0 1,0 0,0-1,1 1,0-1,0 1,1-1,-1 1,1-1,1 0,1 4,-1-7,-1 0,1-1,0 1,0-1,0 0,0 0,0 0,0 0,0 0,1-1,-1 0,1 1,-1-1,1 0,0-1,-1 1,1-1,0 1,-1-1,1 0,0-1,0 1,-1-1,1 1,0-1,-1 0,1 0,-1-1,1 1,-1-1,1 0,100-68,17-62,-121 131,1 0,-1 0,0 0,1 0,-1 0,1 0,-1 0,1 0,-1 1,1-1,-1 0,1 0,0 0,0 1,-1-1,1 1,0-1,0 0,0 1,0-1,0 1,0 0,-1-1,1 1,0 0,0-1,0 1,0 0,0 0,0 0,1 0,-1 0,0 0,0 0,0 0,0 0,0 1,0-1,-1 0,1 1,0-1,0 1,0-1,0 1,0-1,0 1,-1 0,1-1,0 1,0 0,-1-1,1 1,0 0,-1 0,1 0,-1 0,1 1,4 65,-5-61,-1-1,0 1,1-1,0 1,1 0,-1-1,1 1,0-1,0 1,1-1,-1 0,1 1,0-1,1 0,-1 0,1 0,0-1,1 1,-1-1,1 0,3 4,63 22,-46-24</inkml:trace>
  <inkml:trace contextRef="#ctx0" brushRef="#br0" timeOffset="-662.114">2681 1055,'-2'-4,"1"0,0 0,0 0,0 0,1 0,-1 0,1 0,0 0,0 0,0-1,1 1,-1 0,1 0,0 0,0 0,0 0,1 1,0-2,5-11,0-1,2 1,0 1,1 0,0 0,1 1,1 0,0 1,1 0,7-4,-19 15,0 0,0 1,0-1,0 1,0 0,1-1,-1 1,1 0,-1 0,1 0,-1 0,1 0,0 0,-1 0,1 0,0 1,0-1,0 1,0-1,-1 1,1 0,0 0,0-1,0 1,0 1,0-1,0 0,0 0,-1 1,1-1,0 1,0 0,0-1,-1 1,1 0,0 0,-1 0,1 0,-1 0,1 1,-1-1,1 1,7 32,-10-33,1 1,0 0,0-1,-1 1,1 0,0-1,1 1,-1 0,0-1,0 1,1 0,-1-1,1 1,-1-1,1 1,0 0,0-1,-1 0,1 1,0-1,0 1,0-1,1 0,-1 0,0 0,0 0,1 0,-1 0,1 0,-1 0,1 0,-1 0,1-1,-1 1,1-1,0 1,-1-1,1 0,0 0,-1 0,1 1,0-1,-1-1,1 1,0 0,-1 0,1-1,0 1,-1-1,1 1,0-1,127-86,-128 87,1-1,0 1,-1 0,1 0,0 0,-1 0,1 0,0 0,0 0,-1 0,1 1,0-1,-1 1,1-1,-1 1,1 0,-1-1,1 1,-1 0,1 0,-1 0,0 0,1 0,-1 1,0-1,0 0,0 1,0-1,0 0,0 1,0-1,-1 1,1 0,0-1,-1 1,1-1,-1 1,0 0,0 0,1-1,-1 1,0 0,0-1,-1 1,1 0,0-1,0 1,-1 0,1-1,-1 1,0 0,0-1,4 21,-2-19,0 1,-1-1,1 0,0 1,1-1,-1 0,0 0,1 0,0 0,0 0,0 0,0-1,0 1,0 0,1-1,-1 0,1 0,0 1,-1-2,1 1,0 0,0 0,1-1,-1 0,16 5</inkml:trace>
  <inkml:trace contextRef="#ctx0" brushRef="#br0" timeOffset="-413.591">3415 830,'-10'33,"2"16,7 0,4-8</inkml:trace>
  <inkml:trace contextRef="#ctx0" brushRef="#br0" timeOffset="-151.271">3331 575,'0'0</inkml:trace>
  <inkml:trace contextRef="#ctx0" brushRef="#br0" timeOffset="3305.491">5023 660,'-10'3,"-1"0,1 0,0 2,0-1,0 1,1 0,0 1,0 0,0 1,1 0,0 0,0 1,0 0,-2 3,6-6,0 0,1 0,-1 0,1 0,0 1,0 0,1-1,0 1,0 0,0 0,0 0,1 0,0 0,1 0,-1 1,1-1,0 0,1 0,-1 1,1-1,0 0,1 0,0 0,0 0,2 3,0-4,1-1,0 1,1-1,-1 0,1-1,-1 0,1 0,0 0,0 0,1-1,-1 0,0 0,1-1,-1 0,1 0,0 0,-1-1,1 0,-1 0,1-1,0 0,-1 0,1 0,-1-1,0 0,1 0,-1-1,3-1,2-3,0 0,0-1,-1 0,0 0,0-1,-1 0,0-1,-1 0,0-1,-1 1,0-1,-1-1,0 1,0-1,1-7,-3 11,-1 0,0 0,0 0,-1 0,0 0,0-1,-1 1,0-1,0 1,-1-1,0 1,-1-1,0 1,0-1,-1 1,0-1,0 1,-1 0,0 0,-1 0,0 1,0-1,0 1,-1 0,0 0,0 0,-1 1,0 0,0 0,-1 0,1 1,-1 0,0 0,-1 1,1-1,-1 2,0-1,0 1,-6-1,9 2,0 1,0 0,0 0,0 0,0 1,-1-1,1 1,0 0,0 1,-1 0,1-1,0 2,0-1,0 0,0 1,0 0,-1 1,35 3,-5-11,0-1,-1-1,0-1,0-2,0 0,-1-1,2-3,1 1,8-5,0-1,-2-2,-1-1,0-2,-2 0,25-29,-45 45,0 0,0 0,0-1,-1-1,-1 1,0-1,0 0,-1-1,0 1,0-1,-2 0,1 0,-1 0,-1-1,0 1,0 0,-2-1,1-6,-1 16,0 0,-1 0,1 1,0-1,-1 1,1-1,-1 0,0 1,0-1,1 1,-1-1,0 1,0 0,0-1,0 1,-1 0,1 0,0-1,0 1,-1 0,1 0,-1 1,1-1,-1 0,1 0,-1 1,0-1,1 1,-1-1,1 1,-1 0,0 0,0 0,1-1,-1 2,0-1,1 0,-1 0,0 0,1 1,-1-1,0 1,1 0,-1-1,1 1,-1 0,1 0,-1 0,1 0,0 0,0 0,-1 0,1 0,0 1,0-1,-10 14,2 0,0 0,1 1,1 0,0 0,1 1,1-1,0 1,2 1,0-1,0 1,1 13,-1-7,-1 25,2 1,3-1,1 0,3 0,2 0,2-1,2 0,6 14,4 16,-8-40,-2 1,-2 0,-1 0,-2 1,-2 0,-2 0,-1 0,-4 25,2-50,0 0,-1-1,-1 1,0 0,-1-1,-1 0,0 0,-1 0,0 0,-1-1,-1 0,0-1,-1 1,0-2,-1 1,0-1,0-1,-9 7,17-16,0 0,0 1,0-1,0 0,-1 0,1 0,0-1,-1 1,1 0,0-1,-1 0,1 1,-1-1,1 0,0 0,-1-1,1 1,-1 0,1-1,0 1,-1-1,1 0,0 0,0 0,-1 0,1 0,0-1,0 1,0 0,0-1,1 0,-1 1,0-1,1 0,-1 0,1 0,0 0,-1 0,1 0,0 0,0 0,0-2,-30-102,28 77,0-1,2 0,1 0,2 1,1-1,1 1,1-1,2 1,1 1,1-1,1 2,2-1,1 1,6-9,1 8</inkml:trace>
  <inkml:trace contextRef="#ctx0" brushRef="#br0" timeOffset="7015.326">6519 547,'1'-1,"0"0,-1 0,1 0,0 0,0-1,-1 1,1 0,-1 0,1 0,-1-1,0 1,1 0,-1-1,0 1,0 0,0-1,0 1,0 0,0-1,0 1,0 0,-1-1,1 1,0 0,-1 0,1-1,-1 1,1 0,-1 0,0 0,0 0,1-1,-1 1,0 0,0 1,0-1,0 0,0 0,0 0,0 0,-1 1,1-1,0 1,0-1,-1 1,1-1,0 1,0 0,-1-1,1 1,0 0,-1 0,1 0,0 0,-1 0,1 0,0 1,-1-1,1 0,0 1,0-1,-1 1,1-1,0 1,0 0,0-1,-1 2,-12 1,0 0,1 1,-1 1,1 0,1 1,-1 0,1 1,0 0,0 1,1 1,0 0,1 0,-1 1,2 0,0 1,0 0,1 0,0 1,1 0,0 1,1 1,4-9,1 0,0 0,1 1,-1-1,1 0,0 1,0-1,1 0,0 1,0-1,0 0,0 0,1 1,0-1,0-1,0 1,1 0,-1 0,1-1,0 1,1-1,-1 0,1 0,0-1,0 1,0-1,0 1,1-1,-1 0,1-1,0 1,2 0,11 6,1-1,0 0,1-1,-1-2,1 0,0-1,20 2,-21-4,-7-2</inkml:trace>
  <inkml:trace contextRef="#ctx0" brushRef="#br0" timeOffset="12809.661">10752 830,'1'-14,"1"1,0 0,0 0,2 0,-1 0,2 1,-1-1,2 1,0 0,0 1,1-1,1 1,-1 0,2 1,-1 0,2 0,3-2,8-7,1 1,0 1,1 1,1 1,1 1,0 1,22-8,-46 20,1 0,0 0,0-1,0 1,0 0,0 0,0 1,0-1,0 0,0 1,0-1,0 1,0 0,0 0,0-1,0 1,1 1,-1-1,0 0,0 0,0 1,0-1,0 1,0 0,0 0,0 0,0 0,0 0,0 0,-1 0,1 0,0 1,-1-1,1 1,-1-1,1 1,-1 0,0 0,0-1,-15 134,13-129,0 61,1-65,0-1,0 0,1 1,-1-1,0 1,0-1,1 0,-1 1,1-1,-1 0,1 1,-1-1,1 0,0 0,0 0,0 0,0 1,0-1,0 0,0 0,0-1,0 1,0 0,0 0,0-1,1 1,-1 0,0-1,1 1,-1-1,0 0,1 1,-1-1,1 0,-1 0,0 0,1 0,-1 0,1 0,-1 0,0 0,2-1,13-6,0 0,0-1,0 0,-1-2,0 1,-1-2,0 0,0-1,-2 0,11-13,16-12,-23 21,1 1,1 1,0 0,1 2,0 0,1 1,7-2,-25 12,-1 0,1 0,0 1,0-1,0 0,0 1,1-1,-1 1,0 0,0 0,0 0,0 0,0 0,0 0,0 1,0-1,0 1,0-1,0 1,0 0,0 0,0 0,0 0,0 0,0 0,-1 0,1 1,-1-1,1 0,-1 1,1 0,-1-1,0 1,0 0,0 0,0-1,0 1,0 0,0 0,0 0,-1 0,1 0,-1 0,0 0,0 1,1-1,-1 1,-27 106,5-45,1 28,22-90,0-1,0 1,0-1,1 1,-1-1,0 0,1 1,0-1,-1 0,1 0,0 0,-1 0,1 0,0 0,0-1,0 1,0-1,0 1,-1-1,1 0,0 0,0 0,0 0,0 0,0 0,0 0,0 0,0-1,0 1,0-1,0 0,0 0,-1 1,3-2,-2 1,21-5</inkml:trace>
  <inkml:trace contextRef="#ctx0" brushRef="#br0" timeOffset="13090.628">12079 377,'-40'41,"2"2,1 1,3 2,1 2,-2 8,4 24,31-77,0-1,-1 1,1-1,0 0,0 1,1-1,-1 0,0 1,1-1,-1 0,1 0,0 1,0-1,0 0,0 0,0 0,0 0,1 0,-1 0,1 0,-1-1,1 1,0 0,-1-1,1 1,0-1,0 0,0 1,0-1,0 0,1 0,-1-1,0 1,1 0,7 2,1 0,-1-1,0 0,1 0,-1-1,1 0,0-1,-1-1,1 1,-1-2,1 1,-1-2,0 1,0-1,0-1,0 0,0 0,-1-1,1 0,-1-1,-1 0,1 0,-1-1,0 0,-1 0,1-1,-1 0,-1 0,0-1,0 0,-1 0,0 0,0-1,-1 0,0 0,-1 0,0 0,-1 0,0-1,0 1,-1-1,0-2,-2 5,0 0,-1 1,0-1,0 1,-1-1,1 1,-2 0,1 0,-1 0,0 0,0 1,-1 0,0-1,0 2,-1-1,1 1,-1-1,0 2,-1-1,1 1,-1 0,0 0,0 0,0 1,0 0,-1 1,1 0,-1 0,1 0,-1 1,0 0,0 1,1 0,-3 0,-9 5</inkml:trace>
  <inkml:trace contextRef="#ctx0" brushRef="#br0" timeOffset="13504.414">12531 39,'-6'148,"8"-122,-2 0,-1-1,-1 1,-1-1,-1 1,-5 16,-107 265,89-227,24-72</inkml:trace>
  <inkml:trace contextRef="#ctx0" brushRef="#br0" timeOffset="13788.461">12136 377,'43'-4,"24"-8,10 0,-3 1,-10 2,-10 4,-10 1,-8 8,-5 2,-3 0,-1 0,-6 2,-1 1,-4-1</inkml:trace>
  <inkml:trace contextRef="#ctx0" brushRef="#br0" timeOffset="14044.367">12954 463,'-14'33,"-5"17,0 3,5-1,3-15,5-14</inkml:trace>
  <inkml:trace contextRef="#ctx0" brushRef="#br0" timeOffset="14210.719">12898 209,'0'0</inkml:trace>
  <inkml:trace contextRef="#ctx0" brushRef="#br0" timeOffset="14491.649">13349 350,'-15'16,"-1"0,1 0,0 1,1 0,1 1,1 1,1 0,0 0,1 1,1 1,1-1,-4 20,11-37,1 0,-1 0,1-1,-1 1,1 0,0 0,0 0,1 0,-1 0,1 0,-1 0,1 0,0-1,0 1,0 0,0 0,1-1,-1 1,1-1,-1 1,1-1,0 0,0 0,0 0,0 0,1 0,-1 0,0 0,1-1,-1 1,1-1,0 0,-1 1,1-1,0-1,0 1,0 0,0-1,-1 1,1-1,1 0,7 1,1-1,-1-1,1 0,-1-1,0 0,0 0,0-1,0-1,0 0,0-1,-1 1,0-1,-1-1,0 0,0 0,-1-1,0 0,0 0,0-1,-1 0,0 0,-1-1,0 0,0 0,-1 0,0-1,-1 0,0 0,0 0,-1 0,0-1,-1 1,0-1,-1 1,0-1,-1 0,0-5,-1 12,0 0,0-1,0 1,0 0,0 0,-1 0,0 0,0 0,0 0,0 0,-1 1,1-1,-1 1,0-1,0 1,-1 0,1 0,0 1,-1-1,0 1,1-1,-1 1,0 0,0 1,-1-1,1 1,0 0,0 0,-1 0,1 0,0 1,-1-1,1 1,-1 1,1-1,0 0,-1 1,1 0,0 0,0 0,-4 2,-20 4,2 0</inkml:trace>
  <inkml:trace contextRef="#ctx0" brushRef="#br0" timeOffset="15006.414">13575 575,'40'-26,"-1"0,-1-3,-2-1,30-32,-31 12,-31 74,-6-16,1 0,0 1,0-1,1 0,0 1,0-1,1 0,0 0,1 0,-1 1,1-1,1-1,0 1,0 0,1-1,-1 1,2-1,-1 0,1 0,0-1,0 1,1-1,0 0,0-1,0 0,1 1,-1-2,1 1,1-1,-1 0,1-1,-1 0,1 0,6 1,-3-3,1-1,0 0,-1-1,1-1,-1 0,0 0,1-1,-1 0,0-1,-1-1,1 1,-1-2,0 1,0-1,0-1,-1 0,0 0,0-1,-1 0,0-1,-1 1,1-2,-2 1,1-1,-1 0,-1 0,0 0,-1-1,1 0,-2 0,0 0,0 0,0-6,-2-11,0 4</inkml:trace>
  <inkml:trace contextRef="#ctx0" brushRef="#br0" timeOffset="9087.958">6915 575,'-5'19,"-2"11,-4 1,0 0,1-1,3-1,3 0,1-5</inkml:trace>
  <inkml:trace contextRef="#ctx0" brushRef="#br0" timeOffset="9337.361">6942 237,'0'0</inkml:trace>
  <inkml:trace contextRef="#ctx0" brushRef="#br0" timeOffset="9673.722">7140 914,'0'-29,"2"-1,1 1,1 0,2 0,1 1,1 0,1 0,2 1,1 0,1 1,1 0,1 1,1 0,1 2,1 0,2 0,-19 21,0 0,0 1,0-1,1 0,-1 0,0 1,1-1,-1 1,1-1,0 1,-1 0,1-1,0 1,0 0,0 0,0 0,0 1,0-1,0 0,0 1,0-1,0 1,0 0,1 0,-1 0,0 0,0 0,0 0,0 0,0 1,1-1,-1 1,0 0,0-1,0 1,0 0,0 0,1 1,12 36,-8-20</inkml:trace>
  <inkml:trace contextRef="#ctx0" brushRef="#br0" timeOffset="10190.233">7648 434,'-39'37,"30"-31,1 1,0-1,0 2,1-1,0 1,0 0,1 1,0-1,0 1,1 0,0 1,1-1,0 1,0 0,1 0,1 0,-2 9,2-14,0 1,1 0,0 0,0-1,0 1,1 0,0 0,0 0,0 0,1 0,0 0,0 0,0 0,1 0,0-1,0 1,0-1,1 1,0-1,0 0,0 0,1 0,0-1,0 1,0-1,0 0,0 0,1 0,0 0,0-1,0 0,7-1,0-1,0-1,0 0,0 0,0-1,0-1,0 0,0-1,0 0,-1-1,0 0,1-1,-2 0,11-6,12-13,-19 14</inkml:trace>
  <inkml:trace contextRef="#ctx0" brushRef="#br0" timeOffset="10927.191">8015 434,'-4'10,"0"0,0 0,1 1,0-1,1 1,0 0,1 0,0 0,1 0,0 0,1 0,0-1,0 1,1 0,1 0,0-1,0 1,1-1,1 0,0 2,-2-10,-1 0,1 0,-1 0,1-1,0 1,0 0,0-1,0 0,0 0,0 0,0 0,0 0,0-1,1 1,-1-1,0 0,0 0,1 0,-1 0,0-1,0 1,0-1,1 0,-1 0,0 0,2-1,75-41,44-60,-124 103,1 1,-1-1,0 0,0 0,0 1,0-1,1 0,-1 0,0 1,0-1,0 0,1 0,-1 0,0 1,1-1,-1 0,0 0,0 0,1 0,-1 0,0 0,1 0,-1 1,0-1,1 0,-1 0,0 0,0 0,1 0,-1 0,0 0,1-1,-1 1,0 0,1 0,-1 0,0 0,0 0,1 0,-1-1,0 1,0 0,1 0,-1 0,0-1,0 1,1 0,-1 0,0 0,0-1,0 1,0 0,1-1,-1 1,0 0,-10 35,5-20,4-12,0 1,0-1,0 1,1-1,-1 1,1 0,0 0,0-1,0 1,0 0,1-1,-1 1,1 0,0-1,0 1,1-1,-1 1,1-1,-1 0,1 0,0 1,0-1,1 0,-1-1,1 1,-1 0,1-1,0 1,0-1,0 0,0 0,0 0,1-1,-1 1,0-1,1 1,0-1,-1 0,1-1,-1 1,4 0,9 0,-1 0,0-1,1-1,-1-1,0 0,0 0,1-2,-2 0,1-1,0 0,-1-1,0 0,-1-2,1 1,7-8,22-16,-2-3,-2-2,32-35,-53 52,-4 6,-1-1,0-1,-2 0,1-1,-2 0,0 0,-1-1,-1-1,0 1,-1-1,-1-1,-1 1,-1-1,0 0,-2 0,0 0,-1-2,-1 16,0 0,0 0,-1 0,0 0,0 0,-1 0,1 1,-1-1,0 0,0 1,0-1,-1 1,0 0,0 0,0 0,0 0,0 0,-1 1,0 0,1-1,-1 1,-1 1,1-1,0 1,-1-1,1 1,-1 0,1 1,-1-1,0 1,0 0,0 0,0 1,0-1,0 1,0 0,0 0,0 1,0 0,0 0,0 0,1 0,-1 1,0-1,1 1,-2 1,-6 6,0 1,0 1,1 0,0 0,1 1,1 1,0-1,0 1,1 1,1 0,0 0,1 0,1 1,0 0,1 0,0 0,1 1,1-1,1 1,0 0,1-1,0 1,3 7,0-1,1 0,1-1,1 0,1 0,1 0,1-1,1 0,0-1,2 0,0 0,1-1,1-1,0 0,2-1,-10-10,0 0,0 0,0 0,1-1,0 0,0-1,0 0,1 0,-1 0,1-1,0 0,0-1,0 1,1-2,-1 1,0-1,1 0,-1-1,0 0,1 0,-1-1,1 0,-1 0,0-1,0 0,0-1,0 0,0 0,1-1,8-8,-2 2</inkml:trace>
  <inkml:trace contextRef="#ctx0" brushRef="#br0" timeOffset="11622.458">9511 377,'-43'17,"1"2,0 1,2 3,-23 16,56-35,-1 0,1 0,1 1,-1-1,1 2,0-1,0 1,0-1,1 2,-1-1,2 0,-1 1,1 0,0 0,0 1,1-1,0 1,0-1,1 1,0 0,-1 7,4-13,0 1,0 0,1 0,-1-1,1 1,-1-1,1 1,0-1,-1 0,1 1,1-1,-1 0,0 0,0-1,1 1,-1 0,1-1,-1 1,1-1,0 0,0 0,-1 0,1 0,0-1,0 1,0-1,0 1,0-1,0 0,2 0,88-19,-68 5,0-1,-1-1,0-1,-2-1,0-1,-1-1,-1-1,5-7,-17 25,-24 34,5-9,8-19,1 1,0 0,0 0,0 0,0 0,1 1,0-1,0 0,0 1,0-1,0 1,1-1,0 0,0 1,0-1,1 1,0-1,-1 1,1-1,1 0,-1 1,1-1,0 0,-1 0,2 0,-1 0,0-1,1 1,0 0,0-1,0 0,0 0,0 0,1 0,0 0,-1-1,1 0,1 1,7-3,1 0,-1-1,0 0,0-1,0 0,0-1,0 0,-1-1,1-1,-1 0,0 0,0-1,-1 0,3-3,-6 5,19-11,0-1,-2-1,0-1,-1-1,-1-2,-1 0,0-1,-2-1,0-1,-2 0,-1-1,-1-1,-1-1,-1 0,-1-2,-7-25,-6 53,1 0,-1 0,1 0,0 0,-1 0,0 0,1 0,-1 0,0 0,1 0,-1 0,0 0,0 1,0-1,0 0,0 1,0-1,0 0,0 1,0-1,0 1,0 0,0-1,0 1,0 0,0-1,0 1,-1 0,1 0,0 0,0 0,0 0,0 0,0 1,-1-1,1 0,0 1,0-1,0 0,0 1,0-1,0 1,0 0,0-1,0 1,-10 5,0 1,1 0,0 1,0 0,0 0,1 1,1 0,-1 1,2 0,-1 0,1 1,1-1,-2 6,6-11,0 1,0-1,1 1,-1 0,1-1,1 1,-1 0,1-1,0 1,1 0,-1-1,1 1,0 0,0-1,1 1,0-1,0 1,0-1,0 0,1 0,0 0,3 4,88 102,-81-98,83 114,-87-108</inkml:trace>
  <inkml:trace contextRef="#ctx0" brushRef="#br0" timeOffset="17592.921">0 1422,'457'-29,"-206"0,-43 41,-151-3,0-4,0-1,1-3,-1-3,51-8,414-39,13 5,168 33,-442 13,363-3,-286-26,394 25,-391-24,54-2,-35 1,116-4,19 3,10 0,-26 28,-142-28,104 17,-85-7,-70-10,629 28,-322 0,-195-28,-57 17,-7-4,-141 12,95-24,551 27,-584-17,-173 8,1 4,-1 4,11 3,26 0,42-13,-67-6,-71 16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8:49.65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15 104,'-2'-2,"0"-1,1 1,-1-1,1 0,0 1,0-1,0 0,0 0,0 1,1-1,-1 0,1 0,0 0,0 0,0 0,0 0,0 0,1 0,-1 0,1 1,0-1,0 0,0 0,0 1,0-1,1 0,-1 1,1-1,0 1,-1 0,1 0,0-1,1 1,-1 0,0 1,0-1,1 0,-1 1,1-1,0 1,0-1,132 24,-92-11,299 58,124 0,-325-56,1-5,118-11,50-24,-6-4,-220 18,-69 9,-1 1,0 0,1 1,0 0,-1 1,1 1,0 1,0 0,-1 0,1 2,-1 0,0 0,1 2,-1-1,0 2,-12-4,0-1,0 1,0 0,0-1,0 0,0 0,1 1,-1-1,0 0,1-1,-1 1,1 0,-1-1,1 0,-1 1,1-1,0 0,-1 0,1 0,-1-1,1 1,-1-1,1 1,-1-1,1 0,-1 0,0 0,2-1,-7 6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8:50.73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58,'339'-1,"-170"-23,466 21,-137-14,-45 5,-316 12,-113 0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01.0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210 1,'-2'0,"-1"0,1-1,0 1,-1 0,1 1,-1-1,1 0,0 1,-1-1,1 1,0 0,-1 0,1 0,0 0,0 0,0 0,0 1,0-1,0 1,0-1,1 1,-1 0,1-1,-1 1,1 0,-1 0,1 0,0 1,0-1,0 0,0 0,0 0,1 1,-1-1,1 0,-1 1,1-1,0 1,0-1,0 0,1 3,-7 14,-88 213,47-103,48-127,-1 1,0 0,1 0,0 0,-1-1,1 1,0 0,0-1,1 1,-1 0,1-1,-1 0,1 1,0-1,0 0,0 0,0 0,0 0,0 0,0 0,1-1,-1 1,1-1,-1 0,1 1,0-1,-1 0,1-1,0 1,0 0,0-1,-1 0,1 1,0-1,0 0,0-1,0 1,0 0,-1-1,1 0,0 1,0-1,-1 0,2-1,254-17,-207 15,-33-3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15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187 16,'-1'0,"1"1,-1-1,1 0,0 1,-1-1,1 0,-1 1,1-1,-1 0,1 0,-1 0,1 1,-1-1,0 0,1 0,-1 0,1 0,-1 0,1 0,-1 0,1 0,-1 0,0 0,1 0,-1-1,1 1,-1 0,1 0,-1 0,1-1,-1 1,1 0,-1-1,1 1,0 0,-1-1,1 1,-1-1,1 1,0 0,-1-1,1 1,0-1,0 1,-1-1,1 1,0-1,0 1,0-1,0 0,0 1,0-1,-1 1,1-1,0 1,1-1,-1 1,0-1,0 1,0-1,0 0,0 1,0-1,1 1,-1-1,0 1,-34 42,27-31,-117 122,123-133,5-7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22.83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58,'106'-21,"1"4,1 5,0 5,96 7,232 18,-251-6,158-11,-158-3,86 13,-107 2,151-8,-270-6,282 30,-85-1,24 1,187-30,-223-28,-15 2,456 27,-370 0,-106-29,287 29,-230 1,-180 11,54-1,100-36,169 26,-225-28,-162 26,-3 0,0 1,1-1,-1 1,0 0,0 0,0 0,0 1,0 0,0 0,0 0,0 1,0-1,-1 1,1 0,0 1,1 0,6 10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24.33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0 116,'103'-27,"-51"11,1 3,0 2,1 2,0 3,37 0,165-1,-126-6,0 5,120 10,-80 0,2414-2,-2559 0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31.0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0 148,'2'-4,"-1"1,1 0,-1 0,1 0,0 0,0 0,0 0,0 1,1-1,-1 1,1-1,-1 1,1 0,0 0,0 0,0 0,0 1,0-1,1 1,-1 0,0 0,1 0,2-1,9-4,99-31,-111 39,0 0,1 1,-1-1,0 1,-1 0,1 0,0 0,-1 0,0 0,1 1,-1-1,-1 1,1-1,0 1,-1 0,0-1,0 1,0 0,0 0,-1 0,1 0,-1 0,0 0,0 0,-1 0,1 0,-1 0,0 0,0 0,0 1,0 6,25 278,-12-227,-10-63,-1 1,1 0,0-1,-1 1,1-1,-1 1,1-1,0 0,-1 0,1 0,-1 0,0 0,1 0,-1 0,0 0,0 0,0-1,1 1,-1 0,-1-1,1 1,0-1,0 1,0-1,-1 1,1-2,0 2,93-232,-31 75,-12 63,-41 89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38.2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178 0,'-2'10,"0"0,0-1,-1 1,0-1,-1 0,0 0,-1 0,1 0,-2-1,1 0,-1 0,-3 4,-13 19,-65 80,87-111,0-1,0 1,0 0,0-1,0 1,-1 0,1 0,0-1,0 1,0 0,-1 0,1-1,0 1,0 0,-1 0,1 0,0-1,0 1,-1 0,1 0,0 0,0 0,-1 0,1 0,0 0,-1 0,1 0,0-1,-1 1,1 0,0 0,-1 1,1-1,0 0,0 0,-1 0,1 0,0 0,-1 0,1 0,0 0,0 1,-1-1,1 0,0 0,0 0,-1 0,1 1,0-1,0 0,-1 0,1 1,0-1,0 0,0 0,0 1,0-1,-1 0,9-9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50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302 990,'-27'-170,"27"-255,2 395,2 1,0 0,3 0,0 0,2 0,2-2,-3 6,-4 11,1-1,1 2,0-1,1 1,1 0,0 0,1 0,3-3,-9 13,0 0,0 0,0 0,0 0,1 0,-1 0,1 1,0 0,-1-1,1 1,0 1,0-1,1 1,-1-1,0 1,0 0,1 1,-1-1,0 1,1 0,-1 0,1 0,-1 1,0-1,1 1,-1 0,0 0,0 1,0-1,1 1,1 3,0-1,-1 1,1 0,-1 1,0-1,-1 1,1 0,-1 0,0 0,-1 1,1 0,-1-1,-1 1,1 0,-1 0,0 1,-1-1,0 0,0 0,-1 1,1-1,-1 1,-2 5,1-5,0 0,-1-1,-1 1,1-1,-1 1,0-1,-1 0,0 0,0 0,0-1,-1 1,0-1,0 0,-1-1,0 1,0-1,-2 1,7-5,1-1,-1 1,1-1,-1 1,1-1,-1 1,1-1,-1 1,1-1,-1 1,1 0,0-1,-1 1,1 0,0-1,-1 1,1 0,0-1,0 1,0 0,0 0,0-1,0 1,0 0,0-1,0 1,0 0,0 0,0-1,0 1,1 0,-1-1,0 1,1 0,-1-1,0 1,1 0,-1-1,1 1,-1-1,1 1,-1-1,1 1,-1-1,1 1,0-1,-1 1,1-1,-1 0,1 1,0-1,0 0,-1 0,1 0,0 1,-1-1,1 0,0 0,0 0,-1 0,1 0,0 0,-1 0,2-1,10 7,-6-2,0 0,-1 0,1 1,-1 0,0 0,0 0,-1 1,0 0,0 0,0 0,0 0,-1 0,0 1,0 0,-1-1,0 1,0 0,-1 0,0 0,0 0,0 1,-1-1,0 0,-1 0,1 0,-1 0,-1 0,1 0,-1 0,0 0,-1 0,0-1,0 1,0-1,-1 0,0 0,0 0,-1 0,1-1,-1 0,0 0,-1 0,1 0,-1-1,0 0,0 0,0-1,-3 2,-4-1,0 0,0-1,0 0,0-1,0-1,-1 0,1-1,0 0,-13-2,14 1,-1-1,1 0,-1-1,1-1,0 0,0 0,0-1,1 0,0-1,0-1,0 0,1 0,0-1,0 0,1-1,0 0,0 0,1-1,-2-3,-117-183,104 149,14 29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04.6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157 59,'1'-2,"0"0,1 0,-1 0,1 1,0-1,-1 0,1 1,0-1,0 1,0 0,0 0,0-1,0 1,0 1,0-1,1 0,-1 0,0 1,0-1,1 1,-1 0,0 0,1 0,-1 0,2 0,-1 0,137-15,-122 11,-5 1,0 0,-1 0,1 1,0 1,0 0,0 1,0 0,0 1,0 1,6 1,-15 0,0 1,-1-1,1 1,-1 0,0 0,0 0,-1 0,1 0,-1 1,0-1,0 1,0 0,-1-1,0 1,0 0,0 0,0 0,-1 0,0 0,0 0,0 0,0 0,-1 0,0 0,-1 3,1 5,-3 331,32-175,-21-79,-27-108,7 7,1 0,-2 2,0-1,0 2,0 0,-1 0,0 1,-3 1,3 1,0 0,0 1,0 1,0 1,0 0,-1 1,1 1,0 0,-1 1,1 0,0 2,-1-1,1 2,-10 4,-157 56,164-53</inkml:trace>
  <inkml:trace contextRef="#ctx0" brushRef="#br0" timeOffset="1834.335">241 397,'-40'0,"31"0,29 0,204-22,-32 4,-153 13,-25 7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46:55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710 146,'-6'-11,"-1"1,0 0,0 0,-1 1,0 0,-1 0,0 1,0 0,0 1,-1 0,-1 0,1 1,-1 0,0 1,0 1,-1-1,1 2,-1 0,0 0,0 1,0 0,0 1,0 0,-9 2,-1 2,1 1,-1 1,1 0,1 2,-1 1,1 0,1 2,-1 0,1 1,1 1,0 1,1 0,1 1,0 1,0 1,2 0,0 1,1 0,0 1,-9 19,13-21,-1 0,2 1,1 0,0 0,1 0,0 1,2 0,0 0,1 0,1 0,0 1,2-1,0 8,2-18,-1-1,1 0,0 1,1-1,0 0,0-1,0 1,1 0,0-1,0 0,1 0,0 0,0 0,0-1,1 0,-1 0,1 0,0-1,1 0,-1 0,1 0,0-1,0 0,0 0,0-1,0 0,1 0,-1-1,1 0,-1 0,1-1,-1 0,1 0,-1-1,1 0,-1 0,1-1,3-1,15-3,-1-2,0 0,-1-2,0-1,0-1,-1-1,-1-1,0-1,-1 0,0-2,1-3,40-40,-3-4,36-49,-74 87,1-2,-1-1,-2-1,-1-1,-1 0,3-12,-60 118,23-38,3 1,0 0,3 1,-6 33,14-59,1 1,1 0,0 0,1 0,0 0,1 0,0 0,2-1,-1 1,2 0,0-1,0 0,1 0,1 0,6 10,-7-16,1 1,-1-1,2 0,-1-1,1 1,0-1,0 0,0-1,1 0,0 0,0-1,0 0,1 0,-1-1,1 0,0 0,0-1,0 0,4-1,13-1</inkml:trace>
  <inkml:trace contextRef="#ctx0" brushRef="#br0" timeOffset="2398.489">1106 484,'0'368,"-3"-349,-4-23,-6-32,13 17,0 0,1 1,1-1,0 0,2 1,0-1,1 1,1 0,1 0,0 1,1 0,1 1,1-1,10-12,-19 27,0 0,0-1,0 1,0 0,0 1,0-1,1 0,-1 0,1 1,-1-1,1 0,0 1,0 0,0-1,-1 1,1 0,0 0,1 0,-1 0,0 0,0 1,0-1,0 1,1-1,-1 1,0 0,0 0,1 0,-1 0,0 0,0 0,1 1,-1-1,0 1,0 0,0-1,0 1,1 0,-1 0,-1 0,1 1,0-1,2 2,31 50,-27-35</inkml:trace>
  <inkml:trace contextRef="#ctx0" brushRef="#br0" timeOffset="2902.433">1642 626,'-6'3,"-12"5,1 1,0 0,0 2,1 0,1 0,-1 2,2 0,0 0,0 1,2 1,0 0,0 1,-6 14,17-29,0 0,0 1,0-1,0 0,1 1,-1-1,1 1,-1-1,1 1,-1-1,1 1,0-1,0 1,0 0,0-1,0 1,0-1,0 1,1-1,-1 1,0 0,1-1,0 0,-1 1,1-1,0 1,-1-1,1 0,0 1,0-1,0 0,0 0,0 0,1 0,-1 0,0 0,0 0,1 0,-1 0,0 0,1-1,-1 1,1-1,1 1,69-11,-47-4,-1-1,-1-2,0 0,-1-1,-1-2,4-5,11-8,-7 7,-31 54,2-25,-1 0,1 0,0 1,0-1,0 0,0 0,0 0,1 0,-1 0,1 0,0 1,0-1,0-1,1 1,-1 0,1 0,-1 0,1-1,0 1,0-1,0 1,0-1,0 0,1 0,-1 0,1 0,-1 0,1-1,0 1,0-1,0 0,0 1,0-1,0 0,0-1,0 1,0-1,1 1,19 2</inkml:trace>
  <inkml:trace contextRef="#ctx0" brushRef="#br0" timeOffset="3367.834">2093 541,'-3'4,"-12"15,0 0,1 1,1 0,1 1,1 1,1 0,1 0,-3 12,11-31,0-1,0 1,0-1,0 1,1 0,-1-1,1 1,0 0,0-1,0 1,0 0,0-1,0 1,1 0,0-1,-1 1,1 0,0-1,0 1,0-1,0 0,1 1,-1-1,1 0,0 0,-1 0,1 0,0 0,0 0,0 0,0-1,1 1,-1-1,0 1,1-1,-1 0,0 0,1 0,0 0,-1-1,1 1,0-1,8 2,1-1,-1-1,0 0,0-1,0 0,0-1,0 0,0 0,0-1,0-1,-1 0,1 0,-1-1,0-1,-1 1,1-1,-1-1,0 0,-1 0,0-1,4-5,5-6,-1 0,0-2,-2 0,0 0,-2-2,0 1,-2-1,0-1,-1-3,-3 9,-1-1,-1 1,0-1,-2 0,0 0,-1 0,-1-1,-1 1,0 0,-4-15,2 26,1 1,-1 0,0 0,-1 0,0 1,0-1,0 1,-1 0,0 0,0 0,0 1,-1 0,1 0,-1 0,-1 1,1 0,-1 0,1 0,-1 1,0 0,-1 1,1-1,0 1,-1 1,1-1,-1 1,1 0,-1 1,1 0,-1 0,0 1,1 0,-1 0,1 1,-7 2,4 2,0 0,1 1,0 0,0 0,1 1,0 0,0 1,1-1,0 2,0-1,1 1,0 0,1 0,0 0,1 1,0 0,1 0,0 0,1 0,0 1,0-1,2 0,-1 1,1-1,1 1,0-1,1 1,0-1,0 0,3 4,-1-2,0-1,1 0,0-1,1 1,1-1,0 0,0-1,1 0,0 0,1 0,0-1,1-1,0 1,0-2,0 1,1-1,8 3,11 5,2-1,0-1,0-2,1-1,0-1,1-2,0-2,20 1,-30-4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09.41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30,'310'-22,"43"14,204 37,-325-26,183-23,-317 12,-62 5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11.28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1 228,'367'-75,"-314"68,0 2,1 2,-1 3,8 3,33-1,273-13,58-44,-86 17,-130 26,123 12,-127 3,205-3,-267 26,23 4,-124-27,1-2,-1-2,1-2,-1-1,0-3,246-11,-68-9,187-2,-22 31,-120 24,146-48,25 46,2752-25,-2770-28,281 30,-649 4,-32 1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14.8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15.9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200 474,'-14'6,"1"1,-1 0,2 1,-1 0,1 1,0 0,1 1,0 1,0 0,1 0,1 1,0 0,1 0,0 1,1 0,0 1,1 0,0 0,-1 8,7-18,0 1,1 0,-1-1,1 1,0-1,0 1,0-1,1 0,0 1,-1-1,1 0,1 0,-1 0,1 0,-1-1,1 1,0-1,1 1,-1-1,0 0,1 0,0-1,0 1,0-1,0 0,0 0,0 0,0 0,1-1,-1 1,1-1,-1-1,1 1,-1 0,1-1,-1 0,1 0,0-1,-1 1,1-1,-1 0,1 0,9-5,-1 0,0-1,0-1,0 0,-1-1,-1 0,1 0,-1-2,-1 1,0-1,-1-1,0 0,0 0,-1-1,3-6,84-212,-87 215,-1 0,-1 0,-1-1,-1 0,0-1,-1 1,0 0,-2-1,0 1,-1-1,-1 0,0 1,-2-1,0 1,-1 0,0 0,-1 0,-1 0,-8-13,11 26,0 0,0 0,-1 0,1 0,-1 1,0-1,0 1,0 0,-1 0,1 0,-1 1,0 0,1 0,-1 0,0 0,0 1,0 0,0 0,-1 0,1 0,0 1,0 0,0 0,-1 1,1-1,0 1,0 0,0 1,0-1,0 1,0 0,0 0,1 0,-1 1,1 0,-1 0,1 0,0 0,0 1,1-1,-1 1,1 0,-2 2,-4 3,0 1,0 0,1 1,1 0,0 0,0 0,1 1,1 0,0 0,0 1,1-1,1 1,0 0,1 0,0 0,1 0,0 0,1 1,1-1,0 0,1 0,0 0,1 0,1 0,0-1,0 1,1-1,1 0,0-1,1 1,4 5,14 12,1-1,2-1,0-1,2-1,1-2,1-1,0-2,2-1,0-2,1-1,24 7,-36-12,-5 0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14.6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30,'5'14,"-4"10,-1 5,-1 3,-1 1,1-1,0-1,0-10,1-9</inkml:trace>
  <inkml:trace contextRef="#ctx0" brushRef="#br0" timeOffset="667.846">170 340,'94'-259,"-94"258,17-38,-16 38,-1 1,0-1,1 1,-1-1,0 1,1-1,-1 1,1 0,-1-1,1 1,-1 0,1-1,-1 1,1 0,-1 0,1-1,-1 1,1 0,-1 0,1 0,-1 0,1 0,0 0,-1 0,1 0,-1 0,1 0,-1 0,1 0,0 0,-1 0,1 0,-1 1,1-1,-1 0,1 0,-1 1,1-1,-1 0,1 1,-1-1,0 1,1-1,-1 0,0 1,1-1,-1 1,0-1,1 1,-1-1,0 1,0-1,1 1,-1-1,0 1,0 0,0-1,0 1,0-1,0 1,0-1,0 1,0 0,0-1,9 21,-8-14,1 0,0 0,0-1,1 1,0-1,0 1,0-1,1 0,0-1,0 1,0-1,1 1,0-1,0 0,0-1,0 0,1 1,0-2,0 1,0-1,0 0,1 0,-1 0,1-1,0 0,-1 0,6 0,-7-2,0-1,0 1,0-1,0 0,0 0,-1-1,1 1,0-1,-1 0,1 0,-1 0,0-1,0 0,1 0,-2 0,1 0,0-1,-1 1,1-1,-1 0,0 0,-1 0,1 0,1-5,38-113,-41 109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31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0 142,'207'-26,"-130"21,115-21,447 26,-178-1,-165-27,667 28,-505 0,-169-28,289 29,-293 27,9-30,-92-25,50 27,-182-14,-60 11,0 0,0 1,1 0,-1 0,1 1,0 1,-1 0,1 0,-1 1,8 2,0 3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23.6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 86,'-1'310,"-28"-110,13-61,17-120,3-29</inkml:trace>
  <inkml:trace contextRef="#ctx0" brushRef="#br0" timeOffset="411.016">47 86,'9'0,"14"0,6 0,0-5,-2-1,1 0,-1 1,0 1,1-3,0 0,0 0,0 2,0 2,1 1,-1 2,-4 4,-12 7,-7 2</inkml:trace>
  <inkml:trace contextRef="#ctx0" brushRef="#br0" timeOffset="677.028">47 397,'28'0,"20"0,6 0,-1 0,-5 0,-6 0,-5 0,-9 0</inkml:trace>
  <inkml:trace contextRef="#ctx0" brushRef="#br0" timeOffset="1476.46">1204 227,'-2'-2,"0"0,0 0,0 1,0-1,0 1,0-1,-1 1,1 0,-1-1,1 1,-1 0,1 1,-1-1,1 0,-1 1,0 0,1-1,-1 1,0 0,0 0,-14 1,-1 0,0 1,1 1,0 1,-1 0,1 1,-12 6,4-3,19-6,-80 34,84-35,-1 1,0-1,1 1,0-1,-1 1,1 0,0 0,0 0,0 0,0 1,0-1,1 0,-1 1,1-1,-1 1,1 0,0-1,0 1,0 0,1 0,-1 0,0-1,1 1,0 0,0 0,0 0,0 0,0 0,1 0,2 1,0 1,0-1,1 0,-1 0,1 0,0-1,0 1,1-1,-1 0,1 0,0-1,-1 1,1-1,0 0,0-1,1 1,-1-1,0 0,0 0,1 0,3-1,15 6,-23-6,1 0,0 1,-1-1,1 0,0 1,-1-1,1 1,-1-1,1 1,-1 0,1-1,-1 1,1 0,-1 0,0 0,1 0,-1 1,0-1,0 0,0 0,0 1,0-1,0 1,0-1,-1 1,1-1,0 1,-1-1,1 1,-1 0,0-1,0 1,1 0,-1-1,0 1,0 0,0-1,-1 1,1 0,0-1,-1 1,1-1,-1 1,1 0,-1-1,0 1,0-1,1 0,-1 1,0-1,-1 1,-118 95,41-31,78-65,0 0,1 0,-1 0,1 0,-1 0,1 0,-1 1,1-1,-1 0,1 0,0 1,0-1,0 0,0 0,0 1,0-1,0 0,0 0,0 1,0-1,1 0,-1 0,1 0,-1 1,1-1,-1 0,1 0,0 0,-1 0,1 0,0 0,0 0,0 0,0 0,-1-1,1 1,1 0,-1 0,0-1,0 1,0-1,0 1,0-1,0 1,1-1,-1 0,0 0,1 1,62 14,-56-13,1-1,-1 0,0-1,1 0,-1 0,0 0,1-1,-1-1,0 0,0 0,0 0,0-1,0 0,-1 0,1-1,-1 0,0-1,0 1,6-6,-3-5</inkml:trace>
  <inkml:trace contextRef="#ctx0" brushRef="#br0" timeOffset="1917.937">1034 1,'-17'227,"-12"-57,18 112,-25-152,35-128,0-1,0 0,0 1,0-1,0 1,1-1,-1 1,1-1,-1 1,1 0,-1-1,1 1,0 0,0-1,-1 1,2 0,-1-1,0 1,0 0,0-1,1 1,-1 0,1-1,-1 1,1-1,-1 1,1-1,0 1,0-1,0 1,0-1,0 0,0 0,0 1,1-1,-1 0,0 0,1 0,8-2</inkml:trace>
  <inkml:trace contextRef="#ctx0" brushRef="#br0" timeOffset="5729.475">1881 114,'1'0,"-1"-1,1 1,-1 0,0-1,1 1,-1 0,1-1,0 1,-1 0,1 0,-1 0,1 0,-1-1,1 1,-1 0,1 0,-1 0,1 0,0 0,-1 0,1 0,-1 1,1-1,-1 0,1 0,-1 0,1 0,-1 1,1-1,-1 0,1 1,-1-1,1 0,-1 1,1-1,-1 0,0 1,1-1,-1 1,0-1,1 1,-1-1,0 1,0-1,1 1,-1-1,0 1,0-1,0 1,0 0,0-1,0 1,0-1,0 1,0-1,0 1,0 0,0-1,0 1,5 39,-5-39,-27 258,23-225,-1 1,-1-1,-2 0,-1 0,-5 8,-14 55,27-35,26-81,-16 1,-3-1</inkml:trace>
  <inkml:trace contextRef="#ctx0" brushRef="#br0" timeOffset="6412.32">1486 30,'66'-1,"151"13,-150-2,0-3,1-3,-1-3,25-5,27 2,-35 3,-60-1</inkml:trace>
  <inkml:trace contextRef="#ctx0" brushRef="#br0" timeOffset="8497.462">2643 340,'-5'5,"-2"-4,6-1,3-6,0 3,-4 2,-7 1,-1 6,0 6,2 6,3 0</inkml:trace>
  <inkml:trace contextRef="#ctx0" brushRef="#br0" timeOffset="9829.87">2671 623,'-5'0,"-1"5,-5 1,-5 0,5-1,4-7,8-2,4 4,2 2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5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5.5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2:53.7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237 37,'3'1,"0"1,0-1,0 0,0 1,0 0,0 0,-1 0,1 0,-1 0,1 0,-1 1,0-1,0 1,0 0,0 0,0-1,-1 1,1 0,-1 0,0 1,0-1,0 0,0 0,0 1,5 12,99 216,-7-71,15 64,-110-220,22 32,-1 2,-2 1,-2 1,11 34,-16-31,1-1,3-1,1 0,25 37,82 139,-67-74,-29-34,22 34,-40-102,-9-21</inkml:trace>
  <inkml:trace contextRef="#ctx0" brushRef="#br0" timeOffset="2269.988">294 8,'-1'0,"0"-1,1 0,-1 1,0-1,1 1,-1-1,0 0,0 1,0 0,1-1,-1 1,0-1,0 1,0 0,0 0,0-1,0 1,0 0,0 0,1 0,-1 0,0 0,0 0,0 1,0-1,0 0,0 0,0 1,0-1,0 0,1 1,-1-1,0 1,0-1,1 1,-1-1,0 1,0 0,1-1,-1 1,1 0,-1-1,1 1,-1 0,1 0,-1 0,1-1,-1 1,1 0,0 0,0 0,-199 237,142-168,58-68,0-1,1 1,-1-1,0 1,0-1,1 0,-1 0,0 1,1-1,0 0,-1 0,1-1,-1 1,1 0,0 0,0-1,-1 1,1-1,0 0,0 1,0-1,0 0,-1 0,1 0,0 0,0 0,0-1,0 1,-1-1,1 1,0-1,0 1,-1-1,1 0,0 0,-1 0,1 0,-1 0,1 0,5-1,141-35,-1-5,71-35,1-9,-197 69,-37 9,-41 4,0 0,0-1,1-4,-38-10,59 12,16 2,0 2,-1 0,1 1,0 1,-1 1,1 0,-1 1,1 1,-7 3,12 1,7 1</inkml:trace>
  <inkml:trace contextRef="#ctx0" brushRef="#br0" timeOffset="8702.23">1140 1843,'-2'56,"2"-43,0 0,1 0,1 0,0 0,1-1,0 1,1-1,0 0,1 0,0 0,1 0,0-1,5 6,74 96,-71-96,-2 1,1 0,-2 0,-1 1,0 0,5 17,20 38,28 33,-46-83,-1 2,-1 0,-1 0,-2 1,0 1,5 23,52 133,-12-18,-42-119,34 60,-43-101</inkml:trace>
  <inkml:trace contextRef="#ctx0" brushRef="#br0" timeOffset="14374.166">1422 742,'1'0,"0"-1,0 0,1 1,-1-1,0 1,0-1,1 1,-1-1,0 1,0 0,1 0,-1 0,0 0,1 0,-1 0,0 0,1 0,-1 0,0 1,1-1,-1 0,0 1,0-1,0 1,1 0,-1-1,0 1,0 0,0 0,0 0,0-1,0 1,0 0,0 0,-1 1,1-1,0 0,-1 0,1 0,0 1,28 48,-24-27,-1-1,-1 1,0 0,-2 0,-1-1,0 1,-3 8,1 27,1 220,1-279</inkml:trace>
  <inkml:trace contextRef="#ctx0" brushRef="#br0" timeOffset="14739.875">1535 686,'23'11,"-11"-7,0-1,1 0,-1-1,0 0,1-1,-1 0,1-1,-1-1,1 0,-1-1,1 0,-1 0,7-4,62-6,49 11,-123 5,-8 3</inkml:trace>
  <inkml:trace contextRef="#ctx0" brushRef="#br0" timeOffset="15023.481">1592 912,'5'10,"6"2,6 0,5-2,4-3,2-2,1-8,0-3,1 0,-1 1,-5-4,-2 0,1 1,-4 3</inkml:trace>
  <inkml:trace contextRef="#ctx0" brushRef="#br0" timeOffset="17470.075">266 348,'0'4,"0"8,0 5,0 0</inkml:trace>
  <inkml:trace contextRef="#ctx0" brushRef="#br0" timeOffset="20173.537">294 658,'0'5,"0"6,0 6,0 5,0 4,0 2,0 1,4-5,3-5</inkml:trace>
  <inkml:trace contextRef="#ctx0" brushRef="#br0" timeOffset="20470.3">322 1109,'0'19,"0"12,0 5,0 0,0-4</inkml:trace>
  <inkml:trace contextRef="#ctx0" brushRef="#br0" timeOffset="20725.195">350 1562,'-5'14,"-1"10,0 0</inkml:trace>
  <inkml:trace contextRef="#ctx0" brushRef="#br0" timeOffset="20872.203">322 2013,'0'0</inkml:trace>
  <inkml:trace contextRef="#ctx0" brushRef="#br0" timeOffset="21059.336">350 2380,'-5'24,"-1"12,0 1</inkml:trace>
  <inkml:trace contextRef="#ctx0" brushRef="#br0" timeOffset="21310.383">350 2831,'0'0</inkml:trace>
  <inkml:trace contextRef="#ctx0" brushRef="#br0" timeOffset="21474.75">322 3057,'0'19,"0"7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47:02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31,'43'0,"28"-5,13-2,-4 1,-11 1,-12 2,-11 0,-8 2,-6 1,-4 0,-2 0,0 0,0 0,1 1,-1-1,-3 0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7.1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0,'0'5,"5"6,1 7,5-1,0 2,3 3,0-3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7.3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7.4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7.6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7.8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7.9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22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1 298,'80'-34,"94"-68,-33 7,-101 58,-78 41,-122-32,160 27,-1 1,1 0,-1-1,1 1,-1-1,1 1,-1 0,0-1,1 1,-1 0,0 0,1-1,-1 1,0 0,1 0,-1 0,0 0,1 0,-1 0,0 0,1 0,-1 0,0 0,1 1,-1-1,0 0,1 0,-1 1,0-1,1 0,-1 1,1-1,-1 0,1 1,-1-1,1 1,-1-1,1 1,-1-1,1 1,-1-1,1 1,0 0,-1-1,1 1,0 0,0-1,0 1,-1 0,1-1,0 1,0 0,0-1,0 1,18 40,-8-20,33 140,-28-115,-15-45,0 0,1-1,-1 1,0 0,1 0,-1-1,1 1,-1 0,1-1,-1 1,1-1,-1 1,1 0,0-1,-1 1,1-1,0 0,0 1,-1-1,1 0,0 1,0-1,-1 0,1 0,0 1,0-1,0 0,0 0,-1 0,1 0,0 0,0 0,0-1,-1 1,1 0,0 0,0 0,0-1,-1 1,1 0,0-1,0 1,-1-1,1 1,0-1,-1 1,1-1,-1 0,1 1,-1-1,1 0,0 0,85-153,-51 88,-24 51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5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96,'0'0</inkml:trace>
  <inkml:trace contextRef="#ctx0" brushRef="#br0" timeOffset="1">29 463,'0'0</inkml:trace>
  <inkml:trace contextRef="#ctx0" brushRef="#br0" timeOffset="269.219">57 858,'-5'19,"4"6,1 5,-3 1,-2-5</inkml:trace>
  <inkml:trace contextRef="#ctx0" brushRef="#br0" timeOffset="4187.918">734 1056,'-13'-80,"2"0,5-1,3 0,7-77,-2 17,-4 115,1-1,2 1,1 0,0 0,2 0,1 0,2 1,0-1,1 1,2 1,0 0,14-22,52-26,-74 71,0 0,0 0,0 0,1 0,-1 0,0 0,1 0,-1 1,0-1,1 1,-1 0,1 0,-1 0,1 0,-1 0,1 0,-1 0,0 1,1 0,-1-1,1 1,-1 0,0 0,0 0,0 0,1 1,-1-1,0 1,-1-1,1 1,0-1,0 1,-1 0,1 0,-1 0,1 0,-1 0,0 0,1 3,21 97,-15-42,-6-53,0 0,0 0,-1 1,0-1,0 0,0 1,-1-1,-1 1,1-1,-1 1,0-1,-1 0,0 1,0-1,0 0,-4 6,6-12,-1 0,1-1,-1 1,1 0,0 0,0 0,-1 0,1 0,0 0,0 0,0-1,0 1,0 0,0 0,0 0,0 0,0 0,1 0,-1 0,0 0,0-1,1 1,-1 0,1 0,-1 0,1-1,-1 1,1 0,-1 0,1-1,0 1,-1 0,1-1,0 1,0-1,-1 1,1-1,0 1,0-1,0 0,0 0,0 1,-1-1,2 0,12 10,-10-6,1 0,-2 1,1-1,0 1,-1 0,0 0,0 0,0 0,-1 0,0 1,0-1,0 1,-1 0,1-1,-1 1,-1 0,1 0,-1 0,0 0,0-1,-1 1,0 0,0 0,0 0,-1-1,0 1,0-1,0 1,-1-1,1 0,-1 0,0 0,-1 0,1-1,-1 1,0-1,0 0,-1 0,1 0,-1-1,0 1,0-1,0 0,0-1,0 1,-1-1,1 0,-1 0,0-1,-3 1,-12 1,0-1,0-1,-1-1,1-1,0 0,0-2,0-1,1 0,-1-1,1-2,0 0,0-1,1 0,-7-6,7 0,3-1</inkml:trace>
  <inkml:trace contextRef="#ctx0" brushRef="#br0" timeOffset="5157.548">988 322,'-4'-5,"-8"-1,0 4,-4 4,-3 1,-4-1,2 5,5-3,5-3</inkml:trace>
  <inkml:trace contextRef="#ctx0" brushRef="#br0" timeOffset="5969.81">227 520,'4'0,"8"0,5-5,5-1,4 0,2 1,1-4,0 1,0 0,0 3,-5 1</inkml:trace>
  <inkml:trace contextRef="#ctx0" brushRef="#br0" timeOffset="9021.252">537 463,'-153'39,"-23"-9,175-29,1-1,-1 1,0 0,0-1,1 1,-1-1,0 1,0-1,0 1,0-1,0 1,0-1,0 0,0 0,0 1,0-1,0 0,0 0,0 0,0 0,0 0,0 0,0-1,0 1,0 0,0 0,0-1,0 1,0-1,0 1,1-1,-1 1,0-1,0 1,0-1,1 0,-1 1,0-1,1 0,-1 0,0 0,1 1,-1-1,1 0,-1 0,1 0,0 0,-1 0,1 0,0 0,0 0,0 0,-1 0,1 0,0 0,0 0,1-1,64-133,-27 69,-38 66,1 0,-1 0,0 1,1-1,-1 0,0 0,1 0,-1 1,0-1,1 0,-1 0,0 0,1 0,-1 0,0 0,1 0,-1 0,1 0,-1 0,0 0,1 0,-1 0,0 0,1 0,-1 0,1 0,-1 0,0-1,1 1,-1 0,0 0,0 0,1-1,-1 1,0 0,1 0,-1-1,0 1,0 0,1-1,-1 1,0 0,0-1,0 1,0 0,1-1,-1 1,0 0,0-1,0 1,0 0,0-1,0 1,0-1,0 1,0 0,0-1,0 1,0 0,0-1,0 1,0 33,0-26,14 123,-1 58,-4-153,-74-124,31 54,21 28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51.24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194 0,'-10'19,"-7"12,-2 4,-2-3,3-2,4-2,0-6,2-1,-2-4,2-1,-2-2,2 0,2-6,3-5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51.53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1,'9'19,"9"11,5 6,4 0,2-4,-3-4,-3-7,1-1,-4-1,-1-2,-3 0,0-2,-2-4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47:02.8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52,'33'0,"26"-4,12-3,0 1,-9 1,-9 1,-10-3,-6 0,-5 0,-4 3,-1 5,0 4,-6 5,-5 1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50.95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397 304,'12'108,"-3"-47,-2 0,-3 0,-3 0,-4 24,2 10,-27 136,27-229,1 1,0-1,0 0,1 0,-1 0,0 0,1 1,0-1,-1 0,1 0,0 0,0 0,0 0,0-1,0 1,1 0,-1 0,0-1,1 1,-1-1,1 1,0-1,-1 1,1-1,0 0,0 0,0 0,0 0,0 0,0-1,0 1,0-1,0 1,1-1,1 1,82-15,-48 5,299 3,-314 2,-5-2</inkml:trace>
  <inkml:trace contextRef="#ctx0" brushRef="#br0" timeOffset="4894.397">30 22,'-16'30,"12"-16,1 0,0 0,1 0,1 0,0 1,1-1,1 0,0 0,1 1,1 5,-2-18,-1-1,1 1,-1 0,1 0,-1-1,1 1,0 0,0-1,0 1,0-1,0 1,0-1,1 1,-1-1,0 0,1 0,-1 1,1-1,-1 0,1 0,-1-1,1 1,0 0,0 0,-1-1,1 1,0-1,0 0,0 1,-1-1,1 0,0 0,0 0,0-1,0 1,0 0,-1 0,1-1,0 0,0 1,62-48,16-89,-60 75,-20 132,10 109,-2-139,-2 0,-2 1,-2-1,-1 1,-5 39,3-69,0-1,-2 1,1-1,-1 0,0 0,-1 0,0-1,-1 1,0-1,0 0,-1-1,0 1,-1-1,0 0,0 0,-1-1,0 0,-6 4,12-10,-1 1,0-1,1 0,-1 0,0 0,0 0,0-1,0 1,1-1,-1 0,0 0,0 0,0 0,0 0,0 0,0-1,0 0,0 1,0-1,1 0,-1-1,0 1,1 0,-1-1,1 1,-1-1,1 0,0 0,0 0,-1 0,1 0,1 0,-1-1,0 1,1-1,-1 1,1-1,0 1,-1-1,1 0,1 0,-1 0,0 0,1 1,-1-1,1 0,0 0,0 0,0 0,0 0,1 0,-1 0,1 0,0 0,0 1,1-3,0-6,1 1,0-1,1 1,0 0,1 0,0 0,1 1,0-1,0 1,1 1,0-1,0 1,1 1,0-1,2 0,14-16,-11 10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40.97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698 0,'17'56,"6"172,-15-187,-3 1,-1 1,-2-1,-1 0,-5 29,-10-2,11-59,0 1,1 0,0 0,0 0,1 0,1 0,0 0,0 0,1 1,1 1,7 27,-3 0,-1 1,-1-1,-3 30,-2 750,29-650,-27 281,-2-198,-26-111,26 251,12-363,-4-34</inkml:trace>
  <inkml:trace contextRef="#ctx0" brushRef="#br0" timeOffset="2637.141">783 57,'-6'16,"-1"-1,0 1,-1-2,-1 1,-1-1,0 0,0-1,-12 11,-138 127,159-150,0 0,0 0,1-1,-1 1,0 0,1 0,-1 0,1 0,-1 0,1 0,0 1,-1-1,1 0,0 0,0 0,-1 0,1 0,0 1,0-1,0 0,1 0,-1 0,0 0,0 0,1 0,-1 1,0-1,1 0,-1 0,1 0,0 0,-1 0,1 0,0-1,-1 1,1 0,0 0,0 0,0-1,0 1,0 0,0-1,0 1,0-1,0 1,0-1,0 1,0-1,1 0,57 21,97 16,75 38,-120-58,-111-18,1 1,-1-1,1 0,-1 1,0-1,1 1,-1-1,0 0,0 1,0-1,1 1,-1-1,0 0,0 1,0-1,0 0,0 1,0-1,0 0,0 1,0-1,-1 0,1 1,0-1,0 0,0 1,-1-1,1 0,0 1,-1-1,1 1,-1-1,1 1,-1-1,1 1,-1-1,1 1,-1 0,1-1,-1 1,1 0,-1-1,0 1,1 0,-1-1,1 1,-1 0,0 0,1 0,-1 0,-1-1,-165-148,148 130,1-1,1 0,1-2,1 0,0-1,2 0,1-1,0 0,2-1,1 0,-2-11,7 11</inkml:trace>
  <inkml:trace contextRef="#ctx0" brushRef="#br0" timeOffset="24625.92">1205 2456,'0'4,"0"12,0 8,0 4,0 2,-4 2,-3-1,1 0,2-2,0 1,2-1,1-1,-5-5,0-1,0 0,1 1,7-8,2-6</inkml:trace>
  <inkml:trace contextRef="#ctx0" brushRef="#br0" timeOffset="24972.721">1205 2456,'15'4,"9"3,5-1,3-1,1-2,-1-1,0-1,-2 0,-5-1</inkml:trace>
  <inkml:trace contextRef="#ctx0" brushRef="#br0" timeOffset="25256.575">1178 2681,'33'5,"17"1,3 0,-6-1</inkml:trace>
  <inkml:trace contextRef="#ctx0" brushRef="#br0" timeOffset="25724.959">1629 2681,'-5'9,"-1"9,-5 1,0 2,-4-3,2 0,-3 3,-2-3,0 0,5-2</inkml:trace>
  <inkml:trace contextRef="#ctx0" brushRef="#br0" timeOffset="26210.678">1488 2653,'5'0,"1"5,5 1,0 5,-1 5,2 5,-1 3,2-2,4 0,0 1,0-4,4 1,-3-5</inkml:trace>
  <inkml:trace contextRef="#ctx0" brushRef="#br0" timeOffset="34611.955">49 1101,'7'14,"-1"-5,-1 0,0 1,-1-1,0 1,0 0,-1 0,-1 0,0 0,0 0,0 1,-2-1,1 0,-1 1,-1 5,-46 184,18-4,30-164,0-24,0 0,-1 0,0 0,0 0,-1 0,0-1,0 1,-1 0,0 0,0-1,-1 1,0-1,-1 1,1-10,7-5</inkml:trace>
  <inkml:trace contextRef="#ctx0" brushRef="#br0" timeOffset="35298.753">20 1185,'5'0,"6"0,7 0,4 0,4 0,1 0,2 0,1-5,-1-1,0 0,0 1,0-4,0 1,-1 1,0 2,-4 6,-12 3,-7 1</inkml:trace>
  <inkml:trace contextRef="#ctx0" brushRef="#br0" timeOffset="35797.298">106 1439,'0'5,"4"1,7 0,6-1,5-2,4 0,2-7,1-2,-4 5,-7 2</inkml:trace>
  <inkml:trace contextRef="#ctx0" brushRef="#br0" timeOffset="37992.942">218 1693,'-21'81,"21"-79,0 1,0-1,0 0,0 0,1 1,-1-1,1 0,0 0,-1 0,1 0,0 0,0 0,0 0,1 0,-1 0,0 0,1 0,-1-1,1 1,0 0,0-1,-1 0,1 1,0-1,0 0,0 0,0 0,0 0,1 0,-1-1,0 1,0-1,0 1,1-1,-1 0,0 0,1 0,-1 0,0 0,0 0,1-1,-1 1,0-1,0 0,0 1,0-1,0 0,0 0,0 0,0-1,0 1,0 0,0-1,-1 1,1-1,0 0,-1 0,0 1,1-2,50-74,-26 28,-26 48,1 0,-1 1,0-1,1 1,-1-1,0 1,1-1,-1 1,1-1,-1 1,1 0,-1-1,1 1,-1 0,1-1,-1 1,1 0,0 0,-1-1,1 1,-1 0,1 0,0 0,-1 0,1 0,0 0,-1 0,1 0,-1 0,1 0,0 0,-1 0,1 1,0-1,-1 0,1 0,-1 1,1-1,-1 0,1 1,-1-1,1 0,-1 1,1-1,-1 1,1-1,-1 1,0-1,1 1,-1-1,0 1,1-1,-1 1,0 0,0-1,0 1,1-1,-1 1,13 36,-9 221,-6-224,-3-1,0 0,-2-1,-1 1,-12 27,19-54,-1-1,1 0,-1 1,-1-1,1 0,-1 0,1 0,-1 0,-1-1,1 1,-1-1,1 0,-1 0,-1 0,1 0,0-1,-1 1,0-1,0 0,0-1,0 1,0-1,0 0,-1-1,1 1,-1-1,1 0,-4 0,7-3,-1 1,0-1,1 0,0 0,-1-1,1 1,0 0,0-1,0 1,0-1,1 0,-1 0,1 0,0 0,-1 0,1 0,1 0,-1 0,0 0,1 0,-1 0,1 0,0-1,0 1,1 0,-1 0,0 0,1-1,0 1,0 0,0 0,0 0,0 0,1 1,-1-1,1 0,0 0,0 1,1-2,5-10,1 1,0-1,1 1,1 1,0 0,1 0,0 1,1 1,0 0,1 1,2-2,3 0</inkml:trace>
  <inkml:trace contextRef="#ctx0" brushRef="#br0" timeOffset="97682.709">811 3161,'820'0,"-650"-27,167 25,-280-13,-66 20,-5-1</inkml:trace>
  <inkml:trace contextRef="#ctx0" brushRef="#br0" timeOffset="99532.399">754 3189,'164'-149,"-119"93,-43 57,0-1,0 1,0 0,0 0,0 0,-1 0,1 0,0 0,-1 0,1 1,0-1,-1 0,0 1,1-1,-1 1,0 0,0 0,0-1,0 1,0 0,0 0,-1 0,1 0,0 0,-1 0,1 1,61 218,-46-163,-17-57,-1-1,1 0,-1 1,1-1,-1 0,1 0,-1 0,1 0,-1 0,1 0,-1-1,1 1,-1 0,1-1,-1 1,1-1,-1 0,1 1,0-1,-1 0,1 0,0 0,0 0,0 0,0 0,0 0,0 0,0 0,0-1,-1 0,2 2,-110-65,18 35,71 27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5:38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1 223,'1'-4,"1"1,0 0,0-1,0 1,0 0,0 0,1 1,-1-1,1 0,0 1,0-1,0 1,0 0,0 0,0 0,1 1,-1-1,1 1,-1 0,1 0,-1 0,1 0,0 0,-1 1,1 0,2 0,121-22,116 11,-242 12,0-1,0 0,-1 1,1-1,0 0,0 1,0-1,0 0,0 0,-1 0,1 0,0 0,0 0,0 0,0 0,0 0,0 0,0 0,-1-1,1 1,0 0,0-1,0 1,-1 0,1-1,0 1,0-1,-1 1,1-1,0 0,-1 1,1-1,-1 0,1 1,-1-1,1 0,-1 0,1 1,-1-1,0 0,1 0,-1 0,0 0,0 0,0 1,0-1,1 0,-1 0,0 0,-1 0,1 0,0 0,0 0,0 1,0-1,-1 0,1 0,0 0,-114-95,91 82,17 16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5:38.6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6,'55'-2,"229"3,-244-6,-28 5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5:38.8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2,'20'4,"10"3,5-1,2-6,-1-3,-1-1,-3 0,-1 1,-1 1,-2 1,1 0,-6 1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5:36.8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29,'6'30,"-1"-1,-1 1,-2-1,-1 1,-1 0,-2 0,-2 14,-11 66,-5-1,-23 67,6-30,38-119,14-32,3-38,-12 18</inkml:trace>
  <inkml:trace contextRef="#ctx0" brushRef="#br0" timeOffset="393.196">113 29,'1'-2,"1"0,-1 1,1-1,-1 0,1 0,0 1,-1-1,1 1,0 0,0-1,0 1,0 0,0 0,0 0,1 0,-1 1,0-1,0 0,1 1,-1 0,0-1,1 1,-1 0,0 0,2 1,-1-2,338-1,-261 2,-81 0</inkml:trace>
  <inkml:trace contextRef="#ctx0" brushRef="#br0" timeOffset="688.165">0 368,'24'-5,"13"-1,4 0,1 1,-2 1,-4 2,-2 1,-3 1,-1 0,-2 0,0 0,0 0,-6 1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5:45.5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143 207,'0'-1,"0"0,-1 1,1-1,0 0,-1 0,1 1,0-1,-1 0,1 1,-1-1,1 0,-1 1,1-1,-1 1,1-1,-1 1,0-1,1 1,-1-1,0 1,1 0,-1-1,0 1,0 0,1 0,-1-1,0 1,0 0,0 0,1 0,-1 0,0 0,0 0,0 0,1 0,-1 0,0 1,0-1,0 0,1 0,-1 1,0-1,1 1,-1-1,0 0,1 1,-1-1,0 1,1-1,-1 1,1 0,-1-1,1 1,-1 0,1-1,0 1,-1 0,1-1,0 1,-1 0,1 0,0 0,0-1,0 1,0 0,0 0,0 0,0 0,-33 137,0 87,21 3,-9-128,14-138,7 15</inkml:trace>
  <inkml:trace contextRef="#ctx0" brushRef="#br0" timeOffset="466.464">86 151,'0'0,"0"0,0 1,-1-1,1 1,0-1,0 1,0-1,0 1,0-1,-1 0,1 1,0-1,0 1,0-1,0 1,0-1,1 1,-1-1,0 1,0-1,0 1,0-1,0 1,1-1,-1 1,0-1,0 0,1 1,-1-1,0 1,1-1,-1 0,0 1,1-1,-1 0,1 0,-1 1,0-1,1 0,-1 0,1 1,-1-1,1 0,-1 0,1 0,-1 0,1 0,-1 0,1 0,-1 0,1 0,-1 0,1 0,-1 0,0 0,1 0,-1 0,1-1,20 6,-1-1,1-1,0-1,0-1,0 0,0-2,1-1,23 1,91-16,-136 17,-1 0,1 0,0 1,0-1,-1 0,1 0,0 1,0-1,0 0,-1 0,1 1,0-1,0 0,0 1,0-1,-1 0,1 1,0-1,0 1,0-1,0 0,0 1,0-1,0 0,0 1,0-1,0 0,0 1,1-1,-1 0,0 1,0-1,0 0,0 1,0-1,1 0,-1 1,0-1,0 0,1 0,-1 1,0-1,0 0,1 0,-1 1,0-1,1 0,-1 0,0 0,1 0,-1 1,0-1,1 0,-1 0,0 0,1 0,-1 0,0 0,1 0,-1 0,0 0,1 0,-1 0,1 0,-1 0,-8 9</inkml:trace>
  <inkml:trace contextRef="#ctx0" brushRef="#br0" timeOffset="898.819">31 489,'0'5,"5"1,6 0,6-1,5-1,3-2,3-1,1 0,1-1,-1-1,0 1,-4 5,-8 1</inkml:trace>
  <inkml:trace contextRef="#ctx0" brushRef="#br0" timeOffset="17580.285">736 517,'5'-5,"-4"6,-4 11,-81 213,84-222,-3 1,1 0,0 0,0 1,0-1,1 1,0 0,-1-1,2 1,-1 0,1 0,-1 0,1 0,0-1,1 1,0 0,-1 0,1-1,1 1,-1 0,1-1,0 1,0-1,0 1,0-1,1 0,0 0,-1 0,2-1,-1 1,0-1,4 3,-3-4,0 1,0-1,0 0,1-1,-1 1,1-1,0 0,-1 0,1 0,0 0,-1-1,1 0,0 0,0 0,2-1,12-4</inkml:trace>
  <inkml:trace contextRef="#ctx0" brushRef="#br0" timeOffset="18254.89">623 178,'0'0,"1"-1,-1 1,1 0,-1-1,0 1,1 0,-1 0,1-1,-1 1,1 0,-1 0,1 0,-1 0,1-1,-1 1,1 0,-1 0,1 0,-1 0,1 0,0 0,-1 0,1 1,-1-1,1 0,-1 0,1 0,-1 0,1 1,-1-1,0 0,1 1,-1-1,1 0,-1 0,1 1,-1-1,0 1,1-1,-1 0,0 1,0-1,1 1,-1-1,0 1,0-1,1 1,-1-1,0 1,0-1,0 1,0-1,0 1,0-1,0 1,0 0,0-1,0 1,0-1,0 1,0-1,-1 1,1-1,0 1,21-12,-1 0,0-2,-1 0,0-1,-1-1,-1-1,0 0,13-18,3 0,-33 33,1 0,0 0,-1 0,1 0,0 0,0 0,-1 0,1 1,0-1,0 0,0 1,0-1,0 0,0 1,0-1,0 1,0 0,0-1,0 1,0 0,1 0,-1-1,0 1,0 0,0 0,0 0,0 0,1 1,-1-1,0 0,0 0,0 1,0-1,0 1,0-1,0 1,0-1,0 1,0 0,0-1,0 1,0 0,0 0,-1-1,1 1,0 0,-1 0,1 0,0 0,-1 0,1 0,-1 0,0 0,1 0,-1 1,0-1,0 0,1 0,-1 0,0 0,0 0,0 1,0-1,-1 0,1 0,0 0,0 1,50 174,-27-112,-16-45</inkml:trace>
  <inkml:trace contextRef="#ctx0" brushRef="#br0" timeOffset="19560.154">1554 376,'-6'0,"-22"-1,-1 1,0 2,1 1,-1 1,-17 6,44-10,0 0,0 0,0 0,-1 1,1-1,1 1,-1 0,0-1,0 1,0 0,0 0,0 0,1 0,-1 0,0 1,1-1,-1 1,1-1,0 1,-1-1,1 1,0-1,0 1,0 0,0 0,0 0,0 0,1 0,-1 0,1 0,-1 0,1 0,0 0,0 0,0 0,0 0,0 0,0 0,0 0,1 0,-1 0,1 0,-1 0,1 0,0 0,0-1,0 1,0 0,0 0,0-1,1 1,-1-1,0 1,1-1,-1 1,1-1,0 0,0 1,28 20,-26-20,1 0,-1 0,1 1,-1-1,0 1,0 0,0 0,0 0,-1 1,1-1,-1 1,0 0,0 0,0 0,0 0,-1 0,0 1,0-1,0 1,0 0,-1-1,0 1,0 0,0 0,0 0,-1 0,0 0,0 0,0 0,-1 0,0-1,0 1,0 0,-1 1,-3 3,-2 0,1-1,-1 0,-1 0,1-1,-1 0,-1 0,1-1,-1 0,0-1,-1 1,1-2,-1 1,0-2,-7 3,5-1,2-1,1-1,-1 0,0 0,0-1,0 0,0-1,-1 0,1-1,0 0,0 0,-1-1,1 0,-3-2,0-3,6-1</inkml:trace>
  <inkml:trace contextRef="#ctx0" brushRef="#br0" timeOffset="19805.011">1753 574,'-20'34,"-5"15,0 5,6-3,9-9,8-13</inkml:trace>
  <inkml:trace contextRef="#ctx0" brushRef="#br0" timeOffset="20051.35">1753 122,'0'5,"0"6,0 1</inkml:trace>
  <inkml:trace contextRef="#ctx0" brushRef="#br0" timeOffset="20445.668">1865 828,'149'-227,"-131"210,-12 47,-6-22,1 0,0 0,0 0,0 0,1 0,1 0,-1 0,1-1,0 1,1-1,0 0,0 0,0 0,1 0,0-1,1 1,-1-2,1 1,0 0,1-1,-1 0,1-1,0 1,0-2,0 1,1-1,-1 0,1 0,0 0,0-1,0-1,5 1,-6-2,0 1,-1-2,1 1,0-1,0 0,-1 0,1-1,-1 0,1 0,-1-1,0 1,0-2,0 1,0 0,0-1,-1 0,0-1,0 1,0-1,0 0,-1 0,0 0,0-1,1-1,72-155,-64 125,-5 16,-2 1</inkml:trace>
  <inkml:trace contextRef="#ctx0" brushRef="#br0" timeOffset="22655.413">2571 1109,'0'-18,"-1"-31,3-1,1 1,10-44,11 4,3 1,4 1,33-63,-54 127,1-1,2 1,0 1,1 0,2 1,0 1,1 0,1 1,13-10,-30 27,1 0,0 0,-1 0,1 1,0-1,0 1,0 0,0-1,0 1,0 0,0 0,1 0,-1 1,0-1,1 0,-1 1,0 0,1-1,-1 1,0 0,1 0,-1 0,1 1,-1-1,0 1,1-1,-1 1,0 0,0-1,1 1,-1 0,0 1,0-1,0 0,0 1,0-1,-1 1,1-1,0 1,-1 0,1 0,-1 0,1 0,-1 0,0 0,0 0,0 0,0 0,0 1,-1-1,1 0,-1 1,1-1,-1 0,0 1,0-1,0 1,0-1,-1 1,-75 239,75-235,1 0,0-1,1 1,-1 0,1-1,1 1,-1-1,1 1,0-1,1 0,-1 0,1 0,0 0,1 0,-1-1,1 1,0-1,1 0,-1 0,1-1,0 1,0-1,1 0,1 1,-3-2,1 0,-1 1,-1 0,1 0,0 0,-1 0,0 1,0-1,0 1,-1 0,1 0,-1 0,-1 0,1 0,0 0,-1 0,0 1,-1-1,1 0,-1 1,0-1,0 1,-1-1,1 0,-1 1,0-1,-1 0,1 0,-1 1,0-1,-1 0,1-1,-1 1,0 0,0-1,0 0,0 0,-1 0,0 0,0 0,0-1,0 1,-1-1,1 0,-1 0,-4 1,-2-3,-1-1,0 0,0 0,0-1,0-1,1 0,-1 0,1-1,-1-1,1 0,0 0,1-1,-1-1,1 0,0 0,0-1,1 0,0-1,0 0,0 0,1-1,1 0,0 0,-7-11,-67-59,-2 14,70 51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6:09.6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1 455,'9'0,"9"0,5 0,5-5,1-1,1 0,0 1,0 2,-1 1,0 1,0 0,-1 1,1 0,-1 1,-5-6,-6-1</inkml:trace>
  <inkml:trace contextRef="#ctx0" brushRef="#br0" timeOffset="368.785">368 201,'-13'35,"1"1,3 0,0 1,3-1,1 2,2-1,1 0,2 14,-25 116,28-83,4-78</inkml:trace>
  <inkml:trace contextRef="#ctx0" brushRef="#br0" timeOffset="808.872">875 145,'-16'39,"-24"149,-12 37,30-168,13-65,7-5</inkml:trace>
  <inkml:trace contextRef="#ctx0" brushRef="#br0" timeOffset="1170.061">791 117,'10'0,"7"0,7 0,3 0,2 0,1 0,0 0,0 0,-1 0,0 0,0 0,0 0,-1 0,-5 5,-11 1,-7 0</inkml:trace>
  <inkml:trace contextRef="#ctx0" brushRef="#br0" timeOffset="1433.022">763 399,'29'0,"14"0,5 0,-2 0,-3 0,-9 0</inkml:trace>
  <inkml:trace contextRef="#ctx0" brushRef="#br0" timeOffset="2203.589">565 399,'-5'5,"-6"1,-6 0,-5-1,1-6,0-3,-2-1,3 5,1 3,7 1,7-1</inkml:trace>
  <inkml:trace contextRef="#ctx0" brushRef="#br0" timeOffset="4274.232">1186 568,'163'-118,"-160"116,0 1,0 0,1-1,-1 1,0 1,1-1,-1 0,1 1,-1 0,1-1,-1 1,1 1,-1-1,1 0,-1 1,1 0,-1 0,0 0,1 0,-1 1,0-1,0 1,0-1,0 1,0 0,0 1,-1-1,1 0,-1 1,1-1,-1 1,0 0,0 0,0 0,-1 0,1 0,0 0,-1 0,0 1,0-1,0 0,0 1,-1 1,8 17,-1 0,-2 1,0 0,-2-1,0 2,-1-1,-2 17,0-36,0 33,-1-1,-1 0,-2-1,-9 33,11-58,-1 0,-1 0,1-1,-2 1,1-1,-1 0,-1 0,0-1,0 1,0-1,-1-1,0 1,-1-1,0-1,0 1,0-1,-1 0,0-1,-5 2,-85 15,96-22,0 0,1 0,-1 0,0-1,1 1,-1 0,0-1,1 0,-1 0,1 0,-1 0,1 0,0 0,-1-1,1 1,0-1,0 0,0 1,0-1,0 0,0 0,0 0,1 0,-1-1,1 1,0 0,-1-1,1 1,0-1,1 1,-1-1,0 0,1 1,-1-1,1-1,1-9,1 1,1-1,0 1,0 0,1-1,1 2,0-1,1 1,0-1,0 1,1 1,1 0,0 0,0 0,1 1,7-5,138-100,-135 103,-2 0</inkml:trace>
  <inkml:trace contextRef="#ctx0" brushRef="#br0" timeOffset="4865.243">1271 201,'118'-95,"1"0,-118 94,0 0,1 0,-1 0,1 0,-1 0,1 0,-1 0,1 1,0-1,-1 1,1-1,0 1,-1-1,1 1,0 0,-1 0,1 0,0 0,0 0,-1 0,1 1,0-1,0 1,-1-1,1 1,-1-1,1 1,0 0,-1 0,1 0,-1 0,0 0,1 0,-1 0,0 0,0 1,0-1,1 0,-1 1,-1-1,1 1,0-1,0 1,0-1,-1 2,13 80,-13-75,-1-1,2 1,-1 0,1 0,0 0,1-1,0 1,0-1,0 1,1-1,3 5,4 2</inkml:trace>
  <inkml:trace contextRef="#ctx0" brushRef="#br0" timeOffset="11106.927">2033 342,'-2'-2,"1"0,0 0,-1 1,0-1,1 0,-1 1,0-1,0 1,0 0,0-1,0 1,0 0,0 0,0 0,0 1,-1-1,1 0,0 1,-1-1,1 1,0 0,-1 0,1 0,0 0,-1 0,0 0,-5-1,-1 1,1 0,0 0,0 1,0 0,-1 0,1 1,0 0,1 0,-1 1,0 0,1 1,-1-1,1 2,0-1,0 1,1 0,-1 0,1 0,0 1,1 0,-1 0,1 1,1 0,-1 0,1 0,0 0,-1 4,-1 6,0-1,1 1,1 0,1 0,1 1,0-1,1 1,0 2,2-14,-1 1,1-1,1 1,-1-1,1 1,0-1,0 0,1 0,-1 0,2 0,-1-1,0 1,1-1,0 0,1 0,-1 0,1-1,-1 1,2-1,-1 0,0-1,1 1,1 0,-2-1,0 0,1 0,0 0,-1-1,1 0,0 0,0-1,0 1,0-1,1-1,-1 1,0-1,0 0,0 0,1-1,-1 0,0 0,0 0,0-1,0 0,0 0,-1 0,1-1,3-2,4-7</inkml:trace>
  <inkml:trace contextRef="#ctx0" brushRef="#br0" timeOffset="11988.432">2428 371,'-1'-2,"0"0,0 1,0-1,-1 1,1-1,-1 1,1-1,-1 1,0 0,1 0,-1 0,0 0,0 0,0 0,0 0,0 1,0-1,0 1,0-1,0 1,0 0,0 0,0 0,0 0,0 0,0 0,0 0,0 1,0-1,-1 1,-4 0,0 0,0 1,1 0,-1 0,1 1,-1 0,1 0,0 0,0 1,0-1,0 2,1-1,-1 0,1 1,0 0,1 1,-1-1,1 1,0-1,1 1,-1 1,1-1,0 0,1 1,-1-1,1 1,0 2,-1 1,1 1,1-1,-1 1,2 0,-1-1,2 1,-1 0,1-1,1 1,0-1,0 1,1-1,1 0,0 0,0 0,1 0,4 7,-6-13,0-1,0 0,0 0,0 0,0 0,1 0,-1-1,1 1,0-1,0 0,0 0,0 0,0-1,0 0,0 1,0-1,1-1,-1 1,0-1,1 1,-1-1,0-1,1 1,-1 0,0-1,1 0,0 0,114-42,-115 41,5-4,0-1,0 1,-1-2,0 1,0-1,0 0,-1-1,-1 0,1 0,-1 0,-1-1,0 0,0 0,-1 0,0-1,-1 1,0-1,-1 0,0 0,0 0,-1-5,0 8,0 0,0 0,-1 0,0 0,0 1,-1-1,0 0,-1 0,1 0,-1 0,-1 1,0-1,0 1,-2-4,3 7,0 1,0 0,0 0,0 0,0 0,-1 1,1-1,-1 1,0-1,0 1,0 0,0 0,0 0,0 0,-1 1,1-1,-1 1,1 0,-1 0,1 0,-1 1,0-1,1 1,-1 0,0 0,1 0,-1 0,0 1,1-1,-1 1,-2 1,-7 1,0 1,1 1,-1 0,1 1,0 0,1 1,-1 1,1-1,1 2,-2 1,-1 4</inkml:trace>
  <inkml:trace contextRef="#ctx0" brushRef="#br0" timeOffset="12939.791">3106 342,'0'-2,"0"0,0 0,0 0,-1 0,1 0,0-1,-1 1,0 0,1 0,-1 1,0-1,0 0,0 0,0 0,0 0,-1 1,1-1,0 1,-1-1,1 1,-1-1,0 1,1 0,-1 0,0-1,0 2,0-1,0 0,0 0,0 0,0 1,0-1,0 1,0 0,0 0,0-1,0 1,0 0,-2 1,-85 14,87-14,-1-1,-5 2,1-1,-1 1,1 0,0 1,0-1,0 2,0-1,0 1,0 0,1 0,0 1,0-1,0 1,0 1,1-1,0 2,5-3,0 0,1-1,-1 1,1 0,0 0,0 0,1 0,-1-1,1 1,0-1,0 1,0-1,0 0,0 1,1-1,0-1,-1 1,1 0,0 0,0-1,1 0,-1 0,0 0,1 0,-1 0,1 0,0-1,-1 0,1 0,0 0,3 0,6 6,0-1,-1 1,1 1,-2 0,1 1,-1 0,0 1,-1 0,0 0,3 6,-10-12,0 1,1 0,-2 0,1 0,0 0,-1 0,0 0,0 1,-1-1,0 1,0-1,0 1,0 0,-1-1,0 1,0 0,-1-1,1 1,-1 0,0-1,-1 1,1-1,-1 0,-1 1,1-1,-4 2,0 0,-1 0,0-1,0 0,-1-1,1 0,-1 0,0 0,-1-1,1 0,-1-1,1 0,-1 0,0-1,0 0,-1-1,1 0,0 0,0-1,-1 0,1 0,0-1,0-1,-9-1,15 3,1-1,-1 1,1-1,-1 1,0-1,1 0,-1 0,1 0,-1 0,1 0,0-1,-1 1,1-1,0 0,0 1,0-1,0 0,1 0,-1 0,0-1,1 1,-1 0,0-2,-4-13</inkml:trace>
  <inkml:trace contextRef="#ctx0" brushRef="#br0" timeOffset="14049.324">3387 907,'-1'2,"-1"-1,0 1,0-1,0 0,0 0,0 0,0 0,0 0,0 0,0-1,0 1,-1-1,1 1,0-1,0 0,-1 0,1 0,0 0,0 0,-1-1,1 1,0-1,0 1,0-1,-1 0,1 0,0 0,0 0,0 0,1 0,-1-1,0 1,0-1,1 1,-1-1,1 0,-1 1,1-1,0 0,-1 0,1 0,0 0,0 0,1 0,-1 0,0 0,1-1,-1 1,1 0,0 0,0-1,0 1,0 0,0 0,0-1,0 1,1-2,-4-38,2 1,2 0,2 0,1-1,2 2,2-1,1 1,3 0,1 1,2 0,13-23,-15 37,1 1,1 0,1 1,1 1,2 0,0 2,1 0,0 1,2 1,0 1,1 0,1 2,1 1,6-2,-24 12,1 1,0-1,1 2,-1-1,0 1,1 0,-1 1,1-1,0 2,-1-1,1 1,0 1,-1 0,1 0,4 1,-11 1,1-1,-1 1,0 0,0-1,-1 1,1 0,0 0,-1 0,0 0,0 0,0 0,0 1,0-1,-1 0,1 0,-1 1,0-1,0 0,0 1,-1-1,1 0,-1 1,1-1,-1 0,0 0,-1 0,1 0,0 0,-1 0,0 0,1 0,-1-1,0 1,-3 2,3 0,-122 168,121-170,1-1,0 1,0-1,0 1,0 0,1 0,-1 0,1 0,0 0,0 0,0 0,0 0,0 1,1-1,-1 0,1 1,0-1,0 0,0 1,1-1,-1 0,1 0,-1 1,1-1,0 0,1 0,-1 0,0 0,1 0,0 0,0 0,27 31,35 57,-63-87,1-1,-1 1,0-1,0 1,0 0,-1 0,1-1,-1 1,0 0,0 0,0 0,-1-1,1 1,-1 0,0 0,0-1,0 1,-1-1,1 1,-1-1,0 1,0-1,0 0,0 0,0 0,-1 0,-1 1,-3 3,-1-1,0 1,0-2,-1 1,0-1,0 0,0-1,0 0,-1 0,0-1,0 0,1-1,-2 0,1-1,0 0,0 0,0-1,0-1,-1 1,1-2,0 1,0-1,0-1,1 0,-1 0,0-1,1-1,0 1,0-1,1-1,-1 0,-12-9,1-1,0-1,2-1,0-1,1 0,1-1,1-1,0-1,2 0,1 0,0-1,2-1,-3-12,-79-121,83 140,5 4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7:50.6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1199 1,'310'148,"-310"-148,1-1,-1 1,1 0,-1 0,1 0,0 0,-1 0,1 0,-1 0,1-1,-1 2,1-1,-1 0,1 0,-1 0,1 0,-1 0,1 0,-1 0,1 1,-1-1,1 0,-1 0,1 1,-1-1,1 0,-1 1,1-1,-1 1,0-1,1 0,-1 1,0-1,1 1,-1-1,0 1,0-1,0 1,1-1,-1 1,0-1,0 1,0-1,0 1,0-1,0 1,0-1,0 1,0 0,0-1,0 1,0-1,0 1,0-1,-1 1,1-1,0 1,0-1,-1 1,1-1,0 1,-1-1,1 0,-1 1,-38 3,-154 5,126-1,-185 25,-49 22,198-29,2 4,-45 22,145-52,-1 0,1-1,0 1,-1 0,1 0,0 1,-1-1,1 0,0 0,-1 1,1-1,0 1,0-1,0 1,-1-1,1 1,0 0,0 0,0-1,0 1,0 0,0 0,0 0,0 0,1 0,-1 0,0 0,0 1,1-1,-1 0,1 0,-1 1,1-1,0 0,-1 0,1 1,0-1,0 0,0 1,0-1,0 0,0 1,0-1,0 0,1 1,-1-1,1 0,-1 0,1 1,-1-1,1 0,-1 0,1 0,0 0,0 0,0 1,0-2,0 1,0 0,0 0,0 0,0 0,0-1,143 49,-70-30,186 55,-207-65,57 21,-109-29,1-1,-1 1,0-1,1 1,-1 0,0 0,0 0,1 0,-1 0,0 0,0 0,0 0,0 0,0 0,0 1,-1-1,1 0,0 1,-1-1,1 0,-1 1,1-1,-1 1,0-1,1 1,-1-1,0 1,0-1,0 1,0-1,0 1,-1-1,1 1,0-1,-1 1,1-1,-1 1,1-1,-1 0,0 1,0-1,1 0,-1 0,0 1,0-1,-1 1,-59 40,-13-15,-1-3,-1-4,-20 1,-115 32,170-41,8-4,1 1,0 2,1 1,0 2,1 0,0 2,1 2,-21 17,48-34,0 1,0-1,1 1,-1-1,1 1,-1 0,1 0,0 0,0 0,0-1,0 2,0-1,0 0,0 0,1 0,-1 0,1 0,0 1,0-1,-1 0,1 0,0 1,1-1,-1 0,0 0,1 0,-1 1,1-1,0 0,0 0,0 0,0 0,0 0,0 0,0 0,1-1,-1 1,1 0,-1-1,1 1,-1-1,1 1,0-1,0 0,0 0,0 0,0 0,0 0,0 0,0 0,2 0,13 5,0-1,0 0,1-2,0 1,0-2,0-1,0 0,0-1,0-1,2-1,23 1,319-19,-112-3,-231 18,-1 2,1 0,0 1,0 1,0 1,0 0,0 2,-1 0,7 2,-1 2</inkml:trace>
  <inkml:trace contextRef="#ctx0" brushRef="#br0" timeOffset="482.172">1933 284,'-28'107,"-125"408,134-435,62-183,-35 77</inkml:trace>
  <inkml:trace contextRef="#ctx0" brushRef="#br0" timeOffset="766.272">1876 255,'2'-3,"-1"0,1 1,-1-1,1 1,0 0,0-1,0 1,0 0,0 0,0 0,1 0,-1 1,1-1,-1 1,1-1,0 1,0 0,-1 0,1 0,0 0,0 1,0-1,0 1,0 0,0 0,0 0,0 0,0 0,0 1,0-1,0 1,0 0,-1 0,1 0,2 1,11-1,272-26,-168 14,-115 14</inkml:trace>
  <inkml:trace contextRef="#ctx0" brushRef="#br0" timeOffset="1009.501">1734 678,'34'0,"16"0,4-5,-3-1,-4 0,-6 1,-5 2,-4 1,-7 1</inkml:trace>
  <inkml:trace contextRef="#ctx0" brushRef="#br0" timeOffset="1311.121">2497 650,'-10'24,"-7"8,-2 3,-2 1,-2-1,-2-2,3-2,1-1,-1-1,-2 0,4-1,0-5,-1-6,2-7</inkml:trace>
  <inkml:trace contextRef="#ctx0" brushRef="#br0" timeOffset="1576.472">2300 678,'4'19,"8"7,0 3,-1 2,2-5,-1-1,2-1,4 1,3 0,-2 2,1-5,-3 0,-4 0,0 1,-2 2,-3-4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8:01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363 21,'-5'-1,"-177"-18,175 19,0 0,0 1,0 0,0 0,0 0,0 1,1 1,-1-1,1 1,-1 0,1 0,0 1,0-1,0 2,0-1,1 0,0 1,0 0,0 1,1-1,-1 1,1-1,1 1,-2 3,1-4,1 0,-1 1,1 0,1-1,-1 1,1 0,0 0,0 0,1 1,0-1,0 0,0 0,1 1,0-1,0 1,0-1,1 0,0 1,1-1,-1 0,1 0,0 0,1 0,-1 0,1-1,0 1,3 3,-2-5,0-1,0 1,0-1,1 0,-1 0,1-1,0 0,-1 1,1-1,0-1,1 1,-1-1,0 0,0 0,0 0,1-1,-1 0,0 0,1 0,-1-1,0 1,0-1,1-1,-1 1,0-1,0 0,0 0,-1 0,1-1,0 1,-1-1,0 0,1-1,-1 0,29-20,-1-1,-1-2,-2-2,-1 0,-1-2,9-14,7 1,-39 79,-16 197,12-229,0 0,0 0,0 1,1-1,-1 0,1 0,-1 0,1 1,0-1,0 0,1 0,-1 0,1-1,-1 1,1 0,0 0,0-1,0 1,0-1,1 0,-1 0,1 0,-1 0,1 0,0 0,0-1,-1 1,1-1,0 0,0 0,1 0,-1 0,0 0,0-1,0 1,1-1,-1 0,1 0,13-4</inkml:trace>
  <inkml:trace contextRef="#ctx0" brushRef="#br0" timeOffset="244.186">927 162,'-24'33,"-8"17,-3 3,4-1,3-10,6-7,6-6,7-1,4-12,4-12,1-8</inkml:trace>
  <inkml:trace contextRef="#ctx0" brushRef="#br0" timeOffset="493.309">701 105,'0'12,"0"1,1-1,0 0,1 1,1-1,-1 0,2-1,0 1,0 0,1-1,1 0,0 0,0-1,1 1,0-2,1 1,0-1,1 0,4 3,12 12,0 1,-1 1,-2 1,-1 1,0 2,-10-13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24:07.67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4037 1,'-2'5,"1"1,0 0,0-1,1 1,-1 0,1 0,0 0,1 0,-1-1,1 1,1 0,-1 0,1-1,0 1,0-1,0 1,1-1,0 0,0 0,0 0,1-1,-1 1,1-1,0 1,1-1,-1-1,1 1,0 0,12 8,-12-10,-1 0,0 1,0-1,1 1,-2 0,1 0,0 0,-1 0,1 1,-1-1,0 1,0 0,0 0,-1 0,1 0,-1 0,0 1,0-1,-1 1,1 0,-1-1,0 1,0 0,-1 0,1-1,-1 1,0 0,-1 0,1 3,-6 4,1 0,-1 0,-1-1,0 0,-1 0,0 0,-1-1,0 0,0-1,-1 0,0 0,-1-1,-8 4,0 1</inkml:trace>
  <inkml:trace contextRef="#ctx0" brushRef="#br0" timeOffset="-3720.347">198 339,'26'202,"-23"361,-3-538</inkml:trace>
  <inkml:trace contextRef="#ctx0" brushRef="#br0" timeOffset="-3308.29">1 339,'72'-26,"2"3,0 3,2 4,0 2,66-1,-134 15,-1 0,1 0,0 1,-1 0,1 0,0 1,-1 0,1 0,-1 1,0 0,0 0,0 1,-1 0,1 0,-1 1,0-1,0 1,0 1,-1-1,1 1,-1 0,-1 0,1 0,-1 1,0 0,-1 0,0 0,0 0,0 0,-1 0,0 1,0 0,-1-1,0 1,0 0,-1-1,0 1,0 1,-3 15,0 1,-1-1,-1-1,-2 1,0-1,-2 0,0-1,-1 0,-2 0,0-1,-10 12,-14 16,-1-1,-3-2,-2-2,-6 2,23-21,0-2,-2-1,-1-1,0-1,-1-2,-1 0,-31 11,60-28,0 0,0 0,0 0,0-1,0 1,-1 0,1-1,0 1,-1-1,1 1,0-1,-1 0,1 0,0 1,-1-1,1 0,0 0,-1 0,1 0,-1-1,1 1,0 0,-1-1,1 1,0 0,0-1,-1 0,1 1,0-1,0 0,0 1,-1-1,1 0,0 0,0 0,1 0,-1 0,0 0,0 0,0-1,1 1,-1 0,0 0,1-1,-1 1,1 0,0-1,-1 1,1 0,0-1,0 1,0 0,0-1,0 1,0-1,0 1,0 0,1-1,-1 1,8-20,3 3</inkml:trace>
  <inkml:trace contextRef="#ctx0" brushRef="#br0" timeOffset="-2505.635">791 678,'0'47,"12"150,-12-195,-1 1,1-1,0 0,0 0,1 1,-1-1,0 0,1 0,-1 1,1-1,0 0,0 0,0 0,0 0,0 0,0 0,1 0,-1 0,0-1,1 1,0 0,-1-1,1 1,0-1,0 0,0 0,0 1,0-1,0 0,0-1,0 1,0 0,0-1,1 1,-1-1,0 1,0-1,1 0,-1 0,0 0,0 0,1-1,-1 1,0-1,0 1,0-1,1 0,-1 0,1 0,76-112,-53 67,-12 21,55-67,-68 91,0 1,0-1,0 0,0 0,0 1,0-1,0 0,0 1,1-1,-1 1,0 0,0-1,0 1,1 0,-1 0,0-1,0 1,1 0,-1 0,0 1,0-1,1 0,-1 0,0 1,0-1,1 0,-1 1,0-1,0 1,0 0,0-1,0 1,0 0,0 0,0-1,0 1,0 0,0 0,-1 0,1 0,0 0,-1 0,1 1,0-1,-1 0,1 0,-1 0,0 1,16 63,-15-61,25 270,-28 44,-20-193,22-123,0-1,0 1,1-1,-1 0,0 1,-1-1,1 1,0-1,0 0,-1 1,1-1,0 0,-1 1,0-1,1 0,-1 1,0-1,1 0,-1 0,0 0,0 0,0 0,0 0,0 0,0 0,0 0,-1 0,1-1,0 1,0 0,-1-1,1 1,0-1,-1 0,1 1,0-1,-1 0,1 0,0 0,-1 0,1 0,-1 0,1 0,0 0,-1 0,1-1,-1 1,1-1,0 1,-1-1,1 1,0-1,0 0,0 1,0-1,-1 0,1 0,0 0,0 0,0 0,1 0,-1 0,0-1,-6-14,0 0,2-1,0 0,0 0,2 0,0 0,1 0,1-1,1 1,0-1,1 1,2-8,-2-20,-1 21,0 0,1 0,2 1,0-1,2 0,1 1,0 0,5-8,-1 9</inkml:trace>
  <inkml:trace contextRef="#ctx0" brushRef="#br0" timeOffset="-1673.387">1299 961,'2'0,"1"1,0-1,-1 0,1 1,0-1,-1 0,1-1,0 1,-1 0,1-1,-1 1,1-1,-1 0,1 0,-1 0,1 0,-1 0,0-1,0 1,1-1,-1 1,0-1,0 0,-1 0,1 0,0 0,-1 0,1 0,-1-1,1 1,8-13,0-1,-1 0,0 0,-2 0,0-1,0 0,-2-1,0-2,21-54,2 0,-28 74,1 0,-1-1,0 1,0-1,1 1,-1 0,0-1,1 1,-1 0,0 0,1-1,-1 1,0 0,1 0,-1-1,1 1,-1 0,1 0,-1 0,0 0,1 0,-1 0,1 0,-1 0,1 0,-1 0,1 0,-1 0,0 0,1 0,-1 0,1 0,-1 0,1 0,-1 1,0-1,1 0,-1 0,1 1,-1-1,0 0,1 0,-1 1,0-1,1 0,-1 1,0-1,0 1,1-1,-1 0,0 1,0-1,0 1,0-1,0 0,1 1,-1-1,0 1,0-1,0 1,0-1,0 1,0-1,0 1,9 31,-5-4,-5-23,0 0,1 0,0-1,0 1,0 0,1 0,0 0,0 0,0 0,0-1,1 1,0 0,0-1,0 0,0 1,1-1,0 0,0 0,0 0,0-1,0 1,1-1,0 1,-1-1,1-1,1 1,-1 0,0-1,0 0,1 0,0 0,3 1,-1-5,1 1,-1-1,0 0,0-1,0 0,-1 0,1 0,-1-1,0 0,0 0,0-1,0 1,-1-1,0-1,0 1,0-1,0 0,-1 0,1-2,4-3,81-118,-78 118,-1 4</inkml:trace>
  <inkml:trace contextRef="#ctx0" brushRef="#br0" timeOffset="-1334.103">2230 452,'-31'15,"1"1,1 2,0 1,2 1,0 2,1 0,-19 22,-10 33,54-75,-1 1,1 0,0 0,0-1,0 1,1 0,-1 0,1 0,-1 0,1 0,0 0,0 0,1 0,-1 0,0 0,1 0,0 0,-1-1,1 1,1 0,-1 0,0-1,1 1,-1 0,1-1,0 0,-1 1,1-1,2 2,2-2,0 1,0-1,0 0,0 0,0-1,0 0,1 0,-1-1,0 1,1-1,-1-1,1 1,-1-1,0 0,0 0,1-1,-1 0,0 0,0 0,-1-1,1 0,-1 0,1-1,-1 1,0-1,0 0,0-1,-1 1,1-1,-1 0,154-189,-158 195,0-1,0 1,0 0,0 0,0-1,0 1,0 0,1 0,-1-1,0 1,0 0,1 0,-1-1,0 1,1 0,-1-1,1 1,-1 0,1-1,-1 1,1-1,-1 1,1 0,-1-1,1 0,0 1,-1-1,1 1,0-1,-1 0,1 1,0-1,0 0,-1 0,1 0,0 0,0 0,0 1,-1-1,1 0,0-1,0 1,-1 0,1 0,0 0,0 0,-1-1,1 1,0 0,0-1,-1 1,1 0,0-1,-1 1,1-1,-1 1,1-1,-1 1,1-1,-1 0,1 1,-1-1,1 0,-1 1,0-1,1 0,-1 0,0 0,2 20</inkml:trace>
  <inkml:trace contextRef="#ctx0" brushRef="#br0" timeOffset="-936.984">2456 734,'11'-24,"0"-1,1 2,2-1,0 2,2 0,17-19,-31 39,-1-1,1 1,-1 1,1-1,0 0,0 0,0 1,0-1,0 1,0 0,0-1,0 1,1 0,-1 0,0 0,1 1,-1-1,1 1,-1-1,1 1,-1 0,1 0,-1 0,1 0,-1 0,1 1,-1-1,1 1,-1-1,1 1,-1 0,0 0,1 0,1 2,2-3,1 0,-1 0,0 0,1-1,-1 0,0 0,1-1,-1 1,0-1,0-1,0 1,0-1,-1 0,1-1,-1 1,0-1,0 0,0 0,0 0,-1-1,0 0,2-2,9-7,-6 6,-8 6,0 0,0 0,0 1,0-1,0 0,0 1,1-1,-1 1,0-1,1 1,-1 0,1-1,-1 1,1 0,0 0,0 0,-1 0,1 0,0 1,0-1,0 0,0 1,0 0,0-1,0 1,0 0,0 0,0 0,0 0,0 0,0 1,0-1,0 1,0-1,-1 1,1 0,0-1,0 1,0 0,-1 0,2 1,1 6,-4-5,1 0,-1-1,1 1,0 0,0-1,0 1,0-1,0 0,0 1,1-1,-1 0,1 0,-1 1,1-1,0-1,0 1,0 0,0 0,0-1,0 1,1-1,-1 0,1 1,-1-1,1 0,-1-1,1 1,-1 0,1-1,0 1,-1-1,1 0,0 0,-1 0,1 0,0 0,-1-1,1 1,-1-1,1 0,0 0,-1 0,42-29,-25 15</inkml:trace>
  <inkml:trace contextRef="#ctx0" brushRef="#br0" timeOffset="-687.518">3218 537,'14'5,"6"1</inkml:trace>
  <inkml:trace contextRef="#ctx0" brushRef="#br0" timeOffset="-505.382">3105 141,'0'0</inkml:trace>
  <inkml:trace contextRef="#ctx0" brushRef="#br0" timeOffset="-249.197">3614 170,'-39'29,"-12"14,2 4,10 0,16-9,12-5,13-10,10-7,9-7,4-5,4 1,2 1,0-2,-1-5,-5-3</inkml:trace>
  <inkml:trace contextRef="#ctx0" brushRef="#br0" timeOffset="1347.908">537 2484,'-12'17,"1"-2,0-1,0 2,1-1,1 1,1 1,0 0,1 0,1 0,1 1,0 0,2 0,0 0,0 0,2 3,1-18,1 1,0-1,0 1,0-1,0 0,1 0,-1 0,1 0,0 0,0 0,0 0,0 0,0-1,1 1,-1-1,1 0,0 1,-1-1,1 0,0-1,0 1,1-1,-1 1,0-1,0 0,1 0,-1 0,0 0,1-1,-1 0,1 1,-1-1,1 0,-1-1,1 1,-1-1,0 1,1-1,-1 0,0 0,1-1,-1 1,0-1,0 1,0-1,0 0,0 0,-1 0,1-1,-1 1,1-1,-1 1,2-4,10-10,-1-1,-1-1,-1-1,-1 1,0-1,-1-1,-1 0,-1 0,-1-1,-1 0,0 0,-2 0,0 0,-2-1,0 1,-1-1,-2 1,-1-9,4 22,-1 0,0 1,0-1,-1 0,1 0,-2 1,1-1,-1 1,-1-1,1 1,-1 0,0 0,-1 0,1 0,-2 0,1 1,-1 0,1 0,-2 0,1 0,-1 1,-5-4,9 9,1-1,-1 1,0 0,0-1,0 1,0 0,0 0,0 1,0-1,1 0,-1 1,0-1,0 1,0-1,1 1,-1 0,0 0,0 0,1 0,-1 0,1 0,-1 0,1 0,0 1,-1-1,1 1,0-1,0 1,0-1,0 1,0 0,0-1,0 1,1 0,-1 0,1 0,-1-1,1 1,0 0,0 0,-1 0,1 0,1 0,-1 0,0 0,1 0,0-1,1 0,0 0,0 0,0 0,0-1,0 1,0-1,0 1,1-1,-1 0,0 0,0 0,0 0,0 0,0-1,0 1,0 0,0-1,0 0,0 1,0-1,0 0,0 0,0 0,0 0,-1-1,1 1,0 0,-1-1,1 1,0-2,20-17,-2-1,0-1,-1 0,-2-2,0 0,10-21,2-1,120-199,-143 233,-4 8,-1 0,1-1,0 1,0 0,0 0,1 1,0-1,-1 0,1 1,0 0,1 0,-1 0,1 0,-1 0,1 1,0-1,0 1,2-1,-4 4,1 0,-1 0,0 0,0 0,0 0,1 1,-1-1,0 1,-1-1,1 1,0 0,0 0,-1 0,1 0,-1 0,0 0,1 0,-1 0,0 1,0-1,-1 0,1 1,0-1,-1 1,0-1,1 2,0 1,105 419,-60-216,-25-132,-3 0,-4 0,-3 1,-3 1,-4 0,-3 0,-6 32,5-99,-2 0,0 0,0 0,-1 0,0 0,-1-1,0 0,-1 1,0-2,0 1,-1 0,0-1,-1 0,0-1,-1 1,1-1,-2-1,-3 3,8-8,-1 0,0-1,0 1,0-1,0 0,0-1,0 1,0-1,0 0,0 0,0 0,0-1,0 0,0 0,0 0,1-1,-1 1,0-1,1 0,-1-1,1 1,-1-1,1 0,0 0,0 0,1 0,-1-1,1 0,-1 0,1 0,0 0,1 0,-1 0,1-1,-1 1,1-1,1 0,-1 0,0-2,-4-22,0 0,2-1,1 1,2-1,0 0,2 0,2 1,0-1,2 1,1 0,2 0,1 0,0 1,3 1,13-27,-11 23,2-1,0 2,3 0,0 1,2 1,0 1,2 0,2 2,0 1,4-1,-3 5</inkml:trace>
  <inkml:trace contextRef="#ctx0" brushRef="#br0" timeOffset="6279.683">2484 1948,'-9'-2,"-1"0,0 1,1 0,-1 0,0 1,1 0,-1 1,0 0,1 1,-1 0,1 0,0 1,-1 0,1 0,1 1,-1 1,0-1,1 2,0-1,0 1,1 0,0 0,0 1,0 0,1 0,0 1,0 0,1 0,0 0,0 1,1 0,0-1,0 2,1-1,-1 9,0-9,1 0,1 1,0 0,0-1,1 1,0 0,1 0,0-1,0 1,1 0,0 0,1-1,0 1,1 0,0-1,0 0,1 0,0 0,1 0,-1-1,2 1,-1-1,1-1,1 1,-1-1,1 0,1 0,-1-1,4 2,-3-2,0-1,1 0,-1 0,1-1,0 0,1-1,-1 0,1 0,-1-1,1 0,0-1,0 0,0 0,0-1,0 0,0-1,-1 0,1-1,0 0,0-1,-1 1,0-2,2 0,2-8</inkml:trace>
  <inkml:trace contextRef="#ctx0" brushRef="#br0" timeOffset="6532.552">2907 2060,'-4'39,"2"21,7 2,3-6,4-12,6-8,4-16,-2-16,-4-8</inkml:trace>
  <inkml:trace contextRef="#ctx0" brushRef="#br0" timeOffset="6778.031">2851 1609</inkml:trace>
  <inkml:trace contextRef="#ctx0" brushRef="#br0" timeOffset="6945.069">3247 2286,'-5'-14,"3"-15,2-6,2-4,4 2,1 1,0 3,-1 1,-2 2,3 2,1-1,3 1,5 5,0 12,2 11,-3 7</inkml:trace>
  <inkml:trace contextRef="#ctx0" brushRef="#br0" timeOffset="7277.979">3641 1806,'-14'44,"0"18,7-1,9-11,10-13,7-14,6-10,2-13,2-6,-3-7,-3-1,-4-3,-1 2,-3-2,-5-3,-4 2</inkml:trace>
  <inkml:trace contextRef="#ctx0" brushRef="#br0" timeOffset="8013.204">4008 1750,'1'9,"1"1,0-1,0 1,1-1,0 0,1 0,0 0,0-1,1 1,0-1,0 0,1-1,0 1,1-1,0 0,0-1,0 1,0-1,1-1,0 0,1 0,-1 0,8 2,-10-8,0-1,0 1,0-1,-1-1,1 1,-1-1,0 0,0 0,0-1,0 1,0-1,-1 0,1 0,-1-1,0 1,0-1,-1 0,0 0,0 0,0-1,0 1,-1-1,0 1,0-1,0 0,-1 0,0 0,0-1,9-17,12-37,-6 121,-14-56,-1 0,1 0,0 0,0-1,0 1,0-1,1 1,0-1,-1 0,1 0,0 0,1-1,-1 1,0-1,1 1,-1-1,1 0,0 0,0-1,-1 1,1-1,0 0,1 0,-1 0,0-1,0 1,0-1,0 0,0 0,1 0,-1-1,0 1,0-1,0 0,0-1,0 1,0-1,0 1,-1-1,1 0,0 0,-1-1,0 1,1-1,-1 0,0 0,2-2,17-24,-1 0,-1-2,-1 0,-2-1,-1-1,-2 0,-1-1,-1-1,-2 0,-2 0,-1-1,-2 0,-1 0,-2-1,-2-26,0 45,-1 0,-1 0,-1 0,0 0,-1 0,-1 0,-1 1,0 0,-1 0,-5-7,11 22,0 0,0 0,0 1,0-1,0 0,0 1,-1-1,1 1,-1 0,1-1,-1 1,1 0,-1 0,0 0,1 0,-1 0,0 0,0 1,0-1,0 1,0-1,0 1,0 0,0-1,0 1,0 0,1 0,-1 1,0-1,0 0,0 1,0-1,0 1,0-1,0 1,0 0,1 0,-51 54,43-34,2 0,1 0,0 0,1 1,2 0,0 0,1 0,2 0,0 0,1 0,1 0,1 0,1-1,1 1,1-1,1 0,4 9,7 7,2-1,1 0,2-2,1-1,1-1,2 0,2-3,5 4,-23-21,1 0</inkml:trace>
  <inkml:trace contextRef="#ctx0" brushRef="#br0" timeOffset="9932.108">5081 1355,'-31'26,"1"2,2 0,0 2,2 1,2 1,0 1,-15 31,38-63,0 1,0-1,-1 1,1-1,0 1,0-1,0 1,1-1,-1 1,0 0,1-1,-1 1,1 0,-1 0,1-1,0 1,0 0,0 0,0 0,0-1,0 1,0 0,0 0,1 0,-1-1,1 1,0 0,-1-1,1 1,0 0,0-1,0 1,0-1,0 1,0-1,1 0,-1 1,0-1,1 0,-1 0,1 0,-1 0,1 0,-1 0,1-1,0 1,-1 0,1-1,0 1,0-1,1 1,8-4,0 1,0-1,0-1,0 0,-1-1,1 0,-1 0,0-1,-1 0,1-1,-2 0,1-1,-1 0,0 0,0 0,3-6,0 3,134-191,-109 154,-35 48,0 0,0 0,0 0,0 0,0 0,0 0,-1 0,1 0,0 0,0 0,0 0,0 1,0-1,0 0,-1 1,1-1,0 1,0-1,0 1,-1-1,1 1,0-1,-1 1,1 0,0-1,-1 1,1 0,-1 0,1-1,-1 1,1 0,-1 0,0 0,0 0,1 0,-1 0,0-1,0 1,0 0,0 0,0 0,0 0,0 0,0 0,0 0,0 0,-1 0,1-1,0 1,0 0,-1 0,1 0,-1 0,1-1,-1 1,1 0,-1 0,1 2,-4 146,4-147,0 0,0 0,0 0,1 1,-1-1,0 0,1 0,-1 0,1 0,0 0,0 0,0 0,0 0,0 0,0 0,1 0,-1 0,0-1,1 1,-1 0,1-1,0 0,0 1,-1-1,1 0,0 0,0 0,0 0,0 0,1 0,-1-1,0 1,0-1,0 1,0-1,1 0,-1 0,0 0,0 0,0 0,1-1,-1 1,0-1,0 1,0-1,0 0,0 0,0 0,0 0,0 0,0 0,16-13,-2 0,0 0,0-2,-1 0,-1-1,-1 0,-1-1,0 0,-1-1,-1-1,0-1,4-7,33-58,-5-3,26-77,-45 94,-24 72,0-1,0 0,1 1,-1-1,0 1,0 0,0-1,0 1,0 0,1-1,-1 1,0 0,0 0,0 0,0 0,0 0,0 0,0 0,0 0,0 0,0 0,0 0,0 1,0-1,1 0,-1 1,0-1,0 1,0-1,0 1,1-1,-1 1,0 0,0-1,1 1,-1 0,1-1,-1 1,1 0,-1 0,1 0,-1-1,1 1,-1 0,-4 3,-1 1,1-1,0 1,0 0,0 0,1 0,-1 1,1 0,1 0,-1 0,1 0,0 0,0 1,1-1,0 1,0 0,1-1,-1 1,1 0,1 0,0 0,0 0,0 0,1 0,-1 0,2 0,-1 0,1-1,0 1,1 0,-1-1,1 0,0 1,1-1,0 0,3 3,50 35,-47-38,-1 0,1 1,-1 0,-1 0,1 1,-1 0,0 1,-1 0,0 0,-1 1,0 0,0 0,0 1,28 131,-29-118,2-6</inkml:trace>
  <inkml:trace contextRef="#ctx0" brushRef="#br0" timeOffset="11796.121">1412 4205,'-3'-6,"-5"-8,0-1,1 1,1-1,0-1,1 1,1-1,1 0,0 0,1 0,0-1,1-3,5-9,0 1,2 0,1 0,2 0,0 1,2 0,3-4,-5 10,1 0,1 1,0 1,2 0,0 0,1 1,1 1,1 0,8-6,-22 22,-1-1,1 1,0 0,0-1,-1 1,1 0,0 0,0 0,0 0,1 1,-1-1,0 1,0-1,0 1,0 0,1-1,-1 1,0 0,0 0,1 1,-1-1,0 0,0 1,0 0,0-1,0 1,0 0,0 0,0 0,0 0,0 0,0 1,0-1,-1 1,1-1,-1 1,1-1,-1 1,1 0,-1 0,0 0,0 0,0 0,0 0,0 0,0 0,-1 0,1 0,-1 0,1 0,-1 1,0-1,0 0,0 0,0 0,0 1,-1 0,11 224,-8-213,14 54,-15-67,-1 0,1 0,-1 0,1 0,-1 0,1 0,0 0,0 0,0 0,-1 0,1 0,0 0,0-1,0 1,0 0,0-1,0 1,0-1,1 1,-1-1,0 0,0 1,0-1,0 0,1 0,-1 0,0 0,0 0,0 0,1 0,-1 0,0 0,0-1,0 1,0 0,1-1,-1 1,0-1,0 1,0-1,0 0,0 1,0-1,0 0,0 0,-1 0,1 1,0-1,0 0,0-1,10-10,1-1,-2 0,0-1,0 0,-2-1,1 0,-2 0,4-11,30-53,-32 63,0 1,1 1,1-1,0 2,1 0,0 0,1 1,1 0,0 2,0-1,15-7,-27 17,0 0,0 0,0 0,1 1,-1-1,0 1,0-1,1 1,-1 0,1-1,-1 1,0 0,1 1,-1-1,0 0,1 1,-1-1,0 1,0 0,1 0,-1 0,0 0,0 0,0 0,0 0,0 1,0-1,-1 1,1 0,0-1,-1 1,1 0,-1 0,0 0,1 0,-1 0,0 0,0 0,0 0,-1 1,1-1,-1 0,1 3,8 105,-10-93,0-10,1 0,-1 0,1 1,0-1,1 0,0 1,0-1,1 0,-1 0,2 0,-1 0,1 0,0 0,0 0,8 6</inkml:trace>
  <inkml:trace contextRef="#ctx0" brushRef="#br0" timeOffset="12115.962">2569 3415,'-12'23,"-3"4,1 0,2 1,0 0,2 1,1 0,1 0,1 1,-1 23,7-50,1 0,-1 0,1 0,-1 0,1 1,0-1,0 0,0 0,1 0,-1 0,1 1,0-1,0 0,0 0,0 0,0 0,1-1,-1 1,1 0,0 0,0-1,0 1,0-1,0 0,0 0,1 1,-1-1,1-1,0 1,-1 0,1-1,0 1,0-1,0 0,0 0,0 0,0 0,0-1,0 1,1-1,-1 0,0 0,0 0,0 0,1-1,-1 1,0-1,0 0,0 1,3-3,9-6,-1 0,1-2,-1 1,-1-2,0 0,-1-1,0 0,-1 0,-1-2,0 1,0-1,-2-1,0 1,-1-1,0-1,-1 1,1-9,-5 16,-1 0,1 1,-2-1,1 0,-1 0,0 0,-1 0,0 0,-1 0,0 0,0 0,-1 1,0-1,0 1,-1 0,0 0,-1 0,1 1,-2-1,1 1,-1 0,0 1,0-1,-1 1,0 0,0 1,0 0,-1 0,1 0,-1 1,0 0,-1 1,1 0,-1 0,-2 0,7 3,0 0,0 0,0 0,0 1,0 0,0 0,1 0,-1 0,0 0,1 1,-1-1,1 1,-1 0,1 0,0 1,0-1,0 0,-2 3,-15 13</inkml:trace>
  <inkml:trace contextRef="#ctx0" brushRef="#br0" timeOffset="12565.829">3020 2794,'8'11,"0"1,-1-1,-1 1,0 0,-1 1,0 0,0 0,-2 0,0 0,0 0,-1 1,-1-1,0 10,6 29,26 215,-21-64,3-146,-17-55,-2-9</inkml:trace>
  <inkml:trace contextRef="#ctx0" brushRef="#br0" timeOffset="12835.076">2880 3218,'38'-10,"22"-8,7-5,-5 1,-7 4,-8 0,-8 4,-5-1,-4 2,-2 3,-1 4,-1 2,-4 2</inkml:trace>
  <inkml:trace contextRef="#ctx0" brushRef="#br0" timeOffset="13052.666">3585 3133,'0'34,"5"20,6 1,6-8,1-18,-4-13</inkml:trace>
  <inkml:trace contextRef="#ctx0" brushRef="#br0" timeOffset="13218.102">3528 2738,'0'24,"0"8</inkml:trace>
  <inkml:trace contextRef="#ctx0" brushRef="#br0" timeOffset="13517.19">3980 2794,'-11'21,"0"0,1 0,1 1,1 1,1-1,1 1,0 0,2 1,1-1,1 1,1 0,2 22,0-43,0 0,-1 0,1 0,0 0,0 0,1 0,-1 0,1 0,-1-1,1 1,0-1,0 1,0-1,1 1,-1-1,0 0,1 0,-1 0,1-1,0 1,0 0,-1-1,1 0,0 0,0 0,0 0,1 0,-1-1,0 1,0-1,0 0,0 0,1 0,-1 0,0 0,0-1,1 0,8 0,1-2,-1 0,0 0,0-1,0-1,0 0,-1-1,10-5,-11 5,-1-1,0 0,0 0,-1-1,0 0,-1 0,1-1,-1 0,-1 0,0-1,0 1,-1-1,0-1,-1 1,0-1,-1 0,0 1,-1-2,0 1,0 0,-1 0,-1 0,0-1,-1-7,-1 13,-1-1,1 1,-2-1,1 1,0 0,-1 0,0 1,-1-1,1 1,-1 0,0 0,-1 0,1 1,-1-1,1 1,-1 1,-1-1,1 1,0 0,-1 1,1-1,-1 1,0 1,0-1,0 1,0 0,0 1,0-1,0 2,0-1,0 1,0 0,0 0,1 1,-1 0,0 0,1 0,-1 1,1 0,0 0,0 1,0 0,0 0,-2 2,-6 10</inkml:trace>
  <inkml:trace contextRef="#ctx0" brushRef="#br0" timeOffset="14002.797">4432 2907,'2'1,"0"-1,1 0,-1 1,1-1,-1 0,0 0,1 0,-1-1,0 1,1-1,-1 1,0-1,1 0,-1 0,0 0,0 0,0 0,0 0,0-1,0 1,0-1,0 1,-1-1,1 0,0 1,-1-1,0 0,1 0,-1 0,1-2,-2 4,11-14,-2-1,1 0,-2-1,0 0,-1 0,-1 0,0-1,-1 0,-1 0,1-7,23-73,-28 96,0 0,0 1,0-1,0 0,0 0,0 1,1-1,-1 0,0 1,0-1,0 0,1 1,-1-1,0 0,1 1,-1-1,0 0,1 1,-1-1,1 1,-1-1,1 1,-1-1,1 1,0-1,-1 1,1 0,0-1,-1 1,1 0,0 0,-1-1,1 1,0 0,-1 0,1 0,0 0,0 0,-1 0,1 0,0 0,-1 0,1 0,0 0,0 0,-1 1,20 28,-10-11,-5-11,0 0,1-1,0 1,0-1,0-1,1 1,0-1,0-1,0 1,1-1,-1 0,1-1,0 0,0 0,0-1,1 0,-1 0,1-1,-1 0,1 0,-1-1,1 0,-1-1,1 0,-1 0,0 0,1-1,-1-1,0 0,0 0,0 0,-1-1,1 0,-1 0,0-1,0 0,0 0,-1-1,1 0,-1 0,9-10,1-1,-2-1,-1 0,0-1,-1 0,-1 0,0-2,-2 1,-1-1,0-1,-2 1,0-1,-1-1,-2-1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47:05.8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87,'82'14,"2"-5,-1-3,1-4,-1-3,1-4,-1-4,0-3,23-10,192-41,-294 62,-2 0,0 0,1 1,0-1,-1 0,1 1,-1-1,1 1,0 0,-1 0,1 0,0 0,-1 1,1-1,-1 1,1-1,-1 1,1 0,-1 0,1 0,-1 0,0 1,1-1,-1 1,0-1,0 1,0 0,0 0,1 1,-3 9</inkml:trace>
  <inkml:trace contextRef="#ctx0" brushRef="#br0" timeOffset="714.149">565 398,'-29'488,"30"-477,-1 0,-1 1,0-1,0 0,-1 0,0 0,-1-1,0 1,-1-1,0 1,-1-1,0 0,-1-1,0 1,0-1,-1 0,-4 4,9-12,0 0,0-1,0 1,0-1,0 1,0-1,0 0,0 0,0 1,0-2,0 1,0 0,0 0,0-1,0 1,0-1,0 1,0-1,0 0,0 0,1 0,-1 0,0 0,0 0,1-1,-1 1,1 0,-1-1,1 1,0-1,0 0,-1 1,1-1,0 0,1 0,-1 0,0 0,0 0,1 1,-1-1,1 0,0-1,-1 1,1 0,0 0,0 0,0 0,1 0,-1 0,0 0,1-1,2-29,0 0,2 1,2-1,0 1,3 1,0-1,2 2,1 0,1 0,2 1,5-6,0-3,1 0,3 2,1 0,1 2,1 1,3 1,0 2,2 1,0 1,2 2,1 1,1 3,32-15,-59 32,-1 0,1 0,0 1,0 0,0 1,0 0,0 1,1 0,-1 1,0 0,1 0,-1 1,0 0,0 1,0 0,0 1,0 0,0 1,2 1,-8-2,-1 0,1 0,-1 1,0-1,-1 1,1 0,0 0,-1 0,0 0,0 0,0 1,-1-1,1 0,-1 1,0-1,-1 1,1 0,-1-1,1 1,-1-1,-1 1,1 0,-1-1,0 1,0-1,-41 112,20-90,-2 0,-1-2,0 0,-2-2,0-1,-2-1,0-2,-1-1,-1-1,-1-1,0-2,-2-1,-31 18,-52 31,117-60,-1 0,1 1,0-1,0 0,0 0,0 0,0 1,0-1,0 0,0 0,0 1,1-1,-1 0,0 0,1 0,-1 0,1 0,-1 0,1 1,0-1,-1 0,1 0,0-1,0 1,0 0,0 0,-1 0,1 0,0-1,1 1,-1-1,0 1,0-1,0 1,0-1,0 1,0-1,1 0,-1 0,0 1,0-1,0 0,1 0,-1 0,0 0,0-1,1 1,-1 0,6 2,49 15,-26-9,-1 2,0 0,-1 2,0 1,6 6,29 24,-3 2,-1 3,-3 2,0 5,-9-32,-34-25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7:59.4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0 155,'313'0,"-205"-21,-101 22,-3 2</inkml:trace>
  <inkml:trace contextRef="#ctx0" brushRef="#br0" timeOffset="399.966">0 382,'5'4,"6"2,7 0,4-1,4-1,1-2,2-1,1-1,-1 0,1-4,-1-3,0 1,-1 1,-5 6,-6 3</inkml:trace>
  <inkml:trace contextRef="#ctx0" brushRef="#br0" timeOffset="1874.407">650 579,'61'-283,"-54"265,0-1,1 1,1 0,1 1,0 0,1 1,1 0,0 0,1 2,11-11,-22 24,-1-1,1 0,-1 1,1 0,0-1,-1 1,1 0,0 0,0 0,0 0,0 0,0 0,0 0,0 1,0-1,0 1,0-1,0 1,0 0,1 0,-1 0,0 0,0 0,0 1,0-1,0 1,1-1,-1 1,0 0,0 0,-1 0,1 0,0 0,0 0,0 0,-1 1,1-1,0 0,-1 1,1 0,-1-1,0 1,0 0,0 0,1 0,-2 0,1 0,0 0,0 0,0 1,22 191,-8-108,-14-85,0-1,-1 1,1-1,0 1,0-1,-1 1,1-1,0 1,0-1,0 0,0 0,-1 1,1-1,0 0,0 0,0 0,0 0,0 0,0 0,0 0,0 0,-1 0,1 0,0-1,0 1,0 0,0-1,0 1,-1 0,1-1,0 1,0-1,-1 0,1 1,0-1,-1 1,1-1,-1 0,1 1,0-1,-1 0,0 0,1 0,-1 1,1-1,-1 0,0 0,0 0,1 0,-1 0,0 0,0 0,4-4,136-176,-117 149,2 0,1 2,1 0,1 2,9-4,-37 31,1 0,-1 0,1 0,-1 0,1 0,0 0,-1 0,1 1,0-1,0 0,-1 0,1 1,0-1,0 1,0-1,0 1,0-1,0 1,0-1,0 1,0 0,0-1,0 1,0 0,0 0,0 0,1 0,-1 0,0 0,0 0,0 0,0 1,0-1,0 0,0 1,0-1,0 0,0 1,0-1,0 1,0 0,0-1,-1 1,1 0,0-1,0 1,-1 0,1 0,0 0,-1 0,1 0,-1 0,1 0,-1 0,1 0,4 140,-7-88,6 112,2-147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8:27.9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1 282,'87'-21,"156"12,-148 11,-68-2,-3 0</inkml:trace>
  <inkml:trace contextRef="#ctx0" brushRef="#br0" timeOffset="329.965">28 452,'15'0,"9"0,6 0,2 0,0 0,0 0,-1 0,0 0,-2 0,0 0,0 0,-1 0,0 0,0 0,0 0,-5 0</inkml:trace>
  <inkml:trace contextRef="#ctx0" brushRef="#br0" timeOffset="1082.763">311 1,'150'105,"-82"-74,30 25,-95-54,0 1,-1 0,0 0,0 0,0 0,0 0,0 1,-1-1,1 1,-1-1,0 1,0-1,0 1,-1 0,1-1,-1 1,0 0,0-1,0 1,0 0,-1 0,0-1,0 1,0-1,0 1,0-1,0 1,-1-1,0 1,0-1,-1 2,-84 90,66-76,-18 18,-3-1,-1-3,-1-1,-45 23,62-33,23-14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8:43.6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24,'15'0,"8"0,7 0,2 0,0 0,0 0,0 0,-7-5,-2-2,0 1,-4 1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8:43.8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22,'19'0,"12"0,4 0,2-5,-1-1,-2 0,-6 1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8:41.7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29,'-1'312,"-23"-171,9-78,9-57</inkml:trace>
  <inkml:trace contextRef="#ctx0" brushRef="#br0" timeOffset="433.907">18 0,'5'0,"6"0,6 0,6 0,2 0,3 0,1 0,1 0,-1 0,0 0,-4 5,-3 2,0-1,-3-6,-6-3</inkml:trace>
  <inkml:trace contextRef="#ctx0" brushRef="#br0" timeOffset="769.359">46 283,'15'0,"9"0,5 0,3 0,1 0,-1 0,-1 0,-5 0</inkml:trace>
  <inkml:trace contextRef="#ctx0" brushRef="#br0" timeOffset="1053.793">583 424,'-20'33,"-5"17,-4 3,3-1,1-10,5-7,6-10</inkml:trace>
  <inkml:trace contextRef="#ctx0" brushRef="#br0" timeOffset="1356.684">413 367,'0'10,"0"7,0 7,5 3,1 2,5-4,5-1,5 0,4-4,-3-1,0-4,-4 1,0-2,-3 1,-5-3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8:45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1205,'-1'-16,"1"1,1 0,0-1,1 1,1 0,0 0,1 0,0 0,1 1,2-3,1-1,0 1,2 0,0 0,1 0,0 2,1-1,1 1,1 1,0 1,10-8,-23 20,1 0,-1 0,1 0,0 0,-1 0,1 0,0 0,0 0,0 1,0-1,-1 1,1 0,0-1,0 1,0 0,0 0,0 0,0 1,0-1,0 0,0 1,-1-1,1 1,0-1,0 1,0 0,-1 0,1 0,0 0,-1 0,1 0,-1 0,1 1,-1-1,0 1,1-1,-1 1,0-1,0 1,0-1,0 1,-1 0,1 0,0 0,-1-1,1 2,20 90,-17 19,-4-112,0-1,0 1,0-1,0 1,1-1,-1 1,0-1,0 1,1 0,-1-1,0 1,1-1,-1 1,1 0,-1-1,0 1,1 0,-1 0,1-1,-1 1,1 0,-1 0,1 0,-1-1,1 1,-1 0,1 0,-1 0,1 0,-1 0,1 0,-1 0,1 0,-1 0,1 0,-1 0,1 1,-1-1,1 0,-1 0,1 0,-1 1,0-1,1 0,-1 0,1 1,-1-1,0 0,1 1,-1-1,0 1,1-1,-1 0,0 1,1-1,-1 1,0-1,0 1,0-1,0 1,1-1,-1 1,0-1,0 1,0-1,0 1,0-1,0 1,0-1,0 1,22-42,-19 35,15-31,2 0,1 2,2 0,2 1,0 2,15-13,-39 43,0 1,0-1,0 1,0 0,0 0,0 0,0 0,1 0,-1 0,0 0,1 0,-1 0,1 1,-1-1,1 0,-1 1,1-1,-1 1,1 0,-1-1,1 1,0 0,-1 0,1 0,-1 0,1 0,0 1,-1-1,1 0,-1 1,1-1,-1 1,1 0,-1-1,1 1,-1 0,0 0,1 0,-1 0,0 0,0 0,0 0,0 0,1 2,6 10,-1 1,-1 0,0 0,0 0,-2 1,0 0,-1 0,0 0,-1 0,-1 0,0 1,-1-1,-1 0,0 2,3 67,2-60,2-6</inkml:trace>
  <inkml:trace contextRef="#ctx0" brushRef="#br0" timeOffset="3004.677">847 387,'33'80,"111"178,-144-259,1 0,-1 0,0 0,1 0,-1 1,0-1,1 0,-1 0,1 0,0 0,-1 0,1 1,0-1,-1 0,1 1,0-1,0 0,0 1,-1-1,1 1,0-1,0 1,0 0,0-1,0 1,0 0,0 0,0-1,0 1,0 0,0 0,0 0,0 0,0 0,0 1,0-1,0 0,0 0,0 1,0-1,0 0,0 1,0-1,0 1,-1-1,1 1,0 0,0-1,-1 1,1 0,0 0,-1-1,1 1,0 0,-1 0,1 0,-1 0,0 0,1 0,-1 0,0 0,1 0,-1 0,0 0,37-146,12-81,-26 89,-27 121</inkml:trace>
  <inkml:trace contextRef="#ctx0" brushRef="#br0" timeOffset="3623.903">1299 47,'58'-22,"-35"15,-19 4,0 1,0 0,1 0,-1 0,0 1,1-1,-1 1,1 0,0 0,-1 1,1-1,0 1,-1 0,1 1,-1-1,1 1,0 0,-1 0,1 0,-1 0,1 1,-1 0,0 0,0 0,0 0,0 1,0 0,0 0,-3 3,-1-1,0 1,0 0,0 0,0 0,-1-1,0 1,0 0,-1-1,0 1,0 0,0-1,0 0,-1 0,0 0,0 0,0 0,-1 0,1-1,-1 1,-1-1,1 0,0-1,-1 1,-1 0,-24 23,24-24,1 0,-1 1,1 0,0 0,0 1,0-1,0 1,1 0,0 0,0 0,0 1,1 0,0-1,0 1,0 0,1 1,-1-1,2 0,-1 1,1-1,0 1,0-1,1 1,0 0,1-4,0 0,1 0,0-1,0 1,0-1,0 1,0-1,0 0,1 0,-1 0,1 0,-1 0,1 0,0-1,-1 1,1-1,0 0,0 0,0 0,0 0,1-1,-1 1,0-1,0 0,0 1,1-1,84-6,-1-8,-62 16</inkml:trace>
  <inkml:trace contextRef="#ctx0" brushRef="#br0" timeOffset="4040.597">678 1007,'139'-26,"340"-51,-365 71,-96 12</inkml:trace>
  <inkml:trace contextRef="#ctx0" brushRef="#br0" timeOffset="4809.578">960 1177,'17'224,"-21"-195,2-7,-1 0,-1 0,-1-1,-1 1,-1-1,0-1,-10 18,16-36,1-1,-1 1,0-1,0 0,0 0,0 1,0-1,0 0,0 0,0 0,0 0,0 0,-1 0,1 0,0 0,-1-1,1 1,-1 0,1-1,0 1,-1-1,0 0,1 1,-1-1,1 0,-1 0,1 0,-1 0,1 0,-1 0,0-1,1 1,-1 0,1-1,-1 1,1-1,0 0,-1 1,1-1,0 0,-1 0,1 0,0 0,0 0,0 0,-1 0,1 0,1-1,-1 1,0 0,0-1,0 1,1 0,-1-1,0 1,1-1,0 1,-1-1,1 1,0-1,0 0,0 1,0-1,0-1,0-12,1 0,1-1,0 1,2 0,-1 1,2-1,0 0,0 1,1 0,1 1,1-1,2-3,1-2,-2-1,1 0,2 1,0 0,1 1,0 1,2 0,0 0,1 2,3-3,5 0,1 0,0 2,1 1,1 2,0 0,1 2,7-2,-16 7,-17 4,1 0,0 0,0 0,0 1,0-1,0 1,0 0,0 0,0 0,1 0,-1 1,0-1,1 1,-1 0,0 0,1 0,-1 0,0 1,1-1,-1 1,0 0,0 0,1 0,-1 0,0 1,0-1,0 1,-1 0,1 0,0 0,-1 0,1 0,-1 0,0 1,3 2,-5 1,-1 1,1-1,-1 0,-1 1,1-1,-1 0,0 0,0 0,0 0,-1 0,0-1,0 1,-1-1,0 0,0 0,0 0,0 0,-1-1,1 0,-1 0,0 0,-2 1,-159 100,162-104,1 1,0-1,0 0,0 1,0 0,0 0,0 0,1 0,-1 0,0 1,1-1,0 1,0 0,0 0,0-1,0 1,0 0,1 1,-1-1,1 0,0 0,0 1,0-1,0 0,1 1,0-1,-1 1,1-1,0 1,1-1,-1 1,1-1,-1 0,1 1,0-1,0 0,2 3,11 20,1 0,2-1,0-1,2-1,11 11,-14-15,-13-16,0 1,0-1,1 0,-1 0,1 0,-1-1,1 1,0-1,0 0,1 0,-1 0,0 0,0-1,1 0,-1 0,1 0,-1 0,1-1,0 1,-1-1,1-1,-1 1,5-1,8-5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07.2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874 1,'-34'2,"0"2,1 1,-1 2,1 1,-22 9,-63 15,84-26,0 1,1 2,0 2,1 0,0 2,0 2,2 1,-17 11,-56 28,103-53,-1-1,1 0,0 1,1-1,-1 0,0 1,0-1,0 0,1 1,-1-1,1 0,-1 0,1 0,-1 1,1-1,0 0,0 0,-1 0,1 0,0 0,0 0,0 0,0-1,0 1,0 0,0 0,1-1,-1 1,0-1,0 1,0-1,1 1,-1-1,0 0,1 0,-1 1,0-1,1 0,-1 0,0 0,0-1,1 1,-1 0,1-1,204 51,76 13,-224-38,-56-24,-1-1,0 1,0 0,1 0,-1 0,0 0,0 0,0 0,0 0,0 1,0-1,-1 0,1 0,0 1,-1-1,1 0,-1 1,1-1,-1 1,1-1,-1 1,0-1,0 1,0-1,0 1,0-1,0 1,0-1,-1 1,1-1,0 0,-1 1,1-1,-1 1,0-1,1 0,-1 1,0-1,0 1,-11 10,0 0,-1-1,0-1,0 0,-1-1,0 0,-1-1,0 0,0-2,-1 1,1-2,-7 1,-30 14,-288 136,324-147,8-6,0 1,-1 0,1 0,1 1,-1 0,1 0,-1 1,2 0,-1 0,1 1,0 0,0 0,0 0,1 1,1 0,-1 0,-2 7,7-14,0 1,0 0,0 0,0 0,0 0,1 0,-1 0,0 0,1 0,0 0,-1-1,1 1,0 0,0 0,0-1,0 1,0-1,1 1,-1-1,0 1,1-1,-1 0,1 0,-1 1,1-1,0 0,-1 0,1-1,0 1,0 0,0-1,-1 1,1-1,0 1,0-1,0 0,0 0,81 5,-74-5,561-4,-519-1,-33-1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07.8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33,'0'-4,"1"4,-1-1,1 1,-1-1,1 1,-1-1,0 1,1-1,-1 1,0-1,1 0,-1 1,0-1,1 0,-1 1,0-1,0 0,0 1,0-1,0 0,0 1,0-1,0 0,0 1,0-1,0 0,0 1,0-1,0 0,-1 1,1-1,0 0,-1 1,1-1,0 1,-1-1,1 1,-1-1,1 0,0 1,-1 0,0-1,1 1,-1-1,1 1,-1 0,1-1,-1 1,0 0,1-1,-1 1,0 0,1 0,-1 0,0 0,1 0,-1 0,0 0,1 0,-1 0,-21 83,-54 317,9-202,52-178,9-32,8-40,71-135,-58 156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08.1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3 198,'-1'-7,"0"0,0 0,1-1,0 1,1 0,-1 0,1-1,1 1,0 0,0 0,0 0,0 0,1 1,0-1,1 1,0 0,0 0,0 0,0 0,1 0,0 1,0 0,1 0,-1 1,1-1,0 1,1 0,-1 1,0 0,1 0,0 0,0 1,0-1,0 2,0-1,0 1,0 0,0 1,5 0,150-1,-161 1,-1 0,1 0,0 0,-1 1,1-1,-1 0,1 1,0-1,-1 1,1-1,-1 0,0 1,1-1,-1 1,1-1,-1 1,0 0,1-1,-1 1,0-1,1 1,-1 0,0-1,0 1,0-1,0 1,0 0,0-1,0 1,0 0,0-1,0 1,0 0,0-1,0 1,0 0,0-1,-1 1,1-1,0 1,-1 0,1-1,0 1,-1-1,1 1,0-1,-1 1,1-1,-1 1,1-1,-1 0,1 1,-1-1,0 0,1 1,-1-1,1 0,-13 12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08.4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24,'5'5,"6"1,6 0,6-1,2-7,3-2,1-1,1 1,-1-4,0-1,0 1,-5 3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47:05.0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1 279,'0'0,"0"0,1 1,-1-1,0 0,1 0,-1 1,0-1,1 0,-1 0,1 0,-1 0,0 0,1 1,-1-1,1 0,-1 0,0 0,1 0,-1 0,1 0,-1 0,1-1,-1 1,0 0,1 0,-1 0,1 0,-1 0,0-1,1 1,-1 0,0 0,1-1,-1 1,0 0,1 0,-1-1,0 1,0 0,1-1,-1 1,0-1,0 1,1 0,-1-1,0 1,0 0,0-1,0 1,0-1,0 1,0-1,0 1,0 0,0-1,0 0,20 36,96 333,-50-230,-65-137,-1-1,0 1,0 0,0-1,1 1,-1-1,0 1,1-1,-1 1,1-1,-1 1,0-1,1 1,-1-1,1 1,-1-1,1 1,0-1,-1 0,1 0,-1 1,1-1,0 0,-1 0,1 1,0-1,-1 0,1 0,0 0,-1 0,1 0,-1 0,1 0,0 0,-1 0,1-1,0 1,-1 0,1 0,0 0,-1-1,1 1,-1 0,1-1,-1 1,1-1,-1 1,1 0,-1-1,1 1,-1-1,1 1,-1-1,12-37,-9 27,20-201,1 36,1 57,-21 106</inkml:trace>
  <inkml:trace contextRef="#ctx0" brushRef="#br0" timeOffset="516.019">650 109,'7'-9,"0"-1,0 2,1-1,0 1,1 0,0 1,0 0,0 0,1 1,0 0,0 0,1 2,-1-1,10-2,-17 7,0-1,0 1,-1 0,1 0,0 0,0 0,0 1,-1-1,1 1,0-1,-1 1,1 0,0 0,-1 1,1-1,-1 0,0 1,1-1,-1 1,0 0,0 0,0 0,0 0,0 0,0 0,-1 0,1 1,-1-1,0 1,1-1,-1 1,0-1,-1 1,1 0,0 0,-1-1,1 1,-1 0,0 0,0-1,0 1,0 0,-1 0,1 0,-1-1,0 1,1 0,-1-1,0 1,-1-1,1 1,0-1,-1 1,1-1,-1 1,-11 18,0 1,-1-2,-1 0,-1-1,-1 0,0-1,-12 8,-32 35,59-59,0-1,1 0,-1 1,0-1,1 1,0-1,-1 1,1 0,0 0,0-1,0 1,0 0,0 0,0 0,0 0,1 0,-1 0,1 1,-1-1,1 0,0 0,0 0,0 0,0 0,0 1,1-1,-1 0,1 0,-1 0,1 0,0 0,-1 0,1 0,0 0,1 0,-1 0,0-1,0 1,1 0,-1-1,1 1,-1-1,1 0,0 1,0-1,0 0,-1 0,1 0,0 0,2 0,17 7,-1-2,1 0,0-1,0-1,1-1,-1-1,1-1,0-1,-1-1,19-3,26 2,102 12,-144-4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09.2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1,'-4'9,"-1"0,2 0,-1 1,1-1,1 1,0-1,0 1,1 0,0 0,0 0,1 0,1 0,0-1,0 1,1 0,0 0,0-1,4 9,-4-16,-1 0,1 0,-1 0,1 0,0 0,0 0,0-1,0 1,0-1,0 0,0 1,1-1,-1 0,0 0,1 0,-1-1,0 1,1-1,-1 1,1-1,-1 0,1 0,-1 0,1 0,0 0,-1-1,0 1,1-1,-1 1,1-1,-1 0,0 0,1 0,-1 0,0-1,0 1,0-1,0 1,0-1,1-1,76-73,-79 76,78-112,-78 111,0 0,1 1,-1-1,0 0,0 1,1-1,-1 1,0-1,1 1,-1-1,1 0,-1 1,1-1,-1 1,1 0,-1-1,1 1,0-1,-1 1,1 0,-1 0,1-1,0 1,-1 0,1 0,0 0,-1-1,1 1,0 0,0 0,-1 0,1 0,0 1,-1-1,1 0,0 0,-1 0,1 0,0 1,-1-1,1 0,-1 1,1-1,0 0,-1 1,1-1,-1 1,1-1,-1 1,1-1,-1 1,1-1,-1 1,0-1,1 1,-1 0,0-1,0 1,1 0,-1-1,0 1,13 43,-9 235,-7-238,-2 1,-1-1,-2 0,-8 20,15-58,1 2,0 0,-1 0,1-1,-1 1,0 0,0-1,-1 1,1-1,-1 1,0-1,0 0,0 1,-1-1,1 0,-1-1,0 1,0 0,-1-1,1 0,-1 0,0 0,1 0,-1 0,-1-1,1 0,0 0,0 0,-1 0,1 0,-1-1,0 0,1 0,-1-1,0 1,1-1,-1 0,0 0,-4-1,3-4,1 0,-1 0,1-1,0 1,0-1,0-1,1 1,0-1,0 1,1-1,0 0,0-1,1 1,0 0,0-1,0 1,1-1,0 0,1 1,0-1,0 0,1 1,0-4,-1 1,1-1,0 0,1 1,0-1,0 1,1 0,1-1,0 1,0 1,1-1,0 1,0-1,1 2,1-1,-1 1,3-2,10-8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09.6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52,'4'0,"7"0,7 0,4 0,3 0,3 0,1 0,-4-4,-2-3,0 1,1 1,2 1,0 2,-4-4,0-1,0 1,-4 2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09.9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26,'19'0,"11"0,6 0,0 0,1 0,-3 0,-1-5,-3-1,0 0,-2 1,-4 2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11.1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1 558,'7'-28,"2"1,1 0,1 0,1 1,1 1,1 0,2 1,0 0,2 2,0 0,12-10,141-122,-108 123,-62 30,1 1,0 0,-1 0,1 0,0 0,-1 0,1 1,0-1,-1 0,1 1,0-1,-1 1,1 0,-1-1,1 1,-1 0,1 0,-1 0,0 0,0 0,1 0,-1 1,0-1,0 0,0 1,0-1,0 0,0 1,-1-1,1 1,0 0,-1-1,1 1,-1 0,0-1,1 1,-1 0,0-1,0 1,0 228,0-229,-1-1,1 1,0 0,0 0,-1-1,1 1,0 0,0-1,0 1,0 0,0-1,0 1,0 0,0 0,0-1,1 1,-1 0,0-1,0 1,0 0,1-1,-1 1,0 0,1-1,-1 1,1-1,-1 1,1-1,-1 1,1-1,-1 1,1-1,-1 1,1-1,0 0,-1 1,1-1,0 0,-1 1,1-1,0 0,-1 0,1 0,0 0,-1 0,1 0,0 0,0 0,-1 0,1 0,0 0,-1 0,1 0,0 0,-1-1,1 1,0 0,-1-1,1 1,0 0,-1-1,1 1,-1-1,1 1,-1-1,1 1,0-1,33-40,-32 39,10-15,18-25,1 1,2 1,1 2,13-9,-36 37,71-51,-79 60,-1-1,0 1,1 0,-1 0,1 0,-1 0,1 0,-1 1,1-1,0 1,-1 0,1-1,0 1,-1 0,1 1,0-1,-1 0,1 1,-1 0,1-1,-1 1,1 0,-1 0,1 1,-1-1,0 0,1 1,-1-1,0 1,0 0,0 0,-1 0,3 2,-1 4,0 1,-1 0,0 0,0 0,-1 0,0 1,0-1,-1 0,-1 1,1-1,-2 0,1 0,-1 0,0 0,-1 0,0 0,-1 0,-1 2,-1 9,-10 89,21-91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11.6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453 0,'-18'5,"-16"4,0 1,1 1,0 2,1 1,0 2,-27 18,46-28,2 1,-1 0,1 1,0 0,0 1,1 0,0 1,1 0,0 0,0 1,1 0,1 1,0-1,0 1,1 1,1-1,0 1,1 0,0 1,1-1,0 0,0 11,4-20,-1 0,1 0,-1 0,1 0,1-1,-1 1,0 0,1-1,0 1,-1-1,2 1,-1-1,0 0,1 0,-1 0,1 0,0 0,0 0,0-1,0 0,0 1,1-1,-1-1,1 1,-1 0,1-1,0 1,0-1,-1 0,1-1,0 1,0-1,0 1,0-1,0 0,0-1,0 1,0-1,0 1,-1-1,1 0,0-1,0 1,-1-1,1 0,2-1,20-14,0-2,-2 0,0-2,-1 0,-2-2,0-1,-1 0,-1-1,1-5,-13 21,112-173,-102 162,-11 35,-11 39,2-42,-1 1,1-1,1 1,0 0,1-1,1 1,-1 0,2 0,0 0,1-1,0 1,1 0,0-1,1 0,3 7,-4-11,2 0,-1 0,1 0,1-1,-1 0,1 0,1 0,-1-1,1 0,0 0,0 0,1-1,0 0,12 5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12.1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 1,'-37'101,"36"-98,0 0,1 1,-1-1,1 0,-1 0,1 1,0-1,1 0,-1 0,0 0,1 1,0-1,-1 0,1 0,0 0,1 0,-1 0,1 0,-1 0,1-1,0 1,0 0,0-1,0 1,0-1,1 0,-1 0,1 0,0 0,2 1,-3-2,1 0,0 0,-1-1,1 1,0-1,0 1,-1-1,1 0,0 0,0 0,0-1,-1 1,1-1,0 1,-1-1,1 0,0 0,-1 0,1 0,-1-1,1 1,-1-1,0 1,0-1,0 0,0 0,0 0,0 0,0 0,0-2,44-73,-14 12,-31 65,0 0,0 0,0 0,0 1,0-1,0 0,0 1,0-1,0 1,0-1,-1 1,1-1,0 1,0-1,-1 1,1 0,0-1,-1 1,1 0,-1 0,1 0,-1-1,1 1,-1 0,1 0,-1 0,0 0,0 0,1 0,-1 0,0 0,0 0,0 0,0 0,0 0,1 2,7 29,-1 1,-2 0,-1 0,-1 0,-2 0,-2 0,-1 11,0 23,2-41,-1 0,-1-1,-1 1,-1-1,-2 1,0-1,-2-1,-1 1,0-1,-2-1,-1 0,-8 11,18-31,1 0,-1-1,0 0,0 1,0-1,-1 0,1 0,-1 0,1 0,-1 0,1-1,-1 1,0-1,0 0,0 1,0-1,0-1,0 1,0 0,0-1,0 1,0-1,-1 0,1 0,0-1,0 1,0 0,0-1,0 0,0 0,0 0,0 0,0 0,0-1,1 1,-1-1,0 0,1 1,-1-1,1-1,0 1,0 0,0 0,0-1,0 1,0-1,0 0,1 0,0 1,-1-1,1 0,0 0,0-1,-2-14,0 0,1 0,1 0,1-1,0 1,1 0,1 0,1 0,1 0,0 0,1 1,1-1,3-3,24-35,-14 32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29.10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1882,'111'-248,"259"-384,-322 542,141-299,-88 211,-201 252,78-61,-1-1,-1-1,0-1,0-1,-1-1,0-2,0 0,-1-1,-1-2,-53 13,79-16,1-1,-1 1,0 0,0 0,0 0,1-1,-1 1,0 0,0 0,0 0,0 0,1 0,-1 1,0-1,0 0,0 0,1 1,-1-1,0 0,0 1,1-1,-1 0,0 1,1-1,-1 1,0-1,1 1,-1 0,1-1,-1 1,1 0,-1-1,1 1,-1 0,1 0,0-1,-1 1,1 0,0 0,0-1,-1 1,1 0,0 0,0 0,0 0,0-1,0 1,0 0,0 0,1 0,-1 0,0-1,0 1,1 0,-1 0,0-1,1 1,-1 0,1 0,-1-1,1 1,-1 0,1-1,-1 1,2 0,11 7,0-1,1 0,0 0,1-2,-1 0,1 0,15 2,146 16,-159-19,0-1,1-1,-1 0,1-2,-1 0,1 0,-1-2,13-2,-10 1,51-23,-71 23,-1 0,1 1,0-1,-1 0,1 0,-1 1,0-1,0 0,0 1,0-1,-1 1,1-1,-1 1,1 0,-1 0,0 0,0 0,0 0,0 0,0 0,0 0,-1 1,1-1,-1 1,1 0,-1 0,1-1,-1 2,0-1,1 0,-2 0,-1-1,-41-22,23 13,0-1,1-1,1-1,0-1,1 0,-10-11,-37-57,66 72</inkml:trace>
  <inkml:trace contextRef="#ctx0" brushRef="#br0" timeOffset="533.592">1356 104,'1'-2,"1"0,-1-1,1 0,-1 1,0-1,0 0,0 1,0-1,0 0,-1 0,1 0,-1 0,0 0,1 0,-2 0,1 0,0 1,-1-1,1 0,-1 0,0 0,0 0,0 1,0-1,0 0,0 1,-1-1,0 1,1-1,-1 1,0 0,0 0,0 0,0 0,-1 0,1 0,-1 1,1-1,-1 1,1-1,-2 1,-8 2,1 0,-1 1,1 1,0 0,0 0,0 1,0 1,1 0,-1 0,1 1,1 0,-1 1,1 0,0 1,-2 2,-1-1,0 1,1-1,0 2,1 0,0 0,1 1,0 0,1 0,0 1,1 0,1 1,0-1,0 1,2 0,0 1,0-1,1 5,3-12,1 1,0-1,0 1,0-1,1 0,1 0,-1 1,1-2,0 1,0 0,1 0,0-1,0 0,1 0,0 0,0-1,0 1,1-1,-1 0,1-1,0 1,1-1,-1 0,1-1,0 0,0 0,0 0,0-1,0 0,6 1,7-1,1 0,0-1,-1-1,1-1,0-1,-1-1,0-1,1-1,-2 0,1-1,0-2,-1 0,-1-1,8-5,28-18,-3-3,-1-1,-1-3,4-8,-14 4,-39 42,1 0,0 0,-1 0,1 1,0-1,-1 0,0 0,1 0,-1 0,1-1,-1 1,0 0,0 0,0 0,0 0,1 0,-1 0,-1 0,1 0,0 0,0-1,0 1,-1 0,1 0,0 0,-1 0,1 0,-1 0,1 0,-1 0,1 0,-1 1,0-1,0 0,1 0,-1 0,0 1,0-1,0 0,0 1,0-1,0 1,0-1,0 1,0 0,0-1,0 1,0 0,0 0,-9-2,0 1,0 0,0 1,0 0,0 0,0 1,0 1,0 0,0 0,1 1,-1 0,-4 3,-16 6</inkml:trace>
  <inkml:trace contextRef="#ctx0" brushRef="#br0" timeOffset="1049.484">706 245,'61'1,"167"-13,81-18,242-41,-315 69,-214-2,-4-2</inkml:trace>
  <inkml:trace contextRef="#ctx0" brushRef="#br0" timeOffset="1594.288">1694 161,'-2'-8,"0"1,0 0,-1-1,0 1,0 0,0 1,-1-1,0 0,0 1,-1 0,0 0,0 1,0-1,-1 1,0 0,0 0,0 1,-1 0,1 0,-1 0,0 1,0 0,0 0,0 1,-1 0,1 0,-1 1,1 0,-1 0,0 1,-9-3,0 1,1 1,-1 0,0 1,0 1,0 1,0 1,0 0,1 1,-5 2,4 4,4 2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38.1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28 254,'29'0,"10"-5,2-1,0 0,-3 1,-3 2,-2 1,-3-4,-1-1,0 0,-2 3,-4 5,-1 4,-10 0,-7 0</inkml:trace>
  <inkml:trace contextRef="#ctx0" brushRef="#br0" timeOffset="348.455">1 451,'19'-4,"11"-3,6 1,1 1,-1 2,-2 1,-1 1,-3 0,0 1,-2 1,0-1,0 0,0 0,-5-4,-6-3</inkml:trace>
  <inkml:trace contextRef="#ctx0" brushRef="#br0" timeOffset="1114.241">142 0,'99'37,"33"75,-13-43,-116-68,0 0,0 0,0 0,0 1,0-1,0 1,-1-1,1 1,-1 0,1 0,-1 1,0-1,1 0,-1 1,0-1,-1 1,1 0,0-1,-1 1,0 0,1 0,-1 0,0 0,-1 0,1 1,0-1,-1 0,0 0,0 0,0 0,0 1,0-1,-1 0,1 0,-1 0,0 0,0 1,0-1,0-1,0 1,-1 0,0 0,0 1,-21 21,-1-1,-1-1,-1-2,0 0,-2-2,-3 1,-22 9,38-21,-1 0,2 0,-1 1,1 1,1 1,0 0,0 0,1 1,0 2,2 3,2 0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46.5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1 494,'0'-21,"0"0,2 1,1-1,0 0,2 1,0 0,1 0,1 1,1-1,1 1,9-15,-8 15,1 1,0 0,1 1,2 0,-1 1,2 0,0 1,1 0,0 2,1 0,1 1,7-4,-24 16,0-1,1 0,-1 1,0-1,1 1,-1-1,1 1,-1 0,1 0,-1 0,1-1,-1 1,0 1,1-1,-1 0,1 0,-1 0,1 1,-1-1,0 1,1-1,-1 1,0 0,1-1,-1 1,0 0,0 0,1 0,-1 0,0 0,0 0,0 0,-1 0,1 1,0-1,0 0,0 0,-1 1,1-1,-1 0,1 1,-1-1,0 1,1-1,-1 1,0 0,5 77,-6-69,-2 184,3-194,1 1,-1 0,1-1,0 1,0-1,-1 0,1 1,0-1,-1 1,1-1,0 0,0 0,0 1,0-1,-1 0,1 0,0 0,0 0,0 0,0 0,-1 0,1 0,0 0,0-1,0 1,-1 0,1 0,0-1,0 1,-1-1,1 1,0 0,0-1,-1 1,1-1,-1 0,1 1,0-1,-1 0,1 1,-1-1,1 0,-1 1,0-1,1 0,-1 0,0 1,0-1,1 0,-1 0,0 0,0 0,0 1,0-1,0 0,0 0,0 0,0 0,0 0,20-35,2 0,1 2,2 0,2 2,0 1,2 1,2 1,24-17,-54 44,1 1,-1 0,0-1,0 1,1 0,-1 0,1 0,-1 0,1 0,-1 0,1 0,0 1,-1-1,1 0,0 1,-1-1,1 1,0 0,0 0,0 0,-1 0,1 0,0 0,0 0,-1 0,1 1,0-1,0 1,-1-1,1 1,0 0,-1 0,1-1,-1 1,1 0,-1 0,1 1,-1-1,0 0,1 0,-1 1,0-1,0 1,0-1,0 1,0-1,-1 1,1 0,0-1,-1 1,1 0,-1-1,0 1,1 0,-1 0,2 18,-1 1,-1 0,0-1,-2 1,0 0,-2-1,-4 16,-8 71,-3-12,15-75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44.7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47,'29'-10,"14"-2,5 0,-2 2,-3 8,-4 4,-4 2,-4 0,-6-6,-8-1</inkml:trace>
  <inkml:trace contextRef="#ctx0" brushRef="#br0" timeOffset="258.317">56 132,'14'10,"10"2,6 1,2-4,1-7,-1-4,-1-2,0 0,-2 1,0 0,-5 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47:21.0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404 36,'-13'-6,"0"0,0 1,0 1,-1 0,0 1,0 0,0 1,0 0,0 1,0 1,0 1,0 0,0 0,0 1,0 1,0 0,0 1,1 1,0 0,0 1,0 0,1 1,0 1,-3 1,9-2,-1 1,1 0,0 0,1 0,0 0,0 1,1 0,0 0,1 0,0 0,0 0,1 1,0 0,0-1,1 1,1 0,0 0,0 0,1-1,0 1,0 0,1-1,1 1,0 2,4 1,0-1,0 0,1 0,1-1,0 0,0-1,1 1,0-2,1 0,0 0,1-1,0 0,0-1,0 0,1-1,0 0,0-1,1-1,-1 0,1-1,12 2,25 2,-33-10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42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107 86,'-27'202,"22"-123,-4 1,-3-1,-3-1,-11 26,13-23,13-81,0 1,0-1,0 0,0 1,0-1,0 1,0-1,0 1,0-1,0 1,1-1,-1 0,0 1,0-1,0 1,0-1,1 0,-1 1,0-1,0 1,1-1,-1 0,0 1,1-1,-1 0,0 0,1 1,-1-1,0 0,1 0,-1 0,1 1,-1-1,1 0,-1 0,0 0,1 0,-1 0,1 0,-1 0,1 0,-1 0,1 0,-1 0,0 0,1 0,-1 0,1 0,-1 0,1-1,-1 1,0 0,1 0,-1 0,0-1,1 1,-1 0,0-1,1 1,-1 0,0-1,1 1,-1 0,0-1,0 1,1-1,19-25,5-27,-16 27</inkml:trace>
  <inkml:trace contextRef="#ctx0" brushRef="#br0" timeOffset="328.306">79 29,'-5'0,"4"0,6 0,7 0,7 0,4 0,4 0,2-5,0-1,6 0,0 1,1 2,-3 1,0 0,-3 2,-10 0,-9 5,-6 1</inkml:trace>
  <inkml:trace contextRef="#ctx0" brushRef="#br0" timeOffset="667.015">51 480,'14'-5,"10"-1,6 0,2 1,0 2,1 1,-7 5,-7 3</inkml:trace>
  <inkml:trace contextRef="#ctx0" brushRef="#br0" timeOffset="1395.504">390 480,'1'226,"-2"-224,1 0,0 0,0 0,0 0,0 0,1 0,-1 0,0 0,1 0,-1 0,1-1,0 1,0 0,0 0,0-1,0 1,0 0,0-1,0 1,1-1,-1 1,0-1,1 0,0 0,-1 1,1-1,0 0,-1 0,1-1,0 1,0 0,0-1,0 1,0-1,-1 1,1-1,0 0,0 0,0 0,0 0,0 0,0 0,0-1,0 1,0-1,0 1,0-1,0 0,-1 1,1-1,0 0,8-8,-1 0,-1 0,1-1,-2 0,1 0,-1-1,-1 0,0 0,0-1,-1 0,-1 0,13-25,-17 36,1 0,-1 0,0 0,0 0,1 0,-1 0,1 0,-1 0,1 0,-1 0,1 0,-1 0,1 0,0 0,0 1,-1-1,1 0,0 0,0 1,0-1,0 1,0-1,0 1,0-1,0 1,0-1,0 1,0 0,0 0,0 0,0-1,0 1,0 0,1 0,-1 0,0 1,0-1,0 0,0 0,0 1,0-1,0 0,0 1,0-1,0 1,0-1,0 1,0 0,0-1,-1 1,1 0,0 0,0-1,-1 1,1 0,0 0,-1 0,1 0,-1 0,1 0,-1 0,0 0,1 0,-1 0,0 0,0 0,0 0,0 1,0-1,0 0,10 33,-2 1,-1 0,-2 0,-1 0,-2 0,-2 1,-2 21,1-18,1-27,0 0,-1 1,0-1,-1 0,0 0,-1-1,0 1,-1 0,0-1,-1 0,-1 0,1 0,-2-1,1 0,-2 0,1 0,-1-1,0 0,-1-1,-9 7,17-13,-1-1,0 0,0 1,0-1,0 0,0 0,0 1,0-2,0 1,0 0,0 0,-1-1,1 1,0-1,-1 0,1 1,0-1,0 0,-1-1,1 1,0 0,-1-1,1 1,0-1,0 0,0 1,-1-1,1 0,0 0,0-1,0 1,1 0,-1-1,0 1,0-1,1 1,-1-1,1 0,-1 0,1 0,0 0,0 0,0 0,0 0,0 0,0 0,1 0,-1-1,1 1,-1 0,1-2,-2-13,1 0,1 1,0-1,1 0,1 1,1-1,0 1,1 0,1 0,0 0,1 0,1 1,1 0,0 0,1 1,9-12,-4 8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50.8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318 85,'-19'-20,"14"14,0 0,0 1,0 0,-1 0,0 0,0 1,0 0,0 0,-1 0,1 1,-1 0,0 0,0 1,-2-1,3 2,0 0,0 1,0 0,0 0,0 0,0 1,0-1,0 2,0-1,0 0,0 1,1 0,-1 1,1-1,-1 1,1 0,0 1,0-1,0 1,1 0,-1 0,1 0,0 1,-1 1,-3 3,1 0,1 0,0 1,0 0,1 0,0 1,1-1,0 1,0 0,2 0,-1 1,0 6,3-14,-2 7,0-1,0 1,2 0,-1-1,1 1,1 0,0 0,0-1,1 1,1-1,0 1,0-1,1 0,0 0,4 5,-6-12,0-1,0 0,1-1,-1 1,1 0,-1-1,1 1,0-1,-1 0,1 0,0 0,0 0,0-1,0 1,0-1,0 0,0 1,0-1,0-1,0 1,0 0,0-1,0 1,0-1,0 0,-1 0,1 0,0-1,0 1,-1-1,3-1,76-62,-77 62,15-15,-1-1,-1 0,0-1,-2-1,0 0,-2-1,5-10,-18 32,17-29,-17 28,0 1,0 0,0-1,0 1,1 0,-1-1,0 1,0-1,0 1,1 0,-1-1,0 1,1 0,-1 0,0-1,1 1,-1 0,0 0,1 0,-1-1,0 1,1 0,-1 0,1 0,-1 0,0 0,1 0,-1 0,1 0,-1 0,1 0,-1 0,0 0,1 0,-1 0,1 0,-1 0,0 0,1 0,-1 1,1-1,-1 0,0 0,1 0,-1 1,0-1,1 0,-1 0,0 1,0-1,1 0,-1 1,0-1,0 0,1 1,-1-1,0 1,0-1,0 0,0 1,0-1,0 1,0-1,0 0,0 1,0-1,0 1,0-1,0 1,0-1,9 107,3-21,-5 1,-3-1,-6 72,-50 78,49-226,0 0,-1-1,0 1,-1-1,0 0,-1 0,1 0,-2-1,1 0,-7 6,11-12,0 1,-1-1,1 0,-1 0,1 0,-1-1,1 1,-1-1,0 1,0-1,0 0,0 0,0 0,0-1,0 1,0 0,0-1,0 0,0 0,-1 0,1 0,0-1,0 1,0-1,0 0,0 0,0 0,0 0,0 0,0-1,1 1,-1-1,1 1,-1-1,1 0,-2-2,-2-3,1 0,1-1,-1 0,1 0,0 0,1 0,0-1,0 1,1-1,0 0,1 0,0 0,0 0,1 0,0 1,0-1,1 0,0 0,1 0,0 0,1 1,-1-1,1 1,5-8,3-4,1 1,1 1,1 0,1 0,0 2,2 0,-1 1,2 0,0 2,1 0,0 1,12-6,19 2,-26 12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0:25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0 410,'0'-18,"2"0,-1 0,2 0,1 1,0-1,1 1,1 0,0 1,1-1,1 1,1 1,0-1,1 1,0 1,1 0,7-6,-4 4,0 1,1 0,1 1,0 0,1 1,0 1,15-7,-31 18,0 0,0 1,1-1,-1 0,1 1,-1-1,1 0,-1 1,1 0,-1-1,1 1,-1 0,1 0,-1 0,1 0,-1 0,1 0,-1 0,1 0,-1 1,1-1,-1 1,1-1,-1 1,1-1,-1 1,0 0,1 0,-1 0,0 0,0 0,1 0,-1 0,0 0,0 0,0 0,-1 1,1-1,0 0,0 1,-1-1,1 1,-1-1,1 1,-1-1,1 1,-1-1,5 81,-6-73,2 104,-1-113,0 1,1 0,-1 0,0 0,0-1,0 1,0 0,1 0,-1-1,0 1,1 0,-1-1,1 1,-1 0,1-1,-1 1,1-1,-1 1,1 0,-1-1,1 1,0-1,-1 0,1 1,0-1,-1 0,1 1,0-1,0 0,-1 0,1 1,0-1,0 0,0 0,-1 0,1 0,0 0,0 0,0 0,-1-1,1 1,0 0,0 0,-1 0,1-1,0 1,-1-1,1 1,0 0,-1-1,1 1,0-1,-1 0,35-32,-29 27,20-24,1 2,2 1,0 1,2 2,20-12,-49 34,-1 1,0 0,1 0,-1 0,1 0,-1 0,1 0,-1 1,1-1,0 0,-1 1,1-1,0 1,-1 0,1-1,0 1,0 0,0 0,-1 0,1 0,0 1,0-1,-1 0,1 1,0-1,-1 1,1 0,0-1,-1 1,1 0,-1 0,1 0,-1 0,0 0,1 0,-1 1,0-1,0 0,0 1,0-1,0 1,0-1,0 1,0-1,-1 1,1 0,-1-1,1 1,-1 0,1-1,-1 1,0 0,0 0,0 1,-24 166,29-151</inkml:trace>
  <inkml:trace contextRef="#ctx0" brushRef="#br0" timeOffset="635.831">1101 43,'-93'35,"63"-25,0 1,1 1,1 2,0 1,-12 9,37-22,-1 1,1 0,0 1,0-1,0 0,0 1,1 0,-1 0,1-1,0 2,0-1,0 0,1 0,-1 0,1 1,0-1,1 1,-1-1,1 1,-1-1,1 1,1-1,-1 1,1-1,-1 1,1-1,1 1,-1-1,1 0,-1 0,1 0,0 0,1 0,-1 0,1 0,0-1,-1 1,2-1,-1 0,0 0,1 0,-1 0,1 0,0-1,0 0,0 0,0 0,0 0,0-1,1 1,-1-1,0 0,5 0,6-5,-1-1,1-1,-1 0,-1-1,1 0,-1-1,0-1,-1 0,0-1,0 0,-1-1,0 0,-1 0,-1-1,4-6,24-24,-24 29,-9 7,0 1,0-1,1 1,0 0,0 0,0 1,0 0,1 0,0 0,0 0,0 1,0 0,0 0,1 1,-1 0,1 0,0 0,5 0,-8 5,1 0,0 0,-1 1,0 0,0-1,0 1,0 1,-1-1,1 0,-1 1,0 0,-1 0,1 0,-1 0,0 0,0 0,-1 0,1 1,-1-1,0 1,-1-1,1 1,-1-1,0 1,-1 0,1-1,21 197,-17-152,-3 0,-2 0,-2 1,-3-1,-1-1,-3 1,-2-2,-15 41,22-76,0 1,0-1,-1 0,-1 0,-1 0,1-1,-2 0,0-1,0 0,-1 0,0-1,-1 0,-9 6,18-15,0 0,1 1,-1-1,0 0,0-1,1 1,-1 0,0 0,0-1,0 1,0-1,0 0,0 0,0 1,0-1,0 0,0-1,0 1,0 0,0-1,0 1,0-1,0 1,0-1,1 0,-1 0,0 0,0 0,1 0,-1 0,1 0,-1-1,1 1,-1-1,1 1,0-1,0 1,-1-1,1 0,0 1,1-1,-1 0,0 0,0-1,-16-92,22 75,1-1,1 0,0 1,1 0,2 1,0 0,1 0,0 1,2 1,0 0,1 1,12-12,-12 14,0 1,1 1,0 1,1 0,0 0,1 2,14-7,-7 6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0:12.1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1572,'-3'0,"0"0,0 0,0 0,0 1,0-1,0 1,0 0,0 0,0 0,0 0,0 0,1 1,-1-1,1 1,-1 0,1 0,-1 0,1 0,0 0,0 0,0 1,0-1,1 1,-1-1,0 1,1 0,0-1,0 1,0 0,0 0,0 0,0 0,1 1,2 102,3-69,-1 1,-1-1,-3 1,0 0,-3 0,-1-1,-3 3,-22 198,24-183,10-49</inkml:trace>
  <inkml:trace contextRef="#ctx0" brushRef="#br0" timeOffset="3099.178">115 1572,'2'-2,"0"-1,0 1,0 0,1 0,-1 0,0 1,1-1,-1 0,1 1,0 0,0-1,-1 1,1 0,0 1,0-1,0 0,0 1,0 0,0-1,0 1,0 0,0 1,0-1,0 0,0 1,0 0,0 0,204 23,-37-36,-139 5,-1 2,1 1,0 1,1 2,-1 1,8 2,10 8,34-3,-75-9,-7 1,1 0,0 0,-1 0,1 0,-1 0,1 0,0 1,0-1,-1 0,1 1,0 0,0-1,0 1,-1 0,1 0,0 0,0 0,0 0,0 1,-1-1,1 0,0 1,0-1,-1 1,1 0,0 0,-1 0,1 0,0 0,-1 0,1 0,-1 0,0 0,1 1,-1-1,0 0,0 1,0-1,0 1,0 0,0-1,-1 1,1 0,0 0,-52 130,40-97,1 1,2-1,1 2,2-1,2 1,1 5,29 128,-18-129,-5-29,-1 1,-1 0,0 1,0-1,-2 0,0 0,0 1,-2 9,0-13,3-6,-1 1,0-1,-1 0,1 0,-1 0,0 1,0-1,0 0,0 0,-1 0,1 0,-1-1,0 1,-1 0,1-1,0 1,-1-1,0 0,0 0,0 0,0 0,0 0,-1-1,1 1,-1-1,0 0,0 0,1 0,-1-1,0 1,-1-1,-164-3,25-26,60 28,-74-11,123 3,0 3,0 1,-1 1,1 2,-30 3,15-1,19-12,36 5</inkml:trace>
  <inkml:trace contextRef="#ctx0" brushRef="#br0" timeOffset="5057.743">962 1994,'0'1,"-1"-1,1 1,0-1,-1 0,1 1,0-1,-1 1,1-1,0 1,0 0,-1-1,1 1,0-1,0 1,0-1,0 1,0-1,0 1,0 0,0-1,0 1,0-1,0 1,0-1,0 1,1 0,-1-1,0 1,0-1,1 1,-1-1,0 1,1-1,-1 0,0 1,1-1,-1 1,1-1,-1 0,0 1,1-1,-1 0,1 1,-1-1,1 0,0 0,-1 1,1-1,-1 0,1 0,-1 0,1 0,-1 0,1 0,0 0,-1 0,1 0,-1 0,1 0,40 5,-40-4,41 1,0-2,0-2,0-1,0-3,6-2,9 0,0 3,0 2,0 3,8 2,37 0,-77-1,-4 0,-38-3,10 1,-1 0,1-1,0 0,0 0,-1 0,1-1,1 0,-1 0,0-1,1 0,0 0,0 0,0-1,0 0,1 0,0 0,0-1,0 0,1 0,0 0,-4-7,2 2,-31-37,35 49,0 1,0 0,0-1,1 1,-1 0,1 0,-1 0,1 0,0 0,0 0,0 1,0-1,0 0,0 1,0-1,1 0,0 1,-1-1,1 1,0-1,0 0,0 1,0-1,1 1,-1 0,0 0,1 115,-11 84,-4-129,48-117,142-185,-158 205</inkml:trace>
  <inkml:trace contextRef="#ctx0" brushRef="#br0" timeOffset="6150.149">1780 2334,'5'9,"1"9,0 5,-1 4,-2 2,0 1,-2 0,-1 0,0 0,0-1,0-1,-1 1,1-1,0 0,-5-4,-1-3,0-3</inkml:trace>
  <inkml:trace contextRef="#ctx0" brushRef="#br0" timeOffset="6452.37">1780 2306,'15'4,"8"3,7-1,2-1,1-7,-1-2,-1-1,4-4,1-1,-1 2,-2-4,-1 2,-7 6,-7 4</inkml:trace>
  <inkml:trace contextRef="#ctx0" brushRef="#br0" timeOffset="6678.466">1837 2503,'14'14,"10"5,5 0,3-5,-4-8,-2-6,-1-2,1-2,-5-4,-6-1</inkml:trace>
  <inkml:trace contextRef="#ctx0" brushRef="#br0" timeOffset="6956.09">2401 2560,'-19'28,"-11"15,-1 5,0-1,6-9</inkml:trace>
  <inkml:trace contextRef="#ctx0" brushRef="#br0" timeOffset="7205.281">2231 2474,'5'10,"7"8,0 5,4 4,4 2,3 1,2-4,2-3,1-4,1-2,0-2,-5-5</inkml:trace>
  <inkml:trace contextRef="#ctx0" brushRef="#br0" timeOffset="8085.247">426 782,'-23'109,"21"-77,0 0,2 1,2-1,1 0,6 26,-1-6,-3 0,-2 0,-3 1,-4 33,-7-42,5-26</inkml:trace>
  <inkml:trace contextRef="#ctx0" brushRef="#br0" timeOffset="8622.579">482 725,'-154'138,"132"-110,47-15,34-15,90 12,-36 22,-113-31,1-1,-1 0,1 1,-1-1,1 0,-1 0,1 1,-1-1,1 0,0 0,-1 0,1 0,-1 1,1-1,-1 0,1 0,0 0,-1 0,1 0,-1-1,1 1,-1 0,1 0,0 0,-1 0,1-1,-1 1,1 0,-1 0,1-1,-1 1,1 0,-1-1,0 1,1-1,-1 1,1-1,-1 1,0-1,0 1,1-1,-1 1,0-1,0 1,1-1,-1 1,0-1,0 1,0-1,0 1,0-1,0 0,0 1,0-1,0 1,0-1,0 0,0 1,0-1,-1 1,1-1,0 1,0-1,-1 1,1-1,0 1,-1-1,1 1,-29-33,-24-4,43 32,1-1,-1 0,1 0,1-1,-1 0,1-1,0 0,1 0,0 0,-6-10,6 1</inkml:trace>
  <inkml:trace contextRef="#ctx0" brushRef="#br0" timeOffset="9002.313">933 161,'-9'28,"-4"15,1 5,2-1,3-4,3-5,1-3,2-3,1-3,1 0,-1-2,1 1,-1-11,1-11,-1-8</inkml:trace>
  <inkml:trace contextRef="#ctx0" brushRef="#br0" timeOffset="9258.584">877 48,'33'0,"17"0,4-5,-3-2,-4 1,-6 1,-5 1,-4-2,-2-2,-2 2,-11 6,-12 3,-7 1</inkml:trace>
  <inkml:trace contextRef="#ctx0" brushRef="#br0" timeOffset="9437.5">990 302,'24'4,"12"3,6-6,0-3,-2 0,-9-1</inkml:trace>
  <inkml:trace contextRef="#ctx0" brushRef="#br0" timeOffset="10040.359">1272 415,'0'12,"-1"-6,1-1,-1 1,1-1,0 1,1-1,-1 0,1 1,0-1,0 1,1-1,-1 0,1 0,0 0,1 0,-1 0,1 0,0-1,0 1,3 2,-2-7,0 1,-1-1,1 0,0-1,-1 1,1-1,0 0,-1 1,1-2,-1 1,1 0,-1-1,0 1,0-1,0 0,0 0,0 0,0-1,0 1,0-1,-1 1,0-1,1 0,-1 0,0 0,0 0,-1-1,1 1,-1 0,1-1,0-2,9-14,38-53,-47 71,-1 1,1-1,-1 1,1 0,-1 0,1 0,0 0,0 0,-1 0,1 0,0 1,0-1,0 1,0-1,0 1,0 0,0 0,0-1,0 1,0 1,0-1,0 0,0 0,0 1,-1-1,1 1,0 0,0 0,0-1,0 1,-1 0,1 0,0 1,-1-1,1 0,-1 1,0-1,1 0,-1 1,0 0,5 6,-1 2,-1-1,0 0,0 1,-1 0,0-1,0 1,-1 1,-1-1,1 0,-2 0,1 1,-2-1,1 0,-1 0,-2 5,2 15,2 28,1-45,-1 1,0-1,-1 1,0 0,-1-1,0 1,-1-1,-1 1,0-1,-1 0,0 0,-1 0,0-1,-1 1,-1-1,0-1,-1 1,-2 2,9-12,-1 0,1 0,0 0,-1 0,0 0,1 0,-1-1,0 1,0-1,0 1,0-1,0 1,0-1,0 0,0 0,-1 0,1-1,0 1,-1 0,1-1,-1 0,1 1,0-1,-1 0,1 0,-1 0,1-1,0 1,-1 0,1-1,-1 0,1 1,0-1,0 0,-1 0,1-1,0 1,0 0,0-1,0 1,1-1,-1 0,0 1,1-1,-1 0,1 0,-1 0,1 0,0 0,0 0,0-1,0 1,0 0,0-1,1 1,-1 0,1-1,4-11,0 0,0 1,2-1,0 1,0 0,1 1,1 0,0 0,0 0,1 1,1 0,0 1,0 0,1 0,0 2,1-1,6-2,0-2</inkml:trace>
  <inkml:trace contextRef="#ctx0" brushRef="#br0" timeOffset="12323.005">482 2447,'-4'6,"0"1,0 1,1-1,0 0,0 1,1 0,0 0,0 0,1 0,0 0,0 0,1 0,0 0,1 7,-1 0,-11 271,3-240,3 1,1 0,2 0,2 0,3 4,8 4,-29-72,-52-59,56 64,1-1,0 0,1-1,1-1,0 0,1 0,0-1,-6-16,15 30,0 0,0 0,0 0,0 0,1 0,-1 0,1 0,0 0,-1 0,1-1,0 1,0 0,1 0,-1 0,0-1,1 1,-1 0,1 0,0 0,-1 0,1 0,0 0,0 0,0 0,1 0,-1 1,0-1,1 0,-1 1,1-1,0 1,-1-1,1 1,0 0,0 0,0 0,0 0,0 0,0 0,0 1,0-1,0 0,0 1,1 0,-1 0,0-1,14 0,-1 0,1 1,-1 1,0 0,1 1,-1 1,0 0,5 2,68 11,-16-3,-61-9,0-1,0-1,1 0,-1-1,1 0,0 0,-1-1,1-1,5-1,21-2,-38 5,1-1,-1 1,0-1,1 1,-1-1,1 1,-1-1,0 1,1-1,-1 1,0-1,1 1,-1 0,0-1,0 1,0 0,1-1,-1 1,0 0,0-1,0 1,0 0,0-1,0 1,-1-1,1 1,0 0,0-1,0 1,-1 0,1-1,0 1,0-1,-1 1,1-1,-1 1,1 0,0-1,-1 0,1 1,-1-1,1 1,-1-1,0 0,1 1,-1-1,1 0,-1 1,0-1,1 0,-1 0,1 0,-2 1,-228 195,218-180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2:13.1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114 199,'0'366,"-1"-352,1 0,-2 0,0 0,-1 0,0 0,-1-1,0 1,-1-1,-2 3,6-16,1 0,0-1,0 1,0 0,0 0,-1 0,1-1,0 1,0 0,0 0,-1 0,1 0,0-1,0 1,-1 0,1 0,0 0,0 0,-1 0,1 0,0 0,-1 0,1 0,0 0,0 0,-1 0,1 0,0 0,0 0,-1 0,1 0,0 0,-1 0,1 0,0 0,0 0,-1 0,1 1,2-16</inkml:trace>
  <inkml:trace contextRef="#ctx0" brushRef="#br0" timeOffset="311.262">0 143,'29'0,"14"0,5 0,-1 0,-4 0,-4 0,-4 0,-4 0,-1 0,-2-5,0-2,-1 1,0 1,-4 2</inkml:trace>
  <inkml:trace contextRef="#ctx0" brushRef="#br0" timeOffset="571.952">29 424,'29'0,"14"0,5 0,-2 0,-3 0,-4 0,-4 0,-8 0</inkml:trace>
  <inkml:trace contextRef="#ctx0" brushRef="#br0" timeOffset="1183.913">565 397,'-7'12,"1"1,0 0,1 0,0 0,1 1,1 0,0 0,1 0,0 0,1 0,1 0,0 0,1 0,1 1,0-1,1 0,0-1,5 13,-7-25,-1 1,1-1,-1 0,1 1,0-1,-1 0,1 0,0 0,0 0,0 0,0 0,0 0,0 0,0 0,1 0,-1 0,0-1,0 1,1-1,-1 1,0-1,1 1,-1-1,1 0,-1 1,0-1,1 0,-1 0,1 0,-1 0,0 0,1-1,-1 1,1 0,-1-1,0 1,1-1,-1 1,0-1,1 1,-1-1,0 0,0 0,0 0,0 0,0 0,0 0,0 0,0 0,0 0,0 0,0 0,-1-1,1 1,-1 0,1-1,-1 1,1-1,28-72,-26 63,0 1,0 0,1 0,0 1,1-1,0 1,0 0,1 0,0 0,1 1,0 0,-6 7,-1 0,1 1,-1-1,1 0,0 1,0-1,-1 0,1 1,0-1,0 1,0-1,-1 1,1 0,0-1,0 1,0 0,0 0,0-1,0 1,0 0,0 0,0 0,0 0,0 0,0 0,0 1,0-1,0 0,-1 0,1 1,0-1,0 1,0-1,0 0,0 1,-1 0,1-1,0 1,0-1,-1 1,1 0,0 0,-1-1,1 1,-1 0,1 0,-1 0,1 0,-1-1,0 1,1 0,-1 0,0 0,0 0,0 0,0 0,0 0,0 0,0 0,7 62,-7-63,-3 207,-22-66,24-126,0-1,-2 1,0-1,0 0,-1 0,-1 0,0-1,-1 0,-1 0,-6 11,13-24,0 1,0 0,-1-1,1 1,0-1,0 1,-1 0,1-1,0 1,-1-1,1 1,0-1,-1 1,1-1,-1 1,1-1,-1 1,1-1,-1 0,0 1,1-1,-1 0,1 1,-1-1,0 0,1 0,-1 0,0 0,1 1,-1-1,0 0,1 0,-1 0,1 0,-1 0,0-1,1 1,-1 0,0 0,1 0,-1-1,0 1,1 0,-1 0,1-1,-1 1,1-1,-1 1,1 0,-1-1,1 1,-1-1,1 1,-1-1,1 1,0-1,-1 0,1 1,0-1,0 1,-1-1,1 0,0 1,-8-44,8 26,1 0,2 0,-1 1,2-1,0 1,1 0,1 0,1 0,0 1,1 0,1 0,0 1,1 0,8-8,-8 9</inkml:trace>
  <inkml:trace contextRef="#ctx0" brushRef="#br0" timeOffset="1774.67">1384 1,'-3'2,"-1"-1,1 1,0 0,0 1,0-1,1 0,-1 1,0 0,1 0,0-1,-1 2,1-1,1 0,-1 0,0 0,1 1,-1 0,-2 3,-84 156,-138 258,128-239,92-160,6-4</inkml:trace>
  <inkml:trace contextRef="#ctx0" brushRef="#br0" timeOffset="2098.72">1552 340,'-28'39,"2"2,1 1,2 1,2 0,2 2,2 0,2 1,-7 39,-16 41,35-117,6-15,4-8,2 1</inkml:trace>
  <inkml:trace contextRef="#ctx0" brushRef="#br0" timeOffset="2349.137">1468 340,'34'-5,"15"-1,5-1,-2 2,-6-3,-5 0,-5 0,-4 3,-7 2</inkml:trace>
  <inkml:trace contextRef="#ctx0" brushRef="#br0" timeOffset="2537.196">1468 594,'34'-5,"15"-1,5 0,-2 1,-6 2,-10 1</inkml:trace>
  <inkml:trace contextRef="#ctx0" brushRef="#br0" timeOffset="2819.724">2032 650,'-23'34,"-9"16,-4 3,5-1,3-5,6-7,2-9,4-10</inkml:trace>
  <inkml:trace contextRef="#ctx0" brushRef="#br0" timeOffset="3039.607">1779 622,'14'19,"5"11,-1 6,2-4,-3-2,0-2,3 0,-3-1,1-4,2-2,3-4,-3-5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2:17.1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0 735,'127'-11,"86"-25,-49 20,-146 10</inkml:trace>
  <inkml:trace contextRef="#ctx0" brushRef="#br0" timeOffset="408.966">170 932,'10'0,"7"0,6 0,4 0,3 0,0 0,0 0,0 0,-1-5,0-1,0 0,-1 1,0 2,1 0,-1 2,0 1,0 5,-5 1</inkml:trace>
  <inkml:trace contextRef="#ctx0" brushRef="#br0" timeOffset="10251.288">1073 961,'-1'-57,"4"39,1 1,0-1,1 1,1-1,1 1,1 1,0 0,1 0,0 0,2 1,-1 1,2 0,0 0,1 1,0 1,1 0,0 1,11-6,-24 16,0 0,1 1,-1-1,1 1,-1 0,1-1,-1 1,1 0,-1 0,1 0,-1 0,1 0,-1 0,1 1,-1-1,0 0,1 1,-1-1,1 1,-1 0,0-1,1 1,-1 0,0 0,0 0,1 0,-1 0,0 0,0 0,0 0,0 0,0 0,-1 1,1-1,0 0,-1 1,1-1,0 0,-1 1,1 0,16 62,-14 158,30-287,82-132,-49 124,-65 72,1 1,-1-1,0 1,0-1,1 1,-1-1,0 1,0 0,1 0,-1-1,0 1,1 0,-1 0,0 0,1 1,-1-1,0 0,1 0,-1 1,0-1,1 1,-1-1,0 1,0 0,0-1,0 1,0 0,0 0,0 0,0 0,0 0,0 0,0 0,0 0,0 0,-1 0,1 0,-1 0,1 1,-1-1,1 0,-1 0,1 1,-1 0,17 60,-1 76,-4-78,-19-52,1-13</inkml:trace>
  <inkml:trace contextRef="#ctx0" brushRef="#br0" timeOffset="10811.278">1778 368,'47'168,"-46"-161,0 3,1 1,0 0,1 0,0-1,0 0,1 1,0-1,1 0,0-1,1 1,0-1,0 0,1-1,7 7,-11-15,-1 0,1 0,0 0,0 0,0-1,-1 1,1-1,0 0,0 0,-1 0,1 0,-1 0,1-1,-1 1,1-1,-1 0,0 1,0-1,0 0,0 0,0 0,0-1,-1 1,1 0,-1-1,1 1,-1-1,0 1,0-1,0 0,0 1,-1-1,1 0,-1 0,1 0,-1 1,0-3,66-181,-57 163,0 1</inkml:trace>
  <inkml:trace contextRef="#ctx0" brushRef="#br0" timeOffset="11337.213">2258 57,'16'0,"71"7,-86-6,1-1,0 1,0-1,0 1,-1 0,1 0,0 0,-1 0,1 0,-1 0,1 1,-1-1,1 0,-1 1,0-1,0 1,0 0,0-1,0 1,0 0,0 0,0-1,-1 1,1 0,-1 0,1 0,-1 0,0 0,0 0,0 0,0-1,0 1,0 0,0 0,-1 0,1 0,-1 0,1 0,-1 0,0 0,-3 6,0 0,0 0,-1-1,0 0,0 0,0 0,-1 0,0-1,-1 0,1-1,-1 1,0-1,-1 0,-7 3,-63 60,77-67,0 1,0-1,0 1,0-1,0 1,0 0,0-1,0 1,1 0,-1 0,1 0,-1-1,1 1,0 0,0 0,0 0,0 0,0 0,0 0,0-1,1 1,-1 0,0 0,1 0,0 0,-1-1,1 1,0 0,0-1,0 1,0-1,0 1,1-1,-1 1,0-1,1 0,-1 0,1 1,-1-1,1 0,-1 0,1-1,0 1,0 0,-1 0,1-1,0 1,0-1,0 0,0 0,0 1,-1-1,2 0,12 1,0 0,0-1,0-1,0 0,0-1,-1-1,1 0,3-2,77-11,6 27,-83-5</inkml:trace>
  <inkml:trace contextRef="#ctx0" brushRef="#br0" timeOffset="11736.12">1807 904,'24'5,"13"-4,4-1,1-1,-2 0,-4-6,-2 0,-3 0,-2 2,-5-4,-3 0,1 2,-4 7,-5 8,-5 2</inkml:trace>
  <inkml:trace contextRef="#ctx0" brushRef="#br0" timeOffset="12406.272">2032 1186,'-9'83,"-21"97,30-178,0-1,0 1,0-1,0 1,0-1,0 1,0-1,-1 1,1-1,-1 1,1-1,-1 1,1-1,-1 0,0 1,0-1,0 0,0 0,0 1,0-1,0 0,0 0,0 0,0 0,-1 0,1-1,0 1,-1 0,1-1,0 1,-1 0,1-1,-1 0,1 1,-1-1,1 0,-1 0,1 0,-1 0,1 0,-1 0,1 0,-1 0,1-1,-1 1,1-1,-1 1,1-1,-1 1,1-1,0 0,-1 0,1 0,0 0,0 0,0 0,0 0,0 0,0 0,0 0,0-1,0 1,0-1,0-8,0-1,1 0,0 0,1 0,0 0,1 1,0-1,1 1,0-1,0 1,1 0,1 0,0 0,0 1,1-1,0 1,0 1,8-9,5-6,0 0,2 1,1 1,0 1,2 2,0 0,1 1,1 1,0 1,1 2,1 1,9-2,-28 9,0 2,0-1,0 2,1-1,-1 1,1 0,-1 1,1 0,0 1,0 0,-1 0,1 1,0 1,-1-1,-7 0,0 0,0 0,0 0,0 0,0 1,0-1,-1 0,1 1,-1-1,1 1,-1-1,1 1,-1 0,0 0,0 0,0 0,0-1,0 1,0 0,-1 1,1-1,0 0,-1 0,0 0,0 0,1 0,-1 1,-1-1,1 0,0 0,0 0,-1 0,1 0,-1 0,0 0,1 0,-1 0,-1 1,-49 69,26-55,-2-1,0-2,0 0,-1-2,-19 6,-27 12,72-30,1 0,-1 0,1 0,-1 1,1-1,-1 0,1 1,-1-1,1 1,0-1,-1 1,1 0,0 0,-1-1,1 1,0 0,0 0,0 0,0 0,0 1,0-1,0 0,0 0,0 1,1-1,-1 0,1 1,-1-1,1 0,-1 1,1-1,0 1,-1-1,1 1,0-1,0 1,0-1,0 1,0-1,1 1,-1-1,0 1,1-1,-1 1,1-1,0 0,-1 1,1-1,0 0,0 1,0-1,-1 0,2 0,-1 0,0 0,0 0,134 95,-131-91,0-1,0-1,0 1,0 0,1-1,0 0,-1 0,1 0,0-1,0 1,1-1,-1 0,0-1,1 0,-1 1,1-2,-1 1,1 0,-1-1,1 0,0-1,-1 1,1-1,-1 0,1-1,-1 1,0-1,1 0,-1 0,0-1,4-2,9-12</inkml:trace>
  <inkml:trace contextRef="#ctx0" brushRef="#br0" timeOffset="12844.83">2823 29,'37'81,"88"308,-115-360,-2 0,-1 1,-1 0,-2 0,-1 0,-1 0,-1 1,-2-1,-1 1,-2-1,-1 0,-1 0,-1-1,-2 1,-1-2,-11 23,-2-11,-2-1,-1-1,-2-1,-2-2,-1-1,-1-1,-2-1,-1-2,-2-2,-1-1,-1-2,-1-2,-14 5,25-15</inkml:trace>
  <inkml:trace contextRef="#ctx0" brushRef="#br0" timeOffset="13344.862">931 1,'-22'44,"1"2,2 1,2 0,2 1,3 1,-3 26,11-30,2 1,1-1,3 1,2-1,2 0,2 0,1-1,3 0,2-1,1 0,2-1,2-1,2 0,7 7,2 7,2-2,3-1,30 35,-57-78,0 0,1 0,0-1,0 0,1 0,0-1,1 0,-1-1,11 5,-2-5</inkml:trace>
  <inkml:trace contextRef="#ctx0" brushRef="#br0" timeOffset="13872.734">3697 85,'-13'45,"-41"113,-143 233,-29-40,70-104,139-199,17-31</inkml:trace>
  <inkml:trace contextRef="#ctx0" brushRef="#br0" timeOffset="15504.806">3980 283,'-18'13,"0"1,0 0,2 1,0 1,0 0,2 2,0-1,1 2,1 0,1 0,0 1,2 0,0 1,1 0,1 0,1 1,1 0,1 0,1 1,5 257,-2-271,0 0,0 0,1 0,0 0,1 1,0-2,1 1,-1 0,2 0,-1-1,1 0,1 1,-1-2,1 1,1 0,0-1,8 6</inkml:trace>
  <inkml:trace contextRef="#ctx0" brushRef="#br0" timeOffset="16109.896">4093 904,'40'-84,"94"-160,-134 243,0-1,1 1,-1 0,0 0,0 0,0 0,1 0,-1 0,1 0,-1 0,1 0,-1 0,1 0,0 0,-1 0,1 0,0 0,0 0,0 1,-1-1,1 0,0 1,0-1,0 0,0 1,0-1,0 1,0 0,1-1,-1 1,0 0,0 0,0 0,0-1,0 1,0 0,1 1,-1-1,0 0,0 0,0 0,0 1,0-1,0 0,0 1,0-1,0 1,0-1,0 1,0 0,0-1,0 1,0 0,0 0,-1 0,1 0,0-1,-1 1,1 0,0 1,-11 83,7-80,1 0,0 0,1 0,-1 0,1 0,0 0,0 0,1 0,-1 1,1-1,1 0,-1 0,0 1,1-1,0 0,1 0,-1 0,1 0,0 0,0 0,0-1,3 5,-3-8,0 1,0-1,0 1,0-1,0 0,0 0,1 0,-1 0,0 0,1 0,-1-1,1 1,-1-1,1 1,-1-1,1 0,-1 0,1 0,-1-1,1 1,-1 0,0-1,1 0,-1 0,1 1,-1-1,0 0,0-1,0 1,0 0,0-1,2-1,64-53,-13-8,-45 49,2 0,0 1,0 1,1 0,1 1,0 0,1 1,6-3,-20 13,1 0,-1 1,0-1,0 1,1-1,-1 1,0-1,1 1,-1 0,1 0,-1-1,1 1,-1 0,0 0,1 1,-1-1,1 0,-1 0,0 1,1-1,-1 1,1-1,-1 1,0-1,0 1,1 0,-1 0,0 0,0-1,0 1,0 0,0 0,0 1,0-1,0 0,-1 0,1 0,0 1,-1-1,1 0,-1 1,1-1,-1 0,1 1,-1-1,0 1,0-1,0 0,0 1,0 0,-2 77,-5-57,6-19,-1 0,1-1,-1 1,1 0,0 0,0 0,0 0,0 0,0 0,1 0,-1 0,1 0,0 0,0 0,0 0,1 0,-1 0,1 1,-1-1,1 0,0-1,0 1,0 0,1 0,-1 0,1-1,-1 1,1 0,0-1,0 0,0 1,0-1,2 1,12 3</inkml:trace>
  <inkml:trace contextRef="#ctx0" brushRef="#br0" timeOffset="16684.577">5165 508,'-26'7,"0"2,1 0,0 1,1 2,0 0,1 2,0 1,1 0,1 2,-17 16,6 33,31-64,1 0,-1 0,1 0,-1 0,1 0,0-1,0 1,0 0,0 0,0 0,1 0,-1 0,0 0,1 0,0-1,-1 1,1 0,0 0,0-1,0 1,0 0,0-1,0 1,0-1,1 1,-1-1,1 0,-1 0,1 1,-1-1,1 0,0 0,-1-1,1 1,0 0,0 0,6-2,0 1,-1-1,1 0,0-1,-1 0,0 0,1 0,-1-1,0 0,0-1,0 1,-1-2,1 1,-1 0,0-1,0 0,-1-1,3-2,22-20,-21 18,2 0,-1 0,1 1,0 0,1 0,0 2,1-1,-1 2,1 0,1 0,4-1,-15 7,-1-1,1 1,-1 0,1 0,-1 0,1 0,-1 1,1-1,-1 0,1 1,-1 0,0 0,1 0,-1 0,0 0,0 0,0 0,1 1,-1-1,-1 1,1-1,0 1,0 0,-1 0,1 0,-1 0,1 0,-1 0,0 0,0 0,0 1,0-1,0 1,21 89,-18-63,5 18,-3 0,-1 0,-3 1,-2-1,-1 1,-3-1,-2 0,-8 27,14-68,-1-1,1 0,-2 0,1 0,0 0,-1 0,0 0,0 0,-1 0,1-1,-1 1,0-1,0 0,-1 1,1-2,-1 1,0 0,0-1,0 1,0-1,-1 0,1-1,-1 1,0-1,0 0,0 0,0 0,0-1,0 0,0 0,0 0,0-1,-1 1,1-1,0-1,-1 1,1-1,0 1,0-2,0 1,-3-1,1-4,1 0,-1-1,1 0,0 0,0 0,1 0,0-1,0 0,1 0,0 0,1-1,0 0,0 1,0-1,1 0,1 0,0 0,0-1,0 1,1 0,1 0,-1 0,2 0,1-8,-3 12,1-20</inkml:trace>
  <inkml:trace contextRef="#ctx0" brushRef="#br0" timeOffset="17047.319">5504 141,'159'-11,"-152"11,1 1,-1 0,0 0,0 0,0 1,0 0,-1 1,1-1,0 1,-1 1,0-1,0 1,0 0,0 1,-1-1,1 1,-1 0,0 0,-1 1,4 4,2 14,0 0,-2 0,-1 1,-1 0,-1 0,-1 0,-1 1,-1 0,-1-1,-2 1,-1 0,0-1,-5 13,0 10,-2-1,-3 0,-1-1,-2 0,-3-1,-1-1,-3-1,-1 0,-6 5,11-19,14-19,-2 0,1-1,-1 0,0 0,-1-1,0 0,0 0,-1 0,0-1,-8 5,0-4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7:10.96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66,'0'-1,"1"0,-1 0,0 0,1 0,-1 0,1 1,-1-1,1 0,-1 0,1 1,-1-1,1 0,0 1,0-1,-1 0,1 1,0-1,0 1,0-1,-1 1,1 0,0-1,0 1,0 0,0 0,0 0,0-1,0 1,0 0,0 0,-1 0,1 1,0-1,0 0,0 0,0 0,0 1,0-1,0 0,0 1,-1-1,1 1,0-1,0 1,-1-1,1 1,0 0,0-1,-1 1,1 0,-1-1,1 1,-1 0,1 0,9 6,-2-3,0-1,1 0,-1 0,0-1,1 0,-1 0,1-1,0-1,0 1,-1-1,1-1,0 1,-1-2,1 1,-1-1,9-3,34-3,177-26,48 6,12 58,-147-20,-90-1,1-3,-1-2,1-2,-1-2,5-4,116-21,106-7,-153 24,-109 11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8:33.7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28 181,'0'1,"0"-1,0 1,0 0,0-1,0 1,0-1,0 1,0-1,0 1,0-1,0 1,1-1,-1 1,0-1,0 1,1-1,-1 0,0 1,0-1,1 1,-1-1,1 0,-1 1,0-1,1 1,-1-1,1 0,-1 0,1 1,-1-1,1 0,-1 0,1 0,-1 0,1 1,-1-1,1 0,-1 0,1 0,-1 0,1 0,-1 0,1 0,-1 0,1-1,-1 1,1 0,-1 0,1 0,-1 0,1-1,-1 1,1 0,-1-1,0 1,1 0,-1-1,1 1,-1 0,0-1,1 1,-1-1,0 1,2 13,0 1,-2 0,0 0,0 0,-1 0,-1 0,0-1,-1 1,-1 1,-9 63,-15 137,32-340,5 87,3 0,0 1,3 1,1 0,1 1,2 0,2 2,15-20,-31 45,-3 4,1-1,-1 0,1 1,0-1,0 1,0 0,1 0,0 0,-1 0,1 1,0 0,1-1,-1 2,1-1,-1 0,1 1,0 0,0 0,0 0,0 1,1-1,-2 5,0 1,0 0,0-1,0 1,-1 0,0 1,0-1,0 1,0-1,-1 1,1 0,-1 0,-1 0,1 0,-1 0,0 0,1 2,3 24,-1 1,-1-1,-2 1,-1 0,-3 16,1 25,2-28,17-67,70-155,-68 134,3 0,1 1,1 2,3 0,14-14,-41 53,1-1,-1 1,1 0,0 0,0 0,0-1,0 1,0 0,0 0,0 0,0 0,0 1,0-1,0 0,1 0,-1 1,0-1,0 0,1 1,-1 0,1-1,-1 1,0 0,1 0,-1-1,1 1,-1 0,1 0,-1 1,0-1,1 0,-1 0,1 1,-1-1,0 1,1-1,-1 1,0 0,0-1,1 1,-1 0,0 0,0 0,0 0,0 0,0 0,0 0,0 0,0 0,-1 0,1 1,0-1,-1 0,1 1,0 0,4 12,-1 1,0 0,-1 0,0 0,-2 1,0-1,0 0,-1 1,-1-1,-1 6,0 21,-16 112,15-117,6-28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8:36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172 1,'-1'12,"-1"1,-1-1,0 1,0-1,-1 0,-1 0,0-1,-1 1,0-1,-5 7,-18 37,-58 34,80-74,14-17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8:49.65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15 104,'-2'-2,"0"-1,1 1,-1-1,1 0,0 1,0-1,0 0,0 0,0 1,1-1,-1 0,1 0,0 0,0 0,0 0,0 0,0 0,1 0,-1 0,1 1,0-1,0 0,0 0,0 1,0-1,1 0,-1 1,1-1,0 1,-1 0,1 0,0-1,1 1,-1 0,0 1,0-1,1 0,-1 1,1-1,0 1,0-1,132 24,-92-11,299 58,124 0,-325-56,1-5,118-11,50-24,-6-4,-220 18,-69 9,-1 1,0 0,1 1,0 0,-1 1,1 1,0 1,0 0,-1 0,1 2,-1 0,0 0,1 2,-1-1,0 2,-12-4,0-1,0 1,0 0,0-1,0 0,0 0,1 1,-1-1,0 0,1-1,-1 1,1 0,-1-1,1 0,-1 1,1-1,0 0,-1 0,1 0,-1-1,1 1,-1-1,1 1,-1-1,1 0,-1 0,0 0,2-1,-7 6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47:21.2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95 0,'-14'34,"-10"20,-1 6,4-2,11-11,11-14,6-17,1-11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8:50.73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58,'339'-1,"-170"-23,466 21,-137-14,-45 5,-316 12,-113 0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01.0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210 1,'-2'0,"-1"0,1-1,0 1,-1 0,1 1,-1-1,1 0,0 1,-1-1,1 1,0 0,-1 0,1 0,0 0,0 0,0 0,0 1,0-1,0 1,0-1,1 1,-1 0,1-1,-1 1,1 0,-1 0,1 0,0 1,0-1,0 0,0 0,0 0,1 1,-1-1,1 0,-1 1,1-1,0 1,0-1,0 0,1 3,-7 14,-88 213,47-103,48-127,-1 1,0 0,1 0,0 0,-1-1,1 1,0 0,0-1,1 1,-1 0,1-1,-1 0,1 1,0-1,0 0,0 0,0 0,0 0,0 0,0 0,1-1,-1 1,1-1,-1 0,1 1,0-1,-1 0,1-1,0 1,0 0,0-1,-1 0,1 1,0-1,0 0,0-1,0 1,0 0,-1-1,1 0,0 1,0-1,-1 0,2-1,254-17,-207 15,-33-3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15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187 16,'-1'0,"1"1,-1-1,1 0,0 1,-1-1,1 0,-1 1,1-1,-1 0,1 0,-1 0,1 1,-1-1,0 0,1 0,-1 0,1 0,-1 0,1 0,-1 0,1 0,-1 0,0 0,1 0,-1-1,1 1,-1 0,1 0,-1 0,1-1,-1 1,1 0,-1-1,1 1,0 0,-1-1,1 1,-1-1,1 1,0 0,-1-1,1 1,0-1,0 1,-1-1,1 1,0-1,0 1,0-1,0 0,0 1,0-1,-1 1,1-1,0 1,1-1,-1 1,0-1,0 1,0-1,0 0,0 1,0-1,1 1,-1-1,0 1,-34 42,27-31,-117 122,123-133,5-7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22.83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58,'106'-21,"1"4,1 5,0 5,96 7,232 18,-251-6,158-11,-158-3,86 13,-107 2,151-8,-270-6,282 30,-85-1,24 1,187-30,-223-28,-15 2,456 27,-370 0,-106-29,287 29,-230 1,-180 11,54-1,100-36,169 26,-225-28,-162 26,-3 0,0 1,1-1,-1 1,0 0,0 0,0 0,0 1,0 0,0 0,0 0,0 1,0-1,-1 1,1 0,0 1,1 0,6 10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24.33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0 116,'103'-27,"-51"11,1 3,0 2,1 2,0 3,37 0,165-1,-126-6,0 5,120 10,-80 0,2414-2,-2559 0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31.0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0 148,'2'-4,"-1"1,1 0,-1 0,1 0,0 0,0 0,0 0,0 1,1-1,-1 1,1-1,-1 1,1 0,0 0,0 0,0 0,0 1,0-1,1 1,-1 0,0 0,1 0,2-1,9-4,99-31,-111 39,0 0,1 1,-1-1,0 1,-1 0,1 0,0 0,-1 0,0 0,1 1,-1-1,-1 1,1-1,0 1,-1 0,0-1,0 1,0 0,0 0,-1 0,1 0,-1 0,0 0,0 0,-1 0,1 0,-1 0,0 0,0 0,0 1,0 6,25 278,-12-227,-10-63,-1 1,1 0,0-1,-1 1,1-1,-1 1,1-1,0 0,-1 0,1 0,-1 0,0 0,1 0,-1 0,0 0,0 0,0-1,1 1,-1 0,-1-1,1 1,0-1,0 1,0-1,-1 1,1-2,0 2,93-232,-31 75,-12 63,-41 89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38.2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178 0,'-2'10,"0"0,0-1,-1 1,0-1,-1 0,0 0,-1 0,1 0,-2-1,1 0,-1 0,-3 4,-13 19,-65 80,87-111,0-1,0 1,0 0,0-1,0 1,-1 0,1 0,0-1,0 1,0 0,-1 0,1-1,0 1,0 0,-1 0,1 0,0-1,0 1,-1 0,1 0,0 0,0 0,-1 0,1 0,0 0,-1 0,1 0,0-1,-1 1,1 0,0 0,-1 1,1-1,0 0,0 0,-1 0,1 0,0 0,-1 0,1 0,0 0,0 1,-1-1,1 0,0 0,0 0,-1 0,1 1,0-1,0 0,-1 0,1 1,0-1,0 0,0 0,0 1,0-1,-1 0,9-9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50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302 990,'-27'-170,"27"-255,2 395,2 1,0 0,3 0,0 0,2 0,2-2,-3 6,-4 11,1-1,1 2,0-1,1 1,1 0,0 0,1 0,3-3,-9 13,0 0,0 0,0 0,0 0,1 0,-1 0,1 1,0 0,-1-1,1 1,0 1,0-1,1 1,-1-1,0 1,0 0,1 1,-1-1,0 1,1 0,-1 0,1 0,-1 1,0-1,1 1,-1 0,0 0,0 1,0-1,1 1,1 3,0-1,-1 1,1 0,-1 1,0-1,-1 1,1 0,-1 0,0 0,-1 1,1 0,-1-1,-1 1,1 0,-1 0,0 1,-1-1,0 0,0 0,-1 1,1-1,-1 1,-2 5,1-5,0 0,-1-1,-1 1,1-1,-1 1,0-1,-1 0,0 0,0 0,0-1,-1 1,0-1,0 0,-1-1,0 1,0-1,-2 1,7-5,1-1,-1 1,1-1,-1 1,1-1,-1 1,1-1,-1 1,1-1,-1 1,1 0,0-1,-1 1,1 0,0-1,-1 1,1 0,0-1,0 1,0 0,0 0,0-1,0 1,0 0,0-1,0 1,0 0,0 0,0-1,0 1,1 0,-1-1,0 1,1 0,-1-1,0 1,1 0,-1-1,1 1,-1-1,1 1,-1-1,1 1,-1-1,1 1,0-1,-1 1,1-1,-1 0,1 1,0-1,0 0,-1 0,1 0,0 1,-1-1,1 0,0 0,0 0,-1 0,1 0,0 0,-1 0,2-1,10 7,-6-2,0 0,-1 0,1 1,-1 0,0 0,0 0,-1 1,0 0,0 0,0 0,0 0,-1 0,0 1,0 0,-1-1,0 1,0 0,-1 0,0 0,0 0,0 1,-1-1,0 0,-1 0,1 0,-1 0,-1 0,1 0,-1 0,0 0,-1 0,0-1,0 1,0-1,-1 0,0 0,0 0,-1 0,1-1,-1 0,0 0,-1 0,1 0,-1-1,0 0,0 0,0-1,-3 2,-4-1,0 0,0-1,0 0,0-1,0-1,-1 0,1-1,0 0,-13-2,14 1,-1-1,1 0,-1-1,1-1,0 0,0 0,0-1,1 0,0-1,0-1,0 0,1 0,0-1,0 0,1-1,0 0,0 0,1-1,-2-3,-117-183,104 149,14 29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04.6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157 59,'1'-2,"0"0,1 0,-1 0,1 1,0-1,-1 0,1 1,0-1,0 1,0 0,0 0,0-1,0 1,0 1,0-1,1 0,-1 0,0 1,0-1,1 1,-1 0,0 0,1 0,-1 0,2 0,-1 0,137-15,-122 11,-5 1,0 0,-1 0,1 1,0 1,0 0,0 1,0 0,0 1,0 1,6 1,-15 0,0 1,-1-1,1 1,-1 0,0 0,0 0,-1 0,1 0,-1 1,0-1,0 1,0 0,-1-1,0 1,0 0,0 0,0 0,-1 0,0 0,0 0,0 0,0 0,-1 0,0 0,-1 3,1 5,-3 331,32-175,-21-79,-27-108,7 7,1 0,-2 2,0-1,0 2,0 0,-1 0,0 1,-3 1,3 1,0 0,0 1,0 1,0 1,0 0,-1 1,1 1,0 0,-1 1,1 0,0 2,-1-1,1 2,-10 4,-157 56,164-53</inkml:trace>
  <inkml:trace contextRef="#ctx0" brushRef="#br0" timeOffset="1834.335">241 397,'-40'0,"31"0,29 0,204-22,-32 4,-153 13,-25 7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09.41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30,'310'-22,"43"14,204 37,-325-26,183-23,-317 12,-62 5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47:21.5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11.28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1 228,'367'-75,"-314"68,0 2,1 2,-1 3,8 3,33-1,273-13,58-44,-86 17,-130 26,123 12,-127 3,205-3,-267 26,23 4,-124-27,1-2,-1-2,1-2,-1-1,0-3,246-11,-68-9,187-2,-22 31,-120 24,146-48,25 46,2752-25,-2770-28,281 30,-649 4,-32 1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14.8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15.9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200 474,'-14'6,"1"1,-1 0,2 1,-1 0,1 1,0 0,1 1,0 1,0 0,1 0,1 1,0 0,1 0,0 1,1 0,0 1,1 0,0 0,-1 8,7-18,0 1,1 0,-1-1,1 1,0-1,0 1,0-1,1 0,0 1,-1-1,1 0,1 0,-1 0,1 0,-1-1,1 1,0-1,1 1,-1-1,0 0,1 0,0-1,0 1,0-1,0 0,0 0,0 0,0 0,1-1,-1 1,1-1,-1-1,1 1,-1 0,1-1,-1 0,1 0,0-1,-1 1,1-1,-1 0,1 0,9-5,-1 0,0-1,0-1,0 0,-1-1,-1 0,1 0,-1-2,-1 1,0-1,-1-1,0 0,0 0,-1-1,3-6,84-212,-87 215,-1 0,-1 0,-1-1,-1 0,0-1,-1 1,0 0,-2-1,0 1,-1-1,-1 0,0 1,-2-1,0 1,-1 0,0 0,-1 0,-1 0,-8-13,11 26,0 0,0 0,-1 0,1 0,-1 1,0-1,0 1,0 0,-1 0,1 0,-1 1,0 0,1 0,-1 0,0 0,0 1,0 0,0 0,-1 0,1 0,0 1,0 0,0 0,-1 1,1-1,0 1,0 0,0 1,0-1,0 1,0 0,0 0,1 0,-1 1,1 0,-1 0,1 0,0 0,0 1,1-1,-1 1,1 0,-2 2,-4 3,0 1,0 0,1 1,1 0,0 0,0 0,1 1,1 0,0 0,0 1,1-1,1 1,0 0,1 0,0 0,1 0,0 0,1 1,1-1,0 0,1 0,0 0,1 0,1 0,0-1,0 1,1-1,1 0,0-1,1 1,4 5,14 12,1-1,2-1,0-1,2-1,1-2,1-1,0-2,2-1,0-2,1-1,24 7,-36-12,-5 0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14.6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30,'5'14,"-4"10,-1 5,-1 3,-1 1,1-1,0-1,0-10,1-9</inkml:trace>
  <inkml:trace contextRef="#ctx0" brushRef="#br0" timeOffset="667.846">170 340,'94'-259,"-94"258,17-38,-16 38,-1 1,0-1,1 1,-1-1,0 1,1-1,-1 1,1 0,-1-1,1 1,-1 0,1-1,-1 1,1 0,-1 0,1-1,-1 1,1 0,-1 0,1 0,-1 0,1 0,0 0,-1 0,1 0,-1 0,1 0,-1 0,1 0,0 0,-1 0,1 0,-1 1,1-1,-1 0,1 0,-1 1,1-1,-1 0,1 1,-1-1,0 1,1-1,-1 0,0 1,1-1,-1 1,0-1,1 1,-1-1,0 1,0-1,1 1,-1-1,0 1,0 0,0-1,0 1,0-1,0 1,0-1,0 1,0 0,0-1,9 21,-8-14,1 0,0 0,0-1,1 1,0-1,0 1,0-1,1 0,0-1,0 1,0-1,1 1,0-1,0 0,0-1,0 0,1 1,0-2,0 1,0-1,0 0,1 0,-1 0,1-1,0 0,-1 0,6 0,-7-2,0-1,0 1,0-1,0 0,0 0,-1-1,1 1,0-1,-1 0,1 0,-1 0,0-1,0 0,1 0,-2 0,1 0,0-1,-1 1,1-1,-1 0,0 0,-1 0,1 0,1-5,38-113,-41 109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31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0 142,'207'-26,"-130"21,115-21,447 26,-178-1,-165-27,667 28,-505 0,-169-28,289 29,-293 27,9-30,-92-25,50 27,-182-14,-60 11,0 0,0 1,1 0,-1 0,1 1,0 1,-1 0,1 0,-1 1,8 2,0 3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23.6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 86,'-1'310,"-28"-110,13-61,17-120,3-29</inkml:trace>
  <inkml:trace contextRef="#ctx0" brushRef="#br0" timeOffset="411.016">47 86,'9'0,"14"0,6 0,0-5,-2-1,1 0,-1 1,0 1,1-3,0 0,0 0,0 2,0 2,1 1,-1 2,-4 4,-12 7,-7 2</inkml:trace>
  <inkml:trace contextRef="#ctx0" brushRef="#br0" timeOffset="677.028">47 397,'28'0,"20"0,6 0,-1 0,-5 0,-6 0,-5 0,-9 0</inkml:trace>
  <inkml:trace contextRef="#ctx0" brushRef="#br0" timeOffset="1476.46">1204 227,'-2'-2,"0"0,0 0,0 1,0-1,0 1,0-1,-1 1,1 0,-1-1,1 1,-1 0,1 1,-1-1,1 0,-1 1,0 0,1-1,-1 1,0 0,0 0,-14 1,-1 0,0 1,1 1,0 1,-1 0,1 1,-12 6,4-3,19-6,-80 34,84-35,-1 1,0-1,1 1,0-1,-1 1,1 0,0 0,0 0,0 0,0 1,0-1,1 0,-1 1,1-1,-1 1,1 0,0-1,0 1,0 0,1 0,-1 0,0-1,1 1,0 0,0 0,0 0,0 0,0 0,1 0,2 1,0 1,0-1,1 0,-1 0,1 0,0-1,0 1,1-1,-1 0,1 0,0-1,-1 1,1-1,0 0,0-1,1 1,-1-1,0 0,0 0,1 0,3-1,15 6,-23-6,1 0,0 1,-1-1,1 0,0 1,-1-1,1 1,-1-1,1 1,-1 0,1-1,-1 1,1 0,-1 0,0 0,1 0,-1 1,0-1,0 0,0 0,0 1,0-1,0 1,0-1,-1 1,1-1,0 1,-1-1,1 1,-1 0,0-1,0 1,1 0,-1-1,0 1,0 0,0-1,-1 1,1 0,0-1,-1 1,1-1,-1 1,1 0,-1-1,0 1,0-1,1 0,-1 1,0-1,-1 1,-118 95,41-31,78-65,0 0,1 0,-1 0,1 0,-1 0,1 0,-1 1,1-1,-1 0,1 0,0 1,0-1,0 0,0 0,0 1,0-1,0 0,0 0,0 1,0-1,1 0,-1 0,1 0,-1 1,1-1,-1 0,1 0,0 0,-1 0,1 0,0 0,0 0,0 0,0 0,-1-1,1 1,1 0,-1 0,0-1,0 1,0-1,0 1,0-1,0 1,1-1,-1 0,0 0,1 1,62 14,-56-13,1-1,-1 0,0-1,1 0,-1 0,0 0,1-1,-1-1,0 0,0 0,0 0,0-1,0 0,-1 0,1-1,-1 0,0-1,0 1,6-6,-3-5</inkml:trace>
  <inkml:trace contextRef="#ctx0" brushRef="#br0" timeOffset="1917.937">1034 1,'-17'227,"-12"-57,18 112,-25-152,35-128,0-1,0 0,0 1,0-1,0 1,1-1,-1 1,1-1,-1 1,1 0,-1-1,1 1,0 0,0-1,-1 1,2 0,-1-1,0 1,0 0,0-1,1 1,-1 0,1-1,-1 1,1-1,-1 1,1-1,0 1,0-1,0 1,0-1,0 0,0 0,0 1,1-1,-1 0,0 0,1 0,8-2</inkml:trace>
  <inkml:trace contextRef="#ctx0" brushRef="#br0" timeOffset="5729.475">1881 114,'1'0,"-1"-1,1 1,-1 0,0-1,1 1,-1 0,1-1,0 1,-1 0,1 0,-1 0,1 0,-1-1,1 1,-1 0,1 0,-1 0,1 0,0 0,-1 0,1 0,-1 1,1-1,-1 0,1 0,-1 0,1 0,-1 1,1-1,-1 0,1 1,-1-1,1 0,-1 1,1-1,-1 0,0 1,1-1,-1 1,0-1,1 1,-1-1,0 1,0-1,1 1,-1-1,0 1,0-1,0 1,0 0,0-1,0 1,0-1,0 1,0-1,0 1,0 0,0-1,0 1,5 39,-5-39,-27 258,23-225,-1 1,-1-1,-2 0,-1 0,-5 8,-14 55,27-35,26-81,-16 1,-3-1</inkml:trace>
  <inkml:trace contextRef="#ctx0" brushRef="#br0" timeOffset="6412.32">1486 30,'66'-1,"151"13,-150-2,0-3,1-3,-1-3,25-5,27 2,-35 3,-60-1</inkml:trace>
  <inkml:trace contextRef="#ctx0" brushRef="#br0" timeOffset="8497.462">2643 340,'-5'5,"-2"-4,6-1,3-6,0 3,-4 2,-7 1,-1 6,0 6,2 6,3 0</inkml:trace>
  <inkml:trace contextRef="#ctx0" brushRef="#br0" timeOffset="9829.87">2671 623,'-5'0,"-1"5,-5 1,-5 0,5-1,4-7,8-2,4 4,2 2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5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5.5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2:53.7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237 37,'3'1,"0"1,0-1,0 0,0 1,0 0,0 0,-1 0,1 0,-1 0,1 0,-1 1,0-1,0 1,0 0,0 0,0-1,-1 1,1 0,-1 0,0 1,0-1,0 0,0 0,0 1,5 12,99 216,-7-71,15 64,-110-220,22 32,-1 2,-2 1,-2 1,11 34,-16-31,1-1,3-1,1 0,25 37,82 139,-67-74,-29-34,22 34,-40-102,-9-21</inkml:trace>
  <inkml:trace contextRef="#ctx0" brushRef="#br0" timeOffset="2269.988">294 8,'-1'0,"0"-1,1 0,-1 1,0-1,1 1,-1-1,0 0,0 1,0 0,1-1,-1 1,0-1,0 1,0 0,0 0,0-1,0 1,0 0,0 0,1 0,-1 0,0 0,0 0,0 1,0-1,0 0,0 0,0 1,0-1,0 0,1 1,-1-1,0 1,0-1,1 1,-1-1,0 1,0 0,1-1,-1 1,1 0,-1-1,1 1,-1 0,1 0,-1 0,1-1,-1 1,1 0,0 0,0 0,-199 237,142-168,58-68,0-1,1 1,-1-1,0 1,0-1,1 0,-1 0,0 1,1-1,0 0,-1 0,1-1,-1 1,1 0,0 0,0-1,-1 1,1-1,0 0,0 1,0-1,0 0,-1 0,1 0,0 0,0 0,0-1,0 1,-1-1,1 1,0-1,0 1,-1-1,1 0,0 0,-1 0,1 0,-1 0,1 0,5-1,141-35,-1-5,71-35,1-9,-197 69,-37 9,-41 4,0 0,0-1,1-4,-38-10,59 12,16 2,0 2,-1 0,1 1,0 1,-1 1,1 0,-1 1,1 1,-7 3,12 1,7 1</inkml:trace>
  <inkml:trace contextRef="#ctx0" brushRef="#br0" timeOffset="8702.23">1140 1843,'-2'56,"2"-43,0 0,1 0,1 0,0 0,1-1,0 1,1-1,0 0,1 0,0 0,1 0,0-1,5 6,74 96,-71-96,-2 1,1 0,-2 0,-1 1,0 0,5 17,20 38,28 33,-46-83,-1 2,-1 0,-1 0,-2 1,0 1,5 23,52 133,-12-18,-42-119,34 60,-43-101</inkml:trace>
  <inkml:trace contextRef="#ctx0" brushRef="#br0" timeOffset="14374.166">1422 742,'1'0,"0"-1,0 0,1 1,-1-1,0 1,0-1,1 1,-1-1,0 1,0 0,1 0,-1 0,0 0,1 0,-1 0,0 0,1 0,-1 0,0 1,1-1,-1 0,0 1,0-1,0 1,1 0,-1-1,0 1,0 0,0 0,0 0,0-1,0 1,0 0,0 0,-1 1,1-1,0 0,-1 0,1 0,0 1,28 48,-24-27,-1-1,-1 1,0 0,-2 0,-1-1,0 1,-3 8,1 27,1 220,1-279</inkml:trace>
  <inkml:trace contextRef="#ctx0" brushRef="#br0" timeOffset="14739.875">1535 686,'23'11,"-11"-7,0-1,1 0,-1-1,0 0,1-1,-1 0,1-1,-1-1,1 0,-1-1,1 0,-1 0,7-4,62-6,49 11,-123 5,-8 3</inkml:trace>
  <inkml:trace contextRef="#ctx0" brushRef="#br0" timeOffset="15023.481">1592 912,'5'10,"6"2,6 0,5-2,4-3,2-2,1-8,0-3,1 0,-1 1,-5-4,-2 0,1 1,-4 3</inkml:trace>
  <inkml:trace contextRef="#ctx0" brushRef="#br0" timeOffset="17470.075">266 348,'0'4,"0"8,0 5,0 0</inkml:trace>
  <inkml:trace contextRef="#ctx0" brushRef="#br0" timeOffset="20173.537">294 658,'0'5,"0"6,0 6,0 5,0 4,0 2,0 1,4-5,3-5</inkml:trace>
  <inkml:trace contextRef="#ctx0" brushRef="#br0" timeOffset="20470.3">322 1109,'0'19,"0"12,0 5,0 0,0-4</inkml:trace>
  <inkml:trace contextRef="#ctx0" brushRef="#br0" timeOffset="20725.195">350 1562,'-5'14,"-1"10,0 0</inkml:trace>
  <inkml:trace contextRef="#ctx0" brushRef="#br0" timeOffset="20872.203">322 2013,'0'0</inkml:trace>
  <inkml:trace contextRef="#ctx0" brushRef="#br0" timeOffset="21059.336">350 2380,'-5'24,"-1"12,0 1</inkml:trace>
  <inkml:trace contextRef="#ctx0" brushRef="#br0" timeOffset="21310.383">350 2831,'0'0</inkml:trace>
  <inkml:trace contextRef="#ctx0" brushRef="#br0" timeOffset="21474.75">322 3057,'0'19,"0"7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7.1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0,'0'5,"5"6,1 7,5-1,0 2,3 3,0-3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47:21.7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0 480,'38'-175,"-19"122,2 1,3 1,26-41,-42 79,-7 10,0 0,0 1,0-1,1 1,-1 0,1-1,0 1,0 0,0 0,0 0,0 0,0 0,0 1,1-1,-1 1,1-1,-1 1,1 0,0 0,-1 0,1 0,0 0,-1 1,1-1,0 1,0 0,0 0,0 0,-1 0,1 0,0 1,0-1,0 1,-1 0,1 0,0 0,-1 0,1 0,-1 1,1-1,-1 1,0-1,1 1,-1 0,0 0,0 0,0 0,-1 0,2 3,31 79,-23-70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7.3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7.4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7.6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7.8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7.9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22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1 298,'80'-34,"94"-68,-33 7,-101 58,-78 41,-122-32,160 27,-1 1,1 0,-1-1,1 1,-1-1,1 1,-1 0,0-1,1 1,-1 0,0 0,1-1,-1 1,0 0,1 0,-1 0,0 0,1 0,-1 0,0 0,1 0,-1 0,0 0,1 1,-1-1,0 0,1 0,-1 1,0-1,1 0,-1 1,1-1,-1 0,1 1,-1-1,1 1,-1-1,1 1,-1-1,1 1,-1-1,1 1,0 0,-1-1,1 1,0 0,0-1,0 1,-1 0,1-1,0 1,0 0,0-1,0 1,18 40,-8-20,33 140,-28-115,-15-45,0 0,1-1,-1 1,0 0,1 0,-1-1,1 1,-1 0,1-1,-1 1,1-1,-1 1,1 0,0-1,-1 1,1-1,0 0,0 1,-1-1,1 0,0 1,0-1,-1 0,1 0,0 1,0-1,0 0,0 0,-1 0,1 0,0 0,0 0,0-1,-1 1,1 0,0 0,0 0,0-1,-1 1,1 0,0-1,0 1,-1-1,1 1,0-1,-1 1,1-1,-1 0,1 1,-1-1,1 0,0 0,85-153,-51 88,-24 51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5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96,'0'0</inkml:trace>
  <inkml:trace contextRef="#ctx0" brushRef="#br0" timeOffset="1">29 463,'0'0</inkml:trace>
  <inkml:trace contextRef="#ctx0" brushRef="#br0" timeOffset="269.219">57 858,'-5'19,"4"6,1 5,-3 1,-2-5</inkml:trace>
  <inkml:trace contextRef="#ctx0" brushRef="#br0" timeOffset="4187.918">734 1056,'-13'-80,"2"0,5-1,3 0,7-77,-2 17,-4 115,1-1,2 1,1 0,0 0,2 0,1 0,2 1,0-1,1 1,2 1,0 0,14-22,52-26,-74 71,0 0,0 0,0 0,1 0,-1 0,0 0,1 0,-1 1,0-1,1 1,-1 0,1 0,-1 0,1 0,-1 0,1 0,-1 0,0 1,1 0,-1-1,1 1,-1 0,0 0,0 0,0 0,1 1,-1-1,0 1,-1-1,1 1,0-1,0 1,-1 0,1 0,-1 0,1 0,-1 0,0 0,1 3,21 97,-15-42,-6-53,0 0,0 0,-1 1,0-1,0 0,0 1,-1-1,-1 1,1-1,-1 1,0-1,-1 0,0 1,0-1,0 0,-4 6,6-12,-1 0,1-1,-1 1,1 0,0 0,0 0,-1 0,1 0,0 0,0 0,0-1,0 1,0 0,0 0,0 0,0 0,0 0,1 0,-1 0,0 0,0-1,1 1,-1 0,1 0,-1 0,1-1,-1 1,1 0,-1 0,1-1,0 1,-1 0,1-1,0 1,0-1,-1 1,1-1,0 1,0-1,0 0,0 0,0 1,-1-1,2 0,12 10,-10-6,1 0,-2 1,1-1,0 1,-1 0,0 0,0 0,0 0,-1 0,0 1,0-1,0 1,-1 0,1-1,-1 1,-1 0,1 0,-1 0,0 0,0-1,-1 1,0 0,0 0,0 0,-1-1,0 1,0-1,0 1,-1-1,1 0,-1 0,0 0,-1 0,1-1,-1 1,0-1,0 0,-1 0,1 0,-1-1,0 1,0-1,0 0,0-1,0 1,-1-1,1 0,-1 0,0-1,-3 1,-12 1,0-1,0-1,-1-1,1-1,0 0,0-2,0-1,1 0,-1-1,1-2,0 0,0-1,1 0,-7-6,7 0,3-1</inkml:trace>
  <inkml:trace contextRef="#ctx0" brushRef="#br0" timeOffset="5157.548">988 322,'-4'-5,"-8"-1,0 4,-4 4,-3 1,-4-1,2 5,5-3,5-3</inkml:trace>
  <inkml:trace contextRef="#ctx0" brushRef="#br0" timeOffset="5969.81">227 520,'4'0,"8"0,5-5,5-1,4 0,2 1,1-4,0 1,0 0,0 3,-5 1</inkml:trace>
  <inkml:trace contextRef="#ctx0" brushRef="#br0" timeOffset="9021.252">537 463,'-153'39,"-23"-9,175-29,1-1,-1 1,0 0,0-1,1 1,-1-1,0 1,0-1,0 1,0-1,0 1,0-1,0 0,0 0,0 1,0-1,0 0,0 0,0 0,0 0,0 0,0 0,0-1,0 1,0 0,0 0,0-1,0 1,0-1,0 1,1-1,-1 1,0-1,0 1,0-1,1 0,-1 1,0-1,1 0,-1 0,0 0,1 1,-1-1,1 0,-1 0,1 0,0 0,-1 0,1 0,0 0,0 0,0 0,-1 0,1 0,0 0,0 0,1-1,64-133,-27 69,-38 66,1 0,-1 0,0 1,1-1,-1 0,0 0,1 0,-1 1,0-1,1 0,-1 0,0 0,1 0,-1 0,0 0,1 0,-1 0,1 0,-1 0,0 0,1 0,-1 0,0 0,1 0,-1 0,1 0,-1 0,0-1,1 1,-1 0,0 0,0 0,1-1,-1 1,0 0,1 0,-1-1,0 1,0 0,1-1,-1 1,0 0,0-1,0 1,0 0,1-1,-1 1,0 0,0-1,0 1,0 0,0-1,0 1,0-1,0 1,0 0,0-1,0 1,0 0,0-1,0 1,0 33,0-26,14 123,-1 58,-4-153,-74-124,31 54,21 28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51.24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194 0,'-10'19,"-7"12,-2 4,-2-3,3-2,4-2,0-6,2-1,-2-4,2-1,-2-2,2 0,2-6,3-5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51.53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1,'9'19,"9"11,5 6,4 0,2-4,-3-4,-3-7,1-1,-4-1,-1-2,-3 0,0-2,-2-4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50.95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397 304,'12'108,"-3"-47,-2 0,-3 0,-3 0,-4 24,2 10,-27 136,27-229,1 1,0-1,0 0,1 0,-1 0,0 0,1 1,0-1,-1 0,1 0,0 0,0 0,0 0,0-1,0 1,1 0,-1 0,0-1,1 1,-1-1,1 1,0-1,-1 1,1-1,0 0,0 0,0 0,0 0,0 0,0-1,0 1,0-1,0 1,1-1,1 1,82-15,-48 5,299 3,-314 2,-5-2</inkml:trace>
  <inkml:trace contextRef="#ctx0" brushRef="#br0" timeOffset="4894.397">30 22,'-16'30,"12"-16,1 0,0 0,1 0,1 0,0 1,1-1,1 0,0 0,1 1,1 5,-2-18,-1-1,1 1,-1 0,1 0,-1-1,1 1,0 0,0-1,0 1,0-1,0 1,0-1,1 1,-1-1,0 0,1 0,-1 1,1-1,-1 0,1 0,-1-1,1 1,0 0,0 0,-1-1,1 1,0-1,0 0,0 1,-1-1,1 0,0 0,0 0,0-1,0 1,0 0,-1 0,1-1,0 0,0 1,62-48,16-89,-60 75,-20 132,10 109,-2-139,-2 0,-2 1,-2-1,-1 1,-5 39,3-69,0-1,-2 1,1-1,-1 0,0 0,-1 0,0-1,-1 1,0-1,0 0,-1-1,0 1,-1-1,0 0,0 0,-1-1,0 0,-6 4,12-10,-1 1,0-1,1 0,-1 0,0 0,0 0,0-1,0 1,1-1,-1 0,0 0,0 0,0 0,0 0,0 0,0-1,0 0,0 1,0-1,1 0,-1-1,0 1,1 0,-1-1,1 1,-1-1,1 0,0 0,0 0,-1 0,1 0,1 0,-1-1,0 1,1-1,-1 1,1-1,0 1,-1-1,1 0,1 0,-1 0,0 0,1 1,-1-1,1 0,0 0,0 0,0 0,0 0,1 0,-1 0,1 0,0 0,0 1,1-3,0-6,1 1,0-1,1 1,0 0,1 0,0 0,1 1,0-1,0 1,1 1,0-1,0 1,1 1,0-1,2 0,14-16,-11 10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47:22.0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188 0,'-19'13,"2"1,-1 1,2 0,0 1,1 1,0 0,2 1,0 0,1 1,1 1,-1 4,10-21,0 1,1-1,0 1,-1 0,1-1,1 1,-1 0,0 0,1 0,0 0,0 0,0-1,1 1,-1 0,1 0,0 0,0 0,0-1,0 1,1 0,-1-1,1 1,0-1,0 0,1 0,-1 0,1 0,-1 0,1 0,0 0,0-1,0 1,0-1,1 0,-1 0,0 0,1-1,0 1,2 0,9 0,0-1,0 0,0-1,0-1,0-1,0 0,0 0,0-2,-1 1,1-2,-1 0,0-1,-1 0,0-1,0-1,0 0,-1-1,0 0,0-1,-9 8,15-10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40.97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698 0,'17'56,"6"172,-15-187,-3 1,-1 1,-2-1,-1 0,-5 29,-10-2,11-59,0 1,1 0,0 0,0 0,1 0,1 0,0 0,0 0,1 1,1 1,7 27,-3 0,-1 1,-1-1,-3 30,-2 750,29-650,-27 281,-2-198,-26-111,26 251,12-363,-4-34</inkml:trace>
  <inkml:trace contextRef="#ctx0" brushRef="#br0" timeOffset="2637.141">783 57,'-6'16,"-1"-1,0 1,-1-2,-1 1,-1-1,0 0,0-1,-12 11,-138 127,159-150,0 0,0 0,1-1,-1 1,0 0,1 0,-1 0,1 0,-1 0,1 0,0 1,-1-1,1 0,0 0,0 0,-1 0,1 0,0 1,0-1,0 0,1 0,-1 0,0 0,0 0,1 0,-1 1,0-1,1 0,-1 0,1 0,0 0,-1 0,1 0,0-1,-1 1,1 0,0 0,0 0,0-1,0 1,0 0,0-1,0 1,0-1,0 1,0-1,0 1,0-1,1 0,57 21,97 16,75 38,-120-58,-111-18,1 1,-1-1,1 0,-1 1,0-1,1 1,-1-1,0 0,0 1,0-1,1 1,-1-1,0 0,0 1,0-1,0 0,0 1,0-1,0 0,0 1,0-1,-1 0,1 1,0-1,0 0,0 1,-1-1,1 0,0 1,-1-1,1 1,-1-1,1 1,-1-1,1 1,-1-1,1 1,-1 0,1-1,-1 1,1 0,-1-1,0 1,1 0,-1-1,1 1,-1 0,0 0,1 0,-1 0,-1-1,-165-148,148 130,1-1,1 0,1-2,1 0,0-1,2 0,1-1,0 0,2-1,1 0,-2-11,7 11</inkml:trace>
  <inkml:trace contextRef="#ctx0" brushRef="#br0" timeOffset="24625.92">1205 2456,'0'4,"0"12,0 8,0 4,0 2,-4 2,-3-1,1 0,2-2,0 1,2-1,1-1,-5-5,0-1,0 0,1 1,7-8,2-6</inkml:trace>
  <inkml:trace contextRef="#ctx0" brushRef="#br0" timeOffset="24972.721">1205 2456,'15'4,"9"3,5-1,3-1,1-2,-1-1,0-1,-2 0,-5-1</inkml:trace>
  <inkml:trace contextRef="#ctx0" brushRef="#br0" timeOffset="25256.575">1178 2681,'33'5,"17"1,3 0,-6-1</inkml:trace>
  <inkml:trace contextRef="#ctx0" brushRef="#br0" timeOffset="25724.959">1629 2681,'-5'9,"-1"9,-5 1,0 2,-4-3,2 0,-3 3,-2-3,0 0,5-2</inkml:trace>
  <inkml:trace contextRef="#ctx0" brushRef="#br0" timeOffset="26210.678">1488 2653,'5'0,"1"5,5 1,0 5,-1 5,2 5,-1 3,2-2,4 0,0 1,0-4,4 1,-3-5</inkml:trace>
  <inkml:trace contextRef="#ctx0" brushRef="#br0" timeOffset="34611.955">49 1101,'7'14,"-1"-5,-1 0,0 1,-1-1,0 1,0 0,-1 0,-1 0,0 0,0 0,0 1,-2-1,1 0,-1 1,-1 5,-46 184,18-4,30-164,0-24,0 0,-1 0,0 0,0 0,-1 0,0-1,0 1,-1 0,0 0,0-1,-1 1,0-1,-1 1,1-10,7-5</inkml:trace>
  <inkml:trace contextRef="#ctx0" brushRef="#br0" timeOffset="35298.753">20 1185,'5'0,"6"0,7 0,4 0,4 0,1 0,2 0,1-5,-1-1,0 0,0 1,0-4,0 1,-1 1,0 2,-4 6,-12 3,-7 1</inkml:trace>
  <inkml:trace contextRef="#ctx0" brushRef="#br0" timeOffset="35797.298">106 1439,'0'5,"4"1,7 0,6-1,5-2,4 0,2-7,1-2,-4 5,-7 2</inkml:trace>
  <inkml:trace contextRef="#ctx0" brushRef="#br0" timeOffset="37992.942">218 1693,'-21'81,"21"-79,0 1,0-1,0 0,0 0,1 1,-1-1,1 0,0 0,-1 0,1 0,0 0,0 0,0 0,1 0,-1 0,0 0,1 0,-1-1,1 1,0 0,0-1,-1 0,1 1,0-1,0 0,0 0,0 0,0 0,1 0,-1-1,0 1,0-1,0 1,1-1,-1 0,0 0,1 0,-1 0,0 0,0 0,1-1,-1 1,0-1,0 0,0 1,0-1,0 0,0 0,0 0,0-1,0 1,0 0,0-1,-1 1,1-1,0 0,-1 0,0 1,1-2,50-74,-26 28,-26 48,1 0,-1 1,0-1,1 1,-1-1,0 1,1-1,-1 1,1-1,-1 1,1 0,-1-1,1 1,-1 0,1-1,-1 1,1 0,0 0,-1-1,1 1,-1 0,1 0,0 0,-1 0,1 0,0 0,-1 0,1 0,-1 0,1 0,0 0,-1 0,1 1,0-1,-1 0,1 0,-1 1,1-1,-1 0,1 1,-1-1,1 0,-1 1,1-1,-1 1,1-1,-1 1,0-1,1 1,-1-1,0 1,1-1,-1 1,0 0,0-1,0 1,1-1,-1 1,13 36,-9 221,-6-224,-3-1,0 0,-2-1,-1 1,-12 27,19-54,-1-1,1 0,-1 1,-1-1,1 0,-1 0,1 0,-1 0,-1-1,1 1,-1-1,1 0,-1 0,-1 0,1 0,0-1,-1 1,0-1,0 0,0-1,0 1,0-1,0 0,-1-1,1 1,-1-1,1 0,-4 0,7-3,-1 1,0-1,1 0,0 0,-1-1,1 1,0 0,0-1,0 1,0-1,1 0,-1 0,1 0,0 0,-1 0,1 0,1 0,-1 0,0 0,1 0,-1 0,1 0,0-1,0 1,1 0,-1 0,0 0,1-1,0 1,0 0,0 0,0 0,0 0,1 1,-1-1,1 0,0 0,0 1,1-2,5-10,1 1,0-1,1 1,1 1,0 0,1 0,0 1,1 1,0 0,1 1,2-2,3 0</inkml:trace>
  <inkml:trace contextRef="#ctx0" brushRef="#br0" timeOffset="97682.709">811 3161,'820'0,"-650"-27,167 25,-280-13,-66 20,-5-1</inkml:trace>
  <inkml:trace contextRef="#ctx0" brushRef="#br0" timeOffset="99532.399">754 3189,'164'-149,"-119"93,-43 57,0-1,0 1,0 0,0 0,0 0,-1 0,1 0,0 0,-1 0,1 1,0-1,-1 0,0 1,1-1,-1 1,0 0,0 0,0-1,0 1,0 0,0 0,-1 0,1 0,0 0,-1 0,1 1,61 218,-46-163,-17-57,-1-1,1 0,-1 1,1-1,-1 0,1 0,-1 0,1 0,-1 0,1 0,-1-1,1 1,-1 0,1-1,-1 1,1-1,-1 0,1 1,0-1,-1 0,1 0,0 0,0 0,0 0,0 0,0 0,0 0,0 0,0-1,-1 0,2 2,-110-65,18 35,71 27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5:38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1 223,'1'-4,"1"1,0 0,0-1,0 1,0 0,0 0,1 1,-1-1,1 0,0 1,0-1,0 1,0 0,0 0,0 0,1 1,-1-1,1 1,-1 0,1 0,-1 0,1 0,0 0,-1 1,1 0,2 0,121-22,116 11,-242 12,0-1,0 0,-1 1,1-1,0 0,0 1,0-1,0 0,0 0,-1 0,1 0,0 0,0 0,0 0,0 0,0 0,0 0,0 0,-1-1,1 1,0 0,0-1,0 1,-1 0,1-1,0 1,0-1,-1 1,1-1,0 0,-1 1,1-1,-1 0,1 1,-1-1,1 0,-1 0,1 1,-1-1,0 0,1 0,-1 0,0 0,0 0,0 1,0-1,1 0,-1 0,0 0,-1 0,1 0,0 0,0 0,0 1,0-1,-1 0,1 0,0 0,-114-95,91 82,17 16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5:38.6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6,'55'-2,"229"3,-244-6,-28 5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5:38.8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2,'20'4,"10"3,5-1,2-6,-1-3,-1-1,-3 0,-1 1,-1 1,-2 1,1 0,-6 1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5:36.8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29,'6'30,"-1"-1,-1 1,-2-1,-1 1,-1 0,-2 0,-2 14,-11 66,-5-1,-23 67,6-30,38-119,14-32,3-38,-12 18</inkml:trace>
  <inkml:trace contextRef="#ctx0" brushRef="#br0" timeOffset="393.196">113 29,'1'-2,"1"0,-1 1,1-1,-1 0,1 0,0 1,-1-1,1 1,0 0,0-1,0 1,0 0,0 0,0 0,1 0,-1 1,0-1,0 0,1 1,-1 0,0-1,1 1,-1 0,0 0,2 1,-1-2,338-1,-261 2,-81 0</inkml:trace>
  <inkml:trace contextRef="#ctx0" brushRef="#br0" timeOffset="688.165">0 368,'24'-5,"13"-1,4 0,1 1,-2 1,-4 2,-2 1,-3 1,-1 0,-2 0,0 0,0 0,-6 1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5:45.5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143 207,'0'-1,"0"0,-1 1,1-1,0 0,-1 0,1 1,0-1,-1 0,1 1,-1-1,1 0,-1 1,1-1,-1 1,1-1,-1 1,0-1,1 1,-1-1,0 1,1 0,-1-1,0 1,0 0,1 0,-1-1,0 1,0 0,0 0,1 0,-1 0,0 0,0 0,0 0,1 0,-1 0,0 1,0-1,0 0,1 0,-1 1,0-1,1 1,-1-1,0 0,1 1,-1-1,0 1,1-1,-1 1,1 0,-1-1,1 1,-1 0,1-1,0 1,-1 0,1-1,0 1,-1 0,1 0,0 0,0-1,0 1,0 0,0 0,0 0,0 0,-33 137,0 87,21 3,-9-128,14-138,7 15</inkml:trace>
  <inkml:trace contextRef="#ctx0" brushRef="#br0" timeOffset="466.464">86 151,'0'0,"0"0,0 1,-1-1,1 1,0-1,0 1,0-1,0 1,0-1,-1 0,1 1,0-1,0 1,0-1,0 1,0-1,1 1,-1-1,0 1,0-1,0 1,0-1,0 1,1-1,-1 1,0-1,0 0,1 1,-1-1,0 1,1-1,-1 0,0 1,1-1,-1 0,1 0,-1 1,0-1,1 0,-1 0,1 1,-1-1,1 0,-1 0,1 0,-1 0,1 0,-1 0,1 0,-1 0,1 0,-1 0,1 0,-1 0,0 0,1 0,-1 0,1-1,20 6,-1-1,1-1,0-1,0-1,0 0,0-2,1-1,23 1,91-16,-136 17,-1 0,1 0,0 1,0-1,-1 0,1 0,0 1,0-1,0 0,-1 0,1 1,0-1,0 0,0 1,0-1,-1 0,1 1,0-1,0 1,0-1,0 0,0 1,0-1,0 0,0 1,0-1,0 0,0 1,1-1,-1 0,0 1,0-1,0 0,0 1,0-1,1 0,-1 1,0-1,0 0,1 0,-1 1,0-1,0 0,1 0,-1 1,0-1,1 0,-1 0,0 0,1 0,-1 1,0-1,1 0,-1 0,0 0,1 0,-1 0,0 0,1 0,-1 0,0 0,1 0,-1 0,1 0,-1 0,-8 9</inkml:trace>
  <inkml:trace contextRef="#ctx0" brushRef="#br0" timeOffset="898.819">31 489,'0'5,"5"1,6 0,6-1,5-1,3-2,3-1,1 0,1-1,-1-1,0 1,-4 5,-8 1</inkml:trace>
  <inkml:trace contextRef="#ctx0" brushRef="#br0" timeOffset="17580.285">736 517,'5'-5,"-4"6,-4 11,-81 213,84-222,-3 1,1 0,0 0,0 1,0-1,1 1,0 0,-1-1,2 1,-1 0,1 0,-1 0,1 0,0-1,1 1,0 0,-1 0,1-1,1 1,-1 0,1-1,0 1,0-1,0 1,0-1,1 0,0 0,-1 0,2-1,-1 1,0-1,4 3,-3-4,0 1,0-1,0 0,1-1,-1 1,1-1,0 0,-1 0,1 0,0 0,-1-1,1 0,0 0,0 0,2-1,12-4</inkml:trace>
  <inkml:trace contextRef="#ctx0" brushRef="#br0" timeOffset="18254.89">623 178,'0'0,"1"-1,-1 1,1 0,-1-1,0 1,1 0,-1 0,1-1,-1 1,1 0,-1 0,1 0,-1 0,1-1,-1 1,1 0,-1 0,1 0,-1 0,1 0,0 0,-1 0,1 1,-1-1,1 0,-1 0,1 0,-1 0,1 1,-1-1,0 0,1 1,-1-1,1 0,-1 0,1 1,-1-1,0 1,1-1,-1 0,0 1,0-1,1 1,-1-1,0 1,0-1,1 1,-1-1,0 1,0-1,0 1,0-1,0 1,0-1,0 1,0 0,0-1,0 1,0-1,0 1,0-1,-1 1,1-1,0 1,21-12,-1 0,0-2,-1 0,0-1,-1-1,-1-1,0 0,13-18,3 0,-33 33,1 0,0 0,-1 0,1 0,0 0,0 0,-1 0,1 1,0-1,0 0,0 1,0-1,0 0,0 1,0-1,0 1,0 0,0-1,0 1,0 0,1 0,-1-1,0 1,0 0,0 0,0 0,0 0,1 1,-1-1,0 0,0 0,0 1,0-1,0 1,0-1,0 1,0-1,0 1,0 0,0-1,0 1,0 0,0 0,-1-1,1 1,0 0,-1 0,1 0,0 0,-1 0,1 0,-1 0,0 0,1 0,-1 1,0-1,0 0,1 0,-1 0,0 0,0 0,0 1,0-1,-1 0,1 0,0 0,0 1,50 174,-27-112,-16-45</inkml:trace>
  <inkml:trace contextRef="#ctx0" brushRef="#br0" timeOffset="19560.154">1554 376,'-6'0,"-22"-1,-1 1,0 2,1 1,-1 1,-17 6,44-10,0 0,0 0,0 0,-1 1,1-1,1 1,-1 0,0-1,0 1,0 0,0 0,0 0,1 0,-1 0,0 1,1-1,-1 1,1-1,0 1,-1-1,1 1,0-1,0 1,0 0,0 0,0 0,0 0,1 0,-1 0,1 0,-1 0,1 0,0 0,0 0,0 0,0 0,0 0,0 0,0 0,1 0,-1 0,1 0,-1 0,1 0,0 0,0-1,0 1,0 0,0 0,0-1,1 1,-1-1,0 1,1-1,-1 1,1-1,0 0,0 1,28 20,-26-20,1 0,-1 0,1 1,-1-1,0 1,0 0,0 0,0 0,-1 1,1-1,-1 1,0 0,0 0,0 0,0 0,-1 0,0 1,0-1,0 1,0 0,-1-1,0 1,0 0,0 0,0 0,-1 0,0 0,0 0,0 0,-1 0,0-1,0 1,0 0,-1 1,-3 3,-2 0,1-1,-1 0,-1 0,1-1,-1 0,-1 0,1-1,-1 0,0-1,-1 1,1-2,-1 1,0-2,-7 3,5-1,2-1,1-1,-1 0,0 0,0-1,0 0,0-1,-1 0,1-1,0 0,0 0,-1-1,1 0,-3-2,0-3,6-1</inkml:trace>
  <inkml:trace contextRef="#ctx0" brushRef="#br0" timeOffset="19805.011">1753 574,'-20'34,"-5"15,0 5,6-3,9-9,8-13</inkml:trace>
  <inkml:trace contextRef="#ctx0" brushRef="#br0" timeOffset="20051.35">1753 122,'0'5,"0"6,0 1</inkml:trace>
  <inkml:trace contextRef="#ctx0" brushRef="#br0" timeOffset="20445.668">1865 828,'149'-227,"-131"210,-12 47,-6-22,1 0,0 0,0 0,0 0,1 0,1 0,-1 0,1-1,0 1,1-1,0 0,0 0,0 0,1 0,0-1,1 1,-1-2,1 1,0 0,1-1,-1 0,1-1,0 1,0-2,0 1,1-1,-1 0,1 0,0 0,0-1,0-1,5 1,-6-2,0 1,-1-2,1 1,0-1,0 0,-1 0,1-1,-1 0,1 0,-1-1,0 1,0-2,0 1,0 0,0-1,-1 0,0-1,0 1,0-1,0 0,-1 0,0 0,0-1,1-1,72-155,-64 125,-5 16,-2 1</inkml:trace>
  <inkml:trace contextRef="#ctx0" brushRef="#br0" timeOffset="22655.413">2571 1109,'0'-18,"-1"-31,3-1,1 1,10-44,11 4,3 1,4 1,33-63,-54 127,1-1,2 1,0 1,1 0,2 1,0 1,1 0,1 1,13-10,-30 27,1 0,0 0,-1 0,1 1,0-1,0 1,0 0,0-1,0 1,0 0,0 0,1 0,-1 1,0-1,1 0,-1 1,0 0,1-1,-1 1,0 0,1 0,-1 0,1 1,-1-1,0 1,1-1,-1 1,0 0,0-1,1 1,-1 0,0 1,0-1,0 0,0 1,0-1,-1 1,1-1,0 1,-1 0,1 0,-1 0,1 0,-1 0,0 0,0 0,0 0,0 0,0 1,-1-1,1 0,-1 1,1-1,-1 0,0 1,0-1,0 1,0-1,-1 1,-75 239,75-235,1 0,0-1,1 1,-1 0,1-1,1 1,-1-1,1 1,0-1,1 0,-1 0,1 0,0 0,1 0,-1-1,1 1,0-1,1 0,-1 0,1-1,0 1,0-1,1 0,1 1,-3-2,1 0,-1 1,-1 0,1 0,0 0,-1 0,0 1,0-1,0 1,-1 0,1 0,-1 0,-1 0,1 0,0 0,-1 0,0 1,-1-1,1 0,-1 1,0-1,0 1,-1-1,1 0,-1 1,0-1,-1 0,1 0,-1 1,0-1,-1 0,1-1,-1 1,0 0,0-1,0 0,0 0,-1 0,0 0,0 0,0-1,0 1,-1-1,1 0,-1 0,-4 1,-2-3,-1-1,0 0,0 0,0-1,0-1,1 0,-1 0,1-1,-1-1,1 0,0 0,1-1,-1-1,1 0,0 0,0-1,1 0,0-1,0 0,0 0,1-1,1 0,0 0,-7-11,-67-59,-2 14,70 51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6:09.6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1 455,'9'0,"9"0,5 0,5-5,1-1,1 0,0 1,0 2,-1 1,0 1,0 0,-1 1,1 0,-1 1,-5-6,-6-1</inkml:trace>
  <inkml:trace contextRef="#ctx0" brushRef="#br0" timeOffset="368.785">368 201,'-13'35,"1"1,3 0,0 1,3-1,1 2,2-1,1 0,2 14,-25 116,28-83,4-78</inkml:trace>
  <inkml:trace contextRef="#ctx0" brushRef="#br0" timeOffset="808.872">875 145,'-16'39,"-24"149,-12 37,30-168,13-65,7-5</inkml:trace>
  <inkml:trace contextRef="#ctx0" brushRef="#br0" timeOffset="1170.061">791 117,'10'0,"7"0,7 0,3 0,2 0,1 0,0 0,0 0,-1 0,0 0,0 0,0 0,-1 0,-5 5,-11 1,-7 0</inkml:trace>
  <inkml:trace contextRef="#ctx0" brushRef="#br0" timeOffset="1433.022">763 399,'29'0,"14"0,5 0,-2 0,-3 0,-9 0</inkml:trace>
  <inkml:trace contextRef="#ctx0" brushRef="#br0" timeOffset="2203.589">565 399,'-5'5,"-6"1,-6 0,-5-1,1-6,0-3,-2-1,3 5,1 3,7 1,7-1</inkml:trace>
  <inkml:trace contextRef="#ctx0" brushRef="#br0" timeOffset="4274.232">1186 568,'163'-118,"-160"116,0 1,0 0,1-1,-1 1,0 1,1-1,-1 0,1 1,-1 0,1-1,-1 1,1 1,-1-1,1 0,-1 1,1 0,-1 0,0 0,1 0,-1 1,0-1,0 1,0-1,0 1,0 0,0 1,-1-1,1 0,-1 1,1-1,-1 1,0 0,0 0,0 0,-1 0,1 0,0 0,-1 0,0 1,0-1,0 0,0 1,-1 1,8 17,-1 0,-2 1,0 0,-2-1,0 2,-1-1,-2 17,0-36,0 33,-1-1,-1 0,-2-1,-9 33,11-58,-1 0,-1 0,1-1,-2 1,1-1,-1 0,-1 0,0-1,0 1,0-1,-1-1,0 1,-1-1,0-1,0 1,0-1,-1 0,0-1,-5 2,-85 15,96-22,0 0,1 0,-1 0,0-1,1 1,-1 0,0-1,1 0,-1 0,1 0,-1 0,1 0,0 0,-1-1,1 1,0-1,0 0,0 1,0-1,0 0,0 0,0 0,1 0,-1-1,1 1,0 0,-1-1,1 1,0-1,1 1,-1-1,0 0,1 1,-1-1,1-1,1-9,1 1,1-1,0 1,0 0,1-1,1 2,0-1,1 1,0-1,0 1,1 1,1 0,0 0,0 0,1 1,7-5,138-100,-135 103,-2 0</inkml:trace>
  <inkml:trace contextRef="#ctx0" brushRef="#br0" timeOffset="4865.243">1271 201,'118'-95,"1"0,-118 94,0 0,1 0,-1 0,1 0,-1 0,1 0,-1 0,1 1,0-1,-1 1,1-1,0 1,-1-1,1 1,0 0,-1 0,1 0,0 0,0 0,-1 0,1 1,0-1,0 1,-1-1,1 1,-1-1,1 1,0 0,-1 0,1 0,-1 0,0 0,1 0,-1 0,0 0,0 1,0-1,1 0,-1 1,-1-1,1 1,0-1,0 1,0-1,-1 2,13 80,-13-75,-1-1,2 1,-1 0,1 0,0 0,1-1,0 1,0-1,0 1,1-1,3 5,4 2</inkml:trace>
  <inkml:trace contextRef="#ctx0" brushRef="#br0" timeOffset="11106.927">2033 342,'-2'-2,"1"0,0 0,-1 1,0-1,1 0,-1 1,0-1,0 1,0 0,0-1,0 1,0 0,0 0,0 0,0 1,-1-1,1 0,0 1,-1-1,1 1,0 0,-1 0,1 0,0 0,-1 0,0 0,-5-1,-1 1,1 0,0 0,0 1,0 0,-1 0,1 1,0 0,1 0,-1 1,0 0,1 1,-1-1,1 2,0-1,0 1,1 0,-1 0,1 0,0 1,1 0,-1 0,1 1,1 0,-1 0,1 0,0 0,-1 4,-1 6,0-1,1 1,1 0,1 0,1 1,0-1,1 1,0 2,2-14,-1 1,1-1,1 1,-1-1,1 1,0-1,0 0,1 0,-1 0,2 0,-1-1,0 1,1-1,0 0,1 0,-1 0,1-1,-1 1,2-1,-1 0,0-1,1 1,1 0,-2-1,0 0,1 0,0 0,-1-1,1 0,0 0,0-1,0 1,0-1,1-1,-1 1,0-1,0 0,0 0,1-1,-1 0,0 0,0 0,0-1,0 0,0 0,-1 0,1-1,3-2,4-7</inkml:trace>
  <inkml:trace contextRef="#ctx0" brushRef="#br0" timeOffset="11988.432">2428 371,'-1'-2,"0"0,0 1,0-1,-1 1,1-1,-1 1,1-1,-1 1,0 0,1 0,-1 0,0 0,0 0,0 0,0 0,0 1,0-1,0 1,0-1,0 1,0 0,0 0,0 0,0 0,0 0,0 0,0 0,0 1,0-1,-1 1,-4 0,0 0,0 1,1 0,-1 0,1 1,-1 0,1 0,0 0,0 1,0-1,0 2,1-1,-1 0,1 1,0 0,1 1,-1-1,1 1,0-1,1 1,-1 1,1-1,0 0,1 1,-1-1,1 1,0 2,-1 1,1 1,1-1,-1 1,2 0,-1-1,2 1,-1 0,1-1,1 1,0-1,0 1,1-1,1 0,0 0,0 0,1 0,4 7,-6-13,0-1,0 0,0 0,0 0,0 0,1 0,-1-1,1 1,0-1,0 0,0 0,0 0,0-1,0 0,0 1,0-1,1-1,-1 1,0-1,1 1,-1-1,0-1,1 1,-1 0,0-1,1 0,0 0,114-42,-115 41,5-4,0-1,0 1,-1-2,0 1,0-1,0 0,-1-1,-1 0,1 0,-1 0,-1-1,0 0,0 0,-1 0,0-1,-1 1,0-1,-1 0,0 0,0 0,-1-5,0 8,0 0,0 0,-1 0,0 0,0 1,-1-1,0 0,-1 0,1 0,-1 0,-1 1,0-1,0 1,-2-4,3 7,0 1,0 0,0 0,0 0,0 0,-1 1,1-1,-1 1,0-1,0 1,0 0,0 0,0 0,0 0,-1 1,1-1,-1 1,1 0,-1 0,1 0,-1 1,0-1,1 1,-1 0,0 0,1 0,-1 0,0 1,1-1,-1 1,-2 1,-7 1,0 1,1 1,-1 0,1 1,0 0,1 1,-1 1,1-1,1 2,-2 1,-1 4</inkml:trace>
  <inkml:trace contextRef="#ctx0" brushRef="#br0" timeOffset="12939.791">3106 342,'0'-2,"0"0,0 0,0 0,-1 0,1 0,0-1,-1 1,0 0,1 0,-1 1,0-1,0 0,0 0,0 0,0 0,-1 1,1-1,0 1,-1-1,1 1,-1-1,0 1,1 0,-1 0,0-1,0 2,0-1,0 0,0 0,0 0,0 1,0-1,0 1,0 0,0 0,0-1,0 1,0 0,-2 1,-85 14,87-14,-1-1,-5 2,1-1,-1 1,1 0,0 1,0-1,0 2,0-1,0 1,0 0,1 0,0 1,0-1,0 1,0 1,1-1,0 2,5-3,0 0,1-1,-1 1,1 0,0 0,0 0,1 0,-1-1,1 1,0-1,0 1,0-1,0 0,0 1,1-1,0-1,-1 1,1 0,0 0,0-1,1 0,-1 0,0 0,1 0,-1 0,1 0,0-1,-1 0,1 0,0 0,3 0,6 6,0-1,-1 1,1 1,-2 0,1 1,-1 0,0 1,-1 0,0 0,3 6,-10-12,0 1,1 0,-2 0,1 0,0 0,-1 0,0 0,0 1,-1-1,0 1,0-1,0 1,0 0,-1-1,0 1,0 0,-1-1,1 1,-1 0,0-1,-1 1,1-1,-1 0,-1 1,1-1,-4 2,0 0,-1 0,0-1,0 0,-1-1,1 0,-1 0,0 0,-1-1,1 0,-1-1,1 0,-1 0,0-1,0 0,-1-1,1 0,0 0,0-1,-1 0,1 0,0-1,0-1,-9-1,15 3,1-1,-1 1,1-1,-1 1,0-1,1 0,-1 0,1 0,-1 0,1 0,0-1,-1 1,1-1,0 0,0 1,0-1,0 0,1 0,-1 0,0-1,1 1,-1 0,0-2,-4-13</inkml:trace>
  <inkml:trace contextRef="#ctx0" brushRef="#br0" timeOffset="14049.324">3387 907,'-1'2,"-1"-1,0 1,0-1,0 0,0 0,0 0,0 0,0 0,0 0,0-1,0 1,-1-1,1 1,0-1,0 0,-1 0,1 0,0 0,0 0,-1-1,1 1,0-1,0 1,0-1,-1 0,1 0,0 0,0 0,0 0,1 0,-1-1,0 1,0-1,1 1,-1-1,1 0,-1 1,1-1,0 0,-1 0,1 0,0 0,0 0,1 0,-1 0,0 0,1-1,-1 1,1 0,0 0,0-1,0 1,0 0,0 0,0-1,0 1,1-2,-4-38,2 1,2 0,2 0,1-1,2 2,2-1,1 1,3 0,1 1,2 0,13-23,-15 37,1 1,1 0,1 1,1 1,2 0,0 2,1 0,0 1,2 1,0 1,1 0,1 2,1 1,6-2,-24 12,1 1,0-1,1 2,-1-1,0 1,1 0,-1 1,1-1,0 2,-1-1,1 1,0 1,-1 0,1 0,4 1,-11 1,1-1,-1 1,0 0,0-1,-1 1,1 0,0 0,-1 0,0 0,0 0,0 0,0 1,0-1,-1 0,1 0,-1 1,0-1,0 0,0 1,-1-1,1 0,-1 1,1-1,-1 0,0 0,-1 0,1 0,0 0,-1 0,0 0,1 0,-1-1,0 1,-3 2,3 0,-122 168,121-170,1-1,0 1,0-1,0 1,0 0,1 0,-1 0,1 0,0 0,0 0,0 0,0 0,0 1,1-1,-1 0,1 1,0-1,0 0,0 1,1-1,-1 0,1 0,-1 1,1-1,0 0,1 0,-1 0,0 0,1 0,0 0,0 0,27 31,35 57,-63-87,1-1,-1 1,0-1,0 1,0 0,-1 0,1-1,-1 1,0 0,0 0,0 0,-1-1,1 1,-1 0,0 0,0-1,0 1,-1-1,1 1,-1-1,0 1,0-1,0 0,0 0,0 0,-1 0,-1 1,-3 3,-1-1,0 1,0-2,-1 1,0-1,0 0,0-1,0 0,-1 0,0-1,0 0,1-1,-2 0,1-1,0 0,0 0,0-1,0-1,-1 1,1-2,0 1,0-1,0-1,1 0,-1 0,0-1,1-1,0 1,0-1,1-1,-1 0,-12-9,1-1,0-1,2-1,0-1,1 0,1-1,1-1,0-1,2 0,1 0,0-1,2-1,-3-12,-79-121,83 140,5 4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7:50.6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1199 1,'310'148,"-310"-148,1-1,-1 1,1 0,-1 0,1 0,0 0,-1 0,1 0,-1 0,1-1,-1 2,1-1,-1 0,1 0,-1 0,1 0,-1 0,1 0,-1 0,1 1,-1-1,1 0,-1 0,1 1,-1-1,1 0,-1 1,1-1,-1 1,0-1,1 0,-1 1,0-1,1 1,-1-1,0 1,0-1,0 1,1-1,-1 1,0-1,0 1,0-1,0 1,0-1,0 1,0-1,0 1,0 0,0-1,0 1,0-1,0 1,0-1,-1 1,1-1,0 1,0-1,-1 1,1-1,0 1,-1-1,1 0,-1 1,-38 3,-154 5,126-1,-185 25,-49 22,198-29,2 4,-45 22,145-52,-1 0,1-1,0 1,-1 0,1 0,0 1,-1-1,1 0,0 0,-1 1,1-1,0 1,0-1,0 1,-1-1,1 1,0 0,0 0,0-1,0 1,0 0,0 0,0 0,0 0,1 0,-1 0,0 0,0 1,1-1,-1 0,1 0,-1 1,1-1,0 0,-1 0,1 1,0-1,0 0,0 1,0-1,0 0,0 1,0-1,0 0,1 1,-1-1,1 0,-1 0,1 1,-1-1,1 0,-1 0,1 0,0 0,0 0,0 1,0-2,0 1,0 0,0 0,0 0,0 0,0-1,143 49,-70-30,186 55,-207-65,57 21,-109-29,1-1,-1 1,0-1,1 1,-1 0,0 0,0 0,1 0,-1 0,0 0,0 0,0 0,0 0,0 0,0 1,-1-1,1 0,0 1,-1-1,1 0,-1 1,1-1,-1 1,0-1,1 1,-1-1,0 1,0-1,0 1,0-1,0 1,-1-1,1 1,0-1,-1 1,1-1,-1 1,1-1,-1 0,0 1,0-1,1 0,-1 0,0 1,0-1,-1 1,-59 40,-13-15,-1-3,-1-4,-20 1,-115 32,170-41,8-4,1 1,0 2,1 1,0 2,1 0,0 2,1 2,-21 17,48-34,0 1,0-1,1 1,-1-1,1 1,-1 0,1 0,0 0,0 0,0-1,0 2,0-1,0 0,0 0,1 0,-1 0,1 0,0 1,0-1,-1 0,1 0,0 1,1-1,-1 0,0 0,1 0,-1 1,1-1,0 0,0 0,0 0,0 0,0 0,0 0,0 0,1-1,-1 1,1 0,-1-1,1 1,-1-1,1 1,0-1,0 0,0 0,0 0,0 0,0 0,0 0,0 0,2 0,13 5,0-1,0 0,1-2,0 1,0-2,0-1,0 0,0-1,0-1,2-1,23 1,319-19,-112-3,-231 18,-1 2,1 0,0 1,0 1,0 1,0 0,0 2,-1 0,7 2,-1 2</inkml:trace>
  <inkml:trace contextRef="#ctx0" brushRef="#br0" timeOffset="482.172">1933 284,'-28'107,"-125"408,134-435,62-183,-35 77</inkml:trace>
  <inkml:trace contextRef="#ctx0" brushRef="#br0" timeOffset="766.272">1876 255,'2'-3,"-1"0,1 1,-1-1,1 1,0 0,0-1,0 1,0 0,0 0,0 0,1 0,-1 1,1-1,-1 1,1-1,0 1,0 0,-1 0,1 0,0 0,0 1,0-1,0 1,0 0,0 0,0 0,0 0,0 0,0 1,0-1,0 1,0 0,-1 0,1 0,2 1,11-1,272-26,-168 14,-115 14</inkml:trace>
  <inkml:trace contextRef="#ctx0" brushRef="#br0" timeOffset="1009.501">1734 678,'34'0,"16"0,4-5,-3-1,-4 0,-6 1,-5 2,-4 1,-7 1</inkml:trace>
  <inkml:trace contextRef="#ctx0" brushRef="#br0" timeOffset="1311.121">2497 650,'-10'24,"-7"8,-2 3,-2 1,-2-1,-2-2,3-2,1-1,-1-1,-2 0,4-1,0-5,-1-6,2-7</inkml:trace>
  <inkml:trace contextRef="#ctx0" brushRef="#br0" timeOffset="1576.472">2300 678,'4'19,"8"7,0 3,-1 2,2-5,-1-1,2-1,4 1,3 0,-2 2,1-5,-3 0,-4 0,0 1,-2 2,-3-4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8:01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363 21,'-5'-1,"-177"-18,175 19,0 0,0 1,0 0,0 0,0 0,0 1,1 1,-1-1,1 1,-1 0,1 0,0 1,0-1,0 2,0-1,1 0,0 1,0 0,0 1,1-1,-1 1,1-1,1 1,-2 3,1-4,1 0,-1 1,1 0,1-1,-1 1,1 0,0 0,0 0,1 1,0-1,0 0,0 0,1 1,0-1,0 1,0-1,1 0,0 1,1-1,-1 0,1 0,0 0,1 0,-1 0,1-1,0 1,3 3,-2-5,0-1,0 1,0-1,1 0,-1 0,1-1,0 0,-1 1,1-1,0-1,1 1,-1-1,0 0,0 0,0 0,1-1,-1 0,0 0,1 0,-1-1,0 1,0-1,1-1,-1 1,0-1,0 0,0 0,-1 0,1-1,0 1,-1-1,0 0,1-1,-1 0,29-20,-1-1,-1-2,-2-2,-1 0,-1-2,9-14,7 1,-39 79,-16 197,12-229,0 0,0 0,0 1,1-1,-1 0,1 0,-1 0,1 1,0-1,0 0,1 0,-1 0,1-1,-1 1,1 0,0 0,0-1,0 1,0-1,1 0,-1 0,1 0,-1 0,1 0,0 0,0-1,-1 1,1-1,0 0,0 0,1 0,-1 0,0 0,0-1,0 1,1-1,-1 0,1 0,13-4</inkml:trace>
  <inkml:trace contextRef="#ctx0" brushRef="#br0" timeOffset="244.186">927 162,'-24'33,"-8"17,-3 3,4-1,3-10,6-7,6-6,7-1,4-12,4-12,1-8</inkml:trace>
  <inkml:trace contextRef="#ctx0" brushRef="#br0" timeOffset="493.309">701 105,'0'12,"0"1,1-1,0 0,1 1,1-1,-1 0,2-1,0 1,0 0,1-1,1 0,0 0,0-1,1 1,0-2,1 1,0-1,1 0,4 3,12 12,0 1,-1 1,-2 1,-1 1,0 2,-10-13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7:59.4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0 155,'313'0,"-205"-21,-101 22,-3 2</inkml:trace>
  <inkml:trace contextRef="#ctx0" brushRef="#br0" timeOffset="399.966">0 382,'5'4,"6"2,7 0,4-1,4-1,1-2,2-1,1-1,-1 0,1-4,-1-3,0 1,-1 1,-5 6,-6 3</inkml:trace>
  <inkml:trace contextRef="#ctx0" brushRef="#br0" timeOffset="1874.407">650 579,'61'-283,"-54"265,0-1,1 1,1 0,1 1,0 0,1 1,1 0,0 0,1 2,11-11,-22 24,-1-1,1 0,-1 1,1 0,0-1,-1 1,1 0,0 0,0 0,0 0,0 0,0 0,0 0,0 1,0-1,0 1,0-1,0 1,0 0,1 0,-1 0,0 0,0 0,0 1,0-1,0 1,1-1,-1 1,0 0,0 0,-1 0,1 0,0 0,0 0,0 0,-1 1,1-1,0 0,-1 1,1 0,-1-1,0 1,0 0,0 0,1 0,-2 0,1 0,0 0,0 0,0 1,22 191,-8-108,-14-85,0-1,-1 1,1-1,0 1,0-1,-1 1,1-1,0 1,0-1,0 0,0 0,-1 1,1-1,0 0,0 0,0 0,0 0,0 0,0 0,0 0,0 0,-1 0,1 0,0-1,0 1,0 0,0-1,0 1,-1 0,1-1,0 1,0-1,-1 0,1 1,0-1,-1 1,1-1,-1 0,1 1,0-1,-1 0,0 0,1 0,-1 1,1-1,-1 0,0 0,0 0,1 0,-1 0,0 0,0 0,4-4,136-176,-117 149,2 0,1 2,1 0,1 2,9-4,-37 31,1 0,-1 0,1 0,-1 0,1 0,0 0,-1 0,1 1,0-1,0 0,-1 0,1 1,0-1,0 1,0-1,0 1,0-1,0 1,0-1,0 1,0 0,0-1,0 1,0 0,0 0,0 0,1 0,-1 0,0 0,0 0,0 0,0 1,0-1,0 0,0 1,0-1,0 0,0 1,0-1,0 1,0 0,0-1,-1 1,1 0,0-1,0 1,-1 0,1 0,0 0,-1 0,1 0,-1 0,1 0,-1 0,1 0,4 140,-7-88,6 112,2-147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47:25.9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3 564,'0'18,"-2"2,1-1,1 1,1-1,0 0,2 1,0-1,1 0,1 0,1-1,0 1,2-1,0-1,1 1,2 1,-9-16,0 0,1 0,-1 0,1 0,0 0,0-1,0 1,1-1,-1 0,0 0,1 0,-1 0,1-1,0 1,0-1,-1 0,1 0,0-1,0 1,0-1,0 1,0-1,0-1,0 1,0 0,0-1,0 0,-1 0,1 0,0-1,2 0,3-2,-1 0,0-1,0 0,-1 0,1-1,-1 1,0-2,-1 1,1-1,-1 0,-1 0,1-1,-1 0,36-77,-32 65</inkml:trace>
  <inkml:trace contextRef="#ctx0" brushRef="#br0" timeOffset="439.774">596 0,'-13'55,"2"0,3 1,2 0,2 0,3 0,2 1,4 5,4 164,7-159,-4-55</inkml:trace>
  <inkml:trace contextRef="#ctx0" brushRef="#br0" timeOffset="1152.168">1076 451,'-33'21,"1"1,1 2,0 1,2 2,2 0,0 2,-21 30,17 14,31-72,-1 1,1 0,0 0,-1 0,1 0,0 0,0 0,1 0,-1 0,0 0,1 0,-1 0,1 0,-1 0,1 0,0-1,0 1,0 0,0 0,0-1,0 1,1-1,-1 1,0-1,1 1,-1-1,1 0,-1 0,1 0,0 0,0 0,-1 0,1 0,0-1,0 1,1 0,3-2,0 1,1-1,-1-1,0 1,0-1,0 0,0 0,0-1,0 0,0 0,-1 0,0-1,1 0,-1 0,-1 0,1 0,-1-1,1 0,-1 0,-1 0,1 0,-1-1,2-2,15-16,20-24,-25 29,1 0,0 1,2 1,0 0,0 2,10-6,-27 20,0 0,0 0,-1 0,1 1,0-1,0 0,0 1,0-1,0 1,0-1,0 1,0-1,0 1,0 0,1 0,-1-1,0 1,0 0,0 0,0 0,0 0,0 0,1 1,-1-1,0 0,0 0,0 1,0-1,0 1,0-1,0 1,0-1,0 1,0 0,0-1,0 1,0 0,-1 0,1-1,0 1,-1 0,1 0,0 0,-1 0,1 0,-1 0,1 0,-1 0,0 0,1 0,-1 1,0-1,0 0,0 0,0 0,0 0,0 0,0 1,0-1,0 0,-1 0,1 0,0 0,-1 0,1 0,-1 0,1 0,-1 0,1 0,-2 1,0 3,0 1,0 0,0-1,0 1,1 0,0 0,1 0,-1 0,1 0,0 0,1 0,-1 0,1 0,0 0,1 0,-1 0,1-1,0 1,1-1,-1 1,1-1,0 0,1 0,-1 0,1 0,0 0,0-1,0 0,1 0,0 0,-1 0,1-1,1 0,4 3,0-6,1 0,-1 0,1-1,-1-1,1 1,-1-2,0 1,0-1,0-1,0 0,0 0,-1-1,0 0,0-1,0 0,-1 0,0-1,0 0,-1-1,1 1,-2-1,1-1,-1 1,2-5,1 2,19-19,-10 14,-2-1,0-1,-1-1,-1 0,0 0,-2-2,0 1,-2-2,0 0,3-11,-12 30,0 1,0 0,-1-1,1 1,-1-1,1 1,-1-1,0 0,0 1,0-1,0 1,0-1,-1 1,1-1,-1 1,0-1,0 1,0-1,0 1,0 0,0 0,0-1,-1 1,1 0,-1 0,0 0,0 1,1-1,-1 0,0 1,0-1,-1 1,1-1,0 1,0 0,-1 0,1 0,-1 0,1 1,-1-1,1 1,-1-1,1 1,-1 0,1 0,-1 0,1 0,-1 0,-1 1,-5 0,1 0,-1 1,1 0,-1 0,1 1,0 0,0 1,0-1,1 1,-1 1,1 0,0 0,0 0,0 1,1 0,0 0,0 0,1 1,0 0,0 0,0 1,1-1,0 1,1 0,-1 0,1 2,4-4,1 0,0 0,0-1,0 1,0-1,1 0,0 0,0 0,1 0,0 0,-1 0,1-1,1 0,-1 0,1 0,-1 0,1-1,0 0,0 0,1 0,-1-1,1 1,-1-1,1-1,0 1,0-1,-1 0,1 0,0-1,3 1,25 9,-26-8,0 0,0 1,-1 0,1 0,-1 0,0 1,0 0,0 1,0-1,-1 1,0 1,0-1,0 1,-1 0,0 0,0 1,0 0,-1 0,0 0,0 0,-1 0,0 1,0 0,-1-1,0 1,0 0,0 5,10 62,-7-57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8:27.9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1 282,'87'-21,"156"12,-148 11,-68-2,-3 0</inkml:trace>
  <inkml:trace contextRef="#ctx0" brushRef="#br0" timeOffset="329.965">28 452,'15'0,"9"0,6 0,2 0,0 0,0 0,-1 0,0 0,-2 0,0 0,0 0,-1 0,0 0,0 0,0 0,-5 0</inkml:trace>
  <inkml:trace contextRef="#ctx0" brushRef="#br0" timeOffset="1082.763">311 1,'150'105,"-82"-74,30 25,-95-54,0 1,-1 0,0 0,0 0,0 0,0 0,0 1,-1-1,1 1,-1-1,0 1,0-1,0 1,-1 0,1-1,-1 1,0 0,0-1,0 1,0 0,-1 0,0-1,0 1,0-1,0 1,0-1,0 1,-1-1,0 1,0-1,-1 2,-84 90,66-76,-18 18,-3-1,-1-3,-1-1,-45 23,62-33,23-14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8:43.6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24,'15'0,"8"0,7 0,2 0,0 0,0 0,0 0,-7-5,-2-2,0 1,-4 1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8:43.8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22,'19'0,"12"0,4 0,2-5,-1-1,-2 0,-6 1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8:41.7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29,'-1'312,"-23"-171,9-78,9-57</inkml:trace>
  <inkml:trace contextRef="#ctx0" brushRef="#br0" timeOffset="433.907">18 0,'5'0,"6"0,6 0,6 0,2 0,3 0,1 0,1 0,-1 0,0 0,-4 5,-3 2,0-1,-3-6,-6-3</inkml:trace>
  <inkml:trace contextRef="#ctx0" brushRef="#br0" timeOffset="769.359">46 283,'15'0,"9"0,5 0,3 0,1 0,-1 0,-1 0,-5 0</inkml:trace>
  <inkml:trace contextRef="#ctx0" brushRef="#br0" timeOffset="1053.793">583 424,'-20'33,"-5"17,-4 3,3-1,1-10,5-7,6-10</inkml:trace>
  <inkml:trace contextRef="#ctx0" brushRef="#br0" timeOffset="1356.684">413 367,'0'10,"0"7,0 7,5 3,1 2,5-4,5-1,5 0,4-4,-3-1,0-4,-4 1,0-2,-3 1,-5-3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8:45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1205,'-1'-16,"1"1,1 0,0-1,1 1,1 0,0 0,1 0,0 0,1 1,2-3,1-1,0 1,2 0,0 0,1 0,0 2,1-1,1 1,1 1,0 1,10-8,-23 20,1 0,-1 0,1 0,0 0,-1 0,1 0,0 0,0 0,0 1,0-1,-1 1,1 0,0-1,0 1,0 0,0 0,0 0,0 1,0-1,0 0,0 1,-1-1,1 1,0-1,0 1,0 0,-1 0,1 0,0 0,-1 0,1 0,-1 0,1 1,-1-1,0 1,1-1,-1 1,0-1,0 1,0-1,0 1,-1 0,1 0,0 0,-1-1,1 2,20 90,-17 19,-4-112,0-1,0 1,0-1,0 1,1-1,-1 1,0-1,0 1,1 0,-1-1,0 1,1-1,-1 1,1 0,-1-1,0 1,1 0,-1 0,1-1,-1 1,1 0,-1 0,1 0,-1-1,1 1,-1 0,1 0,-1 0,1 0,-1 0,1 0,-1 0,1 0,-1 0,1 0,-1 0,1 1,-1-1,1 0,-1 0,1 0,-1 1,0-1,1 0,-1 0,1 1,-1-1,0 0,1 1,-1-1,0 1,1-1,-1 0,0 1,1-1,-1 1,0-1,0 1,0-1,0 1,1-1,-1 1,0-1,0 1,0-1,0 1,0-1,0 1,0-1,0 1,22-42,-19 35,15-31,2 0,1 2,2 0,2 1,0 2,15-13,-39 43,0 1,0-1,0 1,0 0,0 0,0 0,0 0,1 0,-1 0,0 0,1 0,-1 0,1 1,-1-1,1 0,-1 1,1-1,-1 1,1 0,-1-1,1 1,0 0,-1 0,1 0,-1 0,1 0,0 1,-1-1,1 0,-1 1,1-1,-1 1,1 0,-1-1,1 1,-1 0,0 0,1 0,-1 0,0 0,0 0,0 0,0 0,1 2,6 10,-1 1,-1 0,0 0,0 0,-2 1,0 0,-1 0,0 0,-1 0,-1 0,0 1,-1-1,-1 0,0 2,3 67,2-60,2-6</inkml:trace>
  <inkml:trace contextRef="#ctx0" brushRef="#br0" timeOffset="3004.677">847 387,'33'80,"111"178,-144-259,1 0,-1 0,0 0,1 0,-1 1,0-1,1 0,-1 0,1 0,0 0,-1 0,1 1,0-1,-1 0,1 1,0-1,0 0,0 1,-1-1,1 1,0-1,0 1,0 0,0-1,0 1,0 0,0 0,0-1,0 1,0 0,0 0,0 0,0 0,0 0,0 1,0-1,0 0,0 0,0 1,0-1,0 0,0 1,0-1,0 1,-1-1,1 1,0 0,0-1,-1 1,1 0,0 0,-1-1,1 1,0 0,-1 0,1 0,-1 0,0 0,1 0,-1 0,0 0,1 0,-1 0,0 0,37-146,12-81,-26 89,-27 121</inkml:trace>
  <inkml:trace contextRef="#ctx0" brushRef="#br0" timeOffset="3623.903">1299 47,'58'-22,"-35"15,-19 4,0 1,0 0,1 0,-1 0,0 1,1-1,-1 1,1 0,0 0,-1 1,1-1,0 1,-1 0,1 1,-1-1,1 1,0 0,-1 0,1 0,-1 0,1 1,-1 0,0 0,0 0,0 0,0 1,0 0,0 0,-3 3,-1-1,0 1,0 0,0 0,0 0,-1-1,0 1,0 0,-1-1,0 1,0 0,0-1,0 0,-1 0,0 0,0 0,0 0,-1 0,1-1,-1 1,-1-1,1 0,0-1,-1 1,-1 0,-24 23,24-24,1 0,-1 1,1 0,0 0,0 1,0-1,0 1,1 0,0 0,0 0,0 1,1 0,0-1,0 1,0 0,1 1,-1-1,2 0,-1 1,1-1,0 1,0-1,1 1,0 0,1-4,0 0,1 0,0-1,0 1,0-1,0 1,0-1,0 0,1 0,-1 0,1 0,-1 0,1 0,0-1,-1 1,1-1,0 0,0 0,0 0,0 0,1-1,-1 1,0-1,0 0,0 1,1-1,84-6,-1-8,-62 16</inkml:trace>
  <inkml:trace contextRef="#ctx0" brushRef="#br0" timeOffset="4040.597">678 1007,'139'-26,"340"-51,-365 71,-96 12</inkml:trace>
  <inkml:trace contextRef="#ctx0" brushRef="#br0" timeOffset="4809.578">960 1177,'17'224,"-21"-195,2-7,-1 0,-1 0,-1-1,-1 1,-1-1,0-1,-10 18,16-36,1-1,-1 1,0-1,0 0,0 0,0 1,0-1,0 0,0 0,0 0,0 0,0 0,-1 0,1 0,0 0,-1-1,1 1,-1 0,1-1,0 1,-1-1,0 0,1 1,-1-1,1 0,-1 0,1 0,-1 0,1 0,-1 0,0-1,1 1,-1 0,1-1,-1 1,1-1,0 0,-1 1,1-1,0 0,-1 0,1 0,0 0,0 0,0 0,-1 0,1 0,1-1,-1 1,0 0,0-1,0 1,1 0,-1-1,0 1,1-1,0 1,-1-1,1 1,0-1,0 0,0 1,0-1,0-1,0-12,1 0,1-1,0 1,2 0,-1 1,2-1,0 0,0 1,1 0,1 1,1-1,2-3,1-2,-2-1,1 0,2 1,0 0,1 1,0 1,2 0,0 0,1 2,3-3,5 0,1 0,0 2,1 1,1 2,0 0,1 2,7-2,-16 7,-17 4,1 0,0 0,0 0,0 1,0-1,0 1,0 0,0 0,0 0,1 0,-1 1,0-1,1 1,-1 0,0 0,1 0,-1 0,0 1,1-1,-1 1,0 0,0 0,1 0,-1 0,0 1,0-1,0 1,-1 0,1 0,0 0,-1 0,1 0,-1 0,0 1,3 2,-5 1,-1 1,1-1,-1 0,-1 1,1-1,-1 0,0 0,0 0,0 0,-1 0,0-1,0 1,-1-1,0 0,0 0,0 0,0 0,-1-1,1 0,-1 0,0 0,-2 1,-159 100,162-104,1 1,0-1,0 0,0 1,0 0,0 0,0 0,1 0,-1 0,0 1,1-1,0 1,0 0,0 0,0-1,0 1,0 0,1 1,-1-1,1 0,0 0,0 1,0-1,0 0,1 1,0-1,-1 1,1-1,0 1,1-1,-1 1,1-1,-1 0,1 1,0-1,0 0,2 3,11 20,1 0,2-1,0-1,2-1,11 11,-14-15,-13-16,0 1,0-1,1 0,-1 0,1 0,-1-1,1 1,0-1,0 0,1 0,-1 0,0 0,0-1,1 0,-1 0,1 0,-1 0,1-1,0 1,-1-1,1-1,-1 1,5-1,8-5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07.2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874 1,'-34'2,"0"2,1 1,-1 2,1 1,-22 9,-63 15,84-26,0 1,1 2,0 2,1 0,0 2,0 2,2 1,-17 11,-56 28,103-53,-1-1,1 0,0 1,1-1,-1 0,0 1,0-1,0 0,1 1,-1-1,1 0,-1 0,1 0,-1 1,1-1,0 0,0 0,-1 0,1 0,0 0,0 0,0 0,0-1,0 1,0 0,0 0,1-1,-1 1,0-1,0 1,0-1,1 1,-1-1,0 0,1 0,-1 1,0-1,1 0,-1 0,0 0,0-1,1 1,-1 0,1-1,204 51,76 13,-224-38,-56-24,-1-1,0 1,0 0,1 0,-1 0,0 0,0 0,0 0,0 0,0 1,0-1,-1 0,1 0,0 1,-1-1,1 0,-1 1,1-1,-1 1,1-1,-1 1,0-1,0 1,0-1,0 1,0-1,0 1,0-1,-1 1,1-1,0 0,-1 1,1-1,-1 1,0-1,1 0,-1 1,0-1,0 1,-11 10,0 0,-1-1,0-1,0 0,-1-1,0 0,-1-1,0 0,0-2,-1 1,1-2,-7 1,-30 14,-288 136,324-147,8-6,0 1,-1 0,1 0,1 1,-1 0,1 0,-1 1,2 0,-1 0,1 1,0 0,0 0,0 0,1 1,1 0,-1 0,-2 7,7-14,0 1,0 0,0 0,0 0,0 0,1 0,-1 0,0 0,1 0,0 0,-1-1,1 1,0 0,0 0,0-1,0 1,0-1,1 1,-1-1,0 1,1-1,-1 0,1 0,-1 1,1-1,0 0,-1 0,1-1,0 1,0 0,0-1,-1 1,1-1,0 1,0-1,0 0,0 0,81 5,-74-5,561-4,-519-1,-33-1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07.8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33,'0'-4,"1"4,-1-1,1 1,-1-1,1 1,-1-1,0 1,1-1,-1 1,0-1,1 0,-1 1,0-1,1 0,-1 1,0-1,0 0,0 1,0-1,0 0,0 1,0-1,0 0,0 1,0-1,0 0,0 1,0-1,0 0,-1 1,1-1,0 0,-1 1,1-1,0 1,-1-1,1 1,-1-1,1 0,0 1,-1 0,0-1,1 1,-1-1,1 1,-1 0,1-1,-1 1,0 0,1-1,-1 1,0 0,1 0,-1 0,0 0,1 0,-1 0,0 0,1 0,-1 0,-21 83,-54 317,9-202,52-178,9-32,8-40,71-135,-58 156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08.1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3 198,'-1'-7,"0"0,0 0,1-1,0 1,1 0,-1 0,1-1,1 1,0 0,0 0,0 0,0 0,1 1,0-1,1 1,0 0,0 0,0 0,0 0,1 0,0 1,0 0,1 0,-1 1,1-1,0 1,1 0,-1 1,0 0,1 0,0 0,0 1,0-1,0 2,0-1,0 1,0 0,0 1,5 0,150-1,-161 1,-1 0,1 0,0 0,-1 1,1-1,-1 0,1 1,0-1,-1 1,1-1,-1 0,0 1,1-1,-1 1,1-1,-1 1,0 0,1-1,-1 1,0-1,1 1,-1 0,0-1,0 1,0-1,0 1,0 0,0-1,0 1,0 0,0-1,0 1,0 0,0-1,0 1,0 0,0-1,-1 1,1-1,0 1,-1 0,1-1,0 1,-1-1,1 1,0-1,-1 1,1-1,-1 1,1-1,-1 0,1 1,-1-1,0 0,1 1,-1-1,1 0,-13 12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08.4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24,'5'5,"6"1,6 0,6-1,2-7,3-2,1-1,1 1,-1-4,0-1,0 1,-5 3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09.2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1,'-4'9,"-1"0,2 0,-1 1,1-1,1 1,0-1,0 1,1 0,0 0,0 0,1 0,1 0,0-1,0 1,1 0,0 0,0-1,4 9,-4-16,-1 0,1 0,-1 0,1 0,0 0,0 0,0-1,0 1,0-1,0 0,0 1,1-1,-1 0,0 0,1 0,-1-1,0 1,1-1,-1 1,1-1,-1 0,1 0,-1 0,1 0,0 0,-1-1,0 1,1-1,-1 1,1-1,-1 0,0 0,1 0,-1 0,0-1,0 1,0-1,0 1,0-1,1-1,76-73,-79 76,78-112,-78 111,0 0,1 1,-1-1,0 0,0 1,1-1,-1 1,0-1,1 1,-1-1,1 0,-1 1,1-1,-1 1,1 0,-1-1,1 1,0-1,-1 1,1 0,-1 0,1-1,0 1,-1 0,1 0,0 0,-1-1,1 1,0 0,0 0,-1 0,1 0,0 1,-1-1,1 0,0 0,-1 0,1 0,0 1,-1-1,1 0,-1 1,1-1,0 0,-1 1,1-1,-1 1,1-1,-1 1,1-1,-1 1,1-1,-1 1,0-1,1 1,-1 0,0-1,0 1,1 0,-1-1,0 1,13 43,-9 235,-7-238,-2 1,-1-1,-2 0,-8 20,15-58,1 2,0 0,-1 0,1-1,-1 1,0 0,0-1,-1 1,1-1,-1 1,0-1,0 0,0 1,-1-1,1 0,-1-1,0 1,0 0,-1-1,1 0,-1 0,0 0,1 0,-1 0,-1-1,1 0,0 0,0 0,-1 0,1 0,-1-1,0 0,1 0,-1-1,0 1,1-1,-1 0,0 0,-4-1,3-4,1 0,-1 0,1-1,0 1,0-1,0-1,1 1,0-1,0 1,1-1,0 0,0-1,1 1,0 0,0-1,0 1,1-1,0 0,1 1,0-1,0 0,1 1,0-4,-1 1,1-1,0 0,1 1,0-1,0 1,1 0,1-1,0 1,0 1,1-1,0 1,0-1,1 2,1-1,-1 1,3-2,10-8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47:14.1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2793 979,'-11'13,"2"1,0 0,1 0,0 1,1 0,1 0,0 1,1 0,1 0,0 0,1 0,0 7,-7 25,10-45,-5 8,1 1,1 0,0-1,0 1,2 0,-1 0,1 1,1-1,0 0,1 0,0 0,1 0,0 0,1 0,1 0,-1-1,2 0,0 1,0-1,3 3,-5-11,-1-1,1 0,-1 0,1-1,0 1,0 0,0-1,0 0,0 1,0-1,0 0,0-1,0 1,0 0,1-1,-1 0,0 0,0 0,1 0,-1-1,0 1,0-1,1 1,-1-1,0 0,0-1,0 1,0 0,0-1,1-1,78-67,-75 62,56-73,-3-2,-4-2,26-56,-75 127,0 2,0-1,-1 0,0 1,-1-2,-1 1,0-1,-1 1,0-1,-1 0,-1 0,0-4,-1 18,-1 0,0 0,0 0,1 0,-1 0,0 0,0 0,0 0,1 0,-1 0,0 0,0 0,1 1,-1-1,0 0,1 1,-1-1,0 0,1 1,-1-1,0 1,1-1,-1 1,1-1,-1 1,1 0,-1-1,1 1,-1 0,1-1,0 1,-1 0,1-1,0 1,0 0,-1 0,1-1,0 1,0 0,0 0,-16 30,2 1,1 1,2 0,1 1,1 0,2 0,1 1,2 1,2-21,1 0,0 1,0-1,2 1,0-1,1 0,0 1,1-1,1 0,1-1,0 1,0-1,2 0,0 0,0 0,9 10,-2-10,-1-4</inkml:trace>
  <inkml:trace contextRef="#ctx0" brushRef="#br0" timeOffset="524.306">3328 1487,'60'-61,"-2"-2,-4-3,-2-2,-3-2,14-33,-11-21,-80 225,8 48,20-142,1-1,-1 1,1 0,0-1,1 1,0-1,0 1,0-1,1 0,0 0,0 0,0 0,1-1,0 1,0-1,0 0,1 0,-1 0,1-1,0 1,3 0,-5-2,0-1,0 0,0 0,1 0,-1 0,1 0,0-1,-1 1,1-1,0 0,0 0,0-1,0 1,0-1,-1 0,1 0,0 0,0 0,0-1,0 1,0-1,0 0,-1-1,1 1,0 0,-1-1,1 0,-1 0,1 0,-1 0,0-1,1 0,16-13,0-2,-1 0,-1-1,-1-1,-1-1,8-12,-8 9,-1-1,0-1,-3 0,0-1,-1 0,-2-1,0-5,-9-14,0 48,0-1,0 1,0-1,0 1,-1 0,1-1,0 1,-1-1,1 1,0-1,-1 1,1-1,0 1,-1-1,1 1,-1-1,1 0,-1 1,1-1,-1 0,1 1,-1-1,1 0,-1 0,0 1,1-1,-1 0,1 0,-1 0,0 0,1 0,-1 0,1 0,-1 0,0 0,1 0,-1 0,1 0,-1-1,0 1,1 0,-1 0,1 0,-1-1,1 1,-1 0,1-1,-1 1,1-1,-1 1,1 0,0-1,-1 1,1-1,0 1,-1-1,1 1,0-1,-1 0,1 1,0-1,0 1,0-1,0 0,-1 1,1-1,0 1,0-1,0 0,0 0,-10 16</inkml:trace>
  <inkml:trace contextRef="#ctx0" brushRef="#br0" timeOffset="769.864">4458 1007,'-15'38,"-4"18,5 4,11-8,5-13</inkml:trace>
  <inkml:trace contextRef="#ctx0" brushRef="#br0" timeOffset="1037.42">4288 415,'10'-5,"7"-1,2-1</inkml:trace>
  <inkml:trace contextRef="#ctx0" brushRef="#br0" timeOffset="1353.014">4825 472,'49'-11,"0"-1,0-3,-1-2,-1-2,-1-1,16-13,-52 26,0-1,-1-1,0 0,-1 0,0-1,0 0,-1 0,0-1,-1 0,0 0,-1-1,0 1,-1-1,0 0,-1-1,0 1,-1 0,0-8,-2 19,2-5,0 1,-1-1,0 1,0-1,0 1,-1-1,0 1,0-1,0 1,-1-1,0 0,0 1,0 0,-1-1,0 1,0 0,0 0,0-1,-1 2,0-1,0 0,0 1,-2-2,3 5,1 0,0 0,-1 1,1-1,-1 1,1-1,-1 1,1-1,-1 1,1 0,-1 0,0 0,1 0,-1 0,1 0,-1 0,1 1,-1-1,1 1,-1-1,1 1,-1-1,1 1,-1 0,1-1,0 1,-1 0,1 0,0 0,0 0,0 1,0-1,0 0,0 0,0 0,0 1,0-1,1 1,-31 55,31-56,-55 217,43-149,-71 509,58-369,16-135,1 8,-4 0,-3-1,-4 0,-26 67,41-137,-1 0,-1-1,0 0,0 0,-1 0,0-1,-1 0,0-1,0 0,-1 0,1 0,-2-1,-7 4,12-8,1 0,-1-1,-1 0,1 0,0 0,0 0,-1-1,1 0,-1 0,1 0,-1-1,0 0,1 0,-1 0,1-1,-1 0,1 0,-1 0,1-1,0 0,-1 0,1 0,0 0,0-1,1 0,-1 0,0 0,1-1,-1 0,-3-3,1-1,-1 1,1-2,1 1,-1-1,1 0,1 0,0-1,0 0,1 0,0 0,1 0,0 0,0-1,1 0,1 1,0-1,0 0,1 0,0 1,1-1,0 0,1 0,0 1,1-1,0 1,1 0,0 0,3-6,12-12,2 1,0 1,1 0,2 2,0 1,2 1,0 1,2 2,0 0,1 2,1 1,0 1,1 2,1 1,0 1,2 2,1-1</inkml:trace>
  <inkml:trace contextRef="#ctx0" brushRef="#br0" timeOffset="1606.044">5558 895,'-29'13,"0"1,1 2,0 1,1 0,1 3,1 0,1 1,1 1,-12 16,-24 57,58-92,0 0,1 0,-1 0,1 0,-1 0,1 0,0 0,0 1,0-1,1 0,-1 0,1 0,0 0,-1 0,1 0,1 0,-1 0,0-1,1 1,-1 0,1-1,0 1,0-1,0 0,0 1,0-1,1 0,-1 0,1 0,-1-1,1 1,0-1,-1 1,2-1,2 3,1-1,0-1,0 1,1-1,-1 0,0-1,1 0,-1 0,1 0,-1-1,1 0,-1-1,1 0,-1 0,1 0,-1-1,0 0,0-1,0 1,0-1,0-1,-1 1,1-1,-1 0,0-1,0 0,4-4,7-7,-1 0,-1-2,-1 1,0-2,-1 0,-1 0,-1-2,5-12,53-172,-63 180</inkml:trace>
  <inkml:trace contextRef="#ctx0" brushRef="#br0" timeOffset="1908.986">5840 1205,'-1'3,"0"-1,0 0,0 0,0 1,0-1,-1 0,1 0,-1-1,1 1,-1 0,0 0,0-1,1 1,-1-1,0 1,-1-1,1 0,0 0,0 0,0 0,-1 0,1-1,0 1,-1-1,1 1,-1-1,1 0,-1 0,1 0,0 0,-1 0,1-1,-2 1,2-71,6 39,2 0,1 1,1 0,2 0,1 1,2 0,1 1,1 0,1 2,1 0,2 0,1 2,15-4,-18 21</inkml:trace>
  <inkml:trace contextRef="#ctx0" brushRef="#br0" timeOffset="2354.085">6010 1092,'8'0,"-1"0,1-1,0 0,0 0,0-1,-1 0,1 0,0-1,-1 0,0 0,0-1,0 0,0 0,-1-1,1 0,-1 0,-1 0,1-1,-1 0,1 0,47-55,-48 52,2 1,-1-1,1 1,0 0,1 1,0-1,0 2,1-1,-1 1,1 0,1 1,-1 0,1 0,-8 5,1 0,-1 0,1 0,-1 0,0 0,1 1,-1-1,0 0,1 1,-1 0,0 0,0-1,0 2,0-1,1 0,-1 0,-1 0,1 1,0-1,0 1,0 0,-1-1,1 1,-1 0,1 0,-1 0,0 0,0 0,0 0,0 1,0-1,0 0,-1 0,1 1,-1-1,0 0,1 1,-1-1,0 0,0 1,-1-1,1 1,0-1,-1 0,18 51,-12-51,-1 0,1 0,-1-1,1 1,0-1,0 0,0 0,0-1,0 1,0-1,0 0,-1 0,1-1,0 0,0 1,0-2,0 1,0 0,-1-1,1 0,-1 0,1-1,-1 1,0-1,0 0,0 0,0 0,-1 0,2-2,3 0,11-6,6-7,2 3,0 0,1 1,0 2,18-5,-44 17,-1-1,1 0,-1 1,1 0,0-1,-1 1,1 0,-1 0,1 0,0 0,-1 0,1 0,-1 0,1 0,0 1,-1-1,1 1,-1-1,1 1,-1-1,1 1,-1 0,0 0,1 0,-1 0,0 0,1 0,-1 0,0 0,0 1,0-1,0 0,0 1,-1-1,1 0,0 1,-1-1,1 1,-1-1,1 1,-1 0,0-1,1 1,-1-1,0 1,0 0,0-1,0 1,-1 0,1-1,0 1,-1-1,1 1,-1-1,1 1,-1 0,-3 12,-10 85,14-96,0 0,0 1,1-1,-1 0,1 0,0 0,-1 0,2 0,-1 0,0 0,1-1,-1 1,1 0,0-1,0 1,0-1,0 1,0-1,0 0,1 0,-1 0,1 0,-1-1,1 1,0-1,0 1,0-1,-1 0,3 0,15 4</inkml:trace>
  <inkml:trace contextRef="#ctx0" brushRef="#br0" timeOffset="-1331.445">196 725,'85'-40,"-1"-4,-3-4,26-21,-91 59,-1 0,0-1,0 0,-2-1,1-1,-1 0,-1 0,0-2,-1 1,-1-2,0 1,-1-1,5-13,-15 29,1 1,-1-1,1 0,-1 0,1 0,-1 0,0-1,1 1,-1 0,1 0,-1 0,1 0,-1 0,1-1,0 1,-1 0,1-1,-1 1,1 0,-1-1,1 1,0 0,-1-1,1 1,-17 80,3 2,4-1,4 2,3-1,6 56,-2-55,-1 435,2-497,-2-1,0 1,-1 0,-1-1,-1 1,-1-1,-1 0,-1 0,0 0,-2-1,0 0,-1 0,-1-1,0 0,-2-1,0 0,-1-1,0 0,-1-1,-1-1,-1 0,-1 0,3-4,-1-1,-1 0,1-1,-1 0,-1-1,1-1,-1-1,0 0,-1-1,1-1,-1-1,1 0,-1-1,0-1,1-1,-1-1,0 0,1-1,0-1,0 0,0-1,0-1,-6-4,16 6,1-1,1 1,-1-1,0 0,1 0,0-1,1 1,-1-1,1 0,0 0,0-1,1 1,0-1,0 0,0 0,1 0,0 0,1 0,0-1,0 1,0 0,1-1,0 1,0-1,1 1,0 0,0-1,1 1,0 0,0-1,13-19,1 0,1 1,2 1,0 1,2 0,0 2,1 0,2 2,0 0,6-2,-24 18,38-33,1 2,3 2,0 2,2 2,1 3,40-15,0 8,-2-5,-2-4,13-11,34-35,-134 88,1-1,-1 1,1 0,-1 0,0-1,1 1,-1 0,1 0,-1 0,1 0,-1 0,1-1,-1 1,1 0,-1 0,1 0,-1 0,1 1,-1-1,1 0,-1 0,0 0,1 0,-1 0,1 0,-1 1,1-1,-1 0,0 0,1 1,-1-1,1 0,-1 1,0-1,1 0,-1 1,0-1,0 1,1-1,-1 0,0 1,0-1,1 1,-1-1,0 1,0-1,0 1,0-1,0 1,0-1,0 1,0-1,0 1,0-1,0 0,0 1,0-1,0 1,-1-1,1 1,0-1,0 1,0-1,-1 1,1-1,0 0,-1 1,-14 35,14-34,-8 16,-20 37,2 0,2 1,3 2,3 0,-9 44,26-97,1 0,-1 0,1 0,0 0,1 0,-1 1,1-1,0 0,0 0,0 1,1-1,0 0,0 0,0 0,1 0,-1 0,1 0,1 0,-1-1,1 1,-1-1,1 1,0-1,1 0,-1 0,1 0,0-1,0 1,0-1,0 0,1 0,-1 0,1-1,-1 0,1 0,0 0,0 0,4 0,5-3,1-1,-1 0,0-1,0-1,0 0,0-1,-1 0,0-1,0 0,0-2,-1 1,0-1,0-1,-1 0,0-1,-1 0,0 0,-1-1,4-5,-5 7,1 0,-1-1,-1 1,0-1,0-1,-1 0,0 1,-1-2,0 1,-1-1,0 1,-1-1,0 0,-1-1,0 1,-1 0,-1 0,0-1,0 1,-1 0,-1-1,0 1,0 0,-2 0,1 0,-1 1,-1-1,0 1,-4-4,6 9,-1 1,0 0,0 1,0-1,0 1,-1 0,0 0,0 0,0 1,0-1,-1 1,1 1,-1-1,0 1,0 0,0 0,0 0,0 1,0 0,0 0,0 1,0 0,-1 0,1 0,0 1,0 0,0 0,0 0,0 1,0 0,0 0,0 1,1-1,-4 3,-53 56,49-42</inkml:trace>
  <inkml:trace contextRef="#ctx0" brushRef="#br0" timeOffset="-944.09">1579 1430,'-64'69,"64"-68,0-1,0 0,0 1,0-1,0 1,-1-1,1 0,0 1,0-1,-1 0,1 1,0-1,0 0,-1 1,1-1,0 0,-1 1,1-1,-1 0,1 0,0 0,-1 1,1-1,-1 0,1 0,0 0,-1 0,1 0,-1 0,1 0,-1 0,1 0,-1 0,1 0,0 0,-1 0,1 0,-1 0,1 0,0-1,-1 1,1 0,-1 0,1 0,0-1,-1 1,1 0,0-1,-1 1,1 0,0-1,-1 1,1 0,0-1,0 1,0 0,-1-1,1 1,0-1,0 1,0 0,0-1,0 1,0-1,0 1,-1-1,7-30,117-228,-102 221,112-183,-133 220,0-1,0 1,1 0,-1-1,0 1,1 0,-1-1,1 1,-1 0,1 0,0 0,0-1,-1 1,1 0,0 0,0 0,0 0,0 0,0 0,0 1,1-1,-1 0,0 0,0 1,0-1,1 1,-1-1,0 1,1 0,-1-1,0 1,1 0,-1 0,1 0,-1 0,0 0,1 0,-1 0,0 1,1-1,-1 0,0 1,1-1,-1 1,0-1,0 1,1 0,-1 0,1 0,4 72,-6-47</inkml:trace>
  <inkml:trace contextRef="#ctx0" brushRef="#br0" timeOffset="14941.582">1353 2221,'1'-24,"3"0,0 0,1 0,1 1,1 0,1 0,1 1,1 0,1 0,1 1,1 1,1 0,1 1,4-4,-15 19,0 0,0 0,1 1,-1-1,1 1,0 0,0 0,0 1,0 0,1 0,-1 0,1 0,-1 1,1 0,-1 0,1 0,0 1,0 0,-1 0,1 1,0-1,-1 1,1 0,-1 1,1-1,-1 1,0 0,1 1,-1-1,0 1,0 0,-1 0,1 0,-1 1,1 0,-1 0,0 0,-1 0,1 1,-1-1,2 3,6 21,-1 1,-2 0,0 1,-2-1,-1 2,-2-1,0 0,-3 0,0 1,-3 14,3-25,-1 0,-1 0,-1 1,0-1,-2-1,0 1,-1-1,-1 0,-1 0,-1 0,0-1,-2-1,0 1,-15 3,26-21,0-1,0 1,0 0,1-1,-1 1,0-1,0 1,0 0,0-1,0 1,0-1,0 1,0 0,0-1,0 1,0-1,0 1,0 0,0-1,0 1,0-1,0 1,-1 0,1-1,0 1,0 0,0-1,-1 1,1 0,0-1,0 1,-1 0,1 0,0-1,-1 1,1 0,0 0,-1-1,1 1,0 0,-1 0,1 0,0 0,-1 0,1-1,-1 1,1 0,0 0,-1 0,1 0,-1 0,1 0,0 0,-1 1,1-1,-1 0,1 0,0 0,-1 0,1 0,-1 1,1-1,0 0,-1 0,1 1,7-20,1 0,1 1,1 0,1 1,0 0,1 1,1 0,6-6,7-9,250-317,-268 339,-6 6,1 0,-1 0,1 0,0 0,0 0,0 0,0 1,1-1,-1 1,1 0,-1 0,1 0,0 1,0-1,0 1,0 0,1-1,-3 4,0 0,-1 0,1 0,-1 0,1 0,-1 0,0 0,0 0,0 0,0 0,0 1,-1-1,1 0,0 1,-1-1,0 1,0-1,0 0,0 1,0-1,0 1,0-1,-1 0,1 1,-1-1,0 0,0 1,0-1,0 0,-1 2,1 3,-20 72,13-56,2 1,0 0,2 0,0 0,2 1,1 18,0-40,1 0,1 0,-1 0,0 0,1 0,0 0,0 0,-1 0,2 0,-1-1,0 1,1 0,-1 0,1-1,0 1,-1-1,1 0,1 0,-1 1,0-1,0 0,1-1,-1 1,1 0,0-1,-1 1,1-1,0 0,0 0,0 0,0 0,0-1,0 1,0-1,0 0,0 0,0 0,0 0,0 0,0-1,0 1,0-1,0 0,0 0,0 0,-1 0,1 0,0-1,18-9,-1-2,-1 0,0-1,0-1,-2-1,0 0,-1-1,0-1,-1 0,5-11,45-50,26-8,-91 87,0 1,0-1,0 1,0-1,0 1,0-1,0 1,0-1,1 1,-1-1,0 1,0-1,0 1,1-1,-1 1,0-1,1 0,-1 1,0-1,1 1,-1-1,0 0,1 1,-1-1,1 0,-1 0,0 1,1-1,-1 0,1 0,-1 0,1 0,-1 1,1-1,-1 0,1 0,-1 0,1 0,-1 0,1 0,-1 0,1 0,-1-1,1 1,-1 0,1 0,-1 0,1 0,-1-1,1 1,-1 0,0 0,1-1,-1 1,1 0,-1-1,0 1,1-1,-1 1,0 0,0-1,1 1,-1-1,0 1,0-1,-8 42,-10 9,6-23,2 1,0 0,2 1,2 0,0 0,2 0,1 1,1 0,2 8,16 2,-3-28</inkml:trace>
  <inkml:trace contextRef="#ctx0" brushRef="#br0" timeOffset="15261.904">2849 2108,'-8'17,"0"1,1 1,1-1,1 1,0 0,2 0,0 0,1 1,1-1,1 1,1-1,0 1,2 6,-1-21,-1-1,0 0,1 1,0-1,0 0,0 0,1 0,-1-1,1 1,0-1,0 1,0-1,1 0,-1 0,1 0,-1 0,1-1,0 0,0 0,0 0,1 0,-1 0,0-1,1 0,-1 0,0 0,1 0,-1-1,1 1,1-1,3 0,1-1,-1 0,0 0,0 0,0-1,0-1,-1 1,1-1,0-1,-1 0,0 0,0-1,0 1,6-7,-2 3,-1-1,-1 0,0-1,0 0,0-1,-2 1,1-2,-1 1,-1-1,0-1,-1 1,0-1,-1 0,-1 0,0-1,0 1,-1-1,-1 0,-1 0,0 0,0 0,-1 0,-1 0,-1 0,0 0,0 0,-2 1,0-1,0 1,-1 0,-1 0,-5-10,6 18,-1-1,0 1,0 0,0 0,-1 1,1 0,-1 0,0 0,0 1,0 0,-1 1,1 0,-1 0,1 0,-1 1,0 0,1 0,-1 1,0 0,0 1,1-1,-1 1,0 1,1 0,-1 0,1 0,-1 1,1 0,0 0,0 1,1 0,-1 0,1 1,0 0,0 0,0 0,-1 3,-44 86,43-62</inkml:trace>
  <inkml:trace contextRef="#ctx0" brushRef="#br0" timeOffset="15691.032">3639 1600,'-2'4,"0"0,0 1,1-1,-1 0,1 1,0-1,0 1,0-1,1 1,-1 0,1-1,0 1,1 0,-1-1,1 1,0-1,0 1,1 1,1 16,0 34,-2-1,-2 1,-3-1,-2 0,-5 12,-50 235,50-256,9-37,-1 0,1 0,0 0,1 1,0-1,1 0,-1 0,2 1,-1-1,2 0,-1 1,-4-23,1-3</inkml:trace>
  <inkml:trace contextRef="#ctx0" brushRef="#br0" timeOffset="15945.224">3300 2108,'34'0,"30"-5,13-1,0 0,-10 1,-11-3,-10-1,-8 2,-6 1,-3 8,-3 2,0 1,-4 5,-2 0,-4-2</inkml:trace>
  <inkml:trace contextRef="#ctx0" brushRef="#br0" timeOffset="16123.687">4147 2277,'-5'34,"-1"15,0 1</inkml:trace>
  <inkml:trace contextRef="#ctx0" brushRef="#br0" timeOffset="16288.764">4147 1770,'0'38,"0"18,0-1</inkml:trace>
  <inkml:trace contextRef="#ctx0" brushRef="#br0" timeOffset="16609.766">4485 2108,'-14'18,"1"1,1 0,0 1,1 1,2 0,0 0,1 1,-5 21,12-39,0-1,0 1,1-1,-1 1,1-1,0 1,-1-1,2 1,-1-1,0 1,1-1,0 1,-1-1,1 1,1-1,-1 0,0 1,1-1,0 0,0 0,-1 0,2 0,-1 0,0-1,1 1,-1-1,1 1,0-1,0 0,0 0,0 0,0-1,0 1,0-1,1 1,-1-1,0 0,1-1,-1 1,1 0,-1-1,1 0,-1 0,1 0,-1 0,1-1,3 0,1 0,0-1,1-1,-1 1,0-1,-1-1,1 0,0 0,-1 0,0-1,0 0,-1 0,1-1,-1 0,0 0,0 0,-1-1,0 0,0 0,-1 0,0 0,0-1,0 0,1-6,1-1,-1-1,-1 1,0-1,-1 0,0-1,-1 1,-1 0,-1-1,0 1,-1-1,-1 1,-1 0,-39-78,40 91,0 0,0 1,0-1,0 0,0 1,-1 0,1-1,-1 1,1 0,-1 0,0 1,0-1,0 0,0 1,0 0,0 0,0 0,-1 0,1 0,0 1,0-1,-1 1,1 0,0 0,-1 0,1 0,0 1,-1-1,1 1,-2 2,0 0,1 0,-1 0,1 0,0 1,0 0,0 0,1 0,-1 0,1 1,0-1,0 1,1 0,-3 3,0 1,-8 14</inkml:trace>
  <inkml:trace contextRef="#ctx0" brushRef="#br0" timeOffset="17109.76">4796 2362,'158'-264,"-158"263,-1 0,1 0,0 0,0 0,0 0,0 0,0 0,0 0,1 0,-1 0,0 0,0 1,1-1,-1 0,0 0,1 0,-1 0,1 0,-1 1,1-1,-1 0,1 1,0-1,-1 0,1 1,0-1,0 1,-1-1,1 1,0-1,0 1,0-1,0 1,0 0,-1 0,1-1,0 1,0 0,0 0,0 0,0 0,0 0,0 0,0 0,0 0,0 1,0-1,-1 0,1 0,0 1,0-1,0 1,0-1,-1 0,1 1,0 0,0-1,-1 1,1-1,0 1,-1 0,1 0,0 0,1 16,1-1,1 0,1 0,0 0,1 0,1-1,0 0,1 0,1 0,0-1,1-1,0 0,1 0,10 8,-16-16,0 0,0-1,0 0,1 0,0-1,-1 1,1-1,0 0,1-1,-1 0,0 0,1 0,-1-1,1 1,0-2,-1 1,1-1,0 0,-1 0,1-1,0 0,-1 0,1 0,-1-1,6-2,1-4,-1 0,-1-1,1 0,-1 0,-1-2,0 1,0-1,-1-1,0 0,-1 0,-1 0,0-1,0 0,-1-1,-1 1,-1-1,0 0,0-1,0-5,27-69,11-23,-34 88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09.6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52,'4'0,"7"0,7 0,4 0,3 0,3 0,1 0,-4-4,-2-3,0 1,1 1,2 1,0 2,-4-4,0-1,0 1,-4 2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09.9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26,'19'0,"11"0,6 0,0 0,1 0,-3 0,-1-5,-3-1,0 0,-2 1,-4 2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11.1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1 558,'7'-28,"2"1,1 0,1 0,1 1,1 1,1 0,2 1,0 0,2 2,0 0,12-10,141-122,-108 123,-62 30,1 1,0 0,-1 0,1 0,0 0,-1 0,1 1,0-1,-1 0,1 1,0-1,-1 1,1 0,-1-1,1 1,-1 0,1 0,-1 0,0 0,0 0,1 0,-1 1,0-1,0 0,0 1,0-1,0 0,0 1,-1-1,1 1,0 0,-1-1,1 1,-1 0,0-1,1 1,-1 0,0-1,0 1,0 228,0-229,-1-1,1 1,0 0,0 0,-1-1,1 1,0 0,0-1,0 1,0 0,0-1,0 1,0 0,0 0,0-1,1 1,-1 0,0-1,0 1,0 0,1-1,-1 1,0 0,1-1,-1 1,1-1,-1 1,1-1,-1 1,1-1,-1 1,1-1,-1 1,1-1,0 0,-1 1,1-1,0 0,-1 1,1-1,0 0,-1 0,1 0,0 0,-1 0,1 0,0 0,0 0,-1 0,1 0,0 0,-1 0,1 0,0 0,-1-1,1 1,0 0,-1-1,1 1,0 0,-1-1,1 1,-1-1,1 1,-1-1,1 1,0-1,33-40,-32 39,10-15,18-25,1 1,2 1,1 2,13-9,-36 37,71-51,-79 60,-1-1,0 1,1 0,-1 0,1 0,-1 0,1 0,-1 1,1-1,0 1,-1 0,1-1,0 1,-1 0,1 1,0-1,-1 0,1 1,-1 0,1-1,-1 1,1 0,-1 0,1 1,-1-1,0 0,1 1,-1-1,0 1,0 0,0 0,-1 0,3 2,-1 4,0 1,-1 0,0 0,0 0,-1 0,0 1,0-1,-1 0,-1 1,1-1,-2 0,1 0,-1 0,0 0,-1 0,0 0,-1 0,-1 2,-1 9,-10 89,21-91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11.6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453 0,'-18'5,"-16"4,0 1,1 1,0 2,1 1,0 2,-27 18,46-28,2 1,-1 0,1 1,0 0,0 1,1 0,0 1,1 0,0 0,0 1,1 0,1 1,0-1,0 1,1 1,1-1,0 1,1 0,0 1,1-1,0 0,0 11,4-20,-1 0,1 0,-1 0,1 0,1-1,-1 1,0 0,1-1,0 1,-1-1,2 1,-1-1,0 0,1 0,-1 0,1 0,0 0,0 0,0-1,0 0,0 1,1-1,-1-1,1 1,-1 0,1-1,0 1,0-1,-1 0,1-1,0 1,0-1,0 1,0-1,0 0,0-1,0 1,0-1,0 1,-1-1,1 0,0-1,0 1,-1-1,1 0,2-1,20-14,0-2,-2 0,0-2,-1 0,-2-2,0-1,-1 0,-1-1,1-5,-13 21,112-173,-102 162,-11 35,-11 39,2-42,-1 1,1-1,1 1,0 0,1-1,1 1,-1 0,2 0,0 0,1-1,0 1,1 0,0-1,1 0,3 7,-4-11,2 0,-1 0,1 0,1-1,-1 0,1 0,1 0,-1-1,1 0,0 0,0 0,1-1,0 0,12 5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12.1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 1,'-37'101,"36"-98,0 0,1 1,-1-1,1 0,-1 0,1 1,0-1,1 0,-1 0,0 0,1 1,0-1,-1 0,1 0,0 0,1 0,-1 0,1 0,-1 0,1-1,0 1,0 0,0-1,0 1,0-1,1 0,-1 0,1 0,0 0,2 1,-3-2,1 0,0 0,-1-1,1 1,0-1,0 1,-1-1,1 0,0 0,0 0,0-1,-1 1,1-1,0 1,-1-1,1 0,0 0,-1 0,1 0,-1-1,1 1,-1-1,0 1,0-1,0 0,0 0,0 0,0 0,0 0,0-2,44-73,-14 12,-31 65,0 0,0 0,0 0,0 1,0-1,0 0,0 1,0-1,0 1,0-1,-1 1,1-1,0 1,0-1,-1 1,1 0,0-1,-1 1,1 0,-1 0,1 0,-1-1,1 1,-1 0,1 0,-1 0,0 0,0 0,1 0,-1 0,0 0,0 0,0 0,0 0,0 0,1 2,7 29,-1 1,-2 0,-1 0,-1 0,-2 0,-2 0,-1 11,0 23,2-41,-1 0,-1-1,-1 1,-1-1,-2 1,0-1,-2-1,-1 1,0-1,-2-1,-1 0,-8 11,18-31,1 0,-1-1,0 0,0 1,0-1,-1 0,1 0,-1 0,1 0,-1 0,1-1,-1 1,0-1,0 0,0 1,0-1,0-1,0 1,0 0,0-1,0 1,0-1,-1 0,1 0,0-1,0 1,0 0,0-1,0 0,0 0,0 0,0 0,0 0,0-1,1 1,-1-1,0 0,1 1,-1-1,1-1,0 1,0 0,0 0,0-1,0 1,0-1,0 0,1 0,0 1,-1-1,1 0,0 0,0-1,-2-14,0 0,1 0,1 0,1-1,0 1,1 0,1 0,1 0,1 0,0 0,1 1,1-1,3-3,24-35,-14 32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29.10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1882,'111'-248,"259"-384,-322 542,141-299,-88 211,-201 252,78-61,-1-1,-1-1,0-1,0-1,-1-1,0-2,0 0,-1-1,-1-2,-53 13,79-16,1-1,-1 1,0 0,0 0,0 0,1-1,-1 1,0 0,0 0,0 0,0 0,1 0,-1 1,0-1,0 0,0 0,1 1,-1-1,0 0,0 1,1-1,-1 0,0 1,1-1,-1 1,0-1,1 1,-1 0,1-1,-1 1,1 0,-1-1,1 1,-1 0,1 0,0-1,-1 1,1 0,0 0,0-1,-1 1,1 0,0 0,0 0,0 0,0-1,0 1,0 0,0 0,1 0,-1 0,0-1,0 1,1 0,-1 0,0-1,1 1,-1 0,1 0,-1-1,1 1,-1 0,1-1,-1 1,2 0,11 7,0-1,1 0,0 0,1-2,-1 0,1 0,15 2,146 16,-159-19,0-1,1-1,-1 0,1-2,-1 0,1 0,-1-2,13-2,-10 1,51-23,-71 23,-1 0,1 1,0-1,-1 0,1 0,-1 1,0-1,0 0,0 1,0-1,-1 1,1-1,-1 1,1 0,-1 0,0 0,0 0,0 0,0 0,0 0,0 0,-1 1,1-1,-1 1,1 0,-1 0,1-1,-1 2,0-1,1 0,-2 0,-1-1,-41-22,23 13,0-1,1-1,1-1,0-1,1 0,-10-11,-37-57,66 72</inkml:trace>
  <inkml:trace contextRef="#ctx0" brushRef="#br0" timeOffset="533.592">1356 104,'1'-2,"1"0,-1-1,1 0,-1 1,0-1,0 0,0 1,0-1,0 0,-1 0,1 0,-1 0,0 0,1 0,-2 0,1 0,0 1,-1-1,1 0,-1 0,0 0,0 0,0 1,0-1,0 0,0 1,-1-1,0 1,1-1,-1 1,0 0,0 0,0 0,0 0,-1 0,1 0,-1 1,1-1,-1 1,1-1,-2 1,-8 2,1 0,-1 1,1 1,0 0,0 0,0 1,0 1,1 0,-1 0,1 1,1 0,-1 1,1 0,0 1,-2 2,-1-1,0 1,1-1,0 2,1 0,0 0,1 1,0 0,1 0,0 1,1 0,1 1,0-1,0 1,2 0,0 1,0-1,1 5,3-12,1 1,0-1,0 1,0-1,1 0,1 0,-1 1,1-2,0 1,0 0,1 0,0-1,0 0,1 0,0 0,0-1,0 1,1-1,-1 0,1-1,0 1,1-1,-1 0,1-1,0 0,0 0,0 0,0-1,0 0,6 1,7-1,1 0,0-1,-1-1,1-1,0-1,-1-1,0-1,1-1,-2 0,1-1,0-2,-1 0,-1-1,8-5,28-18,-3-3,-1-1,-1-3,4-8,-14 4,-39 42,1 0,0 0,-1 0,1 1,0-1,-1 0,0 0,1 0,-1 0,1-1,-1 1,0 0,0 0,0 0,0 0,1 0,-1 0,-1 0,1 0,0 0,0-1,0 1,-1 0,1 0,0 0,-1 0,1 0,-1 0,1 0,-1 0,1 0,-1 1,0-1,0 0,1 0,-1 0,0 1,0-1,0 0,0 1,0-1,0 1,0-1,0 1,0 0,0-1,0 1,0 0,0 0,-9-2,0 1,0 0,0 1,0 0,0 0,0 1,0 1,0 0,0 0,1 1,-1 0,-4 3,-16 6</inkml:trace>
  <inkml:trace contextRef="#ctx0" brushRef="#br0" timeOffset="1049.484">706 245,'61'1,"167"-13,81-18,242-41,-315 69,-214-2,-4-2</inkml:trace>
  <inkml:trace contextRef="#ctx0" brushRef="#br0" timeOffset="1594.288">1694 161,'-2'-8,"0"1,0 0,-1-1,0 1,0 0,0 1,-1-1,0 0,0 1,-1 0,0 0,0 1,0-1,-1 1,0 0,0 0,0 1,-1 0,1 0,-1 0,0 1,0 0,0 0,0 1,-1 0,1 0,-1 1,1 0,-1 0,0 1,-9-3,0 1,1 1,-1 0,0 1,0 1,0 1,0 1,0 0,1 1,-5 2,4 4,4 2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38.1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28 254,'29'0,"10"-5,2-1,0 0,-3 1,-3 2,-2 1,-3-4,-1-1,0 0,-2 3,-4 5,-1 4,-10 0,-7 0</inkml:trace>
  <inkml:trace contextRef="#ctx0" brushRef="#br0" timeOffset="348.455">1 451,'19'-4,"11"-3,6 1,1 1,-1 2,-2 1,-1 1,-3 0,0 1,-2 1,0-1,0 0,0 0,-5-4,-6-3</inkml:trace>
  <inkml:trace contextRef="#ctx0" brushRef="#br0" timeOffset="1114.241">142 0,'99'37,"33"75,-13-43,-116-68,0 0,0 0,0 0,0 1,0-1,0 1,-1-1,1 1,-1 0,1 0,-1 1,0-1,1 0,-1 1,0-1,-1 1,1 0,0-1,-1 1,0 0,1 0,-1 0,0 0,-1 0,1 1,0-1,-1 0,0 0,0 0,0 0,0 1,0-1,-1 0,1 0,-1 0,0 0,0 1,0-1,0-1,0 1,-1 0,0 0,0 1,-21 21,-1-1,-1-1,-1-2,0 0,-2-2,-3 1,-22 9,38-21,-1 0,2 0,-1 1,1 1,1 1,0 0,0 0,1 1,0 2,2 3,2 0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46.5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1 494,'0'-21,"0"0,2 1,1-1,0 0,2 1,0 0,1 0,1 1,1-1,1 1,9-15,-8 15,1 1,0 0,1 1,2 0,-1 1,2 0,0 1,1 0,0 2,1 0,1 1,7-4,-24 16,0-1,1 0,-1 1,0-1,1 1,-1-1,1 1,-1 0,1 0,-1 0,1-1,-1 1,0 1,1-1,-1 0,1 0,-1 0,1 1,-1-1,0 1,1-1,-1 1,0 0,1-1,-1 1,0 0,0 0,1 0,-1 0,0 0,0 0,0 0,-1 0,1 1,0-1,0 0,0 0,-1 1,1-1,-1 0,1 1,-1-1,0 1,1-1,-1 1,0 0,5 77,-6-69,-2 184,3-194,1 1,-1 0,1-1,0 1,0-1,-1 0,1 1,0-1,-1 1,1-1,0 0,0 0,0 1,0-1,-1 0,1 0,0 0,0 0,0 0,0 0,-1 0,1 0,0 0,0-1,0 1,-1 0,1 0,0-1,0 1,-1-1,1 1,0 0,0-1,-1 1,1-1,-1 0,1 1,0-1,-1 0,1 1,-1-1,1 0,-1 1,0-1,1 0,-1 0,0 1,0-1,1 0,-1 0,0 0,0 0,0 1,0-1,0 0,0 0,0 0,0 0,0 0,20-35,2 0,1 2,2 0,2 2,0 1,2 1,2 1,24-17,-54 44,1 1,-1 0,0-1,0 1,1 0,-1 0,1 0,-1 0,1 0,-1 0,1 0,0 1,-1-1,1 0,0 1,-1-1,1 1,0 0,0 0,0 0,-1 0,1 0,0 0,0 0,-1 0,1 1,0-1,0 1,-1-1,1 1,0 0,-1 0,1-1,-1 1,1 0,-1 0,1 1,-1-1,0 0,1 0,-1 1,0-1,0 1,0-1,0 1,0-1,-1 1,1 0,0-1,-1 1,1 0,-1-1,0 1,1 0,-1 0,2 18,-1 1,-1 0,0-1,-2 1,0 0,-2-1,-4 16,-8 71,-3-12,15-75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44.7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47,'29'-10,"14"-2,5 0,-2 2,-3 8,-4 4,-4 2,-4 0,-6-6,-8-1</inkml:trace>
  <inkml:trace contextRef="#ctx0" brushRef="#br0" timeOffset="258.317">56 132,'14'10,"10"2,6 1,2-4,1-7,-1-4,-1-2,0 0,-2 1,0 0,-5 1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42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107 86,'-27'202,"22"-123,-4 1,-3-1,-3-1,-11 26,13-23,13-81,0 1,0-1,0 0,0 1,0-1,0 1,0-1,0 1,0-1,0 1,1-1,-1 0,0 1,0-1,0 1,0-1,1 0,-1 1,0-1,0 1,1-1,-1 0,0 1,1-1,-1 0,0 0,1 1,-1-1,0 0,1 0,-1 0,1 1,-1-1,1 0,-1 0,0 0,1 0,-1 0,1 0,-1 0,1 0,-1 0,1 0,-1 0,0 0,1 0,-1 0,1 0,-1 0,1-1,-1 1,0 0,1 0,-1 0,0-1,1 1,-1 0,0-1,1 1,-1 0,0-1,1 1,-1 0,0-1,0 1,1-1,19-25,5-27,-16 27</inkml:trace>
  <inkml:trace contextRef="#ctx0" brushRef="#br0" timeOffset="328.306">79 29,'-5'0,"4"0,6 0,7 0,7 0,4 0,4 0,2-5,0-1,6 0,0 1,1 2,-3 1,0 0,-3 2,-10 0,-9 5,-6 1</inkml:trace>
  <inkml:trace contextRef="#ctx0" brushRef="#br0" timeOffset="667.015">51 480,'14'-5,"10"-1,6 0,2 1,0 2,1 1,-7 5,-7 3</inkml:trace>
  <inkml:trace contextRef="#ctx0" brushRef="#br0" timeOffset="1395.504">390 480,'1'226,"-2"-224,1 0,0 0,0 0,0 0,0 0,1 0,-1 0,0 0,1 0,-1 0,1-1,0 1,0 0,0 0,0-1,0 1,0 0,0-1,0 1,1-1,-1 1,0-1,1 0,0 0,-1 1,1-1,0 0,-1 0,1-1,0 1,0 0,0-1,0 1,0-1,-1 1,1-1,0 0,0 0,0 0,0 0,0 0,0 0,0-1,0 1,0-1,0 1,0-1,0 0,-1 1,1-1,0 0,8-8,-1 0,-1 0,1-1,-2 0,1 0,-1-1,-1 0,0 0,0-1,-1 0,-1 0,13-25,-17 36,1 0,-1 0,0 0,0 0,1 0,-1 0,1 0,-1 0,1 0,-1 0,1 0,-1 0,1 0,0 0,0 1,-1-1,1 0,0 0,0 1,0-1,0 1,0-1,0 1,0-1,0 1,0-1,0 1,0 0,0 0,0 0,0-1,0 1,0 0,1 0,-1 0,0 1,0-1,0 0,0 0,0 1,0-1,0 0,0 1,0-1,0 1,0-1,0 1,0 0,0-1,-1 1,1 0,0 0,0-1,-1 1,1 0,0 0,-1 0,1 0,-1 0,1 0,-1 0,0 0,1 0,-1 0,0 0,0 0,0 0,0 1,0-1,0 0,10 33,-2 1,-1 0,-2 0,-1 0,-2 0,-2 1,-2 21,1-18,1-27,0 0,-1 1,0-1,-1 0,0 0,-1-1,0 1,-1 0,0-1,-1 0,-1 0,1 0,-2-1,1 0,-2 0,1 0,-1-1,0 0,-1-1,-9 7,17-13,-1-1,0 0,0 1,0-1,0 0,0 0,0 1,0-2,0 1,0 0,0 0,-1-1,1 1,0-1,-1 0,1 1,0-1,0 0,-1-1,1 1,0 0,-1-1,1 1,0-1,0 0,0 1,-1-1,1 0,0 0,0-1,0 1,1 0,-1-1,0 1,0-1,1 1,-1-1,1 0,-1 0,1 0,0 0,0 0,0 0,0 0,0 0,0 0,1 0,-1-1,1 1,-1 0,1-2,-2-13,1 0,1 1,0-1,1 0,1 1,1-1,0 1,1 0,1 0,0 0,1 0,1 1,1 0,0 0,1 1,9-12,-4 8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47:58.5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1067,'123'-133,"-7"-6,5-20,-106 140,98-144,78-147,-104 168,-86 141,0 1,0 0,0 0,1 0,-1-1,0 1,0 0,0 0,0 1,0-1,0 0,0 0,1 0,-1 1,0-1,0 1,0-1,0 1,0-1,0 1,-1 0,1-1,0 1,0 0,0-1,0 1,-1 0,1 0,0 0,-1 0,1 0,-1 0,1 0,-1 0,0 0,1 0,-1 0,0 0,1 0,-1 1,0-1,0 0,0 0,0 0,0 0,-1 0,1 0,0 0,0 0,-1 1,1-1,-1 0,1 0,-1 0,1 0,-1 0,15 252,25 71,-40-12,1-310,0 0,0 0,-1 1,1-1,0 0,-1 0,1 0,-1 0,0 0,0 0,0 0,0 0,0 0,0 0,-1 0,1 0,0-1,-1 1,1-1,-1 1,0-1,0 1,1-1,-1 0,0 0,0 0,0 0,0 0,0-1,-1 1,1 0,0-1,0 0,0 1,0-1,-1 0,1 0,0 0,0-1,-1 1,1 0,0-1,0 0,0 1,0-1,0 0,0 0,0 0,0 0,-2-2,-124-101,100 77,-66-67,47 45,-2 2,-2 3,-31-21,24 37,39 26</inkml:trace>
  <inkml:trace contextRef="#ctx0" brushRef="#br0" timeOffset="3107.127">1072 1040,'24'-7,"0"-1,-1-1,0-1,-1-1,0-1,0-1,-1-1,4-1,11-11,-2-1,-1-2,-1-1,-1-2,-2 0,-1-2,14-24,20-22,80-123,-133 186,-1 1,0-2,-1 1,-1-1,-1 0,0 0,-1 0,-1-1,-1 0,-1 1,0-1,-1-3,0 19,1-1,-1 0,0 1,0-1,0 0,-1 0,1 1,-1-1,0 0,0 1,0-1,-1 1,1-1,-1 1,0 0,0 0,0-1,0 1,0 0,-1 1,1-1,-1 0,0 1,0 0,0-1,0 1,0 0,0 1,-1-1,1 0,0 1,-1 0,0 0,1 0,-1 0,0 1,1-1,-1 1,0 0,0 0,1 0,-1 1,0-1,1 1,-4 0,-12 10,0 0,1 1,0 1,1 1,0 0,1 1,0 1,2 0,0 2,1-1,0 1,2 1,-2 4,-5 6,1 2,1 0,2 0,1 2,2 0,1 0,1 1,2 0,2 0,1 1,1-1,2 1,2 2,-1-29,0 1,0 0,1-1,1 1,-1 0,2-1,-1 0,1 1,0-1,1 0,-1-1,2 1,-1-1,1 1,0-1,1-1,-1 1,1-1,1 0,-1 0,1-1,0 0,0 0,1 0,6 2,3 0,0-1,0-1,1 0,-1-2,1 0,0 0,0-2,0 0,0-2,7 0,0 0</inkml:trace>
  <inkml:trace contextRef="#ctx0" brushRef="#br0" timeOffset="3522.201">2230 560,'-2'0,"-14"3,1 1,0 0,1 1,-1 1,1 0,0 1,0 0,1 1,0 1,0 0,1 1,-6 6,17-15,0 1,0-1,0 0,1 0,-1 0,1 1,-1-1,1 0,-1 0,1 1,0-1,-1 0,1 1,0-1,0 1,0-1,0 0,0 1,1-1,-1 0,0 1,1-1,-1 0,0 1,1-1,0 0,-1 0,1 0,0 1,-1-1,1 0,0 0,0 0,0 0,0 0,0 0,0-1,0 1,1 0,56 29,-36-20,-20-9,1 0,-1 0,1 1,-1-1,0 0,0 1,0 0,0 0,0-1,0 1,0 0,-1 0,1 1,-1-1,1 0,-1 1,0-1,0 0,0 1,0-1,0 1,-1 0,1-1,-1 1,0 0,1-1,-1 1,-1 0,1-1,0 1,0-1,-1 1,0 0,1-1,-1 1,0-1,-1 2,-66 76,59-71,-1-2,0 1,0-1,-1-1,0 0,0 0,0-1,0 0,-1-1,0-1,0 0,0 0,0-1,-1-1,1 0,0-1,-1 0,-10-1,22 0,0 1,0 0,0-1,0 1,0-1,1 1,-1-1,0 1,0-1,0 1,1-1,-1 0,0 1,1-1,-1 0,0 0,1 0,-1 1,1-1,-1 0,1 0,0 0,-1 0,1 0,0 0,0 0,0 0,-1 0,1 0,0 0,0 0,0 0,1 0,-1 0,0 0,0 0,1 0,-1 0,0 1,1-1,-1 0,1 0,-1 0,1 0,7-16</inkml:trace>
  <inkml:trace contextRef="#ctx0" brushRef="#br0" timeOffset="3821.272">2512 673,'-5'8,"1"0,0 1,0 0,0 0,1 0,0 1,1-1,0 1,1-1,0 1,0 0,1-1,0 1,1 0,0-1,1 1,0 0,0-1,4 9,-4-15,-1 0,1-1,0 1,1-1,-1 0,0 1,1-1,-1 0,1-1,0 1,0 0,-1-1,1 1,0-1,0 0,0 0,0 0,1-1,-1 1,0-1,0 1,0-1,1 0,-1 0,0-1,0 1,0-1,1 1,-1-1,0 0,0 0,1-1,91-51,-86 48,0 0,0-1,-1 0,0 0,0 0,0-1,-1 0,0-1,0 0,-1 0,0 0,0-1,-1 0,-1 0,1 0,-1-1,-1 1,1-1,-2 0,1 0,-2 0,1 0,-1-1,-1 1,0 0,0-2,-1 8,-1 1,1-1,-1 1,0-1,0 1,0-1,0 1,-1 0,1 0,-1 0,0 1,0-1,0 1,0-1,0 1,0 0,-1 0,1 0,-1 1,1-1,-1 1,0 0,0 0,1 0,-1 0,0 1,0 0,0-1,0 2,0-1,-2 0,-2 1,-1-1,0 2,1-1,-1 1,1 0,-1 1,1 0,0 0,0 1,1 0,-1 0,1 1,-6 4,-5 7,1-2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50.8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318 85,'-19'-20,"14"14,0 0,0 1,0 0,-1 0,0 0,0 1,0 0,0 0,-1 0,1 1,-1 0,0 0,0 1,-2-1,3 2,0 0,0 1,0 0,0 0,0 0,0 1,0-1,0 2,0-1,0 0,0 1,1 0,-1 1,1-1,-1 1,1 0,0 1,0-1,0 1,1 0,-1 0,1 0,0 1,-1 1,-3 3,1 0,1 0,0 1,0 0,1 0,0 1,1-1,0 1,0 0,2 0,-1 1,0 6,3-14,-2 7,0-1,0 1,2 0,-1-1,1 1,1 0,0 0,0-1,1 1,1-1,0 1,0-1,1 0,0 0,4 5,-6-12,0-1,0 0,1-1,-1 1,1 0,-1-1,1 1,0-1,-1 0,1 0,0 0,0 0,0-1,0 1,0-1,0 0,0 1,0-1,0-1,0 1,0 0,0-1,0 1,0-1,0 0,-1 0,1 0,0-1,0 1,-1-1,3-1,76-62,-77 62,15-15,-1-1,-1 0,0-1,-2-1,0 0,-2-1,5-10,-18 32,17-29,-17 28,0 1,0 0,0-1,0 1,1 0,-1-1,0 1,0-1,0 1,1 0,-1-1,0 1,1 0,-1 0,0-1,1 1,-1 0,0 0,1 0,-1-1,0 1,1 0,-1 0,1 0,-1 0,0 0,1 0,-1 0,1 0,-1 0,1 0,-1 0,0 0,1 0,-1 0,1 0,-1 0,0 0,1 0,-1 1,1-1,-1 0,0 0,1 0,-1 1,0-1,1 0,-1 0,0 1,0-1,1 0,-1 1,0-1,0 0,1 1,-1-1,0 1,0-1,0 0,0 1,0-1,0 1,0-1,0 0,0 1,0-1,0 1,0-1,0 1,0-1,9 107,3-21,-5 1,-3-1,-6 72,-50 78,49-226,0 0,-1-1,0 1,-1-1,0 0,-1 0,1 0,-2-1,1 0,-7 6,11-12,0 1,-1-1,1 0,-1 0,1 0,-1-1,1 1,-1-1,0 1,0-1,0 0,0 0,0 0,0-1,0 1,0 0,0-1,0 0,0 0,-1 0,1 0,0-1,0 1,0-1,0 0,0 0,0 0,0 0,0 0,0-1,1 1,-1-1,1 1,-1-1,1 0,-2-2,-2-3,1 0,1-1,-1 0,1 0,0 0,1 0,0-1,0 1,1-1,0 0,1 0,0 0,0 0,1 0,0 1,0-1,1 0,0 0,1 0,0 0,1 1,-1-1,1 1,5-8,3-4,1 1,1 1,1 0,1 0,0 2,2 0,-1 1,2 0,0 2,1 0,0 1,12-6,19 2,-26 12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0:25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0 410,'0'-18,"2"0,-1 0,2 0,1 1,0-1,1 1,1 0,0 1,1-1,1 1,1 1,0-1,1 1,0 1,1 0,7-6,-4 4,0 1,1 0,1 1,0 0,1 1,0 1,15-7,-31 18,0 0,0 1,1-1,-1 0,1 1,-1-1,1 0,-1 1,1 0,-1-1,1 1,-1 0,1 0,-1 0,1 0,-1 0,1 0,-1 0,1 0,-1 1,1-1,-1 1,1-1,-1 1,1-1,-1 1,0 0,1 0,-1 0,0 0,0 0,1 0,-1 0,0 0,0 0,0 0,-1 1,1-1,0 0,0 1,-1-1,1 1,-1-1,1 1,-1-1,1 1,-1-1,5 81,-6-73,2 104,-1-113,0 1,1 0,-1 0,0 0,0-1,0 1,0 0,1 0,-1-1,0 1,1 0,-1-1,1 1,-1 0,1-1,-1 1,1-1,-1 1,1 0,-1-1,1 1,0-1,-1 0,1 1,0-1,-1 0,1 1,0-1,0 0,-1 0,1 1,0-1,0 0,0 0,-1 0,1 0,0 0,0 0,0 0,-1-1,1 1,0 0,0 0,-1 0,1-1,0 1,-1-1,1 1,0 0,-1-1,1 1,0-1,-1 0,35-32,-29 27,20-24,1 2,2 1,0 1,2 2,20-12,-49 34,-1 1,0 0,1 0,-1 0,1 0,-1 0,1 0,-1 1,1-1,0 0,-1 1,1-1,0 1,-1 0,1-1,0 1,0 0,0 0,-1 0,1 0,0 1,0-1,-1 0,1 1,0-1,-1 1,1 0,0-1,-1 1,1 0,-1 0,1 0,-1 0,0 0,1 0,-1 1,0-1,0 0,0 1,0-1,0 1,0-1,0 1,0-1,-1 1,1 0,-1-1,1 1,-1 0,1-1,-1 1,0 0,0 0,0 1,-24 166,29-151</inkml:trace>
  <inkml:trace contextRef="#ctx0" brushRef="#br0" timeOffset="635.831">1101 43,'-93'35,"63"-25,0 1,1 1,1 2,0 1,-12 9,37-22,-1 1,1 0,0 1,0-1,0 0,0 1,1 0,-1 0,1-1,0 2,0-1,0 0,1 0,-1 0,1 1,0-1,1 1,-1-1,1 1,-1-1,1 1,1-1,-1 1,1-1,-1 1,1-1,1 1,-1-1,1 0,-1 0,1 0,0 0,1 0,-1 0,1 0,0-1,-1 1,2-1,-1 0,0 0,1 0,-1 0,1 0,0-1,0 0,0 0,0 0,0 0,0-1,1 1,-1-1,0 0,5 0,6-5,-1-1,1-1,-1 0,-1-1,1 0,-1-1,0-1,-1 0,0-1,0 0,-1-1,0 0,-1 0,-1-1,4-6,24-24,-24 29,-9 7,0 1,0-1,1 1,0 0,0 0,0 1,0 0,1 0,0 0,0 0,0 1,0 0,0 0,1 1,-1 0,1 0,0 0,5 0,-8 5,1 0,0 0,-1 1,0 0,0-1,0 1,0 1,-1-1,1 0,-1 1,0 0,-1 0,1 0,-1 0,0 0,0 0,-1 0,1 1,-1-1,0 1,-1-1,1 1,-1-1,0 1,-1 0,1-1,21 197,-17-152,-3 0,-2 0,-2 1,-3-1,-1-1,-3 1,-2-2,-15 41,22-76,0 1,0-1,-1 0,-1 0,-1 0,1-1,-2 0,0-1,0 0,-1 0,0-1,-1 0,-9 6,18-15,0 0,1 1,-1-1,0 0,0-1,1 1,-1 0,0 0,0-1,0 1,0-1,0 0,0 0,0 1,0-1,0 0,0-1,0 1,0 0,0-1,0 1,0-1,0 1,0-1,1 0,-1 0,0 0,0 0,1 0,-1 0,1 0,-1-1,1 1,-1-1,1 1,0-1,0 1,-1-1,1 0,0 1,1-1,-1 0,0 0,0-1,-16-92,22 75,1-1,1 0,0 1,1 0,2 1,0 0,1 0,0 1,2 1,0 0,1 1,12-12,-12 14,0 1,1 1,0 1,1 0,0 0,1 2,14-7,-7 6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0:12.1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1572,'-3'0,"0"0,0 0,0 0,0 1,0-1,0 1,0 0,0 0,0 0,0 0,0 0,1 1,-1-1,1 1,-1 0,1 0,-1 0,1 0,0 0,0 0,0 1,0-1,1 1,-1-1,0 1,1 0,0-1,0 1,0 0,0 0,0 0,0 0,1 1,2 102,3-69,-1 1,-1-1,-3 1,0 0,-3 0,-1-1,-3 3,-22 198,24-183,10-49</inkml:trace>
  <inkml:trace contextRef="#ctx0" brushRef="#br0" timeOffset="3099.178">115 1572,'2'-2,"0"-1,0 1,0 0,1 0,-1 0,0 1,1-1,-1 0,1 1,0 0,0-1,-1 1,1 0,0 1,0-1,0 0,0 1,0 0,0-1,0 1,0 0,0 1,0-1,0 0,0 1,0 0,0 0,204 23,-37-36,-139 5,-1 2,1 1,0 1,1 2,-1 1,8 2,10 8,34-3,-75-9,-7 1,1 0,0 0,-1 0,1 0,-1 0,1 0,0 1,0-1,-1 0,1 1,0 0,0-1,0 1,-1 0,1 0,0 0,0 0,0 0,0 1,-1-1,1 0,0 1,0-1,-1 1,1 0,0 0,-1 0,1 0,0 0,-1 0,1 0,-1 0,0 0,1 1,-1-1,0 0,0 1,0-1,0 1,0 0,0-1,-1 1,1 0,0 0,-52 130,40-97,1 1,2-1,1 2,2-1,2 1,1 5,29 128,-18-129,-5-29,-1 1,-1 0,0 1,0-1,-2 0,0 0,0 1,-2 9,0-13,3-6,-1 1,0-1,-1 0,1 0,-1 0,0 1,0-1,0 0,0 0,-1 0,1 0,-1-1,0 1,-1 0,1-1,0 1,-1-1,0 0,0 0,0 0,0 0,0 0,-1-1,1 1,-1-1,0 0,0 0,1 0,-1-1,0 1,-1-1,-164-3,25-26,60 28,-74-11,123 3,0 3,0 1,-1 1,1 2,-30 3,15-1,19-12,36 5</inkml:trace>
  <inkml:trace contextRef="#ctx0" brushRef="#br0" timeOffset="5057.743">962 1994,'0'1,"-1"-1,1 1,0-1,-1 0,1 1,0-1,-1 1,1-1,0 1,0 0,-1-1,1 1,0-1,0 1,0-1,0 1,0-1,0 1,0 0,0-1,0 1,0-1,0 1,0-1,0 1,1 0,-1-1,0 1,0-1,1 1,-1-1,0 1,1-1,-1 0,0 1,1-1,-1 1,1-1,-1 0,0 1,1-1,-1 0,1 1,-1-1,1 0,0 0,-1 1,1-1,-1 0,1 0,-1 0,1 0,-1 0,1 0,0 0,-1 0,1 0,-1 0,1 0,40 5,-40-4,41 1,0-2,0-2,0-1,0-3,6-2,9 0,0 3,0 2,0 3,8 2,37 0,-77-1,-4 0,-38-3,10 1,-1 0,1-1,0 0,0 0,-1 0,1-1,1 0,-1 0,0-1,1 0,0 0,0 0,0-1,0 0,1 0,0 0,0-1,0 0,1 0,0 0,-4-7,2 2,-31-37,35 49,0 1,0 0,0-1,1 1,-1 0,1 0,-1 0,1 0,0 0,0 0,0 1,0-1,0 0,0 1,0-1,1 0,0 1,-1-1,1 1,0-1,0 0,0 1,0-1,1 1,-1 0,0 0,1 115,-11 84,-4-129,48-117,142-185,-158 205</inkml:trace>
  <inkml:trace contextRef="#ctx0" brushRef="#br0" timeOffset="6150.149">1780 2334,'5'9,"1"9,0 5,-1 4,-2 2,0 1,-2 0,-1 0,0 0,0-1,0-1,-1 1,1-1,0 0,-5-4,-1-3,0-3</inkml:trace>
  <inkml:trace contextRef="#ctx0" brushRef="#br0" timeOffset="6452.37">1780 2306,'15'4,"8"3,7-1,2-1,1-7,-1-2,-1-1,4-4,1-1,-1 2,-2-4,-1 2,-7 6,-7 4</inkml:trace>
  <inkml:trace contextRef="#ctx0" brushRef="#br0" timeOffset="6678.466">1837 2503,'14'14,"10"5,5 0,3-5,-4-8,-2-6,-1-2,1-2,-5-4,-6-1</inkml:trace>
  <inkml:trace contextRef="#ctx0" brushRef="#br0" timeOffset="6956.09">2401 2560,'-19'28,"-11"15,-1 5,0-1,6-9</inkml:trace>
  <inkml:trace contextRef="#ctx0" brushRef="#br0" timeOffset="7205.281">2231 2474,'5'10,"7"8,0 5,4 4,4 2,3 1,2-4,2-3,1-4,1-2,0-2,-5-5</inkml:trace>
  <inkml:trace contextRef="#ctx0" brushRef="#br0" timeOffset="8085.247">426 782,'-23'109,"21"-77,0 0,2 1,2-1,1 0,6 26,-1-6,-3 0,-2 0,-3 1,-4 33,-7-42,5-26</inkml:trace>
  <inkml:trace contextRef="#ctx0" brushRef="#br0" timeOffset="8622.579">482 725,'-154'138,"132"-110,47-15,34-15,90 12,-36 22,-113-31,1-1,-1 0,1 1,-1-1,1 0,-1 0,1 1,-1-1,1 0,0 0,-1 0,1 0,-1 1,1-1,-1 0,1 0,0 0,-1 0,1 0,-1-1,1 1,-1 0,1 0,0 0,-1 0,1-1,-1 1,1 0,-1 0,1-1,-1 1,1 0,-1-1,0 1,1-1,-1 1,1-1,-1 1,0-1,0 1,1-1,-1 1,0-1,0 1,1-1,-1 1,0-1,0 1,0-1,0 1,0-1,0 0,0 1,0-1,0 1,0-1,0 0,0 1,0-1,-1 1,1-1,0 1,0-1,-1 1,1-1,0 1,-1-1,1 1,-29-33,-24-4,43 32,1-1,-1 0,1 0,1-1,-1 0,1-1,0 0,1 0,0 0,-6-10,6 1</inkml:trace>
  <inkml:trace contextRef="#ctx0" brushRef="#br0" timeOffset="9002.313">933 161,'-9'28,"-4"15,1 5,2-1,3-4,3-5,1-3,2-3,1-3,1 0,-1-2,1 1,-1-11,1-11,-1-8</inkml:trace>
  <inkml:trace contextRef="#ctx0" brushRef="#br0" timeOffset="9258.584">877 48,'33'0,"17"0,4-5,-3-2,-4 1,-6 1,-5 1,-4-2,-2-2,-2 2,-11 6,-12 3,-7 1</inkml:trace>
  <inkml:trace contextRef="#ctx0" brushRef="#br0" timeOffset="9437.5">990 302,'24'4,"12"3,6-6,0-3,-2 0,-9-1</inkml:trace>
  <inkml:trace contextRef="#ctx0" brushRef="#br0" timeOffset="10040.359">1272 415,'0'12,"-1"-6,1-1,-1 1,1-1,0 1,1-1,-1 0,1 1,0-1,0 1,1-1,-1 0,1 0,0 0,1 0,-1 0,1 0,0-1,0 1,3 2,-2-7,0 1,-1-1,1 0,0-1,-1 1,1-1,0 0,-1 1,1-2,-1 1,1 0,-1-1,0 1,0-1,0 0,0 0,0 0,0-1,0 1,0-1,-1 1,0-1,1 0,-1 0,0 0,0 0,-1-1,1 1,-1 0,1-1,0-2,9-14,38-53,-47 71,-1 1,1-1,-1 1,1 0,-1 0,1 0,0 0,0 0,-1 0,1 0,0 1,0-1,0 1,0-1,0 1,0 0,0 0,0-1,0 1,0 1,0-1,0 0,0 0,0 1,-1-1,1 1,0 0,0 0,0-1,0 1,-1 0,1 0,0 1,-1-1,1 0,-1 1,0-1,1 0,-1 1,0 0,5 6,-1 2,-1-1,0 0,0 1,-1 0,0-1,0 1,-1 1,-1-1,1 0,-2 0,1 1,-2-1,1 0,-1 0,-2 5,2 15,2 28,1-45,-1 1,0-1,-1 1,0 0,-1-1,0 1,-1-1,-1 1,0-1,-1 0,0 0,-1 0,0-1,-1 1,-1-1,0-1,-1 1,-2 2,9-12,-1 0,1 0,0 0,-1 0,0 0,1 0,-1-1,0 1,0-1,0 1,0-1,0 1,0-1,0 0,0 0,-1 0,1-1,0 1,-1 0,1-1,-1 0,1 1,0-1,-1 0,1 0,-1 0,1-1,0 1,-1 0,1-1,-1 0,1 1,0-1,0 0,-1 0,1-1,0 1,0 0,0-1,0 1,1-1,-1 0,0 1,1-1,-1 0,1 0,-1 0,1 0,0 0,0 0,0-1,0 1,0 0,0-1,1 1,-1 0,1-1,4-11,0 0,0 1,2-1,0 1,0 0,1 1,1 0,0 0,0 0,1 1,1 0,0 1,0 0,1 0,0 2,1-1,6-2,0-2</inkml:trace>
  <inkml:trace contextRef="#ctx0" brushRef="#br0" timeOffset="12323.005">482 2447,'-4'6,"0"1,0 1,1-1,0 0,0 1,1 0,0 0,0 0,1 0,0 0,0 0,1 0,0 0,1 7,-1 0,-11 271,3-240,3 1,1 0,2 0,2 0,3 4,8 4,-29-72,-52-59,56 64,1-1,0 0,1-1,1-1,0 0,1 0,0-1,-6-16,15 30,0 0,0 0,0 0,0 0,1 0,-1 0,1 0,0 0,-1 0,1-1,0 1,0 0,1 0,-1 0,0-1,1 1,-1 0,1 0,0 0,-1 0,1 0,0 0,0 0,0 0,1 0,-1 1,0-1,1 0,-1 1,1-1,0 1,-1-1,1 1,0 0,0 0,0 0,0 0,0 0,0 0,0 1,0-1,0 0,0 1,1 0,-1 0,0-1,14 0,-1 0,1 1,-1 1,0 0,1 1,-1 1,0 0,5 2,68 11,-16-3,-61-9,0-1,0-1,1 0,-1-1,1 0,0 0,-1-1,1-1,5-1,21-2,-38 5,1-1,-1 1,0-1,1 1,-1-1,1 1,-1-1,0 1,1-1,-1 1,0-1,1 1,-1 0,0-1,0 1,0 0,1-1,-1 1,0 0,0-1,0 1,0 0,0-1,0 1,-1-1,1 1,0 0,0-1,0 1,-1 0,1-1,0 1,0-1,-1 1,1-1,-1 1,1 0,0-1,-1 0,1 1,-1-1,1 1,-1-1,0 0,1 1,-1-1,1 0,-1 1,0-1,1 0,-1 0,1 0,-2 1,-228 195,218-180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2:13.1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114 199,'0'366,"-1"-352,1 0,-2 0,0 0,-1 0,0 0,-1-1,0 1,-1-1,-2 3,6-16,1 0,0-1,0 1,0 0,0 0,-1 0,1-1,0 1,0 0,0 0,-1 0,1 0,0-1,0 1,-1 0,1 0,0 0,0 0,-1 0,1 0,0 0,-1 0,1 0,0 0,0 0,-1 0,1 0,0 0,0 0,-1 0,1 0,0 0,-1 0,1 0,0 0,0 0,-1 0,1 1,2-16</inkml:trace>
  <inkml:trace contextRef="#ctx0" brushRef="#br0" timeOffset="311.262">0 143,'29'0,"14"0,5 0,-1 0,-4 0,-4 0,-4 0,-4 0,-1 0,-2-5,0-2,-1 1,0 1,-4 2</inkml:trace>
  <inkml:trace contextRef="#ctx0" brushRef="#br0" timeOffset="571.952">29 424,'29'0,"14"0,5 0,-2 0,-3 0,-4 0,-4 0,-8 0</inkml:trace>
  <inkml:trace contextRef="#ctx0" brushRef="#br0" timeOffset="1183.913">565 397,'-7'12,"1"1,0 0,1 0,0 0,1 1,1 0,0 0,1 0,0 0,1 0,1 0,0 0,1 0,1 1,0-1,1 0,0-1,5 13,-7-25,-1 1,1-1,-1 0,1 1,0-1,-1 0,1 0,0 0,0 0,0 0,0 0,0 0,0 0,0 0,1 0,-1 0,0-1,0 1,1-1,-1 1,0-1,1 1,-1-1,1 0,-1 1,0-1,1 0,-1 0,1 0,-1 0,0 0,1-1,-1 1,1 0,-1-1,0 1,1-1,-1 1,0-1,1 1,-1-1,0 0,0 0,0 0,0 0,0 0,0 0,0 0,0 0,0 0,0 0,0 0,-1-1,1 1,-1 0,1-1,-1 1,1-1,28-72,-26 63,0 1,0 0,1 0,0 1,1-1,0 1,0 0,1 0,0 0,1 1,0 0,-6 7,-1 0,1 1,-1-1,1 0,0 1,0-1,-1 0,1 1,0-1,0 1,0-1,-1 1,1 0,0-1,0 1,0 0,0 0,0-1,0 1,0 0,0 0,0 0,0 0,0 0,0 0,0 1,0-1,0 0,-1 0,1 1,0-1,0 1,0-1,0 0,0 1,-1 0,1-1,0 1,0-1,-1 1,1 0,0 0,-1-1,1 1,-1 0,1 0,-1 0,1 0,-1-1,0 1,1 0,-1 0,0 0,0 0,0 0,0 0,0 0,0 0,0 0,7 62,-7-63,-3 207,-22-66,24-126,0-1,-2 1,0-1,0 0,-1 0,-1 0,0-1,-1 0,-1 0,-6 11,13-24,0 1,0 0,-1-1,1 1,0-1,0 1,-1 0,1-1,0 1,-1-1,1 1,0-1,-1 1,1-1,-1 1,1-1,-1 1,1-1,-1 0,0 1,1-1,-1 0,1 1,-1-1,0 0,1 0,-1 0,0 0,1 1,-1-1,0 0,1 0,-1 0,1 0,-1 0,0-1,1 1,-1 0,0 0,1 0,-1-1,0 1,1 0,-1 0,1-1,-1 1,1-1,-1 1,1 0,-1-1,1 1,-1-1,1 1,-1-1,1 1,0-1,-1 0,1 1,0-1,0 1,-1-1,1 0,0 1,-8-44,8 26,1 0,2 0,-1 1,2-1,0 1,1 0,1 0,1 0,0 1,1 0,1 0,0 1,1 0,8-8,-8 9</inkml:trace>
  <inkml:trace contextRef="#ctx0" brushRef="#br0" timeOffset="1774.67">1384 1,'-3'2,"-1"-1,1 1,0 0,0 1,0-1,1 0,-1 1,0 0,1 0,0-1,-1 2,1-1,1 0,-1 0,0 0,1 1,-1 0,-2 3,-84 156,-138 258,128-239,92-160,6-4</inkml:trace>
  <inkml:trace contextRef="#ctx0" brushRef="#br0" timeOffset="2098.72">1552 340,'-28'39,"2"2,1 1,2 1,2 0,2 2,2 0,2 1,-7 39,-16 41,35-117,6-15,4-8,2 1</inkml:trace>
  <inkml:trace contextRef="#ctx0" brushRef="#br0" timeOffset="2349.137">1468 340,'34'-5,"15"-1,5-1,-2 2,-6-3,-5 0,-5 0,-4 3,-7 2</inkml:trace>
  <inkml:trace contextRef="#ctx0" brushRef="#br0" timeOffset="2537.196">1468 594,'34'-5,"15"-1,5 0,-2 1,-6 2,-10 1</inkml:trace>
  <inkml:trace contextRef="#ctx0" brushRef="#br0" timeOffset="2819.724">2032 650,'-23'34,"-9"16,-4 3,5-1,3-5,6-7,2-9,4-10</inkml:trace>
  <inkml:trace contextRef="#ctx0" brushRef="#br0" timeOffset="3039.607">1779 622,'14'19,"5"11,-1 6,2-4,-3-2,0-2,3 0,-3-1,1-4,2-2,3-4,-3-5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2:17.1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0 735,'127'-11,"86"-25,-49 20,-146 10</inkml:trace>
  <inkml:trace contextRef="#ctx0" brushRef="#br0" timeOffset="408.966">170 932,'10'0,"7"0,6 0,4 0,3 0,0 0,0 0,0 0,-1-5,0-1,0 0,-1 1,0 2,1 0,-1 2,0 1,0 5,-5 1</inkml:trace>
  <inkml:trace contextRef="#ctx0" brushRef="#br0" timeOffset="10251.288">1073 961,'-1'-57,"4"39,1 1,0-1,1 1,1-1,1 1,1 1,0 0,1 0,0 0,2 1,-1 1,2 0,0 0,1 1,0 1,1 0,0 1,11-6,-24 16,0 0,1 1,-1-1,1 1,-1 0,1-1,-1 1,1 0,-1 0,1 0,-1 0,1 0,-1 0,1 1,-1-1,0 0,1 1,-1-1,1 1,-1 0,0-1,1 1,-1 0,0 0,0 0,1 0,-1 0,0 0,0 0,0 0,0 0,0 0,-1 1,1-1,0 0,-1 1,1-1,0 0,-1 1,1 0,16 62,-14 158,30-287,82-132,-49 124,-65 72,1 1,-1-1,0 1,0-1,1 1,-1-1,0 1,0 0,1 0,-1-1,0 1,1 0,-1 0,0 0,1 1,-1-1,0 0,1 0,-1 1,0-1,1 1,-1-1,0 1,0 0,0-1,0 1,0 0,0 0,0 0,0 0,0 0,0 0,0 0,0 0,0 0,-1 0,1 0,-1 0,1 1,-1-1,1 0,-1 0,1 1,-1 0,17 60,-1 76,-4-78,-19-52,1-13</inkml:trace>
  <inkml:trace contextRef="#ctx0" brushRef="#br0" timeOffset="10811.278">1778 368,'47'168,"-46"-161,0 3,1 1,0 0,1 0,0-1,0 0,1 1,0-1,1 0,0-1,1 1,0-1,0 0,1-1,7 7,-11-15,-1 0,1 0,0 0,0 0,0-1,-1 1,1-1,0 0,0 0,-1 0,1 0,-1 0,1-1,-1 1,1-1,-1 0,0 1,0-1,0 0,0 0,0 0,0-1,-1 1,1 0,-1-1,1 1,-1-1,0 1,0-1,0 0,0 1,-1-1,1 0,-1 0,1 0,-1 1,0-3,66-181,-57 163,0 1</inkml:trace>
  <inkml:trace contextRef="#ctx0" brushRef="#br0" timeOffset="11337.213">2258 57,'16'0,"71"7,-86-6,1-1,0 1,0-1,0 1,-1 0,1 0,0 0,-1 0,1 0,-1 0,1 1,-1-1,1 0,-1 1,0-1,0 1,0 0,0-1,0 1,0 0,0 0,0-1,-1 1,1 0,-1 0,1 0,-1 0,0 0,0 0,0 0,0-1,0 1,0 0,0 0,-1 0,1 0,-1 0,1 0,-1 0,0 0,-3 6,0 0,0 0,-1-1,0 0,0 0,0 0,-1 0,0-1,-1 0,1-1,-1 1,0-1,-1 0,-7 3,-63 60,77-67,0 1,0-1,0 1,0-1,0 1,0 0,0-1,0 1,1 0,-1 0,1 0,-1-1,1 1,0 0,0 0,0 0,0 0,0 0,0 0,0-1,1 1,-1 0,0 0,1 0,0 0,-1-1,1 1,0 0,0-1,0 1,0-1,0 1,1-1,-1 1,0-1,1 0,-1 0,1 1,-1-1,1 0,-1 0,1-1,0 1,0 0,-1 0,1-1,0 1,0-1,0 0,0 0,0 1,-1-1,2 0,12 1,0 0,0-1,0-1,0 0,0-1,-1-1,1 0,3-2,77-11,6 27,-83-5</inkml:trace>
  <inkml:trace contextRef="#ctx0" brushRef="#br0" timeOffset="11736.12">1807 904,'24'5,"13"-4,4-1,1-1,-2 0,-4-6,-2 0,-3 0,-2 2,-5-4,-3 0,1 2,-4 7,-5 8,-5 2</inkml:trace>
  <inkml:trace contextRef="#ctx0" brushRef="#br0" timeOffset="12406.272">2032 1186,'-9'83,"-21"97,30-178,0-1,0 1,0-1,0 1,0-1,0 1,0-1,-1 1,1-1,-1 1,1-1,-1 1,1-1,-1 0,0 1,0-1,0 0,0 0,0 1,0-1,0 0,0 0,0 0,0 0,-1 0,1-1,0 1,-1 0,1-1,0 1,-1 0,1-1,-1 0,1 1,-1-1,1 0,-1 0,1 0,-1 0,1 0,-1 0,1 0,-1 0,1-1,-1 1,1-1,-1 1,1-1,-1 1,1-1,0 0,-1 0,1 0,0 0,0 0,0 0,0 0,0 0,0 0,0 0,0-1,0 1,0-1,0-8,0-1,1 0,0 0,1 0,0 0,1 1,0-1,1 1,0-1,0 1,1 0,1 0,0 0,0 1,1-1,0 1,0 1,8-9,5-6,0 0,2 1,1 1,0 1,2 2,0 0,1 1,1 1,0 1,1 2,1 1,9-2,-28 9,0 2,0-1,0 2,1-1,-1 1,1 0,-1 1,1 0,0 1,0 0,-1 0,1 1,0 1,-1-1,-7 0,0 0,0 0,0 0,0 0,0 1,0-1,-1 0,1 1,-1-1,1 1,-1-1,1 1,-1 0,0 0,0 0,0 0,0-1,0 1,0 0,-1 1,1-1,0 0,-1 0,0 0,0 0,1 0,-1 1,-1-1,1 0,0 0,0 0,-1 0,1 0,-1 0,0 0,1 0,-1 0,-1 1,-49 69,26-55,-2-1,0-2,0 0,-1-2,-19 6,-27 12,72-30,1 0,-1 0,1 0,-1 1,1-1,-1 0,1 1,-1-1,1 1,0-1,-1 1,1 0,0 0,-1-1,1 1,0 0,0 0,0 0,0 0,0 1,0-1,0 0,0 0,0 1,1-1,-1 0,1 1,-1-1,1 0,-1 1,1-1,0 1,-1-1,1 1,0-1,0 1,0-1,0 1,0-1,1 1,-1-1,0 1,1-1,-1 1,1-1,0 0,-1 1,1-1,0 0,0 1,0-1,-1 0,2 0,-1 0,0 0,0 0,134 95,-131-91,0-1,0-1,0 1,0 0,1-1,0 0,-1 0,1 0,0-1,0 1,1-1,-1 0,0-1,1 0,-1 1,1-2,-1 1,1 0,-1-1,1 0,0-1,-1 1,1-1,-1 0,1-1,-1 1,0-1,1 0,-1 0,0-1,4-2,9-12</inkml:trace>
  <inkml:trace contextRef="#ctx0" brushRef="#br0" timeOffset="12844.83">2823 29,'37'81,"88"308,-115-360,-2 0,-1 1,-1 0,-2 0,-1 0,-1 0,-1 1,-2-1,-1 1,-2-1,-1 0,-1 0,-1-1,-2 1,-1-2,-11 23,-2-11,-2-1,-1-1,-2-1,-2-2,-1-1,-1-1,-2-1,-1-2,-2-2,-1-1,-1-2,-1-2,-14 5,25-15</inkml:trace>
  <inkml:trace contextRef="#ctx0" brushRef="#br0" timeOffset="13344.862">931 1,'-22'44,"1"2,2 1,2 0,2 1,3 1,-3 26,11-30,2 1,1-1,3 1,2-1,2 0,2 0,1-1,3 0,2-1,1 0,2-1,2-1,2 0,7 7,2 7,2-2,3-1,30 35,-57-78,0 0,1 0,0-1,0 0,1 0,0-1,1 0,-1-1,11 5,-2-5</inkml:trace>
  <inkml:trace contextRef="#ctx0" brushRef="#br0" timeOffset="13872.734">3697 85,'-13'45,"-41"113,-143 233,-29-40,70-104,139-199,17-31</inkml:trace>
  <inkml:trace contextRef="#ctx0" brushRef="#br0" timeOffset="15504.806">3980 283,'-18'13,"0"1,0 0,2 1,0 1,0 0,2 2,0-1,1 2,1 0,1 0,0 1,2 0,0 1,1 0,1 0,1 1,1 0,1 0,1 1,5 257,-2-271,0 0,0 0,1 0,0 0,1 1,0-2,1 1,-1 0,2 0,-1-1,1 0,1 1,-1-2,1 1,1 0,0-1,8 6</inkml:trace>
  <inkml:trace contextRef="#ctx0" brushRef="#br0" timeOffset="16109.896">4093 904,'40'-84,"94"-160,-134 243,0-1,1 1,-1 0,0 0,0 0,0 0,1 0,-1 0,1 0,-1 0,1 0,-1 0,1 0,0 0,-1 0,1 0,0 0,0 0,0 1,-1-1,1 0,0 1,0-1,0 0,0 1,0-1,0 1,0 0,1-1,-1 1,0 0,0 0,0 0,0-1,0 1,0 0,1 1,-1-1,0 0,0 0,0 0,0 1,0-1,0 0,0 1,0-1,0 1,0-1,0 1,0 0,0-1,0 1,0 0,0 0,-1 0,1 0,0-1,-1 1,1 0,0 1,-11 83,7-80,1 0,0 0,1 0,-1 0,1 0,0 0,0 0,1 0,-1 1,1-1,1 0,-1 0,0 1,1-1,0 0,1 0,-1 0,1 0,0 0,0 0,0-1,3 5,-3-8,0 1,0-1,0 1,0-1,0 0,0 0,1 0,-1 0,0 0,1 0,-1-1,1 1,-1-1,1 1,-1-1,1 0,-1 0,1 0,-1-1,1 1,-1 0,0-1,1 0,-1 0,1 1,-1-1,0 0,0-1,0 1,0 0,0-1,2-1,64-53,-13-8,-45 49,2 0,0 1,0 1,1 0,1 1,0 0,1 1,6-3,-20 13,1 0,-1 1,0-1,0 1,1-1,-1 1,0-1,1 1,-1 0,1 0,-1-1,1 1,-1 0,0 0,1 1,-1-1,1 0,-1 0,0 1,1-1,-1 1,1-1,-1 1,0-1,0 1,1 0,-1 0,0 0,0-1,0 1,0 0,0 0,0 1,0-1,0 0,-1 0,1 0,0 1,-1-1,1 0,-1 1,1-1,-1 0,1 1,-1-1,0 1,0-1,0 0,0 1,0 0,-2 77,-5-57,6-19,-1 0,1-1,-1 1,1 0,0 0,0 0,0 0,0 0,0 0,1 0,-1 0,1 0,0 0,0 0,0 0,1 0,-1 0,1 1,-1-1,1 0,0-1,0 1,0 0,1 0,-1 0,1-1,-1 1,1 0,0-1,0 0,0 1,0-1,2 1,12 3</inkml:trace>
  <inkml:trace contextRef="#ctx0" brushRef="#br0" timeOffset="16684.577">5165 508,'-26'7,"0"2,1 0,0 1,1 2,0 0,1 2,0 1,1 0,1 2,-17 16,6 33,31-64,1 0,-1 0,1 0,-1 0,1 0,0-1,0 1,0 0,0 0,0 0,1 0,-1 0,0 0,1 0,0-1,-1 1,1 0,0 0,0-1,0 1,0 0,0-1,0 1,0-1,1 1,-1-1,1 0,-1 0,1 1,-1-1,1 0,0 0,-1-1,1 1,0 0,0 0,6-2,0 1,-1-1,1 0,0-1,-1 0,0 0,1 0,-1-1,0 0,0-1,0 1,-1-2,1 1,-1 0,0-1,0 0,-1-1,3-2,22-20,-21 18,2 0,-1 0,1 1,0 0,1 0,0 2,1-1,-1 2,1 0,1 0,4-1,-15 7,-1-1,1 1,-1 0,1 0,-1 0,1 0,-1 1,1-1,-1 0,1 1,-1 0,0 0,1 0,-1 0,0 0,0 0,0 0,1 1,-1-1,-1 1,1-1,0 1,0 0,-1 0,1 0,-1 0,1 0,-1 0,0 0,0 0,0 1,0-1,0 1,21 89,-18-63,5 18,-3 0,-1 0,-3 1,-2-1,-1 1,-3-1,-2 0,-8 27,14-68,-1-1,1 0,-2 0,1 0,0 0,-1 0,0 0,0 0,-1 0,1-1,-1 1,0-1,0 0,-1 1,1-2,-1 1,0 0,0-1,0 1,0-1,-1 0,1-1,-1 1,0-1,0 0,0 0,0 0,0-1,0 0,0 0,0 0,0-1,-1 1,1-1,0-1,-1 1,1-1,0 1,0-2,0 1,-3-1,1-4,1 0,-1-1,1 0,0 0,0 0,1 0,0-1,0 0,1 0,0 0,1-1,0 0,0 1,0-1,1 0,1 0,0 0,0-1,0 1,1 0,1 0,-1 0,2 0,1-8,-3 12,1-20</inkml:trace>
  <inkml:trace contextRef="#ctx0" brushRef="#br0" timeOffset="17047.319">5504 141,'159'-11,"-152"11,1 1,-1 0,0 0,0 0,0 1,0 0,-1 1,1-1,0 1,-1 1,0-1,0 1,0 0,0 1,-1-1,1 1,-1 0,0 0,-1 1,4 4,2 14,0 0,-2 0,-1 1,-1 0,-1 0,-1 0,-1 1,-1 0,-1-1,-2 1,-1 0,0-1,-5 13,0 10,-2-1,-3 0,-1-1,-2 0,-3-1,-1-1,-3-1,-1 0,-6 5,11-19,14-19,-2 0,1-1,-1 0,0 0,-1-1,0 0,0 0,-1 0,0-1,-8 5,0-4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2:53.3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57 339,'167'-11,"63"-24,-174 30,-50 10</inkml:trace>
  <inkml:trace contextRef="#ctx0" brushRef="#br0" timeOffset="495.678">0 565,'10'0,"7"0,7 0,3 0,2 0,1 0,0 0,0 0,0 0,-1 0,0 0,-1 0,0 0,0 0,0 0,-4-5,-8-1</inkml:trace>
  <inkml:trace contextRef="#ctx0" brushRef="#br0" timeOffset="1141.023">226 1,'2'7,"1"1,-1 0,1-1,0 0,1 0,0 0,0 0,0 0,1-1,0 0,0 0,1 0,-1-1,2 1,-3-1,18 15,1 0,1-1,1-2,1 0,0-2,1 0,16 5,-37-17,4 0,0 0,-1 1,1 1,-1-1,0 2,0-1,-1 1,1 1,-2-1,1 1,0 1,-1-1,-1 1,1 1,-1-1,-1 1,0 0,0 0,2 6,-8-10,0 0,0 0,-1 0,1 0,-1 0,0 0,-1 0,1-1,-1 0,0 1,0-1,0 0,-1 0,1 0,-1-1,0 0,0 1,0-1,-1 0,1-1,-1 1,0-1,-4 2,-18 14,-289 206,293-207,20-16,0 0,0 1,0 0,0-1,1 1,-1 0,1 0,-1 1,1-1,0 0,0 1,0-1,0 1,0 0,1 0,-1 0,1 0,-1 0,1 2,1 7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3:08.0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81,'341'-55,"-246"34,-76 16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3:08.2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28,'29'0,"14"0,4 0,0-5,-4-1,-4 0,-5 1,-2 2,-2 1,-7 5,-7 3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2:58.1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86 170,'24'0,"13"0,4 0,1 0,-2 0,-4 0,-7 5,-9 1</inkml:trace>
  <inkml:trace contextRef="#ctx0" brushRef="#br0" timeOffset="-359.348">114 311,'-27'196,"14"-24,-20-59,34-121,3-5</inkml:trace>
  <inkml:trace contextRef="#ctx0" brushRef="#br0" timeOffset="326.525">86 508,'15'5,"8"1,7 1,2-2,0-2,0-1,0 0,-7-2</inkml:trace>
  <inkml:trace contextRef="#ctx0" brushRef="#br0" timeOffset="2988.989">876 367,'-2'-2,"1"0,-1 1,0-1,1 0,-1 1,0-1,0 1,0 0,0-1,0 1,0 0,0 0,0 0,-1 1,1-1,0 0,-1 1,1 0,0-1,-1 1,1 0,0 0,-1 0,1 1,0-1,-1 0,1 1,0 0,-1-1,1 1,0 0,0 0,-87 36,87-35,-1-1,1 1,0-1,0 1,0 0,0 0,0 0,0 0,0 0,0 1,1-1,-1 0,1 1,0-1,0 1,0 0,0-1,0 1,0 0,1-1,0 1,-1 0,1 0,0 0,0-1,0 1,1 0,-1 0,1-1,-1 1,1 0,0 0,49 46,-47-48,0 1,0-1,0 0,-1 1,1-1,0 1,-1 0,0 0,1 0,-1 0,0 1,0-1,0 0,0 1,0 0,-1-1,1 1,-1 0,0 0,0 0,0 0,0 0,0 0,-1 0,1 0,-1 0,0 0,0 0,0 0,0 0,0 0,-1 0,1 0,-1 0,-1 2,-1 1,-1-1,0 0,0 0,0 0,-1-1,0 0,0 1,0-2,0 1,-1 0,1-1,-1 0,0-1,0 1,0-1,0 0,0 0,0-1,-1 0,1 0,0-1,-6 1,-13 1</inkml:trace>
  <inkml:trace contextRef="#ctx0" brushRef="#br0" timeOffset="3252.774">1017 537,'-14'28,"-5"11</inkml:trace>
  <inkml:trace contextRef="#ctx0" brushRef="#br0" timeOffset="3505.567">1074 0,'0'0</inkml:trace>
  <inkml:trace contextRef="#ctx0" brushRef="#br0" timeOffset="3840.079">1158 649,'146'-215,"-116"184,-29 30,-1 1,1-1,0 1,-1 0,1-1,-1 1,1 0,-1-1,1 1,0 0,-1 0,1 0,0 0,-1-1,1 1,-1 0,1 0,0 0,-1 0,1 0,0 1,-1-1,1 0,0 0,-1 0,1 1,-1-1,1 0,0 0,-1 1,1-1,-1 1,1-1,-1 0,1 1,-1-1,0 1,1-1,-1 1,1-1,-1 1,0 0,1-1,-1 1,0-1,0 1,0 0,1-1,-1 1,0-1,0 1,0 0,0-1,0 1,0 0,0-1,0 1,-1 0,4 54,-4-50,1 0,-1 1,1-1,0 0,0 1,0-1,1 0,-1 1,1-1,1 0,-1 0,1 0,0 0,0 0,0 0,1 0,0-1,0 1,0-1,0 0,1 0,-1 0,1 0,0-1,0 1,4 1,-4-3,-1-1,1 0,0-1,-1 1,1-1,0 1,-1-1,1 0,0 0,-1-1,1 1,0-1,-1 0,1 0,-1 0,1 0,-1-1,0 1,1-1,-1 0,0 0,0 0,0 0,0-1,-1 1,1-1,-1 0,2-1,56-87,-26-2,-31 72</inkml:trace>
  <inkml:trace contextRef="#ctx0" brushRef="#br0" timeOffset="4548.777">1920 791,'-8'-15,"1"0,0 0,1-1,1 0,0 0,1 0,1-1,1 1,0-1,1 0,1 1,0-1,3-12,1-6,1 1,2 0,1 0,2 0,1 1,2 1,1 0,2 0,0 2,3 0,17-23,-23 37,1 0,1 0,0 1,1 1,1 1,0 0,17-9,-33 21,-1 1,0-1,1 1,-1-1,1 1,-1-1,1 1,-1-1,1 1,-1 0,1-1,-1 1,1 0,0-1,-1 1,1 0,0 0,-1 0,1-1,0 1,-1 0,1 0,0 0,-1 0,1 0,0 0,-1 0,1 1,0-1,-1 0,1 0,-1 0,1 1,0-1,-1 0,1 1,-1-1,1 0,-1 1,1-1,-1 1,1-1,-1 1,1-1,-1 1,1-1,-1 1,0-1,0 1,1 0,-1-1,0 1,0-1,1 1,-1 0,0-1,0 2,-15 36,-88 117,101-154,1 0,0 1,0-1,0 1,0-1,0 1,0-1,1 1,-1-1,0 1,1 0,-1-1,1 1,0 0,-1-1,1 1,0 0,0 0,0-1,0 1,1 0,-1 0,0-1,1 1,-1 0,1-1,0 1,-1-1,1 1,0 0,0-1,0 0,0 1,0-1,0 0,1 1,-1-1,0 0,1 0,-1 0,0 0,1 0,0 0,-1-1,1 1,-1 0,1-1,0 1,-1-1,1 0,0 0,0 1,-1-1,1 0,0 0,35 3,52 11,-86-13,-1 0,1 0,-1 1,1-1,-1 0,0 1,0-1,1 1,-1 0,0 0,0 0,-1 0,1 0,0 0,-1 0,1 1,-1-1,0 0,0 1,0-1,0 1,0 0,0-1,-1 1,0 0,1-1,-1 1,0 0,0 2,-3 6,0 0,-1 0,0 0,-1-1,0 0,-1 0,0 0,0-1,-1 0,-1 0,1 0,-1-1,-1 0,1-1,-1 0,-1 0,-4 2,11-7,0 1,-1-1,1 0,-1 0,1 0,-1 0,0-1,0 1,1-1,-1 0,0 0,0-1,-1 1,1-1,0 0,0 0,0 0,0-1,0 1,0-1,0 0,0 0,0 0,0-1,1 0,-1 1,0-1,1 0,0-1,-1 1,1-1,0 1,0-1,-1-1,-192-208,179 193,1-1,0 0,2-1,0 0,2-1,-4-8,9 11</inkml:trace>
  <inkml:trace contextRef="#ctx0" brushRef="#br0" timeOffset="5290.895">1 932,'23'11,"1"-1,0-1,0-1,1-1,0-1,0-2,0 0,1-1,-1-2,1-1,-1 0,1-2,0-1,371-44,-290 31,681-112,-653 118,-104 9</inkml:trace>
  <inkml:trace contextRef="#ctx0" brushRef="#br0" timeOffset="5646.914">284 1158,'-5'33,"-2"17,1 3,1-1,1-6,2-5,1-5,1-4,-5-2,-1-2,0-1,1 0,2 0,1 1,1-5</inkml:trace>
  <inkml:trace contextRef="#ctx0" brushRef="#br0" timeOffset="5939.327">311 1185,'34'-9,"15"-4,5 1,-2 2,-6 3,-5 3,-5 1,-3 2,-4 1,-1 1,-5 4,-7 2</inkml:trace>
  <inkml:trace contextRef="#ctx0" brushRef="#br0" timeOffset="6186.426">340 1355,'29'0,"14"0,4 0,-5-5,-5-1,-9-1</inkml:trace>
  <inkml:trace contextRef="#ctx0" brushRef="#br0" timeOffset="7089.701">227 113,'-5'0,"-1"5,-5 1,-1 5,3 5,-3 5,1 3,-3 3,2 1,2 1,8-4,9-7,8-7,2-4</inkml:trace>
  <inkml:trace contextRef="#ctx0" brushRef="#br0" timeOffset="7894.246">904 1298,'-24'20,"-7"10,0 6,7 0,6 1,12-8,11-3,10-6,7-7,5-5,2-4,1-8,1-2,-6-1</inkml:trace>
  <inkml:trace contextRef="#ctx0" brushRef="#br0" timeOffset="8186.344">1186 1355,'-6'6,"0"1,0 0,1 0,0 1,0 0,1 0,0 0,0 0,1 0,0 1,0-1,1 1,0 0,1 0,0 0,0 0,1 0,0 0,1 5,0-12,0 0,1 0,-1-1,0 1,1-1,-1 1,1-1,0 1,0-1,-1 0,1 0,0 0,0 0,0 0,0 0,0 0,0-1,0 1,0-1,0 1,1-1,-1 0,0 0,0 0,0 0,0 0,1-1,-1 1,0 0,0-1,1 0,66-25,-56 20,0 0,-1 0,0-2,-1 1,1-1,-1-1,-1 0,0-1,0 0,-1 0,0-1,-1-1,0 1,-1-1,0 0,-1-1,-1 1,3-9,-7 19,-1 0,0 0,0 0,0 0,1 0,-2 0,1 0,0 0,0 0,-1 1,1-1,-1 0,1 0,-1 0,0 0,0 0,0 1,0-1,0 0,0 1,0-1,-1 1,1-1,0 1,-1 0,0 0,1-1,-1 1,1 0,-1 0,0 1,0-1,0 0,0 1,1-1,-1 1,0-1,0 1,0 0,0 0,0 0,0 0,-1 0,-84 22,72-11</inkml:trace>
  <inkml:trace contextRef="#ctx0" brushRef="#br0" timeOffset="8538.678">1751 1185,'-109'73,"108"-72,1-1,-1 1,0-1,1 1,-1 0,0-1,1 1,-1 0,1 0,-1-1,1 1,-1 0,1 0,-1 0,1 0,0-1,0 1,-1 0,1 0,0 0,0 0,0 0,0 0,0 0,0 0,0 0,0 0,1-1,-1 1,0 0,0 0,1 0,-1 0,1 0,-1-1,0 1,1 0,0 0,-1-1,1 1,-1 0,1-1,0 1,0 0,0 0,46 20,-26-13,-19-8,1 1,0 0,0-1,0 1,0 1,-1-1,1 0,-1 1,1-1,-1 1,1 0,-1 0,0 0,0 0,0 0,0 0,0 1,0-1,-1 0,1 1,-1 0,1-1,-1 1,0 0,0 0,-1 0,1-1,0 1,-1 0,0 0,0 0,1 0,-2 0,1 0,0 0,-1 0,1 0,-1 0,0 0,0-1,0 1,-1 0,-1 3,-2 0,1-1,-1 1,1-1,-2 0,1 0,0-1,-1 0,0 0,0 0,0-1,0 0,-1 0,1 0,-1-1,0 0,0 0,0-1,-2 1,-17 1</inkml:trace>
  <inkml:trace contextRef="#ctx0" brushRef="#br0" timeOffset="9188.845">2033 1609,'-6'-34,"2"0,1-1,2 1,1-1,2 1,1-1,2 1,1 0,2 1,1-1,1 2,2-1,2 1,1 1,9-14,-13 28,2 0,-1 1,2 0,0 1,1 1,0 0,1 1,1 1,0 1,0 0,1 1,1 1,0 0,10-2,-28 10,0 1,0-1,1 0,-1 1,1-1,-1 1,0-1,1 1,-1 0,1 0,-1 0,1-1,-1 1,1 1,-1-1,1 0,-1 0,0 0,1 1,-1-1,1 1,-1-1,0 1,1 0,-1-1,0 1,0 0,0 0,1 0,-1 0,0 0,0 0,0 0,0 0,-1 0,1 1,0-1,0 0,-1 1,1-1,-1 0,1 1,-14 62,-126 100,138-163,0-1,0 1,0-1,0 1,1 0,-1-1,0 1,0 0,1 0,-1 0,0 0,1 0,-1 0,1 0,-1 0,1 0,0 0,-1 0,1 0,0 0,0 0,0 0,0 0,0 0,0 0,0 0,0 0,0 0,0 0,0 1,1-1,-1 0,0 0,1 0,-1 0,1-1,-1 1,1 0,0 0,-1 0,1 0,0 0,0-1,-1 1,1 0,0-1,0 1,0 0,0-1,0 1,0-1,0 0,0 1,0-1,0 0,0 0,0 1,0-1,0 0,0 0,1 0,42 3,-40-4,0 0,0 0,0 0,1 0,-1 1,0 0,0 0,0 0,0 0,0 1,0-1,0 1,0 0,0 1,0-1,0 1,0-1,-1 1,1 0,-1 0,1 1,-1-1,0 1,0 0,0 0,0 0,0 0,-1 0,1 0,-1 1,0-1,0 1,0 0,-1 0,1-1,-1 1,0 0,0 2,-1-2,0 0,-1 0,0-1,1 1,-2 0,1 0,0-1,-1 1,1 0,-1-1,0 1,0-1,-1 0,1 0,-1 0,1 0,-1 0,0-1,0 1,0-1,0 1,-1-1,1 0,-1-1,1 1,-1 0,0-1,1 0,-5 1,0 0,0 0,0-1,0 0,-1-1,1 1,0-2,-1 1,1-1,0 0,0-1,0 0,0 0,-6-3,-287-161,282 156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3:12.6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59,'38'-4,"22"-3,7 1,0-3,-1-1,-7 1,-8 3,-5 2,-4 2,-4 1,-5 1,-3 0,-1 1,-6 4,-7 2</inkml:trace>
  <inkml:trace contextRef="#ctx0" brushRef="#br0" timeOffset="919.645">903 116,'-5'34,"-1"15,-5 5,0-2,2-6,2-5,2-5,3-4,1-2,0-3,2-4</inkml:trace>
  <inkml:trace contextRef="#ctx0" brushRef="#br0" timeOffset="1350.693">819 200,'21'-20,"2"1,0 0,1 2,1 1,0 0,2 2,-1 1,1 2,26-8,-49 18,-1 0,1 0,-1 1,1-1,0 1,-1 0,1 0,0 0,-1 1,1-1,0 1,-1 0,1 0,-1 0,0 0,1 1,-1-1,0 1,0 0,1 0,-2 0,1 0,0 1,0-1,-1 1,1 0,-1-1,0 1,0 0,0 0,0 1,0-1,-1 0,0 1,1-1,-1 1,0-1,-1 1,1-1,-1 1,0 0,1-1,-1 1,-1 0,1-1,-1 1,1-1,-1 1,0 0,0-1,-1 0,0 2,-4 5,0 0,0 0,-1-1,-1 0,0 0,0-1,-1 0,0 0,0-1,0 0,-1-1,0 0,-1 0,1-1,-10 3,-11 8,28-15,0 0,1 0,-1 0,0 0,1 1,-1 0,1-1,-1 1,1 0,0 0,0 0,0 0,0 1,0-1,0 0,0 1,1 0,0-1,-1 1,1 0,0-1,0 1,0 0,1 0,-1 0,1 0,-1 0,1 0,0 0,0 0,1 0,-1 0,1 0,-1 0,1 0,0 0,0 1,8 5,-1 0,1-1,0 0,1 0,-1-1,2 0,-1-1,1 0,0-1,8 4,45 25,18 14,-66-39</inkml:trace>
  <inkml:trace contextRef="#ctx0" brushRef="#br0" timeOffset="672.278">198 229,'-17'8,"1"1,0 1,1 1,0 0,1 0,0 2,1 0,0 0,1 1,1 1,-10 15,19-28,1 1,0-1,-1 0,1 1,0 0,1-1,-1 1,0 0,1-1,-1 1,1 0,0 0,0-1,0 1,0 0,1 0,-1-1,1 1,-1 0,1-1,0 1,0 0,0-1,1 1,-1-1,0 0,1 1,0-1,-1 0,1 0,0 0,0 0,0 0,1-1,-1 1,0-1,0 1,1-1,-1 0,1 0,0 0,-1 0,1 0,0 0,-1-1,1 0,0 1,0-1,0 0,12-2,-1 0,1-1,-1 0,0-1,0-1,0 0,0-1,-1 0,0-1,0-1,-1 0,0-1,0 0,8-9,127-135,-147 154,0-1,0 1,0-1,-1 1,1 0,0-1,0 1,0-1,0 1,0 0,0-1,0 1,0 0,1-1,-1 1,0-1,0 1,0-1,1 1,-1 0,0-1,0 1,1-1,-1 1,1-1,-1 1,0-1,1 0,-1 1,1-1,-1 1,1-1,-1 0,1 0,-1 1,1-1,0 0,-1 0,1 1,-1-1,1 0,0 0,-1 0,1 0,-1 0,1 0,0 0,-1 0,1 0,-1 0,1-1,0 1,-1 0,1 0,-1 0,1-1,-1 1,1 0,-1-1,1 1,-1 0,1-1,-1 1,1-1,-1 1,1-1,-3 54,-27 125,27 79,2-247,0-1,-1 1,0-1,-1 1,0-1,-1 0,1 1,-2-1,1 0,-1-1,-1 1,0-1,0 0,0 0,-1 0,0-1,-1 0,0 0,0-1,-5 5,10-10,0 0,0 0,0 0,0-1,0 1,0-1,0 1,0-1,0 0,0 1,0-1,-1 0,1 0,0-1,0 1,0 0,0-1,0 1,0-1,0 0,0 1,0-1,0 0,0 0,1-1,-1 1,0 0,1 0,-1-1,1 1,-1-1,1 0,0 1,-1-1,1 0,0 0,0 0,0 1,0-1,1 0,-1 0,0-1,-11-90,14 76,1 1,1-1,0 0,2 1,0 0,0 0,2 1,-1 0,2 0,0 1,1 0,1 0,0 1,0 1,2 0,-1 0,1 2,10-7,4-8,-9 7</inkml:trace>
  <inkml:trace contextRef="#ctx0" brushRef="#br0" timeOffset="2248.889">481 342,'-5'-5,"-2"-6,1-6,-4-1,0-1,-3 2,-4 4,-4 4,-3 4,2 8,0 2,-1 2,4 3,5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26:35.6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316 425,'1'-1,"-1"1,0 0,1-1,-1 1,1 0,-1-1,1 1,-1 0,1 0,-1 0,1-1,0 1,-1 0,1 0,-1 0,1 0,-1 0,1 0,-1 0,1 0,0 0,-1 0,1 0,-1 1,1-1,-1 0,1 0,-1 0,1 1,-1-1,1 0,-1 1,1-1,-1 0,1 1,-1-1,0 1,1-1,-1 1,0-1,1 0,-1 1,0 0,0-1,1 1,-1-1,0 1,0-1,0 1,0-1,0 1,0-1,0 1,0 0,0-1,0 1,0-1,0 1,0 0,5 39,-5-39,1 27,-2 0,-1 0,-2 0,0 0,-2 0,-1-1,-1 0,-10 20,-36 124,52-169,1 1,0 0,0-1,0 1,0 0,0 0,0-1,1 1,-1 0,1 0,0 0,0 0,0 0,0-1,1 1,-1 0,1 0,0 0,-1-1,1 1,0 0,1-1,-1 1,0 0,1-1,-1 0,1 1,0-1,0 0,0 0,0 0,0 0,1 0,-1-1,0 1,1-1,-1 1,1-1,0 0,-1 0,1 0,0 0,0-1,0 1,254-2,-211 1,-34 0</inkml:trace>
  <inkml:trace contextRef="#ctx0" brushRef="#br0" timeOffset="1367.676">1078 341,'-17'226,"-47"56,42-224,16-51</inkml:trace>
  <inkml:trace contextRef="#ctx0" brushRef="#br0" timeOffset="2049.731">1360 368,'226'-17,"-117"11,-107 9,0-1,0 1,0 0,-1 0,1 1,-1-1,0 0,0 0,0 1,0-1,0 0,-1 1,0-1,1 1,-1-1,-1 1,1-1,0 1,-1-1,0 0,1 1,-1-1,-1 0,1 1,0-1,-1 0,0 0,0 0,0 0,-1 1,1 0,-73 198,17-2,44-141,8-53</inkml:trace>
  <inkml:trace contextRef="#ctx0" brushRef="#br0" timeOffset="2369.169">1332 707,'5'0,"11"0,7 0,6-4,1-3,1 1,0 1,0 1,-1 2,-1 1,0 0,0 1,-1 1,0-1,0 0,0 0,-4 1</inkml:trace>
  <inkml:trace contextRef="#ctx0" brushRef="#br0" timeOffset="4558.608">2094 30,'-1'1,"-1"0,1 0,0 0,-1 0,1 0,0 0,0 1,0-1,0 0,0 1,0-1,0 1,0-1,1 1,-1-1,0 1,1 0,-1-1,1 1,0 0,0-1,0 1,-1 0,2-1,-1 1,0 0,0 0,0-1,1 1,-1 0,1-1,-1 1,1-1,0 2,0 0,11 76,19 234,-33 4,-24-149,26-165,1 1,-1-1,0 0,0 1,-1-1,1 0,-1 0,1 1,-1-1,0 0,0 0,0 0,-1 0,1 0,-1 0,0 0,1-1,-1 1,-1-1,1 1,0-1,0 0,-1 1,0-1,1-1,-1 1,0 0,0-1,0 1,0-1,0 0,0 0,-2 1,-29 6,0-1,-1-2,0-1,0-2,-19-1,-149 23,-329 47,202-26,39-16,123-19,-57 46,223-55,0-1,0 0,0 1,0-1,0 0,0 0,1 0,-1 0,0 0,0-1,0 1,0 0,0-1,0 0,0 1,0-1,1 0,-1 0,0 0,1 0,-1 0,1 0,-1-1,1 1,-1-1,1 1,0-1,0 1,0-1,0 1,0-1,0 0,0 0,0 0,1 1,-1-1,1 0,-1 0,1 0,0 0,-2-90,3 69,4-348,23 90,-29 244,0 27,0 0,1 0,0 0,0 0,1 1,1-1,-1 0,2 0,-1 1,1-1,1 1,4-9,-2 8,0 0,0 1,1 0,0 0,1 0,0 1,0 0,1 1,0 0,0 0,1 1,0 0,4-2,215-53,161-2,-310 55,0 3,0 4,15 4,28-1,186-3,-139-27,55-1,-101 12,-34 6,-78 10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48:03.9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0 191,'51'90,"52"145,-21-20,-82-214,0 0,0 0,0 0,0-1,0 1,1 0,-1 0,0 0,0 0,0 0,1-1,-1 1,0 0,1 0,-1 0,1-1,-1 1,1 0,-1 0,1-1,0 1,-1-1,1 1,0-1,0 1,-1-1,1 1,0-1,0 1,-1-1,1 0,0 1,0-1,0 0,0 0,0 0,0 0,-1 0,1 0,0 0,0 0,0 0,0 0,0 0,0-1,-1 1,1 0,0-1,0 1,0 0,-1-1,1 1,0-1,0 1,-1-1,1 0,0 1,-1-1,1 0,-1 1,1-1,-1 0,1 1,-1-2,28-59,-25 53,208-557,-167 457,-38 109,-5 10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3:11.7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0 197,'27'76,"-19"-53,0 0,-2 0,0 0,-2 1,0 0,-2 3,8 41,-7-40,23 58,-25-86,1 0,0 0,-1 0,1 0,0-1,-1 1,1-1,-1 1,1-1,-1 1,1-1,-1 0,1 1,-1-1,0 0,1 0,-1 0,0 0,0-1,0 1,0 0,0 0,0-1,0 1,0-1,0 1,0 0,-1-1,1 0,-1 1,1-1,-1 1,0-1,1 0,-1 1,0-1,0 1,0-1,0 0,-1 1,1-1,0 0,2-4,89-226,-44 96,-37 118</inkml:trace>
  <inkml:trace contextRef="#ctx0" brushRef="#br0" timeOffset="472.852">451 27,'16'-6,"1"1,-1 1,1 0,0 1,0 1,0 1,0 0,0 1,0 1,10 1,-24-1,-1-1,0 1,1-1,-1 1,0 0,1 0,-1 0,0 0,0 0,0 0,0 1,0-1,0 1,0-1,-1 1,1 0,0-1,-1 1,0 0,1 0,-1 0,0 1,0-1,0 0,0 0,0 0,-1 1,1-1,-1 0,1 1,-1-1,0 1,0-1,0 1,0-1,0 1,-40 78,-40 9,80-89,-1 1,1 0,-1 0,1-1,0 1,0 0,0-1,0 1,0 0,0 0,0-1,0 1,1 0,-1-1,1 1,-1 0,1-1,-1 1,1 0,0-1,0 1,0-1,0 0,0 1,0-1,1 0,-1 0,0 1,1-1,-1 0,0 0,1 0,-1-1,1 1,0 0,-1-1,2 1,65 12,-1-24,-54 7,0 2,1-1,-1 2,0-1,1 2,-1 0,1 1,12 1,-8 4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7:10.96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66,'0'-1,"1"0,-1 0,0 0,1 0,-1 0,1 1,-1-1,1 0,-1 0,1 1,-1-1,1 0,0 1,0-1,-1 0,1 1,0-1,0 1,0-1,-1 1,1 0,0-1,0 1,0 0,0 0,0 0,0-1,0 1,0 0,0 0,-1 0,1 1,0-1,0 0,0 0,0 0,0 1,0-1,0 0,0 1,-1-1,1 1,0-1,0 1,-1-1,1 1,0 0,0-1,-1 1,1 0,-1-1,1 1,-1 0,1 0,9 6,-2-3,0-1,1 0,-1 0,0-1,1 0,-1 0,1-1,0-1,0 1,-1-1,1-1,0 1,-1-2,1 1,-1-1,9-3,34-3,177-26,48 6,12 58,-147-20,-90-1,1-3,-1-2,1-2,-1-2,5-4,116-21,106-7,-153 24,-109 11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8:33.7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28 181,'0'1,"0"-1,0 1,0 0,0-1,0 1,0-1,0 1,0-1,0 1,0-1,0 1,1-1,-1 1,0-1,0 1,1-1,-1 0,0 1,0-1,1 1,-1-1,1 0,-1 1,0-1,1 1,-1-1,1 0,-1 0,1 1,-1-1,1 0,-1 0,1 0,-1 0,1 1,-1-1,1 0,-1 0,1 0,-1 0,1 0,-1 0,1 0,-1 0,1-1,-1 1,1 0,-1 0,1 0,-1 0,1-1,-1 1,1 0,-1-1,0 1,1 0,-1-1,1 1,-1 0,0-1,1 1,-1-1,0 1,2 13,0 1,-2 0,0 0,0 0,-1 0,-1 0,0-1,-1 1,-1 1,-9 63,-15 137,32-340,5 87,3 0,0 1,3 1,1 0,1 1,2 0,2 2,15-20,-31 45,-3 4,1-1,-1 0,1 1,0-1,0 1,0 0,1 0,0 0,-1 0,1 1,0 0,1-1,-1 2,1-1,-1 0,1 1,0 0,0 0,0 0,0 1,1-1,-2 5,0 1,0 0,0-1,0 1,-1 0,0 1,0-1,0 1,0-1,-1 1,1 0,-1 0,-1 0,1 0,-1 0,0 0,1 2,3 24,-1 1,-1-1,-2 1,-1 0,-3 16,1 25,2-28,17-67,70-155,-68 134,3 0,1 1,1 2,3 0,14-14,-41 53,1-1,-1 1,1 0,0 0,0 0,0-1,0 1,0 0,0 0,0 0,0 0,0 1,0-1,0 0,1 0,-1 1,0-1,0 0,1 1,-1 0,1-1,-1 1,0 0,1 0,-1-1,1 1,-1 0,1 0,-1 1,0-1,1 0,-1 0,1 1,-1-1,0 1,1-1,-1 1,0 0,0-1,1 1,-1 0,0 0,0 0,0 0,0 0,0 0,0 0,0 0,0 0,-1 0,1 1,0-1,-1 0,1 1,0 0,4 12,-1 1,0 0,-1 0,0 0,-2 1,0-1,0 0,-1 1,-1-1,-1 6,0 21,-16 112,15-117,6-28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8:36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172 1,'-1'12,"-1"1,-1-1,0 1,0-1,-1 0,-1 0,0-1,-1 1,0-1,-5 7,-18 37,-58 34,80-74,14-17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8:49.65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15 104,'-2'-2,"0"-1,1 1,-1-1,1 0,0 1,0-1,0 0,0 0,0 1,1-1,-1 0,1 0,0 0,0 0,0 0,0 0,0 0,1 0,-1 0,1 1,0-1,0 0,0 0,0 1,0-1,1 0,-1 1,1-1,0 1,-1 0,1 0,0-1,1 1,-1 0,0 1,0-1,1 0,-1 1,1-1,0 1,0-1,132 24,-92-11,299 58,124 0,-325-56,1-5,118-11,50-24,-6-4,-220 18,-69 9,-1 1,0 0,1 1,0 0,-1 1,1 1,0 1,0 0,-1 0,1 2,-1 0,0 0,1 2,-1-1,0 2,-12-4,0-1,0 1,0 0,0-1,0 0,0 0,1 1,-1-1,0 0,1-1,-1 1,1 0,-1-1,1 0,-1 1,1-1,0 0,-1 0,1 0,-1-1,1 1,-1-1,1 1,-1-1,1 0,-1 0,0 0,2-1,-7 6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8:50.73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58,'339'-1,"-170"-23,466 21,-137-14,-45 5,-316 12,-113 0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01.0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210 1,'-2'0,"-1"0,1-1,0 1,-1 0,1 1,-1-1,1 0,0 1,-1-1,1 1,0 0,-1 0,1 0,0 0,0 0,0 0,0 1,0-1,0 1,0-1,1 1,-1 0,1-1,-1 1,1 0,-1 0,1 0,0 1,0-1,0 0,0 0,0 0,1 1,-1-1,1 0,-1 1,1-1,0 1,0-1,0 0,1 3,-7 14,-88 213,47-103,48-127,-1 1,0 0,1 0,0 0,-1-1,1 1,0 0,0-1,1 1,-1 0,1-1,-1 0,1 1,0-1,0 0,0 0,0 0,0 0,0 0,0 0,1-1,-1 1,1-1,-1 0,1 1,0-1,-1 0,1-1,0 1,0 0,0-1,-1 0,1 1,0-1,0 0,0-1,0 1,0 0,-1-1,1 0,0 1,0-1,-1 0,2-1,254-17,-207 15,-33-3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15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187 16,'-1'0,"1"1,-1-1,1 0,0 1,-1-1,1 0,-1 1,1-1,-1 0,1 0,-1 0,1 1,-1-1,0 0,1 0,-1 0,1 0,-1 0,1 0,-1 0,1 0,-1 0,0 0,1 0,-1-1,1 1,-1 0,1 0,-1 0,1-1,-1 1,1 0,-1-1,1 1,0 0,-1-1,1 1,-1-1,1 1,0 0,-1-1,1 1,0-1,0 1,-1-1,1 1,0-1,0 1,0-1,0 0,0 1,0-1,-1 1,1-1,0 1,1-1,-1 1,0-1,0 1,0-1,0 0,0 1,0-1,1 1,-1-1,0 1,-34 42,27-31,-117 122,123-133,5-7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22.83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58,'106'-21,"1"4,1 5,0 5,96 7,232 18,-251-6,158-11,-158-3,86 13,-107 2,151-8,-270-6,282 30,-85-1,24 1,187-30,-223-28,-15 2,456 27,-370 0,-106-29,287 29,-230 1,-180 11,54-1,100-36,169 26,-225-28,-162 26,-3 0,0 1,1-1,-1 1,0 0,0 0,0 0,0 1,0 0,0 0,0 0,0 1,0-1,-1 1,1 0,0 1,1 0,6 10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24.33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0 116,'103'-27,"-51"11,1 3,0 2,1 2,0 3,37 0,165-1,-126-6,0 5,120 10,-80 0,2414-2,-2559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48:04.5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0 681,'39'18,"-23"-15,0-1,0 0,0-1,0-1,0 0,0-1,0-1,0-1,15-4,67-6,14 13,-87 0</inkml:trace>
  <inkml:trace contextRef="#ctx0" brushRef="#br0" timeOffset="315.776">0 935,'29'0,"14"0,5 0,-2 0,-3-4,-4-3,-4 1,-4 1,-1 2,-2 1,0 1,-1 0,-4 1</inkml:trace>
  <inkml:trace contextRef="#ctx0" brushRef="#br0" timeOffset="9165.524">1468 88,'-130'116,"-131"88,259-203,1 0,-1 0,1 1,0-1,0 0,0 1,0-1,0 1,0-1,0 1,0-1,0 1,1 0,-1-1,0 1,1 0,0-1,-1 1,1 0,0 0,0 0,0-1,0 1,0 0,0 0,1-1,-1 1,1 0,-1 0,1-1,0 1,-1-1,1 1,0 0,0-1,0 1,0-1,0 0,1 1,-1-1,0 0,1 0,-1 0,1 0,72 42,119-8,-12-20,-179-15,0 0,0 0,0 0,0 0,0 0,0-1,0 1,0-1,-1 1,1-1,0 0,0 1,0-1,-1 0,1 0,0 0,-1-1,1 1,-1 0,0 0,1-1,-1 1,0-1,0 1,0-1,0 0,0 0,0 1,0-1,0 0,-1 0,1 0,-1 0,1 1,-1-1,0 0,0 0,0 0,0 0,0 0,0 0,-1 0,1-1,-38-78,19 51,2 0,1-1,2-1,1 0,-1-6,4 7,-2 1,-1 0,-2 1,-1 0,-13-18,18 33,15 21</inkml:trace>
  <inkml:trace contextRef="#ctx0" brushRef="#br0" timeOffset="11686.061">2089 4,'-33'-1,"21"0,0 0,0 1,0 0,0 1,0 0,0 1,0 0,0 1,0 0,1 1,-1 0,1 1,-1 1,9-2,-1 0,1 1,1-1,-1 1,1 0,-1-1,1 1,1 0,-1 0,1 0,-1 1,2-1,-1 0,0 0,1 1,0-1,0 0,1 0,0 1,0-1,0 0,0 0,1 0,0 0,0 0,0 0,0-1,1 1,0-1,0 1,0-1,0 0,1 0,0 0,0-1,0 1,0-1,0 0,1 0,-1-1,1 1,73 15,-69-17,0 0,0 0,0 1,0 0,0 1,-1 0,1 0,-1 1,0 0,0 0,0 1,6 4,-12-6,0-1,0 0,0 0,-1 1,1-1,-1 1,1-1,-1 1,0 0,0-1,0 1,-1 0,1 0,-1 0,1 0,-1-1,0 1,0 0,0 0,0 0,-1 0,1 0,-1 0,0 0,1-1,-2 1,1 0,0-1,0 1,-1-1,1 1,-1-1,0 1,0-1,0 0,0 0,0 0,0 0,0 0,-1-1,0 1,-9 4,1 0,-1-2,0 1,0-1,0-1,-1 0,1-1,-1-1,0 0,0 0,1-1,-1-1,0 0,1 0,-1-2,-8-2,-3 0</inkml:trace>
  <inkml:trace contextRef="#ctx0" brushRef="#br0" timeOffset="12049.039">649 738,'846'0,"-454"-27,-245 9,-127 17,-7 4</inkml:trace>
  <inkml:trace contextRef="#ctx0" brushRef="#br0" timeOffset="12651.546">1213 964,'-230'168,"219"-160,5-5,1 1,0-1,0 1,0-1,0 2,1-1,0 0,0 1,0 0,0 0,1 0,-1 0,1 0,1 1,-3 5,6-9,-1 0,1 0,0 0,0 0,0-1,0 1,0 0,0 0,1 0,-1-1,0 1,1-1,0 1,-1-1,1 0,0 1,-1-1,1 0,0 0,0 0,0 0,0-1,0 1,0 0,0-1,0 0,0 1,1-1,-1 0,0 0,0 0,0 0,11 3,16 3,1 0,-1-2,1-1,0-1,0-2,0-1,6-2,-33 3,0-1,0 1,0-1,-1 0,1 0,0 0,0-1,-1 1,1-1,-1 1,1-1,-1 0,1 0,-1 0,0 0,0 0,0-1,0 1,-1 0,1-1,-1 0,1 1,-1-1,0 0,0 0,0 0,0 0,-1 1,1-1,-1 0,0-2,-2-96,0 84,-1 1,0-1,-2 1,0 0,-1 1,0-1,-1 1,-8-12,2 7</inkml:trace>
  <inkml:trace contextRef="#ctx0" brushRef="#br0" timeOffset="12983.763">1665 822,'-14'34,"-6"20,2 7,-2-4,4-5,-2-8,4-6,3-5,4-3,3-1,-3-7,1-11,0-8</inkml:trace>
  <inkml:trace contextRef="#ctx0" brushRef="#br0" timeOffset="13233.594">1383 879,'24'5,"32"-4,11-1,4-6,-6-2,-3 1,-8 1,-9 2,-7-4,-5 1,-3 5,-2 3,-2 2,-4 0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31.0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0 148,'2'-4,"-1"1,1 0,-1 0,1 0,0 0,0 0,0 0,0 1,1-1,-1 1,1-1,-1 1,1 0,0 0,0 0,0 0,0 1,0-1,1 1,-1 0,0 0,1 0,2-1,9-4,99-31,-111 39,0 0,1 1,-1-1,0 1,-1 0,1 0,0 0,-1 0,0 0,1 1,-1-1,-1 1,1-1,0 1,-1 0,0-1,0 1,0 0,0 0,-1 0,1 0,-1 0,0 0,0 0,-1 0,1 0,-1 0,0 0,0 0,0 1,0 6,25 278,-12-227,-10-63,-1 1,1 0,0-1,-1 1,1-1,-1 1,1-1,0 0,-1 0,1 0,-1 0,0 0,1 0,-1 0,0 0,0 0,0-1,1 1,-1 0,-1-1,1 1,0-1,0 1,0-1,-1 1,1-2,0 2,93-232,-31 75,-12 63,-41 89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38.2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178 0,'-2'10,"0"0,0-1,-1 1,0-1,-1 0,0 0,-1 0,1 0,-2-1,1 0,-1 0,-3 4,-13 19,-65 80,87-111,0-1,0 1,0 0,0-1,0 1,-1 0,1 0,0-1,0 1,0 0,-1 0,1-1,0 1,0 0,-1 0,1 0,0-1,0 1,-1 0,1 0,0 0,0 0,-1 0,1 0,0 0,-1 0,1 0,0-1,-1 1,1 0,0 0,-1 1,1-1,0 0,0 0,-1 0,1 0,0 0,-1 0,1 0,0 0,0 1,-1-1,1 0,0 0,0 0,-1 0,1 1,0-1,0 0,-1 0,1 1,0-1,0 0,0 0,0 1,0-1,-1 0,9-9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50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302 990,'-27'-170,"27"-255,2 395,2 1,0 0,3 0,0 0,2 0,2-2,-3 6,-4 11,1-1,1 2,0-1,1 1,1 0,0 0,1 0,3-3,-9 13,0 0,0 0,0 0,0 0,1 0,-1 0,1 1,0 0,-1-1,1 1,0 1,0-1,1 1,-1-1,0 1,0 0,1 1,-1-1,0 1,1 0,-1 0,1 0,-1 1,0-1,1 1,-1 0,0 0,0 1,0-1,1 1,1 3,0-1,-1 1,1 0,-1 1,0-1,-1 1,1 0,-1 0,0 0,-1 1,1 0,-1-1,-1 1,1 0,-1 0,0 1,-1-1,0 0,0 0,-1 1,1-1,-1 1,-2 5,1-5,0 0,-1-1,-1 1,1-1,-1 1,0-1,-1 0,0 0,0 0,0-1,-1 1,0-1,0 0,-1-1,0 1,0-1,-2 1,7-5,1-1,-1 1,1-1,-1 1,1-1,-1 1,1-1,-1 1,1-1,-1 1,1 0,0-1,-1 1,1 0,0-1,-1 1,1 0,0-1,0 1,0 0,0 0,0-1,0 1,0 0,0-1,0 1,0 0,0 0,0-1,0 1,1 0,-1-1,0 1,1 0,-1-1,0 1,1 0,-1-1,1 1,-1-1,1 1,-1-1,1 1,-1-1,1 1,0-1,-1 1,1-1,-1 0,1 1,0-1,0 0,-1 0,1 0,0 1,-1-1,1 0,0 0,0 0,-1 0,1 0,0 0,-1 0,2-1,10 7,-6-2,0 0,-1 0,1 1,-1 0,0 0,0 0,-1 1,0 0,0 0,0 0,0 0,-1 0,0 1,0 0,-1-1,0 1,0 0,-1 0,0 0,0 0,0 1,-1-1,0 0,-1 0,1 0,-1 0,-1 0,1 0,-1 0,0 0,-1 0,0-1,0 1,0-1,-1 0,0 0,0 0,-1 0,1-1,-1 0,0 0,-1 0,1 0,-1-1,0 0,0 0,0-1,-3 2,-4-1,0 0,0-1,0 0,0-1,0-1,-1 0,1-1,0 0,-13-2,14 1,-1-1,1 0,-1-1,1-1,0 0,0 0,0-1,1 0,0-1,0-1,0 0,1 0,0-1,0 0,1-1,0 0,0 0,1-1,-2-3,-117-183,104 149,14 29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04.6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157 59,'1'-2,"0"0,1 0,-1 0,1 1,0-1,-1 0,1 1,0-1,0 1,0 0,0 0,0-1,0 1,0 1,0-1,1 0,-1 0,0 1,0-1,1 1,-1 0,0 0,1 0,-1 0,2 0,-1 0,137-15,-122 11,-5 1,0 0,-1 0,1 1,0 1,0 0,0 1,0 0,0 1,0 1,6 1,-15 0,0 1,-1-1,1 1,-1 0,0 0,0 0,-1 0,1 0,-1 1,0-1,0 1,0 0,-1-1,0 1,0 0,0 0,0 0,-1 0,0 0,0 0,0 0,0 0,-1 0,0 0,-1 3,1 5,-3 331,32-175,-21-79,-27-108,7 7,1 0,-2 2,0-1,0 2,0 0,-1 0,0 1,-3 1,3 1,0 0,0 1,0 1,0 1,0 0,-1 1,1 1,0 0,-1 1,1 0,0 2,-1-1,1 2,-10 4,-157 56,164-53</inkml:trace>
  <inkml:trace contextRef="#ctx0" brushRef="#br0" timeOffset="1834.335">241 397,'-40'0,"31"0,29 0,204-22,-32 4,-153 13,-25 7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09.41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30,'310'-22,"43"14,204 37,-325-26,183-23,-317 12,-62 5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11.28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1 228,'367'-75,"-314"68,0 2,1 2,-1 3,8 3,33-1,273-13,58-44,-86 17,-130 26,123 12,-127 3,205-3,-267 26,23 4,-124-27,1-2,-1-2,1-2,-1-1,0-3,246-11,-68-9,187-2,-22 31,-120 24,146-48,25 46,2752-25,-2770-28,281 30,-649 4,-32 1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14.8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15.9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200 474,'-14'6,"1"1,-1 0,2 1,-1 0,1 1,0 0,1 1,0 1,0 0,1 0,1 1,0 0,1 0,0 1,1 0,0 1,1 0,0 0,-1 8,7-18,0 1,1 0,-1-1,1 1,0-1,0 1,0-1,1 0,0 1,-1-1,1 0,1 0,-1 0,1 0,-1-1,1 1,0-1,1 1,-1-1,0 0,1 0,0-1,0 1,0-1,0 0,0 0,0 0,0 0,1-1,-1 1,1-1,-1-1,1 1,-1 0,1-1,-1 0,1 0,0-1,-1 1,1-1,-1 0,1 0,9-5,-1 0,0-1,0-1,0 0,-1-1,-1 0,1 0,-1-2,-1 1,0-1,-1-1,0 0,0 0,-1-1,3-6,84-212,-87 215,-1 0,-1 0,-1-1,-1 0,0-1,-1 1,0 0,-2-1,0 1,-1-1,-1 0,0 1,-2-1,0 1,-1 0,0 0,-1 0,-1 0,-8-13,11 26,0 0,0 0,-1 0,1 0,-1 1,0-1,0 1,0 0,-1 0,1 0,-1 1,0 0,1 0,-1 0,0 0,0 1,0 0,0 0,-1 0,1 0,0 1,0 0,0 0,-1 1,1-1,0 1,0 0,0 1,0-1,0 1,0 0,0 0,1 0,-1 1,1 0,-1 0,1 0,0 0,0 1,1-1,-1 1,1 0,-2 2,-4 3,0 1,0 0,1 1,1 0,0 0,0 0,1 1,1 0,0 0,0 1,1-1,1 1,0 0,1 0,0 0,1 0,0 0,1 1,1-1,0 0,1 0,0 0,1 0,1 0,0-1,0 1,1-1,1 0,0-1,1 1,4 5,14 12,1-1,2-1,0-1,2-1,1-2,1-1,0-2,2-1,0-2,1-1,24 7,-36-12,-5 0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14.6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30,'5'14,"-4"10,-1 5,-1 3,-1 1,1-1,0-1,0-10,1-9</inkml:trace>
  <inkml:trace contextRef="#ctx0" brushRef="#br0" timeOffset="667.846">170 340,'94'-259,"-94"258,17-38,-16 38,-1 1,0-1,1 1,-1-1,0 1,1-1,-1 1,1 0,-1-1,1 1,-1 0,1-1,-1 1,1 0,-1 0,1-1,-1 1,1 0,-1 0,1 0,-1 0,1 0,0 0,-1 0,1 0,-1 0,1 0,-1 0,1 0,0 0,-1 0,1 0,-1 1,1-1,-1 0,1 0,-1 1,1-1,-1 0,1 1,-1-1,0 1,1-1,-1 0,0 1,1-1,-1 1,0-1,1 1,-1-1,0 1,0-1,1 1,-1-1,0 1,0 0,0-1,0 1,0-1,0 1,0-1,0 1,0 0,0-1,9 21,-8-14,1 0,0 0,0-1,1 1,0-1,0 1,0-1,1 0,0-1,0 1,0-1,1 1,0-1,0 0,0-1,0 0,1 1,0-2,0 1,0-1,0 0,1 0,-1 0,1-1,0 0,-1 0,6 0,-7-2,0-1,0 1,0-1,0 0,0 0,-1-1,1 1,0-1,-1 0,1 0,-1 0,0-1,0 0,1 0,-2 0,1 0,0-1,-1 1,1-1,-1 0,0 0,-1 0,1 0,1-5,38-113,-41 109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31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0 142,'207'-26,"-130"21,115-21,447 26,-178-1,-165-27,667 28,-505 0,-169-28,289 29,-293 27,9-30,-92-25,50 27,-182-14,-60 11,0 0,0 1,1 0,-1 0,1 1,0 1,-1 0,1 0,-1 1,8 2,0 3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48:23.7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0,'7'5,"0"-1,0-1,1 1,0-1,-1 0,1-1,0 0,0 0,0-1,1 0,-1 0,0-1,0 0,6-1,1 1,289-1,-292 1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23.6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 86,'-1'310,"-28"-110,13-61,17-120,3-29</inkml:trace>
  <inkml:trace contextRef="#ctx0" brushRef="#br0" timeOffset="411.016">47 86,'9'0,"14"0,6 0,0-5,-2-1,1 0,-1 1,0 1,1-3,0 0,0 0,0 2,0 2,1 1,-1 2,-4 4,-12 7,-7 2</inkml:trace>
  <inkml:trace contextRef="#ctx0" brushRef="#br0" timeOffset="677.028">47 397,'28'0,"20"0,6 0,-1 0,-5 0,-6 0,-5 0,-9 0</inkml:trace>
  <inkml:trace contextRef="#ctx0" brushRef="#br0" timeOffset="1476.46">1204 227,'-2'-2,"0"0,0 0,0 1,0-1,0 1,0-1,-1 1,1 0,-1-1,1 1,-1 0,1 1,-1-1,1 0,-1 1,0 0,1-1,-1 1,0 0,0 0,-14 1,-1 0,0 1,1 1,0 1,-1 0,1 1,-12 6,4-3,19-6,-80 34,84-35,-1 1,0-1,1 1,0-1,-1 1,1 0,0 0,0 0,0 0,0 1,0-1,1 0,-1 1,1-1,-1 1,1 0,0-1,0 1,0 0,1 0,-1 0,0-1,1 1,0 0,0 0,0 0,0 0,0 0,1 0,2 1,0 1,0-1,1 0,-1 0,1 0,0-1,0 1,1-1,-1 0,1 0,0-1,-1 1,1-1,0 0,0-1,1 1,-1-1,0 0,0 0,1 0,3-1,15 6,-23-6,1 0,0 1,-1-1,1 0,0 1,-1-1,1 1,-1-1,1 1,-1 0,1-1,-1 1,1 0,-1 0,0 0,1 0,-1 1,0-1,0 0,0 0,0 1,0-1,0 1,0-1,-1 1,1-1,0 1,-1-1,1 1,-1 0,0-1,0 1,1 0,-1-1,0 1,0 0,0-1,-1 1,1 0,0-1,-1 1,1-1,-1 1,1 0,-1-1,0 1,0-1,1 0,-1 1,0-1,-1 1,-118 95,41-31,78-65,0 0,1 0,-1 0,1 0,-1 0,1 0,-1 1,1-1,-1 0,1 0,0 1,0-1,0 0,0 0,0 1,0-1,0 0,0 0,0 1,0-1,1 0,-1 0,1 0,-1 1,1-1,-1 0,1 0,0 0,-1 0,1 0,0 0,0 0,0 0,0 0,-1-1,1 1,1 0,-1 0,0-1,0 1,0-1,0 1,0-1,0 1,1-1,-1 0,0 0,1 1,62 14,-56-13,1-1,-1 0,0-1,1 0,-1 0,0 0,1-1,-1-1,0 0,0 0,0 0,0-1,0 0,-1 0,1-1,-1 0,0-1,0 1,6-6,-3-5</inkml:trace>
  <inkml:trace contextRef="#ctx0" brushRef="#br0" timeOffset="1917.937">1034 1,'-17'227,"-12"-57,18 112,-25-152,35-128,0-1,0 0,0 1,0-1,0 1,1-1,-1 1,1-1,-1 1,1 0,-1-1,1 1,0 0,0-1,-1 1,2 0,-1-1,0 1,0 0,0-1,1 1,-1 0,1-1,-1 1,1-1,-1 1,1-1,0 1,0-1,0 1,0-1,0 0,0 0,0 1,1-1,-1 0,0 0,1 0,8-2</inkml:trace>
  <inkml:trace contextRef="#ctx0" brushRef="#br0" timeOffset="5729.475">1881 114,'1'0,"-1"-1,1 1,-1 0,0-1,1 1,-1 0,1-1,0 1,-1 0,1 0,-1 0,1 0,-1-1,1 1,-1 0,1 0,-1 0,1 0,0 0,-1 0,1 0,-1 1,1-1,-1 0,1 0,-1 0,1 0,-1 1,1-1,-1 0,1 1,-1-1,1 0,-1 1,1-1,-1 0,0 1,1-1,-1 1,0-1,1 1,-1-1,0 1,0-1,1 1,-1-1,0 1,0-1,0 1,0 0,0-1,0 1,0-1,0 1,0-1,0 1,0 0,0-1,0 1,5 39,-5-39,-27 258,23-225,-1 1,-1-1,-2 0,-1 0,-5 8,-14 55,27-35,26-81,-16 1,-3-1</inkml:trace>
  <inkml:trace contextRef="#ctx0" brushRef="#br0" timeOffset="6412.32">1486 30,'66'-1,"151"13,-150-2,0-3,1-3,-1-3,25-5,27 2,-35 3,-60-1</inkml:trace>
  <inkml:trace contextRef="#ctx0" brushRef="#br0" timeOffset="8497.462">2643 340,'-5'5,"-2"-4,6-1,3-6,0 3,-4 2,-7 1,-1 6,0 6,2 6,3 0</inkml:trace>
  <inkml:trace contextRef="#ctx0" brushRef="#br0" timeOffset="9829.87">2671 623,'-5'0,"-1"5,-5 1,-5 0,5-1,4-7,8-2,4 4,2 2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5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5.5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2:53.7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237 37,'3'1,"0"1,0-1,0 0,0 1,0 0,0 0,-1 0,1 0,-1 0,1 0,-1 1,0-1,0 1,0 0,0 0,0-1,-1 1,1 0,-1 0,0 1,0-1,0 0,0 0,0 1,5 12,99 216,-7-71,15 64,-110-220,22 32,-1 2,-2 1,-2 1,11 34,-16-31,1-1,3-1,1 0,25 37,82 139,-67-74,-29-34,22 34,-40-102,-9-21</inkml:trace>
  <inkml:trace contextRef="#ctx0" brushRef="#br0" timeOffset="2269.988">294 8,'-1'0,"0"-1,1 0,-1 1,0-1,1 1,-1-1,0 0,0 1,0 0,1-1,-1 1,0-1,0 1,0 0,0 0,0-1,0 1,0 0,0 0,1 0,-1 0,0 0,0 0,0 1,0-1,0 0,0 0,0 1,0-1,0 0,1 1,-1-1,0 1,0-1,1 1,-1-1,0 1,0 0,1-1,-1 1,1 0,-1-1,1 1,-1 0,1 0,-1 0,1-1,-1 1,1 0,0 0,0 0,-199 237,142-168,58-68,0-1,1 1,-1-1,0 1,0-1,1 0,-1 0,0 1,1-1,0 0,-1 0,1-1,-1 1,1 0,0 0,0-1,-1 1,1-1,0 0,0 1,0-1,0 0,-1 0,1 0,0 0,0 0,0-1,0 1,-1-1,1 1,0-1,0 1,-1-1,1 0,0 0,-1 0,1 0,-1 0,1 0,5-1,141-35,-1-5,71-35,1-9,-197 69,-37 9,-41 4,0 0,0-1,1-4,-38-10,59 12,16 2,0 2,-1 0,1 1,0 1,-1 1,1 0,-1 1,1 1,-7 3,12 1,7 1</inkml:trace>
  <inkml:trace contextRef="#ctx0" brushRef="#br0" timeOffset="8702.23">1140 1843,'-2'56,"2"-43,0 0,1 0,1 0,0 0,1-1,0 1,1-1,0 0,1 0,0 0,1 0,0-1,5 6,74 96,-71-96,-2 1,1 0,-2 0,-1 1,0 0,5 17,20 38,28 33,-46-83,-1 2,-1 0,-1 0,-2 1,0 1,5 23,52 133,-12-18,-42-119,34 60,-43-101</inkml:trace>
  <inkml:trace contextRef="#ctx0" brushRef="#br0" timeOffset="14374.166">1422 742,'1'0,"0"-1,0 0,1 1,-1-1,0 1,0-1,1 1,-1-1,0 1,0 0,1 0,-1 0,0 0,1 0,-1 0,0 0,1 0,-1 0,0 1,1-1,-1 0,0 1,0-1,0 1,1 0,-1-1,0 1,0 0,0 0,0 0,0-1,0 1,0 0,0 0,-1 1,1-1,0 0,-1 0,1 0,0 1,28 48,-24-27,-1-1,-1 1,0 0,-2 0,-1-1,0 1,-3 8,1 27,1 220,1-279</inkml:trace>
  <inkml:trace contextRef="#ctx0" brushRef="#br0" timeOffset="14739.875">1535 686,'23'11,"-11"-7,0-1,1 0,-1-1,0 0,1-1,-1 0,1-1,-1-1,1 0,-1-1,1 0,-1 0,7-4,62-6,49 11,-123 5,-8 3</inkml:trace>
  <inkml:trace contextRef="#ctx0" brushRef="#br0" timeOffset="15023.481">1592 912,'5'10,"6"2,6 0,5-2,4-3,2-2,1-8,0-3,1 0,-1 1,-5-4,-2 0,1 1,-4 3</inkml:trace>
  <inkml:trace contextRef="#ctx0" brushRef="#br0" timeOffset="17470.075">266 348,'0'4,"0"8,0 5,0 0</inkml:trace>
  <inkml:trace contextRef="#ctx0" brushRef="#br0" timeOffset="20173.537">294 658,'0'5,"0"6,0 6,0 5,0 4,0 2,0 1,4-5,3-5</inkml:trace>
  <inkml:trace contextRef="#ctx0" brushRef="#br0" timeOffset="20470.3">322 1109,'0'19,"0"12,0 5,0 0,0-4</inkml:trace>
  <inkml:trace contextRef="#ctx0" brushRef="#br0" timeOffset="20725.195">350 1562,'-5'14,"-1"10,0 0</inkml:trace>
  <inkml:trace contextRef="#ctx0" brushRef="#br0" timeOffset="20872.203">322 2013,'0'0</inkml:trace>
  <inkml:trace contextRef="#ctx0" brushRef="#br0" timeOffset="21059.336">350 2380,'-5'24,"-1"12,0 1</inkml:trace>
  <inkml:trace contextRef="#ctx0" brushRef="#br0" timeOffset="21310.383">350 2831,'0'0</inkml:trace>
  <inkml:trace contextRef="#ctx0" brushRef="#br0" timeOffset="21474.75">322 3057,'0'19,"0"7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7.1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0,'0'5,"5"6,1 7,5-1,0 2,3 3,0-3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7.3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7.4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7.6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7.8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7.9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48:24.0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1,'43'0,"19"0,4 0,-5 0,-7 0,-14 4,-8 3,-10-1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22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1 298,'80'-34,"94"-68,-33 7,-101 58,-78 41,-122-32,160 27,-1 1,1 0,-1-1,1 1,-1-1,1 1,-1 0,0-1,1 1,-1 0,0 0,1-1,-1 1,0 0,1 0,-1 0,0 0,1 0,-1 0,0 0,1 0,-1 0,0 0,1 1,-1-1,0 0,1 0,-1 1,0-1,1 0,-1 1,1-1,-1 0,1 1,-1-1,1 1,-1-1,1 1,-1-1,1 1,-1-1,1 1,0 0,-1-1,1 1,0 0,0-1,0 1,-1 0,1-1,0 1,0 0,0-1,0 1,18 40,-8-20,33 140,-28-115,-15-45,0 0,1-1,-1 1,0 0,1 0,-1-1,1 1,-1 0,1-1,-1 1,1-1,-1 1,1 0,0-1,-1 1,1-1,0 0,0 1,-1-1,1 0,0 1,0-1,-1 0,1 0,0 1,0-1,0 0,0 0,-1 0,1 0,0 0,0 0,0-1,-1 1,1 0,0 0,0 0,0-1,-1 1,1 0,0-1,0 1,-1-1,1 1,0-1,-1 1,1-1,-1 0,1 1,-1-1,1 0,0 0,85-153,-51 88,-24 51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5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96,'0'0</inkml:trace>
  <inkml:trace contextRef="#ctx0" brushRef="#br0" timeOffset="1">29 463,'0'0</inkml:trace>
  <inkml:trace contextRef="#ctx0" brushRef="#br0" timeOffset="269.219">57 858,'-5'19,"4"6,1 5,-3 1,-2-5</inkml:trace>
  <inkml:trace contextRef="#ctx0" brushRef="#br0" timeOffset="4187.918">734 1056,'-13'-80,"2"0,5-1,3 0,7-77,-2 17,-4 115,1-1,2 1,1 0,0 0,2 0,1 0,2 1,0-1,1 1,2 1,0 0,14-22,52-26,-74 71,0 0,0 0,0 0,1 0,-1 0,0 0,1 0,-1 1,0-1,1 1,-1 0,1 0,-1 0,1 0,-1 0,1 0,-1 0,0 1,1 0,-1-1,1 1,-1 0,0 0,0 0,0 0,1 1,-1-1,0 1,-1-1,1 1,0-1,0 1,-1 0,1 0,-1 0,1 0,-1 0,0 0,1 3,21 97,-15-42,-6-53,0 0,0 0,-1 1,0-1,0 0,0 1,-1-1,-1 1,1-1,-1 1,0-1,-1 0,0 1,0-1,0 0,-4 6,6-12,-1 0,1-1,-1 1,1 0,0 0,0 0,-1 0,1 0,0 0,0 0,0-1,0 1,0 0,0 0,0 0,0 0,0 0,1 0,-1 0,0 0,0-1,1 1,-1 0,1 0,-1 0,1-1,-1 1,1 0,-1 0,1-1,0 1,-1 0,1-1,0 1,0-1,-1 1,1-1,0 1,0-1,0 0,0 0,0 1,-1-1,2 0,12 10,-10-6,1 0,-2 1,1-1,0 1,-1 0,0 0,0 0,0 0,-1 0,0 1,0-1,0 1,-1 0,1-1,-1 1,-1 0,1 0,-1 0,0 0,0-1,-1 1,0 0,0 0,0 0,-1-1,0 1,0-1,0 1,-1-1,1 0,-1 0,0 0,-1 0,1-1,-1 1,0-1,0 0,-1 0,1 0,-1-1,0 1,0-1,0 0,0-1,0 1,-1-1,1 0,-1 0,0-1,-3 1,-12 1,0-1,0-1,-1-1,1-1,0 0,0-2,0-1,1 0,-1-1,1-2,0 0,0-1,1 0,-7-6,7 0,3-1</inkml:trace>
  <inkml:trace contextRef="#ctx0" brushRef="#br0" timeOffset="5157.548">988 322,'-4'-5,"-8"-1,0 4,-4 4,-3 1,-4-1,2 5,5-3,5-3</inkml:trace>
  <inkml:trace contextRef="#ctx0" brushRef="#br0" timeOffset="5969.81">227 520,'4'0,"8"0,5-5,5-1,4 0,2 1,1-4,0 1,0 0,0 3,-5 1</inkml:trace>
  <inkml:trace contextRef="#ctx0" brushRef="#br0" timeOffset="9021.252">537 463,'-153'39,"-23"-9,175-29,1-1,-1 1,0 0,0-1,1 1,-1-1,0 1,0-1,0 1,0-1,0 1,0-1,0 0,0 0,0 1,0-1,0 0,0 0,0 0,0 0,0 0,0 0,0-1,0 1,0 0,0 0,0-1,0 1,0-1,0 1,1-1,-1 1,0-1,0 1,0-1,1 0,-1 1,0-1,1 0,-1 0,0 0,1 1,-1-1,1 0,-1 0,1 0,0 0,-1 0,1 0,0 0,0 0,0 0,-1 0,1 0,0 0,0 0,1-1,64-133,-27 69,-38 66,1 0,-1 0,0 1,1-1,-1 0,0 0,1 0,-1 1,0-1,1 0,-1 0,0 0,1 0,-1 0,0 0,1 0,-1 0,1 0,-1 0,0 0,1 0,-1 0,0 0,1 0,-1 0,1 0,-1 0,0-1,1 1,-1 0,0 0,0 0,1-1,-1 1,0 0,1 0,-1-1,0 1,0 0,1-1,-1 1,0 0,0-1,0 1,0 0,1-1,-1 1,0 0,0-1,0 1,0 0,0-1,0 1,0-1,0 1,0 0,0-1,0 1,0 0,0-1,0 1,0 33,0-26,14 123,-1 58,-4-153,-74-124,31 54,21 28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51.24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194 0,'-10'19,"-7"12,-2 4,-2-3,3-2,4-2,0-6,2-1,-2-4,2-1,-2-2,2 0,2-6,3-5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51.53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1,'9'19,"9"11,5 6,4 0,2-4,-3-4,-3-7,1-1,-4-1,-1-2,-3 0,0-2,-2-4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50.95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397 304,'12'108,"-3"-47,-2 0,-3 0,-3 0,-4 24,2 10,-27 136,27-229,1 1,0-1,0 0,1 0,-1 0,0 0,1 1,0-1,-1 0,1 0,0 0,0 0,0 0,0-1,0 1,1 0,-1 0,0-1,1 1,-1-1,1 1,0-1,-1 1,1-1,0 0,0 0,0 0,0 0,0 0,0-1,0 1,0-1,0 1,1-1,1 1,82-15,-48 5,299 3,-314 2,-5-2</inkml:trace>
  <inkml:trace contextRef="#ctx0" brushRef="#br0" timeOffset="4894.397">30 22,'-16'30,"12"-16,1 0,0 0,1 0,1 0,0 1,1-1,1 0,0 0,1 1,1 5,-2-18,-1-1,1 1,-1 0,1 0,-1-1,1 1,0 0,0-1,0 1,0-1,0 1,0-1,1 1,-1-1,0 0,1 0,-1 1,1-1,-1 0,1 0,-1-1,1 1,0 0,0 0,-1-1,1 1,0-1,0 0,0 1,-1-1,1 0,0 0,0 0,0-1,0 1,0 0,-1 0,1-1,0 0,0 1,62-48,16-89,-60 75,-20 132,10 109,-2-139,-2 0,-2 1,-2-1,-1 1,-5 39,3-69,0-1,-2 1,1-1,-1 0,0 0,-1 0,0-1,-1 1,0-1,0 0,-1-1,0 1,-1-1,0 0,0 0,-1-1,0 0,-6 4,12-10,-1 1,0-1,1 0,-1 0,0 0,0 0,0-1,0 1,1-1,-1 0,0 0,0 0,0 0,0 0,0 0,0-1,0 0,0 1,0-1,1 0,-1-1,0 1,1 0,-1-1,1 1,-1-1,1 0,0 0,0 0,-1 0,1 0,1 0,-1-1,0 1,1-1,-1 1,1-1,0 1,-1-1,1 0,1 0,-1 0,0 0,1 1,-1-1,1 0,0 0,0 0,0 0,0 0,1 0,-1 0,1 0,0 0,0 1,1-3,0-6,1 1,0-1,1 1,0 0,1 0,0 0,1 1,0-1,0 1,1 1,0-1,0 1,1 1,0-1,2 0,14-16,-11 10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40.97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698 0,'17'56,"6"172,-15-187,-3 1,-1 1,-2-1,-1 0,-5 29,-10-2,11-59,0 1,1 0,0 0,0 0,1 0,1 0,0 0,0 0,1 1,1 1,7 27,-3 0,-1 1,-1-1,-3 30,-2 750,29-650,-27 281,-2-198,-26-111,26 251,12-363,-4-34</inkml:trace>
  <inkml:trace contextRef="#ctx0" brushRef="#br0" timeOffset="2637.141">783 57,'-6'16,"-1"-1,0 1,-1-2,-1 1,-1-1,0 0,0-1,-12 11,-138 127,159-150,0 0,0 0,1-1,-1 1,0 0,1 0,-1 0,1 0,-1 0,1 0,0 1,-1-1,1 0,0 0,0 0,-1 0,1 0,0 1,0-1,0 0,1 0,-1 0,0 0,0 0,1 0,-1 1,0-1,1 0,-1 0,1 0,0 0,-1 0,1 0,0-1,-1 1,1 0,0 0,0 0,0-1,0 1,0 0,0-1,0 1,0-1,0 1,0-1,0 1,0-1,1 0,57 21,97 16,75 38,-120-58,-111-18,1 1,-1-1,1 0,-1 1,0-1,1 1,-1-1,0 0,0 1,0-1,1 1,-1-1,0 0,0 1,0-1,0 0,0 1,0-1,0 0,0 1,0-1,-1 0,1 1,0-1,0 0,0 1,-1-1,1 0,0 1,-1-1,1 1,-1-1,1 1,-1-1,1 1,-1-1,1 1,-1 0,1-1,-1 1,1 0,-1-1,0 1,1 0,-1-1,1 1,-1 0,0 0,1 0,-1 0,-1-1,-165-148,148 130,1-1,1 0,1-2,1 0,0-1,2 0,1-1,0 0,2-1,1 0,-2-11,7 11</inkml:trace>
  <inkml:trace contextRef="#ctx0" brushRef="#br0" timeOffset="24625.92">1205 2456,'0'4,"0"12,0 8,0 4,0 2,-4 2,-3-1,1 0,2-2,0 1,2-1,1-1,-5-5,0-1,0 0,1 1,7-8,2-6</inkml:trace>
  <inkml:trace contextRef="#ctx0" brushRef="#br0" timeOffset="24972.721">1205 2456,'15'4,"9"3,5-1,3-1,1-2,-1-1,0-1,-2 0,-5-1</inkml:trace>
  <inkml:trace contextRef="#ctx0" brushRef="#br0" timeOffset="25256.575">1178 2681,'33'5,"17"1,3 0,-6-1</inkml:trace>
  <inkml:trace contextRef="#ctx0" brushRef="#br0" timeOffset="25724.959">1629 2681,'-5'9,"-1"9,-5 1,0 2,-4-3,2 0,-3 3,-2-3,0 0,5-2</inkml:trace>
  <inkml:trace contextRef="#ctx0" brushRef="#br0" timeOffset="26210.678">1488 2653,'5'0,"1"5,5 1,0 5,-1 5,2 5,-1 3,2-2,4 0,0 1,0-4,4 1,-3-5</inkml:trace>
  <inkml:trace contextRef="#ctx0" brushRef="#br0" timeOffset="34611.955">49 1101,'7'14,"-1"-5,-1 0,0 1,-1-1,0 1,0 0,-1 0,-1 0,0 0,0 0,0 1,-2-1,1 0,-1 1,-1 5,-46 184,18-4,30-164,0-24,0 0,-1 0,0 0,0 0,-1 0,0-1,0 1,-1 0,0 0,0-1,-1 1,0-1,-1 1,1-10,7-5</inkml:trace>
  <inkml:trace contextRef="#ctx0" brushRef="#br0" timeOffset="35298.753">20 1185,'5'0,"6"0,7 0,4 0,4 0,1 0,2 0,1-5,-1-1,0 0,0 1,0-4,0 1,-1 1,0 2,-4 6,-12 3,-7 1</inkml:trace>
  <inkml:trace contextRef="#ctx0" brushRef="#br0" timeOffset="35797.298">106 1439,'0'5,"4"1,7 0,6-1,5-2,4 0,2-7,1-2,-4 5,-7 2</inkml:trace>
  <inkml:trace contextRef="#ctx0" brushRef="#br0" timeOffset="37992.942">218 1693,'-21'81,"21"-79,0 1,0-1,0 0,0 0,1 1,-1-1,1 0,0 0,-1 0,1 0,0 0,0 0,0 0,1 0,-1 0,0 0,1 0,-1-1,1 1,0 0,0-1,-1 0,1 1,0-1,0 0,0 0,0 0,0 0,1 0,-1-1,0 1,0-1,0 1,1-1,-1 0,0 0,1 0,-1 0,0 0,0 0,1-1,-1 1,0-1,0 0,0 1,0-1,0 0,0 0,0 0,0-1,0 1,0 0,0-1,-1 1,1-1,0 0,-1 0,0 1,1-2,50-74,-26 28,-26 48,1 0,-1 1,0-1,1 1,-1-1,0 1,1-1,-1 1,1-1,-1 1,1 0,-1-1,1 1,-1 0,1-1,-1 1,1 0,0 0,-1-1,1 1,-1 0,1 0,0 0,-1 0,1 0,0 0,-1 0,1 0,-1 0,1 0,0 0,-1 0,1 1,0-1,-1 0,1 0,-1 1,1-1,-1 0,1 1,-1-1,1 0,-1 1,1-1,-1 1,1-1,-1 1,0-1,1 1,-1-1,0 1,1-1,-1 1,0 0,0-1,0 1,1-1,-1 1,13 36,-9 221,-6-224,-3-1,0 0,-2-1,-1 1,-12 27,19-54,-1-1,1 0,-1 1,-1-1,1 0,-1 0,1 0,-1 0,-1-1,1 1,-1-1,1 0,-1 0,-1 0,1 0,0-1,-1 1,0-1,0 0,0-1,0 1,0-1,0 0,-1-1,1 1,-1-1,1 0,-4 0,7-3,-1 1,0-1,1 0,0 0,-1-1,1 1,0 0,0-1,0 1,0-1,1 0,-1 0,1 0,0 0,-1 0,1 0,1 0,-1 0,0 0,1 0,-1 0,1 0,0-1,0 1,1 0,-1 0,0 0,1-1,0 1,0 0,0 0,0 0,0 0,1 1,-1-1,1 0,0 0,0 1,1-2,5-10,1 1,0-1,1 1,1 1,0 0,1 0,0 1,1 1,0 0,1 1,2-2,3 0</inkml:trace>
  <inkml:trace contextRef="#ctx0" brushRef="#br0" timeOffset="97682.709">811 3161,'820'0,"-650"-27,167 25,-280-13,-66 20,-5-1</inkml:trace>
  <inkml:trace contextRef="#ctx0" brushRef="#br0" timeOffset="99532.399">754 3189,'164'-149,"-119"93,-43 57,0-1,0 1,0 0,0 0,0 0,-1 0,1 0,0 0,-1 0,1 1,0-1,-1 0,0 1,1-1,-1 1,0 0,0 0,0-1,0 1,0 0,0 0,-1 0,1 0,0 0,-1 0,1 1,61 218,-46-163,-17-57,-1-1,1 0,-1 1,1-1,-1 0,1 0,-1 0,1 0,-1 0,1 0,-1-1,1 1,-1 0,1-1,-1 1,1-1,-1 0,1 1,0-1,-1 0,1 0,0 0,0 0,0 0,0 0,0 0,0 0,0 0,0-1,-1 0,2 2,-110-65,18 35,71 27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5:38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1 223,'1'-4,"1"1,0 0,0-1,0 1,0 0,0 0,1 1,-1-1,1 0,0 1,0-1,0 1,0 0,0 0,0 0,1 1,-1-1,1 1,-1 0,1 0,-1 0,1 0,0 0,-1 1,1 0,2 0,121-22,116 11,-242 12,0-1,0 0,-1 1,1-1,0 0,0 1,0-1,0 0,0 0,-1 0,1 0,0 0,0 0,0 0,0 0,0 0,0 0,0 0,-1-1,1 1,0 0,0-1,0 1,-1 0,1-1,0 1,0-1,-1 1,1-1,0 0,-1 1,1-1,-1 0,1 1,-1-1,1 0,-1 0,1 1,-1-1,0 0,1 0,-1 0,0 0,0 0,0 1,0-1,1 0,-1 0,0 0,-1 0,1 0,0 0,0 0,0 1,0-1,-1 0,1 0,0 0,-114-95,91 82,17 16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5:38.6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6,'55'-2,"229"3,-244-6,-28 5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5:38.8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2,'20'4,"10"3,5-1,2-6,-1-3,-1-1,-3 0,-1 1,-1 1,-2 1,1 0,-6 1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5:36.8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29,'6'30,"-1"-1,-1 1,-2-1,-1 1,-1 0,-2 0,-2 14,-11 66,-5-1,-23 67,6-30,38-119,14-32,3-38,-12 18</inkml:trace>
  <inkml:trace contextRef="#ctx0" brushRef="#br0" timeOffset="393.196">113 29,'1'-2,"1"0,-1 1,1-1,-1 0,1 0,0 1,-1-1,1 1,0 0,0-1,0 1,0 0,0 0,0 0,1 0,-1 1,0-1,0 0,1 1,-1 0,0-1,1 1,-1 0,0 0,2 1,-1-2,338-1,-261 2,-81 0</inkml:trace>
  <inkml:trace contextRef="#ctx0" brushRef="#br0" timeOffset="688.165">0 368,'24'-5,"13"-1,4 0,1 1,-2 1,-4 2,-2 1,-3 1,-1 0,-2 0,0 0,0 0,-6 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48:27.3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1 143,'311'-12,"79"-22,-389 34,697-67,-584 53,100-1,-192 19,-5 3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5:45.5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143 207,'0'-1,"0"0,-1 1,1-1,0 0,-1 0,1 1,0-1,-1 0,1 1,-1-1,1 0,-1 1,1-1,-1 1,1-1,-1 1,0-1,1 1,-1-1,0 1,1 0,-1-1,0 1,0 0,1 0,-1-1,0 1,0 0,0 0,1 0,-1 0,0 0,0 0,0 0,1 0,-1 0,0 1,0-1,0 0,1 0,-1 1,0-1,1 1,-1-1,0 0,1 1,-1-1,0 1,1-1,-1 1,1 0,-1-1,1 1,-1 0,1-1,0 1,-1 0,1-1,0 1,-1 0,1 0,0 0,0-1,0 1,0 0,0 0,0 0,0 0,-33 137,0 87,21 3,-9-128,14-138,7 15</inkml:trace>
  <inkml:trace contextRef="#ctx0" brushRef="#br0" timeOffset="466.464">86 151,'0'0,"0"0,0 1,-1-1,1 1,0-1,0 1,0-1,0 1,0-1,-1 0,1 1,0-1,0 1,0-1,0 1,0-1,1 1,-1-1,0 1,0-1,0 1,0-1,0 1,1-1,-1 1,0-1,0 0,1 1,-1-1,0 1,1-1,-1 0,0 1,1-1,-1 0,1 0,-1 1,0-1,1 0,-1 0,1 1,-1-1,1 0,-1 0,1 0,-1 0,1 0,-1 0,1 0,-1 0,1 0,-1 0,1 0,-1 0,0 0,1 0,-1 0,1-1,20 6,-1-1,1-1,0-1,0-1,0 0,0-2,1-1,23 1,91-16,-136 17,-1 0,1 0,0 1,0-1,-1 0,1 0,0 1,0-1,0 0,-1 0,1 1,0-1,0 0,0 1,0-1,-1 0,1 1,0-1,0 1,0-1,0 0,0 1,0-1,0 0,0 1,0-1,0 0,0 1,1-1,-1 0,0 1,0-1,0 0,0 1,0-1,1 0,-1 1,0-1,0 0,1 0,-1 1,0-1,0 0,1 0,-1 1,0-1,1 0,-1 0,0 0,1 0,-1 1,0-1,1 0,-1 0,0 0,1 0,-1 0,0 0,1 0,-1 0,0 0,1 0,-1 0,1 0,-1 0,-8 9</inkml:trace>
  <inkml:trace contextRef="#ctx0" brushRef="#br0" timeOffset="898.819">31 489,'0'5,"5"1,6 0,6-1,5-1,3-2,3-1,1 0,1-1,-1-1,0 1,-4 5,-8 1</inkml:trace>
  <inkml:trace contextRef="#ctx0" brushRef="#br0" timeOffset="17580.285">736 517,'5'-5,"-4"6,-4 11,-81 213,84-222,-3 1,1 0,0 0,0 1,0-1,1 1,0 0,-1-1,2 1,-1 0,1 0,-1 0,1 0,0-1,1 1,0 0,-1 0,1-1,1 1,-1 0,1-1,0 1,0-1,0 1,0-1,1 0,0 0,-1 0,2-1,-1 1,0-1,4 3,-3-4,0 1,0-1,0 0,1-1,-1 1,1-1,0 0,-1 0,1 0,0 0,-1-1,1 0,0 0,0 0,2-1,12-4</inkml:trace>
  <inkml:trace contextRef="#ctx0" brushRef="#br0" timeOffset="18254.89">623 178,'0'0,"1"-1,-1 1,1 0,-1-1,0 1,1 0,-1 0,1-1,-1 1,1 0,-1 0,1 0,-1 0,1-1,-1 1,1 0,-1 0,1 0,-1 0,1 0,0 0,-1 0,1 1,-1-1,1 0,-1 0,1 0,-1 0,1 1,-1-1,0 0,1 1,-1-1,1 0,-1 0,1 1,-1-1,0 1,1-1,-1 0,0 1,0-1,1 1,-1-1,0 1,0-1,1 1,-1-1,0 1,0-1,0 1,0-1,0 1,0-1,0 1,0 0,0-1,0 1,0-1,0 1,0-1,-1 1,1-1,0 1,21-12,-1 0,0-2,-1 0,0-1,-1-1,-1-1,0 0,13-18,3 0,-33 33,1 0,0 0,-1 0,1 0,0 0,0 0,-1 0,1 1,0-1,0 0,0 1,0-1,0 0,0 1,0-1,0 1,0 0,0-1,0 1,0 0,1 0,-1-1,0 1,0 0,0 0,0 0,0 0,1 1,-1-1,0 0,0 0,0 1,0-1,0 1,0-1,0 1,0-1,0 1,0 0,0-1,0 1,0 0,0 0,-1-1,1 1,0 0,-1 0,1 0,0 0,-1 0,1 0,-1 0,0 0,1 0,-1 1,0-1,0 0,1 0,-1 0,0 0,0 0,0 1,0-1,-1 0,1 0,0 0,0 1,50 174,-27-112,-16-45</inkml:trace>
  <inkml:trace contextRef="#ctx0" brushRef="#br0" timeOffset="19560.154">1554 376,'-6'0,"-22"-1,-1 1,0 2,1 1,-1 1,-17 6,44-10,0 0,0 0,0 0,-1 1,1-1,1 1,-1 0,0-1,0 1,0 0,0 0,0 0,1 0,-1 0,0 1,1-1,-1 1,1-1,0 1,-1-1,1 1,0-1,0 1,0 0,0 0,0 0,0 0,1 0,-1 0,1 0,-1 0,1 0,0 0,0 0,0 0,0 0,0 0,0 0,0 0,1 0,-1 0,1 0,-1 0,1 0,0 0,0-1,0 1,0 0,0 0,0-1,1 1,-1-1,0 1,1-1,-1 1,1-1,0 0,0 1,28 20,-26-20,1 0,-1 0,1 1,-1-1,0 1,0 0,0 0,0 0,-1 1,1-1,-1 1,0 0,0 0,0 0,0 0,-1 0,0 1,0-1,0 1,0 0,-1-1,0 1,0 0,0 0,0 0,-1 0,0 0,0 0,0 0,-1 0,0-1,0 1,0 0,-1 1,-3 3,-2 0,1-1,-1 0,-1 0,1-1,-1 0,-1 0,1-1,-1 0,0-1,-1 1,1-2,-1 1,0-2,-7 3,5-1,2-1,1-1,-1 0,0 0,0-1,0 0,0-1,-1 0,1-1,0 0,0 0,-1-1,1 0,-3-2,0-3,6-1</inkml:trace>
  <inkml:trace contextRef="#ctx0" brushRef="#br0" timeOffset="19805.011">1753 574,'-20'34,"-5"15,0 5,6-3,9-9,8-13</inkml:trace>
  <inkml:trace contextRef="#ctx0" brushRef="#br0" timeOffset="20051.35">1753 122,'0'5,"0"6,0 1</inkml:trace>
  <inkml:trace contextRef="#ctx0" brushRef="#br0" timeOffset="20445.668">1865 828,'149'-227,"-131"210,-12 47,-6-22,1 0,0 0,0 0,0 0,1 0,1 0,-1 0,1-1,0 1,1-1,0 0,0 0,0 0,1 0,0-1,1 1,-1-2,1 1,0 0,1-1,-1 0,1-1,0 1,0-2,0 1,1-1,-1 0,1 0,0 0,0-1,0-1,5 1,-6-2,0 1,-1-2,1 1,0-1,0 0,-1 0,1-1,-1 0,1 0,-1-1,0 1,0-2,0 1,0 0,0-1,-1 0,0-1,0 1,0-1,0 0,-1 0,0 0,0-1,1-1,72-155,-64 125,-5 16,-2 1</inkml:trace>
  <inkml:trace contextRef="#ctx0" brushRef="#br0" timeOffset="22655.413">2571 1109,'0'-18,"-1"-31,3-1,1 1,10-44,11 4,3 1,4 1,33-63,-54 127,1-1,2 1,0 1,1 0,2 1,0 1,1 0,1 1,13-10,-30 27,1 0,0 0,-1 0,1 1,0-1,0 1,0 0,0-1,0 1,0 0,0 0,1 0,-1 1,0-1,1 0,-1 1,0 0,1-1,-1 1,0 0,1 0,-1 0,1 1,-1-1,0 1,1-1,-1 1,0 0,0-1,1 1,-1 0,0 1,0-1,0 0,0 1,0-1,-1 1,1-1,0 1,-1 0,1 0,-1 0,1 0,-1 0,0 0,0 0,0 0,0 0,0 1,-1-1,1 0,-1 1,1-1,-1 0,0 1,0-1,0 1,0-1,-1 1,-75 239,75-235,1 0,0-1,1 1,-1 0,1-1,1 1,-1-1,1 1,0-1,1 0,-1 0,1 0,0 0,1 0,-1-1,1 1,0-1,1 0,-1 0,1-1,0 1,0-1,1 0,1 1,-3-2,1 0,-1 1,-1 0,1 0,0 0,-1 0,0 1,0-1,0 1,-1 0,1 0,-1 0,-1 0,1 0,0 0,-1 0,0 1,-1-1,1 0,-1 1,0-1,0 1,-1-1,1 0,-1 1,0-1,-1 0,1 0,-1 1,0-1,-1 0,1-1,-1 1,0 0,0-1,0 0,0 0,-1 0,0 0,0 0,0-1,0 1,-1-1,1 0,-1 0,-4 1,-2-3,-1-1,0 0,0 0,0-1,0-1,1 0,-1 0,1-1,-1-1,1 0,0 0,1-1,-1-1,1 0,0 0,0-1,1 0,0-1,0 0,0 0,1-1,1 0,0 0,-7-11,-67-59,-2 14,70 51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6:09.6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1 455,'9'0,"9"0,5 0,5-5,1-1,1 0,0 1,0 2,-1 1,0 1,0 0,-1 1,1 0,-1 1,-5-6,-6-1</inkml:trace>
  <inkml:trace contextRef="#ctx0" brushRef="#br0" timeOffset="368.785">368 201,'-13'35,"1"1,3 0,0 1,3-1,1 2,2-1,1 0,2 14,-25 116,28-83,4-78</inkml:trace>
  <inkml:trace contextRef="#ctx0" brushRef="#br0" timeOffset="808.872">875 145,'-16'39,"-24"149,-12 37,30-168,13-65,7-5</inkml:trace>
  <inkml:trace contextRef="#ctx0" brushRef="#br0" timeOffset="1170.061">791 117,'10'0,"7"0,7 0,3 0,2 0,1 0,0 0,0 0,-1 0,0 0,0 0,0 0,-1 0,-5 5,-11 1,-7 0</inkml:trace>
  <inkml:trace contextRef="#ctx0" brushRef="#br0" timeOffset="1433.022">763 399,'29'0,"14"0,5 0,-2 0,-3 0,-9 0</inkml:trace>
  <inkml:trace contextRef="#ctx0" brushRef="#br0" timeOffset="2203.589">565 399,'-5'5,"-6"1,-6 0,-5-1,1-6,0-3,-2-1,3 5,1 3,7 1,7-1</inkml:trace>
  <inkml:trace contextRef="#ctx0" brushRef="#br0" timeOffset="4274.232">1186 568,'163'-118,"-160"116,0 1,0 0,1-1,-1 1,0 1,1-1,-1 0,1 1,-1 0,1-1,-1 1,1 1,-1-1,1 0,-1 1,1 0,-1 0,0 0,1 0,-1 1,0-1,0 1,0-1,0 1,0 0,0 1,-1-1,1 0,-1 1,1-1,-1 1,0 0,0 0,0 0,-1 0,1 0,0 0,-1 0,0 1,0-1,0 0,0 1,-1 1,8 17,-1 0,-2 1,0 0,-2-1,0 2,-1-1,-2 17,0-36,0 33,-1-1,-1 0,-2-1,-9 33,11-58,-1 0,-1 0,1-1,-2 1,1-1,-1 0,-1 0,0-1,0 1,0-1,-1-1,0 1,-1-1,0-1,0 1,0-1,-1 0,0-1,-5 2,-85 15,96-22,0 0,1 0,-1 0,0-1,1 1,-1 0,0-1,1 0,-1 0,1 0,-1 0,1 0,0 0,-1-1,1 1,0-1,0 0,0 1,0-1,0 0,0 0,0 0,1 0,-1-1,1 1,0 0,-1-1,1 1,0-1,1 1,-1-1,0 0,1 1,-1-1,1-1,1-9,1 1,1-1,0 1,0 0,1-1,1 2,0-1,1 1,0-1,0 1,1 1,1 0,0 0,0 0,1 1,7-5,138-100,-135 103,-2 0</inkml:trace>
  <inkml:trace contextRef="#ctx0" brushRef="#br0" timeOffset="4865.243">1271 201,'118'-95,"1"0,-118 94,0 0,1 0,-1 0,1 0,-1 0,1 0,-1 0,1 1,0-1,-1 1,1-1,0 1,-1-1,1 1,0 0,-1 0,1 0,0 0,0 0,-1 0,1 1,0-1,0 1,-1-1,1 1,-1-1,1 1,0 0,-1 0,1 0,-1 0,0 0,1 0,-1 0,0 0,0 1,0-1,1 0,-1 1,-1-1,1 1,0-1,0 1,0-1,-1 2,13 80,-13-75,-1-1,2 1,-1 0,1 0,0 0,1-1,0 1,0-1,0 1,1-1,3 5,4 2</inkml:trace>
  <inkml:trace contextRef="#ctx0" brushRef="#br0" timeOffset="11106.927">2033 342,'-2'-2,"1"0,0 0,-1 1,0-1,1 0,-1 1,0-1,0 1,0 0,0-1,0 1,0 0,0 0,0 0,0 1,-1-1,1 0,0 1,-1-1,1 1,0 0,-1 0,1 0,0 0,-1 0,0 0,-5-1,-1 1,1 0,0 0,0 1,0 0,-1 0,1 1,0 0,1 0,-1 1,0 0,1 1,-1-1,1 2,0-1,0 1,1 0,-1 0,1 0,0 1,1 0,-1 0,1 1,1 0,-1 0,1 0,0 0,-1 4,-1 6,0-1,1 1,1 0,1 0,1 1,0-1,1 1,0 2,2-14,-1 1,1-1,1 1,-1-1,1 1,0-1,0 0,1 0,-1 0,2 0,-1-1,0 1,1-1,0 0,1 0,-1 0,1-1,-1 1,2-1,-1 0,0-1,1 1,1 0,-2-1,0 0,1 0,0 0,-1-1,1 0,0 0,0-1,0 1,0-1,1-1,-1 1,0-1,0 0,0 0,1-1,-1 0,0 0,0 0,0-1,0 0,0 0,-1 0,1-1,3-2,4-7</inkml:trace>
  <inkml:trace contextRef="#ctx0" brushRef="#br0" timeOffset="11988.432">2428 371,'-1'-2,"0"0,0 1,0-1,-1 1,1-1,-1 1,1-1,-1 1,0 0,1 0,-1 0,0 0,0 0,0 0,0 0,0 1,0-1,0 1,0-1,0 1,0 0,0 0,0 0,0 0,0 0,0 0,0 0,0 1,0-1,-1 1,-4 0,0 0,0 1,1 0,-1 0,1 1,-1 0,1 0,0 0,0 1,0-1,0 2,1-1,-1 0,1 1,0 0,1 1,-1-1,1 1,0-1,1 1,-1 1,1-1,0 0,1 1,-1-1,1 1,0 2,-1 1,1 1,1-1,-1 1,2 0,-1-1,2 1,-1 0,1-1,1 1,0-1,0 1,1-1,1 0,0 0,0 0,1 0,4 7,-6-13,0-1,0 0,0 0,0 0,0 0,1 0,-1-1,1 1,0-1,0 0,0 0,0 0,0-1,0 0,0 1,0-1,1-1,-1 1,0-1,1 1,-1-1,0-1,1 1,-1 0,0-1,1 0,0 0,114-42,-115 41,5-4,0-1,0 1,-1-2,0 1,0-1,0 0,-1-1,-1 0,1 0,-1 0,-1-1,0 0,0 0,-1 0,0-1,-1 1,0-1,-1 0,0 0,0 0,-1-5,0 8,0 0,0 0,-1 0,0 0,0 1,-1-1,0 0,-1 0,1 0,-1 0,-1 1,0-1,0 1,-2-4,3 7,0 1,0 0,0 0,0 0,0 0,-1 1,1-1,-1 1,0-1,0 1,0 0,0 0,0 0,0 0,-1 1,1-1,-1 1,1 0,-1 0,1 0,-1 1,0-1,1 1,-1 0,0 0,1 0,-1 0,0 1,1-1,-1 1,-2 1,-7 1,0 1,1 1,-1 0,1 1,0 0,1 1,-1 1,1-1,1 2,-2 1,-1 4</inkml:trace>
  <inkml:trace contextRef="#ctx0" brushRef="#br0" timeOffset="12939.791">3106 342,'0'-2,"0"0,0 0,0 0,-1 0,1 0,0-1,-1 1,0 0,1 0,-1 1,0-1,0 0,0 0,0 0,0 0,-1 1,1-1,0 1,-1-1,1 1,-1-1,0 1,1 0,-1 0,0-1,0 2,0-1,0 0,0 0,0 0,0 1,0-1,0 1,0 0,0 0,0-1,0 1,0 0,-2 1,-85 14,87-14,-1-1,-5 2,1-1,-1 1,1 0,0 1,0-1,0 2,0-1,0 1,0 0,1 0,0 1,0-1,0 1,0 1,1-1,0 2,5-3,0 0,1-1,-1 1,1 0,0 0,0 0,1 0,-1-1,1 1,0-1,0 1,0-1,0 0,0 1,1-1,0-1,-1 1,1 0,0 0,0-1,1 0,-1 0,0 0,1 0,-1 0,1 0,0-1,-1 0,1 0,0 0,3 0,6 6,0-1,-1 1,1 1,-2 0,1 1,-1 0,0 1,-1 0,0 0,3 6,-10-12,0 1,1 0,-2 0,1 0,0 0,-1 0,0 0,0 1,-1-1,0 1,0-1,0 1,0 0,-1-1,0 1,0 0,-1-1,1 1,-1 0,0-1,-1 1,1-1,-1 0,-1 1,1-1,-4 2,0 0,-1 0,0-1,0 0,-1-1,1 0,-1 0,0 0,-1-1,1 0,-1-1,1 0,-1 0,0-1,0 0,-1-1,1 0,0 0,0-1,-1 0,1 0,0-1,0-1,-9-1,15 3,1-1,-1 1,1-1,-1 1,0-1,1 0,-1 0,1 0,-1 0,1 0,0-1,-1 1,1-1,0 0,0 1,0-1,0 0,1 0,-1 0,0-1,1 1,-1 0,0-2,-4-13</inkml:trace>
  <inkml:trace contextRef="#ctx0" brushRef="#br0" timeOffset="14049.324">3387 907,'-1'2,"-1"-1,0 1,0-1,0 0,0 0,0 0,0 0,0 0,0 0,0-1,0 1,-1-1,1 1,0-1,0 0,-1 0,1 0,0 0,0 0,-1-1,1 1,0-1,0 1,0-1,-1 0,1 0,0 0,0 0,0 0,1 0,-1-1,0 1,0-1,1 1,-1-1,1 0,-1 1,1-1,0 0,-1 0,1 0,0 0,0 0,1 0,-1 0,0 0,1-1,-1 1,1 0,0 0,0-1,0 1,0 0,0 0,0-1,0 1,1-2,-4-38,2 1,2 0,2 0,1-1,2 2,2-1,1 1,3 0,1 1,2 0,13-23,-15 37,1 1,1 0,1 1,1 1,2 0,0 2,1 0,0 1,2 1,0 1,1 0,1 2,1 1,6-2,-24 12,1 1,0-1,1 2,-1-1,0 1,1 0,-1 1,1-1,0 2,-1-1,1 1,0 1,-1 0,1 0,4 1,-11 1,1-1,-1 1,0 0,0-1,-1 1,1 0,0 0,-1 0,0 0,0 0,0 0,0 1,0-1,-1 0,1 0,-1 1,0-1,0 0,0 1,-1-1,1 0,-1 1,1-1,-1 0,0 0,-1 0,1 0,0 0,-1 0,0 0,1 0,-1-1,0 1,-3 2,3 0,-122 168,121-170,1-1,0 1,0-1,0 1,0 0,1 0,-1 0,1 0,0 0,0 0,0 0,0 0,0 1,1-1,-1 0,1 1,0-1,0 0,0 1,1-1,-1 0,1 0,-1 1,1-1,0 0,1 0,-1 0,0 0,1 0,0 0,0 0,27 31,35 57,-63-87,1-1,-1 1,0-1,0 1,0 0,-1 0,1-1,-1 1,0 0,0 0,0 0,-1-1,1 1,-1 0,0 0,0-1,0 1,-1-1,1 1,-1-1,0 1,0-1,0 0,0 0,0 0,-1 0,-1 1,-3 3,-1-1,0 1,0-2,-1 1,0-1,0 0,0-1,0 0,-1 0,0-1,0 0,1-1,-2 0,1-1,0 0,0 0,0-1,0-1,-1 1,1-2,0 1,0-1,0-1,1 0,-1 0,0-1,1-1,0 1,0-1,1-1,-1 0,-12-9,1-1,0-1,2-1,0-1,1 0,1-1,1-1,0-1,2 0,1 0,0-1,2-1,-3-12,-79-121,83 140,5 4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7:50.6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1199 1,'310'148,"-310"-148,1-1,-1 1,1 0,-1 0,1 0,0 0,-1 0,1 0,-1 0,1-1,-1 2,1-1,-1 0,1 0,-1 0,1 0,-1 0,1 0,-1 0,1 1,-1-1,1 0,-1 0,1 1,-1-1,1 0,-1 1,1-1,-1 1,0-1,1 0,-1 1,0-1,1 1,-1-1,0 1,0-1,0 1,1-1,-1 1,0-1,0 1,0-1,0 1,0-1,0 1,0-1,0 1,0 0,0-1,0 1,0-1,0 1,0-1,-1 1,1-1,0 1,0-1,-1 1,1-1,0 1,-1-1,1 0,-1 1,-38 3,-154 5,126-1,-185 25,-49 22,198-29,2 4,-45 22,145-52,-1 0,1-1,0 1,-1 0,1 0,0 1,-1-1,1 0,0 0,-1 1,1-1,0 1,0-1,0 1,-1-1,1 1,0 0,0 0,0-1,0 1,0 0,0 0,0 0,0 0,1 0,-1 0,0 0,0 1,1-1,-1 0,1 0,-1 1,1-1,0 0,-1 0,1 1,0-1,0 0,0 1,0-1,0 0,0 1,0-1,0 0,1 1,-1-1,1 0,-1 0,1 1,-1-1,1 0,-1 0,1 0,0 0,0 0,0 1,0-2,0 1,0 0,0 0,0 0,0 0,0-1,143 49,-70-30,186 55,-207-65,57 21,-109-29,1-1,-1 1,0-1,1 1,-1 0,0 0,0 0,1 0,-1 0,0 0,0 0,0 0,0 0,0 0,0 1,-1-1,1 0,0 1,-1-1,1 0,-1 1,1-1,-1 1,0-1,1 1,-1-1,0 1,0-1,0 1,0-1,0 1,-1-1,1 1,0-1,-1 1,1-1,-1 1,1-1,-1 0,0 1,0-1,1 0,-1 0,0 1,0-1,-1 1,-59 40,-13-15,-1-3,-1-4,-20 1,-115 32,170-41,8-4,1 1,0 2,1 1,0 2,1 0,0 2,1 2,-21 17,48-34,0 1,0-1,1 1,-1-1,1 1,-1 0,1 0,0 0,0 0,0-1,0 2,0-1,0 0,0 0,1 0,-1 0,1 0,0 1,0-1,-1 0,1 0,0 1,1-1,-1 0,0 0,1 0,-1 1,1-1,0 0,0 0,0 0,0 0,0 0,0 0,0 0,1-1,-1 1,1 0,-1-1,1 1,-1-1,1 1,0-1,0 0,0 0,0 0,0 0,0 0,0 0,0 0,2 0,13 5,0-1,0 0,1-2,0 1,0-2,0-1,0 0,0-1,0-1,2-1,23 1,319-19,-112-3,-231 18,-1 2,1 0,0 1,0 1,0 1,0 0,0 2,-1 0,7 2,-1 2</inkml:trace>
  <inkml:trace contextRef="#ctx0" brushRef="#br0" timeOffset="482.172">1933 284,'-28'107,"-125"408,134-435,62-183,-35 77</inkml:trace>
  <inkml:trace contextRef="#ctx0" brushRef="#br0" timeOffset="766.272">1876 255,'2'-3,"-1"0,1 1,-1-1,1 1,0 0,0-1,0 1,0 0,0 0,0 0,1 0,-1 1,1-1,-1 1,1-1,0 1,0 0,-1 0,1 0,0 0,0 1,0-1,0 1,0 0,0 0,0 0,0 0,0 0,0 1,0-1,0 1,0 0,-1 0,1 0,2 1,11-1,272-26,-168 14,-115 14</inkml:trace>
  <inkml:trace contextRef="#ctx0" brushRef="#br0" timeOffset="1009.501">1734 678,'34'0,"16"0,4-5,-3-1,-4 0,-6 1,-5 2,-4 1,-7 1</inkml:trace>
  <inkml:trace contextRef="#ctx0" brushRef="#br0" timeOffset="1311.121">2497 650,'-10'24,"-7"8,-2 3,-2 1,-2-1,-2-2,3-2,1-1,-1-1,-2 0,4-1,0-5,-1-6,2-7</inkml:trace>
  <inkml:trace contextRef="#ctx0" brushRef="#br0" timeOffset="1576.472">2300 678,'4'19,"8"7,0 3,-1 2,2-5,-1-1,2-1,4 1,3 0,-2 2,1-5,-3 0,-4 0,0 1,-2 2,-3-4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8:01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363 21,'-5'-1,"-177"-18,175 19,0 0,0 1,0 0,0 0,0 0,0 1,1 1,-1-1,1 1,-1 0,1 0,0 1,0-1,0 2,0-1,1 0,0 1,0 0,0 1,1-1,-1 1,1-1,1 1,-2 3,1-4,1 0,-1 1,1 0,1-1,-1 1,1 0,0 0,0 0,1 1,0-1,0 0,0 0,1 1,0-1,0 1,0-1,1 0,0 1,1-1,-1 0,1 0,0 0,1 0,-1 0,1-1,0 1,3 3,-2-5,0-1,0 1,0-1,1 0,-1 0,1-1,0 0,-1 1,1-1,0-1,1 1,-1-1,0 0,0 0,0 0,1-1,-1 0,0 0,1 0,-1-1,0 1,0-1,1-1,-1 1,0-1,0 0,0 0,-1 0,1-1,0 1,-1-1,0 0,1-1,-1 0,29-20,-1-1,-1-2,-2-2,-1 0,-1-2,9-14,7 1,-39 79,-16 197,12-229,0 0,0 0,0 1,1-1,-1 0,1 0,-1 0,1 1,0-1,0 0,1 0,-1 0,1-1,-1 1,1 0,0 0,0-1,0 1,0-1,1 0,-1 0,1 0,-1 0,1 0,0 0,0-1,-1 1,1-1,0 0,0 0,1 0,-1 0,0 0,0-1,0 1,1-1,-1 0,1 0,13-4</inkml:trace>
  <inkml:trace contextRef="#ctx0" brushRef="#br0" timeOffset="244.186">927 162,'-24'33,"-8"17,-3 3,4-1,3-10,6-7,6-6,7-1,4-12,4-12,1-8</inkml:trace>
  <inkml:trace contextRef="#ctx0" brushRef="#br0" timeOffset="493.309">701 105,'0'12,"0"1,1-1,0 0,1 1,1-1,-1 0,2-1,0 1,0 0,1-1,1 0,0 0,0-1,1 1,0-2,1 1,0-1,1 0,4 3,12 12,0 1,-1 1,-2 1,-1 1,0 2,-10-13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7:59.4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0 155,'313'0,"-205"-21,-101 22,-3 2</inkml:trace>
  <inkml:trace contextRef="#ctx0" brushRef="#br0" timeOffset="399.966">0 382,'5'4,"6"2,7 0,4-1,4-1,1-2,2-1,1-1,-1 0,1-4,-1-3,0 1,-1 1,-5 6,-6 3</inkml:trace>
  <inkml:trace contextRef="#ctx0" brushRef="#br0" timeOffset="1874.407">650 579,'61'-283,"-54"265,0-1,1 1,1 0,1 1,0 0,1 1,1 0,0 0,1 2,11-11,-22 24,-1-1,1 0,-1 1,1 0,0-1,-1 1,1 0,0 0,0 0,0 0,0 0,0 0,0 0,0 1,0-1,0 1,0-1,0 1,0 0,1 0,-1 0,0 0,0 0,0 1,0-1,0 1,1-1,-1 1,0 0,0 0,-1 0,1 0,0 0,0 0,0 0,-1 1,1-1,0 0,-1 1,1 0,-1-1,0 1,0 0,0 0,1 0,-2 0,1 0,0 0,0 0,0 1,22 191,-8-108,-14-85,0-1,-1 1,1-1,0 1,0-1,-1 1,1-1,0 1,0-1,0 0,0 0,-1 1,1-1,0 0,0 0,0 0,0 0,0 0,0 0,0 0,0 0,-1 0,1 0,0-1,0 1,0 0,0-1,0 1,-1 0,1-1,0 1,0-1,-1 0,1 1,0-1,-1 1,1-1,-1 0,1 1,0-1,-1 0,0 0,1 0,-1 1,1-1,-1 0,0 0,0 0,1 0,-1 0,0 0,0 0,4-4,136-176,-117 149,2 0,1 2,1 0,1 2,9-4,-37 31,1 0,-1 0,1 0,-1 0,1 0,0 0,-1 0,1 1,0-1,0 0,-1 0,1 1,0-1,0 1,0-1,0 1,0-1,0 1,0-1,0 1,0 0,0-1,0 1,0 0,0 0,0 0,1 0,-1 0,0 0,0 0,0 0,0 1,0-1,0 0,0 1,0-1,0 0,0 1,0-1,0 1,0 0,0-1,-1 1,1 0,0-1,0 1,-1 0,1 0,0 0,-1 0,1 0,-1 0,1 0,-1 0,1 0,4 140,-7-88,6 112,2-147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8:27.9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1 282,'87'-21,"156"12,-148 11,-68-2,-3 0</inkml:trace>
  <inkml:trace contextRef="#ctx0" brushRef="#br0" timeOffset="329.965">28 452,'15'0,"9"0,6 0,2 0,0 0,0 0,-1 0,0 0,-2 0,0 0,0 0,-1 0,0 0,0 0,0 0,-5 0</inkml:trace>
  <inkml:trace contextRef="#ctx0" brushRef="#br0" timeOffset="1082.763">311 1,'150'105,"-82"-74,30 25,-95-54,0 1,-1 0,0 0,0 0,0 0,0 0,0 1,-1-1,1 1,-1-1,0 1,0-1,0 1,-1 0,1-1,-1 1,0 0,0-1,0 1,0 0,-1 0,0-1,0 1,0-1,0 1,0-1,0 1,-1-1,0 1,0-1,-1 2,-84 90,66-76,-18 18,-3-1,-1-3,-1-1,-45 23,62-33,23-14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8:43.6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24,'15'0,"8"0,7 0,2 0,0 0,0 0,0 0,-7-5,-2-2,0 1,-4 1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8:43.8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22,'19'0,"12"0,4 0,2-5,-1-1,-2 0,-6 1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8:41.7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29,'-1'312,"-23"-171,9-78,9-57</inkml:trace>
  <inkml:trace contextRef="#ctx0" brushRef="#br0" timeOffset="433.907">18 0,'5'0,"6"0,6 0,6 0,2 0,3 0,1 0,1 0,-1 0,0 0,-4 5,-3 2,0-1,-3-6,-6-3</inkml:trace>
  <inkml:trace contextRef="#ctx0" brushRef="#br0" timeOffset="769.359">46 283,'15'0,"9"0,5 0,3 0,1 0,-1 0,-1 0,-5 0</inkml:trace>
  <inkml:trace contextRef="#ctx0" brushRef="#br0" timeOffset="1053.793">583 424,'-20'33,"-5"17,-4 3,3-1,1-10,5-7,6-10</inkml:trace>
  <inkml:trace contextRef="#ctx0" brushRef="#br0" timeOffset="1356.684">413 367,'0'10,"0"7,0 7,5 3,1 2,5-4,5-1,5 0,4-4,-3-1,0-4,-4 1,0-2,-3 1,-5-3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8:45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1205,'-1'-16,"1"1,1 0,0-1,1 1,1 0,0 0,1 0,0 0,1 1,2-3,1-1,0 1,2 0,0 0,1 0,0 2,1-1,1 1,1 1,0 1,10-8,-23 20,1 0,-1 0,1 0,0 0,-1 0,1 0,0 0,0 0,0 1,0-1,-1 1,1 0,0-1,0 1,0 0,0 0,0 0,0 1,0-1,0 0,0 1,-1-1,1 1,0-1,0 1,0 0,-1 0,1 0,0 0,-1 0,1 0,-1 0,1 1,-1-1,0 1,1-1,-1 1,0-1,0 1,0-1,0 1,-1 0,1 0,0 0,-1-1,1 2,20 90,-17 19,-4-112,0-1,0 1,0-1,0 1,1-1,-1 1,0-1,0 1,1 0,-1-1,0 1,1-1,-1 1,1 0,-1-1,0 1,1 0,-1 0,1-1,-1 1,1 0,-1 0,1 0,-1-1,1 1,-1 0,1 0,-1 0,1 0,-1 0,1 0,-1 0,1 0,-1 0,1 0,-1 0,1 1,-1-1,1 0,-1 0,1 0,-1 1,0-1,1 0,-1 0,1 1,-1-1,0 0,1 1,-1-1,0 1,1-1,-1 0,0 1,1-1,-1 1,0-1,0 1,0-1,0 1,1-1,-1 1,0-1,0 1,0-1,0 1,0-1,0 1,0-1,0 1,22-42,-19 35,15-31,2 0,1 2,2 0,2 1,0 2,15-13,-39 43,0 1,0-1,0 1,0 0,0 0,0 0,0 0,1 0,-1 0,0 0,1 0,-1 0,1 1,-1-1,1 0,-1 1,1-1,-1 1,1 0,-1-1,1 1,0 0,-1 0,1 0,-1 0,1 0,0 1,-1-1,1 0,-1 1,1-1,-1 1,1 0,-1-1,1 1,-1 0,0 0,1 0,-1 0,0 0,0 0,0 0,0 0,1 2,6 10,-1 1,-1 0,0 0,0 0,-2 1,0 0,-1 0,0 0,-1 0,-1 0,0 1,-1-1,-1 0,0 2,3 67,2-60,2-6</inkml:trace>
  <inkml:trace contextRef="#ctx0" brushRef="#br0" timeOffset="3004.677">847 387,'33'80,"111"178,-144-259,1 0,-1 0,0 0,1 0,-1 1,0-1,1 0,-1 0,1 0,0 0,-1 0,1 1,0-1,-1 0,1 1,0-1,0 0,0 1,-1-1,1 1,0-1,0 1,0 0,0-1,0 1,0 0,0 0,0-1,0 1,0 0,0 0,0 0,0 0,0 0,0 1,0-1,0 0,0 0,0 1,0-1,0 0,0 1,0-1,0 1,-1-1,1 1,0 0,0-1,-1 1,1 0,0 0,-1-1,1 1,0 0,-1 0,1 0,-1 0,0 0,1 0,-1 0,0 0,1 0,-1 0,0 0,37-146,12-81,-26 89,-27 121</inkml:trace>
  <inkml:trace contextRef="#ctx0" brushRef="#br0" timeOffset="3623.903">1299 47,'58'-22,"-35"15,-19 4,0 1,0 0,1 0,-1 0,0 1,1-1,-1 1,1 0,0 0,-1 1,1-1,0 1,-1 0,1 1,-1-1,1 1,0 0,-1 0,1 0,-1 0,1 1,-1 0,0 0,0 0,0 0,0 1,0 0,0 0,-3 3,-1-1,0 1,0 0,0 0,0 0,-1-1,0 1,0 0,-1-1,0 1,0 0,0-1,0 0,-1 0,0 0,0 0,0 0,-1 0,1-1,-1 1,-1-1,1 0,0-1,-1 1,-1 0,-24 23,24-24,1 0,-1 1,1 0,0 0,0 1,0-1,0 1,1 0,0 0,0 0,0 1,1 0,0-1,0 1,0 0,1 1,-1-1,2 0,-1 1,1-1,0 1,0-1,1 1,0 0,1-4,0 0,1 0,0-1,0 1,0-1,0 1,0-1,0 0,1 0,-1 0,1 0,-1 0,1 0,0-1,-1 1,1-1,0 0,0 0,0 0,0 0,1-1,-1 1,0-1,0 0,0 1,1-1,84-6,-1-8,-62 16</inkml:trace>
  <inkml:trace contextRef="#ctx0" brushRef="#br0" timeOffset="4040.597">678 1007,'139'-26,"340"-51,-365 71,-96 12</inkml:trace>
  <inkml:trace contextRef="#ctx0" brushRef="#br0" timeOffset="4809.578">960 1177,'17'224,"-21"-195,2-7,-1 0,-1 0,-1-1,-1 1,-1-1,0-1,-10 18,16-36,1-1,-1 1,0-1,0 0,0 0,0 1,0-1,0 0,0 0,0 0,0 0,0 0,-1 0,1 0,0 0,-1-1,1 1,-1 0,1-1,0 1,-1-1,0 0,1 1,-1-1,1 0,-1 0,1 0,-1 0,1 0,-1 0,0-1,1 1,-1 0,1-1,-1 1,1-1,0 0,-1 1,1-1,0 0,-1 0,1 0,0 0,0 0,0 0,-1 0,1 0,1-1,-1 1,0 0,0-1,0 1,1 0,-1-1,0 1,1-1,0 1,-1-1,1 1,0-1,0 0,0 1,0-1,0-1,0-12,1 0,1-1,0 1,2 0,-1 1,2-1,0 0,0 1,1 0,1 1,1-1,2-3,1-2,-2-1,1 0,2 1,0 0,1 1,0 1,2 0,0 0,1 2,3-3,5 0,1 0,0 2,1 1,1 2,0 0,1 2,7-2,-16 7,-17 4,1 0,0 0,0 0,0 1,0-1,0 1,0 0,0 0,0 0,1 0,-1 1,0-1,1 1,-1 0,0 0,1 0,-1 0,0 1,1-1,-1 1,0 0,0 0,1 0,-1 0,0 1,0-1,0 1,-1 0,1 0,0 0,-1 0,1 0,-1 0,0 1,3 2,-5 1,-1 1,1-1,-1 0,-1 1,1-1,-1 0,0 0,0 0,0 0,-1 0,0-1,0 1,-1-1,0 0,0 0,0 0,0 0,-1-1,1 0,-1 0,0 0,-2 1,-159 100,162-104,1 1,0-1,0 0,0 1,0 0,0 0,0 0,1 0,-1 0,0 1,1-1,0 1,0 0,0 0,0-1,0 1,0 0,1 1,-1-1,1 0,0 0,0 1,0-1,0 0,1 1,0-1,-1 1,1-1,0 1,1-1,-1 1,1-1,-1 0,1 1,0-1,0 0,2 3,11 20,1 0,2-1,0-1,2-1,11 11,-14-15,-13-16,0 1,0-1,1 0,-1 0,1 0,-1-1,1 1,0-1,0 0,1 0,-1 0,0 0,0-1,1 0,-1 0,1 0,-1 0,1-1,0 1,-1-1,1-1,-1 1,5-1,8-5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48:27.7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58,'-10'39,"-2"22,-1 5,4-4,2-7,2-8,3-8,1-5,1-4,0-2,1-11,-1-8</inkml:trace>
  <inkml:trace contextRef="#ctx0" brushRef="#br0" timeOffset="321.031">0 86,'48'-5,"45"-1,15-5,0 0,-9 1,-12 3,-11-2,-14 0,-12 2,-10 2,-8 1,-3 3,-3 0,0 1,-5 0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07.2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874 1,'-34'2,"0"2,1 1,-1 2,1 1,-22 9,-63 15,84-26,0 1,1 2,0 2,1 0,0 2,0 2,2 1,-17 11,-56 28,103-53,-1-1,1 0,0 1,1-1,-1 0,0 1,0-1,0 0,1 1,-1-1,1 0,-1 0,1 0,-1 1,1-1,0 0,0 0,-1 0,1 0,0 0,0 0,0 0,0-1,0 1,0 0,0 0,1-1,-1 1,0-1,0 1,0-1,1 1,-1-1,0 0,1 0,-1 1,0-1,1 0,-1 0,0 0,0-1,1 1,-1 0,1-1,204 51,76 13,-224-38,-56-24,-1-1,0 1,0 0,1 0,-1 0,0 0,0 0,0 0,0 0,0 1,0-1,-1 0,1 0,0 1,-1-1,1 0,-1 1,1-1,-1 1,1-1,-1 1,0-1,0 1,0-1,0 1,0-1,0 1,0-1,-1 1,1-1,0 0,-1 1,1-1,-1 1,0-1,1 0,-1 1,0-1,0 1,-11 10,0 0,-1-1,0-1,0 0,-1-1,0 0,-1-1,0 0,0-2,-1 1,1-2,-7 1,-30 14,-288 136,324-147,8-6,0 1,-1 0,1 0,1 1,-1 0,1 0,-1 1,2 0,-1 0,1 1,0 0,0 0,0 0,1 1,1 0,-1 0,-2 7,7-14,0 1,0 0,0 0,0 0,0 0,1 0,-1 0,0 0,1 0,0 0,-1-1,1 1,0 0,0 0,0-1,0 1,0-1,1 1,-1-1,0 1,1-1,-1 0,1 0,-1 1,1-1,0 0,-1 0,1-1,0 1,0 0,0-1,-1 1,1-1,0 1,0-1,0 0,0 0,81 5,-74-5,561-4,-519-1,-33-1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07.8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33,'0'-4,"1"4,-1-1,1 1,-1-1,1 1,-1-1,0 1,1-1,-1 1,0-1,1 0,-1 1,0-1,1 0,-1 1,0-1,0 0,0 1,0-1,0 0,0 1,0-1,0 0,0 1,0-1,0 0,0 1,0-1,0 0,-1 1,1-1,0 0,-1 1,1-1,0 1,-1-1,1 1,-1-1,1 0,0 1,-1 0,0-1,1 1,-1-1,1 1,-1 0,1-1,-1 1,0 0,1-1,-1 1,0 0,1 0,-1 0,0 0,1 0,-1 0,0 0,1 0,-1 0,-21 83,-54 317,9-202,52-178,9-32,8-40,71-135,-58 156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08.1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3 198,'-1'-7,"0"0,0 0,1-1,0 1,1 0,-1 0,1-1,1 1,0 0,0 0,0 0,0 0,1 1,0-1,1 1,0 0,0 0,0 0,0 0,1 0,0 1,0 0,1 0,-1 1,1-1,0 1,1 0,-1 1,0 0,1 0,0 0,0 1,0-1,0 2,0-1,0 1,0 0,0 1,5 0,150-1,-161 1,-1 0,1 0,0 0,-1 1,1-1,-1 0,1 1,0-1,-1 1,1-1,-1 0,0 1,1-1,-1 1,1-1,-1 1,0 0,1-1,-1 1,0-1,1 1,-1 0,0-1,0 1,0-1,0 1,0 0,0-1,0 1,0 0,0-1,0 1,0 0,0-1,0 1,0 0,0-1,-1 1,1-1,0 1,-1 0,1-1,0 1,-1-1,1 1,0-1,-1 1,1-1,-1 1,1-1,-1 0,1 1,-1-1,0 0,1 1,-1-1,1 0,-13 12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08.4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24,'5'5,"6"1,6 0,6-1,2-7,3-2,1-1,1 1,-1-4,0-1,0 1,-5 3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09.2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1,'-4'9,"-1"0,2 0,-1 1,1-1,1 1,0-1,0 1,1 0,0 0,0 0,1 0,1 0,0-1,0 1,1 0,0 0,0-1,4 9,-4-16,-1 0,1 0,-1 0,1 0,0 0,0 0,0-1,0 1,0-1,0 0,0 1,1-1,-1 0,0 0,1 0,-1-1,0 1,1-1,-1 1,1-1,-1 0,1 0,-1 0,1 0,0 0,-1-1,0 1,1-1,-1 1,1-1,-1 0,0 0,1 0,-1 0,0-1,0 1,0-1,0 1,0-1,1-1,76-73,-79 76,78-112,-78 111,0 0,1 1,-1-1,0 0,0 1,1-1,-1 1,0-1,1 1,-1-1,1 0,-1 1,1-1,-1 1,1 0,-1-1,1 1,0-1,-1 1,1 0,-1 0,1-1,0 1,-1 0,1 0,0 0,-1-1,1 1,0 0,0 0,-1 0,1 0,0 1,-1-1,1 0,0 0,-1 0,1 0,0 1,-1-1,1 0,-1 1,1-1,0 0,-1 1,1-1,-1 1,1-1,-1 1,1-1,-1 1,1-1,-1 1,0-1,1 1,-1 0,0-1,0 1,1 0,-1-1,0 1,13 43,-9 235,-7-238,-2 1,-1-1,-2 0,-8 20,15-58,1 2,0 0,-1 0,1-1,-1 1,0 0,0-1,-1 1,1-1,-1 1,0-1,0 0,0 1,-1-1,1 0,-1-1,0 1,0 0,-1-1,1 0,-1 0,0 0,1 0,-1 0,-1-1,1 0,0 0,0 0,-1 0,1 0,-1-1,0 0,1 0,-1-1,0 1,1-1,-1 0,0 0,-4-1,3-4,1 0,-1 0,1-1,0 1,0-1,0-1,1 1,0-1,0 1,1-1,0 0,0-1,1 1,0 0,0-1,0 1,1-1,0 0,1 1,0-1,0 0,1 1,0-4,-1 1,1-1,0 0,1 1,0-1,0 1,1 0,1-1,0 1,0 1,1-1,0 1,0-1,1 2,1-1,-1 1,3-2,10-8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09.6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52,'4'0,"7"0,7 0,4 0,3 0,3 0,1 0,-4-4,-2-3,0 1,1 1,2 1,0 2,-4-4,0-1,0 1,-4 2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09.9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26,'19'0,"11"0,6 0,0 0,1 0,-3 0,-1-5,-3-1,0 0,-2 1,-4 2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11.1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1 558,'7'-28,"2"1,1 0,1 0,1 1,1 1,1 0,2 1,0 0,2 2,0 0,12-10,141-122,-108 123,-62 30,1 1,0 0,-1 0,1 0,0 0,-1 0,1 1,0-1,-1 0,1 1,0-1,-1 1,1 0,-1-1,1 1,-1 0,1 0,-1 0,0 0,0 0,1 0,-1 1,0-1,0 0,0 1,0-1,0 0,0 1,-1-1,1 1,0 0,-1-1,1 1,-1 0,0-1,1 1,-1 0,0-1,0 1,0 228,0-229,-1-1,1 1,0 0,0 0,-1-1,1 1,0 0,0-1,0 1,0 0,0-1,0 1,0 0,0 0,0-1,1 1,-1 0,0-1,0 1,0 0,1-1,-1 1,0 0,1-1,-1 1,1-1,-1 1,1-1,-1 1,1-1,-1 1,1-1,-1 1,1-1,0 0,-1 1,1-1,0 0,-1 1,1-1,0 0,-1 0,1 0,0 0,-1 0,1 0,0 0,0 0,-1 0,1 0,0 0,-1 0,1 0,0 0,-1-1,1 1,0 0,-1-1,1 1,0 0,-1-1,1 1,-1-1,1 1,-1-1,1 1,0-1,33-40,-32 39,10-15,18-25,1 1,2 1,1 2,13-9,-36 37,71-51,-79 60,-1-1,0 1,1 0,-1 0,1 0,-1 0,1 0,-1 1,1-1,0 1,-1 0,1-1,0 1,-1 0,1 1,0-1,-1 0,1 1,-1 0,1-1,-1 1,1 0,-1 0,1 1,-1-1,0 0,1 1,-1-1,0 1,0 0,0 0,-1 0,3 2,-1 4,0 1,-1 0,0 0,0 0,-1 0,0 1,0-1,-1 0,-1 1,1-1,-2 0,1 0,-1 0,0 0,-1 0,0 0,-1 0,-1 2,-1 9,-10 89,21-91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11.6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453 0,'-18'5,"-16"4,0 1,1 1,0 2,1 1,0 2,-27 18,46-28,2 1,-1 0,1 1,0 0,0 1,1 0,0 1,1 0,0 0,0 1,1 0,1 1,0-1,0 1,1 1,1-1,0 1,1 0,0 1,1-1,0 0,0 11,4-20,-1 0,1 0,-1 0,1 0,1-1,-1 1,0 0,1-1,0 1,-1-1,2 1,-1-1,0 0,1 0,-1 0,1 0,0 0,0 0,0-1,0 0,0 1,1-1,-1-1,1 1,-1 0,1-1,0 1,0-1,-1 0,1-1,0 1,0-1,0 1,0-1,0 0,0-1,0 1,0-1,0 1,-1-1,1 0,0-1,0 1,-1-1,1 0,2-1,20-14,0-2,-2 0,0-2,-1 0,-2-2,0-1,-1 0,-1-1,1-5,-13 21,112-173,-102 162,-11 35,-11 39,2-42,-1 1,1-1,1 1,0 0,1-1,1 1,-1 0,2 0,0 0,1-1,0 1,1 0,0-1,1 0,3 7,-4-11,2 0,-1 0,1 0,1-1,-1 0,1 0,1 0,-1-1,1 0,0 0,0 0,1-1,0 0,12 5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12.1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 1,'-37'101,"36"-98,0 0,1 1,-1-1,1 0,-1 0,1 1,0-1,1 0,-1 0,0 0,1 1,0-1,-1 0,1 0,0 0,1 0,-1 0,1 0,-1 0,1-1,0 1,0 0,0-1,0 1,0-1,1 0,-1 0,1 0,0 0,2 1,-3-2,1 0,0 0,-1-1,1 1,0-1,0 1,-1-1,1 0,0 0,0 0,0-1,-1 1,1-1,0 1,-1-1,1 0,0 0,-1 0,1 0,-1-1,1 1,-1-1,0 1,0-1,0 0,0 0,0 0,0 0,0 0,0-2,44-73,-14 12,-31 65,0 0,0 0,0 0,0 1,0-1,0 0,0 1,0-1,0 1,0-1,-1 1,1-1,0 1,0-1,-1 1,1 0,0-1,-1 1,1 0,-1 0,1 0,-1-1,1 1,-1 0,1 0,-1 0,0 0,0 0,1 0,-1 0,0 0,0 0,0 0,0 0,0 0,1 2,7 29,-1 1,-2 0,-1 0,-1 0,-2 0,-2 0,-1 11,0 23,2-41,-1 0,-1-1,-1 1,-1-1,-2 1,0-1,-2-1,-1 1,0-1,-2-1,-1 0,-8 11,18-31,1 0,-1-1,0 0,0 1,0-1,-1 0,1 0,-1 0,1 0,-1 0,1-1,-1 1,0-1,0 0,0 1,0-1,0-1,0 1,0 0,0-1,0 1,0-1,-1 0,1 0,0-1,0 1,0 0,0-1,0 0,0 0,0 0,0 0,0 0,0-1,1 1,-1-1,0 0,1 1,-1-1,1-1,0 1,0 0,0 0,0-1,0 1,0-1,0 0,1 0,0 1,-1-1,1 0,0 0,0-1,-2-14,0 0,1 0,1 0,1-1,0 1,1 0,1 0,1 0,1 0,0 0,1 1,1-1,3-3,24-35,-14 32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48:25.4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1 366,'11'-4,"21"-7,0 0,1 2,0 2,0 1,0 1,1 2,8 2,-40 0,1 1,0 0,0-1,-1 1,1 1,0-1,0 0,-1 1,1-1,0 1,-1 0,1 0,-1 0,1 0,-1 0,0 1,1-1,-1 1,0 0,0-1,0 1,0 0,0 0,0 0,-1 0,1 1,-1-1,1 0,-1 1,0-1,0 1,0-1,0 1,-1 0,1-1,0 1,-1 0,0-1,0 1,0 0,0 0,0-1,-1 1,1 0,-1-1,0 3,-5 5,-1 0,0 0,-1-1,0 1,0-2,-1 1,0-1,-1-1,0 1,0-2,-1 1,-34 27,18-13,19-16,1 0,0 0,0 1,0 0,0 0,1 0,0 1,1 0,-1 0,1 0,1 1,-1 0,1 0,1 0,-1 1,4-7,0 0,0 0,0 0,1 0,-1 0,0 0,1 0,0 0,-1 0,1 0,0 0,0 0,0 0,0 0,0-1,1 1,-1 0,0-1,1 1,-1-1,1 0,0 1,-1-1,1 0,0 0,0 0,0 0,0 0,0-1,0 1,0 0,0-1,0 0,0 1,0-1,0 0,0 0,83 2,32-37,-92 24</inkml:trace>
  <inkml:trace contextRef="#ctx0" brushRef="#br0" timeOffset="249.857">791 310,'-14'38,"-10"18,-1 4,5-4,4-6,1-11,3-9,4-8</inkml:trace>
  <inkml:trace contextRef="#ctx0" brushRef="#br0" timeOffset="475.918">989 310,'-5'23,"-6"19,-2 6,2 0,-2-4,1-4,3-4,2-3,4-3,-4-6,-1-8</inkml:trace>
  <inkml:trace contextRef="#ctx0" brushRef="#br0" timeOffset="866.868">453 366,'35'-18,"0"1,0 1,2 2,0 2,0 2,24-4,-54 12,1 0,-1 1,0 0,1 1,-1-1,1 1,-1 1,1 0,-1 0,0 0,1 1,-1 0,0 0,0 0,0 1,0 1,-1-1,1 1,-1 0,0 0,0 1,0 0,-1 0,0 0,1 1,-2-1,1 2,-1-2,0 0,0 0,1 0,-1 0,1-1,0 0,0 0,1 0,-1-1,1 1,0-1,0-1,0 1,0-1,0 0,1 0,-1-1,0 0,1 0,-1-1,1 1,-1-1,1-1,-1 1,1-1,-1-1,1 1,-1-1,1 0,15-5,-2 1</inkml:trace>
  <inkml:trace contextRef="#ctx0" brushRef="#br0" timeOffset="1100.26">1412 140,'-9'53,"-4"22,1 3,2-7,3-10,2-12,3-8,6-12,3-6,-1-1,-5-6,-4-4</inkml:trace>
  <inkml:trace contextRef="#ctx0" brushRef="#br0" timeOffset="1500.25">1328 112,'20'-14,"0"1,1 0,1 2,0 0,0 2,1 0,0 2,1 0,0 2,0 0,0 2,6 0,-26 2,0 1,1-1,-1 1,1 0,-1 0,1 1,-1-1,0 1,1 0,-1 0,0 0,0 1,0-1,0 1,0 0,0 1,0-1,0 0,-1 1,0 0,1 0,-1 0,0 0,0 1,-1-1,1 1,-1-1,1 1,-1 0,0 0,-1 0,1 0,-1 1,0-1,0 0,0 1,0-1,-1 0,0 1,0-1,0 1,0-1,-1 0,1 1,-1-1,-1 0,1 1,0-1,-1 0,-1 1,-7 7,0 0,-1-1,-1-1,1 0,-2 0,0-1,0-1,0 0,-1-1,-5 2,-25 15,-88 49,131-72,0-1,-1 1,1 0,0 0,0 0,0 0,0 0,-1 0,1 0,1 1,-1-1,0 0,0 1,0-1,1 0,-1 1,1-1,-1 1,1-1,-1 1,1-1,0 1,0-1,0 1,0-1,0 1,0-1,0 1,0 0,1-1,-1 1,1-1,-1 0,1 1,-1-1,1 1,0-1,0 0,0 1,-1-1,1 0,0 0,1 0,-1 0,0 0,0 0,0 0,1 0,-1 0,0-1,1 1,-1 0,1-1,-1 1,2-1,36 32,2-2,1-1,2-3,26 12,14-17,-60-18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29.10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1882,'111'-248,"259"-384,-322 542,141-299,-88 211,-201 252,78-61,-1-1,-1-1,0-1,0-1,-1-1,0-2,0 0,-1-1,-1-2,-53 13,79-16,1-1,-1 1,0 0,0 0,0 0,1-1,-1 1,0 0,0 0,0 0,0 0,1 0,-1 1,0-1,0 0,0 0,1 1,-1-1,0 0,0 1,1-1,-1 0,0 1,1-1,-1 1,0-1,1 1,-1 0,1-1,-1 1,1 0,-1-1,1 1,-1 0,1 0,0-1,-1 1,1 0,0 0,0-1,-1 1,1 0,0 0,0 0,0 0,0-1,0 1,0 0,0 0,1 0,-1 0,0-1,0 1,1 0,-1 0,0-1,1 1,-1 0,1 0,-1-1,1 1,-1 0,1-1,-1 1,2 0,11 7,0-1,1 0,0 0,1-2,-1 0,1 0,15 2,146 16,-159-19,0-1,1-1,-1 0,1-2,-1 0,1 0,-1-2,13-2,-10 1,51-23,-71 23,-1 0,1 1,0-1,-1 0,1 0,-1 1,0-1,0 0,0 1,0-1,-1 1,1-1,-1 1,1 0,-1 0,0 0,0 0,0 0,0 0,0 0,0 0,-1 1,1-1,-1 1,1 0,-1 0,1-1,-1 2,0-1,1 0,-2 0,-1-1,-41-22,23 13,0-1,1-1,1-1,0-1,1 0,-10-11,-37-57,66 72</inkml:trace>
  <inkml:trace contextRef="#ctx0" brushRef="#br0" timeOffset="533.592">1356 104,'1'-2,"1"0,-1-1,1 0,-1 1,0-1,0 0,0 1,0-1,0 0,-1 0,1 0,-1 0,0 0,1 0,-2 0,1 0,0 1,-1-1,1 0,-1 0,0 0,0 0,0 1,0-1,0 0,0 1,-1-1,0 1,1-1,-1 1,0 0,0 0,0 0,0 0,-1 0,1 0,-1 1,1-1,-1 1,1-1,-2 1,-8 2,1 0,-1 1,1 1,0 0,0 0,0 1,0 1,1 0,-1 0,1 1,1 0,-1 1,1 0,0 1,-2 2,-1-1,0 1,1-1,0 2,1 0,0 0,1 1,0 0,1 0,0 1,1 0,1 1,0-1,0 1,2 0,0 1,0-1,1 5,3-12,1 1,0-1,0 1,0-1,1 0,1 0,-1 1,1-2,0 1,0 0,1 0,0-1,0 0,1 0,0 0,0-1,0 1,1-1,-1 0,1-1,0 1,1-1,-1 0,1-1,0 0,0 0,0 0,0-1,0 0,6 1,7-1,1 0,0-1,-1-1,1-1,0-1,-1-1,0-1,1-1,-2 0,1-1,0-2,-1 0,-1-1,8-5,28-18,-3-3,-1-1,-1-3,4-8,-14 4,-39 42,1 0,0 0,-1 0,1 1,0-1,-1 0,0 0,1 0,-1 0,1-1,-1 1,0 0,0 0,0 0,0 0,1 0,-1 0,-1 0,1 0,0 0,0-1,0 1,-1 0,1 0,0 0,-1 0,1 0,-1 0,1 0,-1 0,1 0,-1 1,0-1,0 0,1 0,-1 0,0 1,0-1,0 0,0 1,0-1,0 1,0-1,0 1,0 0,0-1,0 1,0 0,0 0,-9-2,0 1,0 0,0 1,0 0,0 0,0 1,0 1,0 0,0 0,1 1,-1 0,-4 3,-16 6</inkml:trace>
  <inkml:trace contextRef="#ctx0" brushRef="#br0" timeOffset="1049.484">706 245,'61'1,"167"-13,81-18,242-41,-315 69,-214-2,-4-2</inkml:trace>
  <inkml:trace contextRef="#ctx0" brushRef="#br0" timeOffset="1594.288">1694 161,'-2'-8,"0"1,0 0,-1-1,0 1,0 0,0 1,-1-1,0 0,0 1,-1 0,0 0,0 1,0-1,-1 1,0 0,0 0,0 1,-1 0,1 0,-1 0,0 1,0 0,0 0,0 1,-1 0,1 0,-1 1,1 0,-1 0,0 1,-9-3,0 1,1 1,-1 0,0 1,0 1,0 1,0 1,0 0,1 1,-5 2,4 4,4 2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38.1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28 254,'29'0,"10"-5,2-1,0 0,-3 1,-3 2,-2 1,-3-4,-1-1,0 0,-2 3,-4 5,-1 4,-10 0,-7 0</inkml:trace>
  <inkml:trace contextRef="#ctx0" brushRef="#br0" timeOffset="348.455">1 451,'19'-4,"11"-3,6 1,1 1,-1 2,-2 1,-1 1,-3 0,0 1,-2 1,0-1,0 0,0 0,-5-4,-6-3</inkml:trace>
  <inkml:trace contextRef="#ctx0" brushRef="#br0" timeOffset="1114.241">142 0,'99'37,"33"75,-13-43,-116-68,0 0,0 0,0 0,0 1,0-1,0 1,-1-1,1 1,-1 0,1 0,-1 1,0-1,1 0,-1 1,0-1,-1 1,1 0,0-1,-1 1,0 0,1 0,-1 0,0 0,-1 0,1 1,0-1,-1 0,0 0,0 0,0 0,0 1,0-1,-1 0,1 0,-1 0,0 0,0 1,0-1,0-1,0 1,-1 0,0 0,0 1,-21 21,-1-1,-1-1,-1-2,0 0,-2-2,-3 1,-22 9,38-21,-1 0,2 0,-1 1,1 1,1 1,0 0,0 0,1 1,0 2,2 3,2 0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46.5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1 494,'0'-21,"0"0,2 1,1-1,0 0,2 1,0 0,1 0,1 1,1-1,1 1,9-15,-8 15,1 1,0 0,1 1,2 0,-1 1,2 0,0 1,1 0,0 2,1 0,1 1,7-4,-24 16,0-1,1 0,-1 1,0-1,1 1,-1-1,1 1,-1 0,1 0,-1 0,1-1,-1 1,0 1,1-1,-1 0,1 0,-1 0,1 1,-1-1,0 1,1-1,-1 1,0 0,1-1,-1 1,0 0,0 0,1 0,-1 0,0 0,0 0,0 0,-1 0,1 1,0-1,0 0,0 0,-1 1,1-1,-1 0,1 1,-1-1,0 1,1-1,-1 1,0 0,5 77,-6-69,-2 184,3-194,1 1,-1 0,1-1,0 1,0-1,-1 0,1 1,0-1,-1 1,1-1,0 0,0 0,0 1,0-1,-1 0,1 0,0 0,0 0,0 0,0 0,-1 0,1 0,0 0,0-1,0 1,-1 0,1 0,0-1,0 1,-1-1,1 1,0 0,0-1,-1 1,1-1,-1 0,1 1,0-1,-1 0,1 1,-1-1,1 0,-1 1,0-1,1 0,-1 0,0 1,0-1,1 0,-1 0,0 0,0 0,0 1,0-1,0 0,0 0,0 0,0 0,0 0,20-35,2 0,1 2,2 0,2 2,0 1,2 1,2 1,24-17,-54 44,1 1,-1 0,0-1,0 1,1 0,-1 0,1 0,-1 0,1 0,-1 0,1 0,0 1,-1-1,1 0,0 1,-1-1,1 1,0 0,0 0,0 0,-1 0,1 0,0 0,0 0,-1 0,1 1,0-1,0 1,-1-1,1 1,0 0,-1 0,1-1,-1 1,1 0,-1 0,1 1,-1-1,0 0,1 0,-1 1,0-1,0 1,0-1,0 1,0-1,-1 1,1 0,0-1,-1 1,1 0,-1-1,0 1,1 0,-1 0,2 18,-1 1,-1 0,0-1,-2 1,0 0,-2-1,-4 16,-8 71,-3-12,15-75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44.7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47,'29'-10,"14"-2,5 0,-2 2,-3 8,-4 4,-4 2,-4 0,-6-6,-8-1</inkml:trace>
  <inkml:trace contextRef="#ctx0" brushRef="#br0" timeOffset="258.317">56 132,'14'10,"10"2,6 1,2-4,1-7,-1-4,-1-2,0 0,-2 1,0 0,-5 1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42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107 86,'-27'202,"22"-123,-4 1,-3-1,-3-1,-11 26,13-23,13-81,0 1,0-1,0 0,0 1,0-1,0 1,0-1,0 1,0-1,0 1,1-1,-1 0,0 1,0-1,0 1,0-1,1 0,-1 1,0-1,0 1,1-1,-1 0,0 1,1-1,-1 0,0 0,1 1,-1-1,0 0,1 0,-1 0,1 1,-1-1,1 0,-1 0,0 0,1 0,-1 0,1 0,-1 0,1 0,-1 0,1 0,-1 0,0 0,1 0,-1 0,1 0,-1 0,1-1,-1 1,0 0,1 0,-1 0,0-1,1 1,-1 0,0-1,1 1,-1 0,0-1,1 1,-1 0,0-1,0 1,1-1,19-25,5-27,-16 27</inkml:trace>
  <inkml:trace contextRef="#ctx0" brushRef="#br0" timeOffset="328.306">79 29,'-5'0,"4"0,6 0,7 0,7 0,4 0,4 0,2-5,0-1,6 0,0 1,1 2,-3 1,0 0,-3 2,-10 0,-9 5,-6 1</inkml:trace>
  <inkml:trace contextRef="#ctx0" brushRef="#br0" timeOffset="667.015">51 480,'14'-5,"10"-1,6 0,2 1,0 2,1 1,-7 5,-7 3</inkml:trace>
  <inkml:trace contextRef="#ctx0" brushRef="#br0" timeOffset="1395.504">390 480,'1'226,"-2"-224,1 0,0 0,0 0,0 0,0 0,1 0,-1 0,0 0,1 0,-1 0,1-1,0 1,0 0,0 0,0-1,0 1,0 0,0-1,0 1,1-1,-1 1,0-1,1 0,0 0,-1 1,1-1,0 0,-1 0,1-1,0 1,0 0,0-1,0 1,0-1,-1 1,1-1,0 0,0 0,0 0,0 0,0 0,0 0,0-1,0 1,0-1,0 1,0-1,0 0,-1 1,1-1,0 0,8-8,-1 0,-1 0,1-1,-2 0,1 0,-1-1,-1 0,0 0,0-1,-1 0,-1 0,13-25,-17 36,1 0,-1 0,0 0,0 0,1 0,-1 0,1 0,-1 0,1 0,-1 0,1 0,-1 0,1 0,0 0,0 1,-1-1,1 0,0 0,0 1,0-1,0 1,0-1,0 1,0-1,0 1,0-1,0 1,0 0,0 0,0 0,0-1,0 1,0 0,1 0,-1 0,0 1,0-1,0 0,0 0,0 1,0-1,0 0,0 1,0-1,0 1,0-1,0 1,0 0,0-1,-1 1,1 0,0 0,0-1,-1 1,1 0,0 0,-1 0,1 0,-1 0,1 0,-1 0,0 0,1 0,-1 0,0 0,0 0,0 0,0 1,0-1,0 0,10 33,-2 1,-1 0,-2 0,-1 0,-2 0,-2 1,-2 21,1-18,1-27,0 0,-1 1,0-1,-1 0,0 0,-1-1,0 1,-1 0,0-1,-1 0,-1 0,1 0,-2-1,1 0,-2 0,1 0,-1-1,0 0,-1-1,-9 7,17-13,-1-1,0 0,0 1,0-1,0 0,0 0,0 1,0-2,0 1,0 0,0 0,-1-1,1 1,0-1,-1 0,1 1,0-1,0 0,-1-1,1 1,0 0,-1-1,1 1,0-1,0 0,0 1,-1-1,1 0,0 0,0-1,0 1,1 0,-1-1,0 1,0-1,1 1,-1-1,1 0,-1 0,1 0,0 0,0 0,0 0,0 0,0 0,0 0,1 0,-1-1,1 1,-1 0,1-2,-2-13,1 0,1 1,0-1,1 0,1 1,1-1,0 1,1 0,1 0,0 0,1 0,1 1,1 0,0 0,1 1,9-12,-4 8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50.8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318 85,'-19'-20,"14"14,0 0,0 1,0 0,-1 0,0 0,0 1,0 0,0 0,-1 0,1 1,-1 0,0 0,0 1,-2-1,3 2,0 0,0 1,0 0,0 0,0 0,0 1,0-1,0 2,0-1,0 0,0 1,1 0,-1 1,1-1,-1 1,1 0,0 1,0-1,0 1,1 0,-1 0,1 0,0 1,-1 1,-3 3,1 0,1 0,0 1,0 0,1 0,0 1,1-1,0 1,0 0,2 0,-1 1,0 6,3-14,-2 7,0-1,0 1,2 0,-1-1,1 1,1 0,0 0,0-1,1 1,1-1,0 1,0-1,1 0,0 0,4 5,-6-12,0-1,0 0,1-1,-1 1,1 0,-1-1,1 1,0-1,-1 0,1 0,0 0,0 0,0-1,0 1,0-1,0 0,0 1,0-1,0-1,0 1,0 0,0-1,0 1,0-1,0 0,-1 0,1 0,0-1,0 1,-1-1,3-1,76-62,-77 62,15-15,-1-1,-1 0,0-1,-2-1,0 0,-2-1,5-10,-18 32,17-29,-17 28,0 1,0 0,0-1,0 1,1 0,-1-1,0 1,0-1,0 1,1 0,-1-1,0 1,1 0,-1 0,0-1,1 1,-1 0,0 0,1 0,-1-1,0 1,1 0,-1 0,1 0,-1 0,0 0,1 0,-1 0,1 0,-1 0,1 0,-1 0,0 0,1 0,-1 0,1 0,-1 0,0 0,1 0,-1 1,1-1,-1 0,0 0,1 0,-1 1,0-1,1 0,-1 0,0 1,0-1,1 0,-1 1,0-1,0 0,1 1,-1-1,0 1,0-1,0 0,0 1,0-1,0 1,0-1,0 0,0 1,0-1,0 1,0-1,0 1,0-1,9 107,3-21,-5 1,-3-1,-6 72,-50 78,49-226,0 0,-1-1,0 1,-1-1,0 0,-1 0,1 0,-2-1,1 0,-7 6,11-12,0 1,-1-1,1 0,-1 0,1 0,-1-1,1 1,-1-1,0 1,0-1,0 0,0 0,0 0,0-1,0 1,0 0,0-1,0 0,0 0,-1 0,1 0,0-1,0 1,0-1,0 0,0 0,0 0,0 0,0 0,0-1,1 1,-1-1,1 1,-1-1,1 0,-2-2,-2-3,1 0,1-1,-1 0,1 0,0 0,1 0,0-1,0 1,1-1,0 0,1 0,0 0,0 0,1 0,0 1,0-1,1 0,0 0,1 0,0 0,1 1,-1-1,1 1,5-8,3-4,1 1,1 1,1 0,1 0,0 2,2 0,-1 1,2 0,0 2,1 0,0 1,12-6,19 2,-26 12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0:25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0 410,'0'-18,"2"0,-1 0,2 0,1 1,0-1,1 1,1 0,0 1,1-1,1 1,1 1,0-1,1 1,0 1,1 0,7-6,-4 4,0 1,1 0,1 1,0 0,1 1,0 1,15-7,-31 18,0 0,0 1,1-1,-1 0,1 1,-1-1,1 0,-1 1,1 0,-1-1,1 1,-1 0,1 0,-1 0,1 0,-1 0,1 0,-1 0,1 0,-1 1,1-1,-1 1,1-1,-1 1,1-1,-1 1,0 0,1 0,-1 0,0 0,0 0,1 0,-1 0,0 0,0 0,0 0,-1 1,1-1,0 0,0 1,-1-1,1 1,-1-1,1 1,-1-1,1 1,-1-1,5 81,-6-73,2 104,-1-113,0 1,1 0,-1 0,0 0,0-1,0 1,0 0,1 0,-1-1,0 1,1 0,-1-1,1 1,-1 0,1-1,-1 1,1-1,-1 1,1 0,-1-1,1 1,0-1,-1 0,1 1,0-1,-1 0,1 1,0-1,0 0,-1 0,1 1,0-1,0 0,0 0,-1 0,1 0,0 0,0 0,0 0,-1-1,1 1,0 0,0 0,-1 0,1-1,0 1,-1-1,1 1,0 0,-1-1,1 1,0-1,-1 0,35-32,-29 27,20-24,1 2,2 1,0 1,2 2,20-12,-49 34,-1 1,0 0,1 0,-1 0,1 0,-1 0,1 0,-1 1,1-1,0 0,-1 1,1-1,0 1,-1 0,1-1,0 1,0 0,0 0,-1 0,1 0,0 1,0-1,-1 0,1 1,0-1,-1 1,1 0,0-1,-1 1,1 0,-1 0,1 0,-1 0,0 0,1 0,-1 1,0-1,0 0,0 1,0-1,0 1,0-1,0 1,0-1,-1 1,1 0,-1-1,1 1,-1 0,1-1,-1 1,0 0,0 0,0 1,-24 166,29-151</inkml:trace>
  <inkml:trace contextRef="#ctx0" brushRef="#br0" timeOffset="635.831">1101 43,'-93'35,"63"-25,0 1,1 1,1 2,0 1,-12 9,37-22,-1 1,1 0,0 1,0-1,0 0,0 1,1 0,-1 0,1-1,0 2,0-1,0 0,1 0,-1 0,1 1,0-1,1 1,-1-1,1 1,-1-1,1 1,1-1,-1 1,1-1,-1 1,1-1,1 1,-1-1,1 0,-1 0,1 0,0 0,1 0,-1 0,1 0,0-1,-1 1,2-1,-1 0,0 0,1 0,-1 0,1 0,0-1,0 0,0 0,0 0,0 0,0-1,1 1,-1-1,0 0,5 0,6-5,-1-1,1-1,-1 0,-1-1,1 0,-1-1,0-1,-1 0,0-1,0 0,-1-1,0 0,-1 0,-1-1,4-6,24-24,-24 29,-9 7,0 1,0-1,1 1,0 0,0 0,0 1,0 0,1 0,0 0,0 0,0 1,0 0,0 0,1 1,-1 0,1 0,0 0,5 0,-8 5,1 0,0 0,-1 1,0 0,0-1,0 1,0 1,-1-1,1 0,-1 1,0 0,-1 0,1 0,-1 0,0 0,0 0,-1 0,1 1,-1-1,0 1,-1-1,1 1,-1-1,0 1,-1 0,1-1,21 197,-17-152,-3 0,-2 0,-2 1,-3-1,-1-1,-3 1,-2-2,-15 41,22-76,0 1,0-1,-1 0,-1 0,-1 0,1-1,-2 0,0-1,0 0,-1 0,0-1,-1 0,-9 6,18-15,0 0,1 1,-1-1,0 0,0-1,1 1,-1 0,0 0,0-1,0 1,0-1,0 0,0 0,0 1,0-1,0 0,0-1,0 1,0 0,0-1,0 1,0-1,0 1,0-1,1 0,-1 0,0 0,0 0,1 0,-1 0,1 0,-1-1,1 1,-1-1,1 1,0-1,0 1,-1-1,1 0,0 1,1-1,-1 0,0 0,0-1,-16-92,22 75,1-1,1 0,0 1,1 0,2 1,0 0,1 0,0 1,2 1,0 0,1 1,12-12,-12 14,0 1,1 1,0 1,1 0,0 0,1 2,14-7,-7 6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0:12.1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1572,'-3'0,"0"0,0 0,0 0,0 1,0-1,0 1,0 0,0 0,0 0,0 0,0 0,1 1,-1-1,1 1,-1 0,1 0,-1 0,1 0,0 0,0 0,0 1,0-1,1 1,-1-1,0 1,1 0,0-1,0 1,0 0,0 0,0 0,0 0,1 1,2 102,3-69,-1 1,-1-1,-3 1,0 0,-3 0,-1-1,-3 3,-22 198,24-183,10-49</inkml:trace>
  <inkml:trace contextRef="#ctx0" brushRef="#br0" timeOffset="3099.178">115 1572,'2'-2,"0"-1,0 1,0 0,1 0,-1 0,0 1,1-1,-1 0,1 1,0 0,0-1,-1 1,1 0,0 1,0-1,0 0,0 1,0 0,0-1,0 1,0 0,0 1,0-1,0 0,0 1,0 0,0 0,204 23,-37-36,-139 5,-1 2,1 1,0 1,1 2,-1 1,8 2,10 8,34-3,-75-9,-7 1,1 0,0 0,-1 0,1 0,-1 0,1 0,0 1,0-1,-1 0,1 1,0 0,0-1,0 1,-1 0,1 0,0 0,0 0,0 0,0 1,-1-1,1 0,0 1,0-1,-1 1,1 0,0 0,-1 0,1 0,0 0,-1 0,1 0,-1 0,0 0,1 1,-1-1,0 0,0 1,0-1,0 1,0 0,0-1,-1 1,1 0,0 0,-52 130,40-97,1 1,2-1,1 2,2-1,2 1,1 5,29 128,-18-129,-5-29,-1 1,-1 0,0 1,0-1,-2 0,0 0,0 1,-2 9,0-13,3-6,-1 1,0-1,-1 0,1 0,-1 0,0 1,0-1,0 0,0 0,-1 0,1 0,-1-1,0 1,-1 0,1-1,0 1,-1-1,0 0,0 0,0 0,0 0,0 0,-1-1,1 1,-1-1,0 0,0 0,1 0,-1-1,0 1,-1-1,-164-3,25-26,60 28,-74-11,123 3,0 3,0 1,-1 1,1 2,-30 3,15-1,19-12,36 5</inkml:trace>
  <inkml:trace contextRef="#ctx0" brushRef="#br0" timeOffset="5057.743">962 1994,'0'1,"-1"-1,1 1,0-1,-1 0,1 1,0-1,-1 1,1-1,0 1,0 0,-1-1,1 1,0-1,0 1,0-1,0 1,0-1,0 1,0 0,0-1,0 1,0-1,0 1,0-1,0 1,1 0,-1-1,0 1,0-1,1 1,-1-1,0 1,1-1,-1 0,0 1,1-1,-1 1,1-1,-1 0,0 1,1-1,-1 0,1 1,-1-1,1 0,0 0,-1 1,1-1,-1 0,1 0,-1 0,1 0,-1 0,1 0,0 0,-1 0,1 0,-1 0,1 0,40 5,-40-4,41 1,0-2,0-2,0-1,0-3,6-2,9 0,0 3,0 2,0 3,8 2,37 0,-77-1,-4 0,-38-3,10 1,-1 0,1-1,0 0,0 0,-1 0,1-1,1 0,-1 0,0-1,1 0,0 0,0 0,0-1,0 0,1 0,0 0,0-1,0 0,1 0,0 0,-4-7,2 2,-31-37,35 49,0 1,0 0,0-1,1 1,-1 0,1 0,-1 0,1 0,0 0,0 0,0 1,0-1,0 0,0 1,0-1,1 0,0 1,-1-1,1 1,0-1,0 0,0 1,0-1,1 1,-1 0,0 0,1 115,-11 84,-4-129,48-117,142-185,-158 205</inkml:trace>
  <inkml:trace contextRef="#ctx0" brushRef="#br0" timeOffset="6150.149">1780 2334,'5'9,"1"9,0 5,-1 4,-2 2,0 1,-2 0,-1 0,0 0,0-1,0-1,-1 1,1-1,0 0,-5-4,-1-3,0-3</inkml:trace>
  <inkml:trace contextRef="#ctx0" brushRef="#br0" timeOffset="6452.37">1780 2306,'15'4,"8"3,7-1,2-1,1-7,-1-2,-1-1,4-4,1-1,-1 2,-2-4,-1 2,-7 6,-7 4</inkml:trace>
  <inkml:trace contextRef="#ctx0" brushRef="#br0" timeOffset="6678.466">1837 2503,'14'14,"10"5,5 0,3-5,-4-8,-2-6,-1-2,1-2,-5-4,-6-1</inkml:trace>
  <inkml:trace contextRef="#ctx0" brushRef="#br0" timeOffset="6956.09">2401 2560,'-19'28,"-11"15,-1 5,0-1,6-9</inkml:trace>
  <inkml:trace contextRef="#ctx0" brushRef="#br0" timeOffset="7205.281">2231 2474,'5'10,"7"8,0 5,4 4,4 2,3 1,2-4,2-3,1-4,1-2,0-2,-5-5</inkml:trace>
  <inkml:trace contextRef="#ctx0" brushRef="#br0" timeOffset="8085.247">426 782,'-23'109,"21"-77,0 0,2 1,2-1,1 0,6 26,-1-6,-3 0,-2 0,-3 1,-4 33,-7-42,5-26</inkml:trace>
  <inkml:trace contextRef="#ctx0" brushRef="#br0" timeOffset="8622.579">482 725,'-154'138,"132"-110,47-15,34-15,90 12,-36 22,-113-31,1-1,-1 0,1 1,-1-1,1 0,-1 0,1 1,-1-1,1 0,0 0,-1 0,1 0,-1 1,1-1,-1 0,1 0,0 0,-1 0,1 0,-1-1,1 1,-1 0,1 0,0 0,-1 0,1-1,-1 1,1 0,-1 0,1-1,-1 1,1 0,-1-1,0 1,1-1,-1 1,1-1,-1 1,0-1,0 1,1-1,-1 1,0-1,0 1,1-1,-1 1,0-1,0 1,0-1,0 1,0-1,0 0,0 1,0-1,0 1,0-1,0 0,0 1,0-1,-1 1,1-1,0 1,0-1,-1 1,1-1,0 1,-1-1,1 1,-29-33,-24-4,43 32,1-1,-1 0,1 0,1-1,-1 0,1-1,0 0,1 0,0 0,-6-10,6 1</inkml:trace>
  <inkml:trace contextRef="#ctx0" brushRef="#br0" timeOffset="9002.313">933 161,'-9'28,"-4"15,1 5,2-1,3-4,3-5,1-3,2-3,1-3,1 0,-1-2,1 1,-1-11,1-11,-1-8</inkml:trace>
  <inkml:trace contextRef="#ctx0" brushRef="#br0" timeOffset="9258.584">877 48,'33'0,"17"0,4-5,-3-2,-4 1,-6 1,-5 1,-4-2,-2-2,-2 2,-11 6,-12 3,-7 1</inkml:trace>
  <inkml:trace contextRef="#ctx0" brushRef="#br0" timeOffset="9437.5">990 302,'24'4,"12"3,6-6,0-3,-2 0,-9-1</inkml:trace>
  <inkml:trace contextRef="#ctx0" brushRef="#br0" timeOffset="10040.359">1272 415,'0'12,"-1"-6,1-1,-1 1,1-1,0 1,1-1,-1 0,1 1,0-1,0 1,1-1,-1 0,1 0,0 0,1 0,-1 0,1 0,0-1,0 1,3 2,-2-7,0 1,-1-1,1 0,0-1,-1 1,1-1,0 0,-1 1,1-2,-1 1,1 0,-1-1,0 1,0-1,0 0,0 0,0 0,0-1,0 1,0-1,-1 1,0-1,1 0,-1 0,0 0,0 0,-1-1,1 1,-1 0,1-1,0-2,9-14,38-53,-47 71,-1 1,1-1,-1 1,1 0,-1 0,1 0,0 0,0 0,-1 0,1 0,0 1,0-1,0 1,0-1,0 1,0 0,0 0,0-1,0 1,0 1,0-1,0 0,0 0,0 1,-1-1,1 1,0 0,0 0,0-1,0 1,-1 0,1 0,0 1,-1-1,1 0,-1 1,0-1,1 0,-1 1,0 0,5 6,-1 2,-1-1,0 0,0 1,-1 0,0-1,0 1,-1 1,-1-1,1 0,-2 0,1 1,-2-1,1 0,-1 0,-2 5,2 15,2 28,1-45,-1 1,0-1,-1 1,0 0,-1-1,0 1,-1-1,-1 1,0-1,-1 0,0 0,-1 0,0-1,-1 1,-1-1,0-1,-1 1,-2 2,9-12,-1 0,1 0,0 0,-1 0,0 0,1 0,-1-1,0 1,0-1,0 1,0-1,0 1,0-1,0 0,0 0,-1 0,1-1,0 1,-1 0,1-1,-1 0,1 1,0-1,-1 0,1 0,-1 0,1-1,0 1,-1 0,1-1,-1 0,1 1,0-1,0 0,-1 0,1-1,0 1,0 0,0-1,0 1,1-1,-1 0,0 1,1-1,-1 0,1 0,-1 0,1 0,0 0,0 0,0-1,0 1,0 0,0-1,1 1,-1 0,1-1,4-11,0 0,0 1,2-1,0 1,0 0,1 1,1 0,0 0,0 0,1 1,1 0,0 1,0 0,1 0,0 2,1-1,6-2,0-2</inkml:trace>
  <inkml:trace contextRef="#ctx0" brushRef="#br0" timeOffset="12323.005">482 2447,'-4'6,"0"1,0 1,1-1,0 0,0 1,1 0,0 0,0 0,1 0,0 0,0 0,1 0,0 0,1 7,-1 0,-11 271,3-240,3 1,1 0,2 0,2 0,3 4,8 4,-29-72,-52-59,56 64,1-1,0 0,1-1,1-1,0 0,1 0,0-1,-6-16,15 30,0 0,0 0,0 0,0 0,1 0,-1 0,1 0,0 0,-1 0,1-1,0 1,0 0,1 0,-1 0,0-1,1 1,-1 0,1 0,0 0,-1 0,1 0,0 0,0 0,0 0,1 0,-1 1,0-1,1 0,-1 1,1-1,0 1,-1-1,1 1,0 0,0 0,0 0,0 0,0 0,0 0,0 1,0-1,0 0,0 1,1 0,-1 0,0-1,14 0,-1 0,1 1,-1 1,0 0,1 1,-1 1,0 0,5 2,68 11,-16-3,-61-9,0-1,0-1,1 0,-1-1,1 0,0 0,-1-1,1-1,5-1,21-2,-38 5,1-1,-1 1,0-1,1 1,-1-1,1 1,-1-1,0 1,1-1,-1 1,0-1,1 1,-1 0,0-1,0 1,0 0,1-1,-1 1,0 0,0-1,0 1,0 0,0-1,0 1,-1-1,1 1,0 0,0-1,0 1,-1 0,1-1,0 1,0-1,-1 1,1-1,-1 1,1 0,0-1,-1 0,1 1,-1-1,1 1,-1-1,0 0,1 1,-1-1,1 0,-1 1,0-1,1 0,-1 0,1 0,-2 1,-228 195,218-180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2:13.1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114 199,'0'366,"-1"-352,1 0,-2 0,0 0,-1 0,0 0,-1-1,0 1,-1-1,-2 3,6-16,1 0,0-1,0 1,0 0,0 0,-1 0,1-1,0 1,0 0,0 0,-1 0,1 0,0-1,0 1,-1 0,1 0,0 0,0 0,-1 0,1 0,0 0,-1 0,1 0,0 0,0 0,-1 0,1 0,0 0,0 0,-1 0,1 0,0 0,-1 0,1 0,0 0,0 0,-1 0,1 1,2-16</inkml:trace>
  <inkml:trace contextRef="#ctx0" brushRef="#br0" timeOffset="311.262">0 143,'29'0,"14"0,5 0,-1 0,-4 0,-4 0,-4 0,-4 0,-1 0,-2-5,0-2,-1 1,0 1,-4 2</inkml:trace>
  <inkml:trace contextRef="#ctx0" brushRef="#br0" timeOffset="571.952">29 424,'29'0,"14"0,5 0,-2 0,-3 0,-4 0,-4 0,-8 0</inkml:trace>
  <inkml:trace contextRef="#ctx0" brushRef="#br0" timeOffset="1183.913">565 397,'-7'12,"1"1,0 0,1 0,0 0,1 1,1 0,0 0,1 0,0 0,1 0,1 0,0 0,1 0,1 1,0-1,1 0,0-1,5 13,-7-25,-1 1,1-1,-1 0,1 1,0-1,-1 0,1 0,0 0,0 0,0 0,0 0,0 0,0 0,0 0,1 0,-1 0,0-1,0 1,1-1,-1 1,0-1,1 1,-1-1,1 0,-1 1,0-1,1 0,-1 0,1 0,-1 0,0 0,1-1,-1 1,1 0,-1-1,0 1,1-1,-1 1,0-1,1 1,-1-1,0 0,0 0,0 0,0 0,0 0,0 0,0 0,0 0,0 0,0 0,0 0,-1-1,1 1,-1 0,1-1,-1 1,1-1,28-72,-26 63,0 1,0 0,1 0,0 1,1-1,0 1,0 0,1 0,0 0,1 1,0 0,-6 7,-1 0,1 1,-1-1,1 0,0 1,0-1,-1 0,1 1,0-1,0 1,0-1,-1 1,1 0,0-1,0 1,0 0,0 0,0-1,0 1,0 0,0 0,0 0,0 0,0 0,0 0,0 1,0-1,0 0,-1 0,1 1,0-1,0 1,0-1,0 0,0 1,-1 0,1-1,0 1,0-1,-1 1,1 0,0 0,-1-1,1 1,-1 0,1 0,-1 0,1 0,-1-1,0 1,1 0,-1 0,0 0,0 0,0 0,0 0,0 0,0 0,0 0,7 62,-7-63,-3 207,-22-66,24-126,0-1,-2 1,0-1,0 0,-1 0,-1 0,0-1,-1 0,-1 0,-6 11,13-24,0 1,0 0,-1-1,1 1,0-1,0 1,-1 0,1-1,0 1,-1-1,1 1,0-1,-1 1,1-1,-1 1,1-1,-1 1,1-1,-1 0,0 1,1-1,-1 0,1 1,-1-1,0 0,1 0,-1 0,0 0,1 1,-1-1,0 0,1 0,-1 0,1 0,-1 0,0-1,1 1,-1 0,0 0,1 0,-1-1,0 1,1 0,-1 0,1-1,-1 1,1-1,-1 1,1 0,-1-1,1 1,-1-1,1 1,-1-1,1 1,0-1,-1 0,1 1,0-1,0 1,-1-1,1 0,0 1,-8-44,8 26,1 0,2 0,-1 1,2-1,0 1,1 0,1 0,1 0,0 1,1 0,1 0,0 1,1 0,8-8,-8 9</inkml:trace>
  <inkml:trace contextRef="#ctx0" brushRef="#br0" timeOffset="1774.67">1384 1,'-3'2,"-1"-1,1 1,0 0,0 1,0-1,1 0,-1 1,0 0,1 0,0-1,-1 2,1-1,1 0,-1 0,0 0,1 1,-1 0,-2 3,-84 156,-138 258,128-239,92-160,6-4</inkml:trace>
  <inkml:trace contextRef="#ctx0" brushRef="#br0" timeOffset="2098.72">1552 340,'-28'39,"2"2,1 1,2 1,2 0,2 2,2 0,2 1,-7 39,-16 41,35-117,6-15,4-8,2 1</inkml:trace>
  <inkml:trace contextRef="#ctx0" brushRef="#br0" timeOffset="2349.137">1468 340,'34'-5,"15"-1,5-1,-2 2,-6-3,-5 0,-5 0,-4 3,-7 2</inkml:trace>
  <inkml:trace contextRef="#ctx0" brushRef="#br0" timeOffset="2537.196">1468 594,'34'-5,"15"-1,5 0,-2 1,-6 2,-10 1</inkml:trace>
  <inkml:trace contextRef="#ctx0" brushRef="#br0" timeOffset="2819.724">2032 650,'-23'34,"-9"16,-4 3,5-1,3-5,6-7,2-9,4-10</inkml:trace>
  <inkml:trace contextRef="#ctx0" brushRef="#br0" timeOffset="3039.607">1779 622,'14'19,"5"11,-1 6,2-4,-3-2,0-2,3 0,-3-1,1-4,2-2,3-4,-3-5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2:17.1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0 735,'127'-11,"86"-25,-49 20,-146 10</inkml:trace>
  <inkml:trace contextRef="#ctx0" brushRef="#br0" timeOffset="408.966">170 932,'10'0,"7"0,6 0,4 0,3 0,0 0,0 0,0 0,-1-5,0-1,0 0,-1 1,0 2,1 0,-1 2,0 1,0 5,-5 1</inkml:trace>
  <inkml:trace contextRef="#ctx0" brushRef="#br0" timeOffset="10251.288">1073 961,'-1'-57,"4"39,1 1,0-1,1 1,1-1,1 1,1 1,0 0,1 0,0 0,2 1,-1 1,2 0,0 0,1 1,0 1,1 0,0 1,11-6,-24 16,0 0,1 1,-1-1,1 1,-1 0,1-1,-1 1,1 0,-1 0,1 0,-1 0,1 0,-1 0,1 1,-1-1,0 0,1 1,-1-1,1 1,-1 0,0-1,1 1,-1 0,0 0,0 0,1 0,-1 0,0 0,0 0,0 0,0 0,0 0,-1 1,1-1,0 0,-1 1,1-1,0 0,-1 1,1 0,16 62,-14 158,30-287,82-132,-49 124,-65 72,1 1,-1-1,0 1,0-1,1 1,-1-1,0 1,0 0,1 0,-1-1,0 1,1 0,-1 0,0 0,1 1,-1-1,0 0,1 0,-1 1,0-1,1 1,-1-1,0 1,0 0,0-1,0 1,0 0,0 0,0 0,0 0,0 0,0 0,0 0,0 0,0 0,-1 0,1 0,-1 0,1 1,-1-1,1 0,-1 0,1 1,-1 0,17 60,-1 76,-4-78,-19-52,1-13</inkml:trace>
  <inkml:trace contextRef="#ctx0" brushRef="#br0" timeOffset="10811.278">1778 368,'47'168,"-46"-161,0 3,1 1,0 0,1 0,0-1,0 0,1 1,0-1,1 0,0-1,1 1,0-1,0 0,1-1,7 7,-11-15,-1 0,1 0,0 0,0 0,0-1,-1 1,1-1,0 0,0 0,-1 0,1 0,-1 0,1-1,-1 1,1-1,-1 0,0 1,0-1,0 0,0 0,0 0,0-1,-1 1,1 0,-1-1,1 1,-1-1,0 1,0-1,0 0,0 1,-1-1,1 0,-1 0,1 0,-1 1,0-3,66-181,-57 163,0 1</inkml:trace>
  <inkml:trace contextRef="#ctx0" brushRef="#br0" timeOffset="11337.213">2258 57,'16'0,"71"7,-86-6,1-1,0 1,0-1,0 1,-1 0,1 0,0 0,-1 0,1 0,-1 0,1 1,-1-1,1 0,-1 1,0-1,0 1,0 0,0-1,0 1,0 0,0 0,0-1,-1 1,1 0,-1 0,1 0,-1 0,0 0,0 0,0 0,0-1,0 1,0 0,0 0,-1 0,1 0,-1 0,1 0,-1 0,0 0,-3 6,0 0,0 0,-1-1,0 0,0 0,0 0,-1 0,0-1,-1 0,1-1,-1 1,0-1,-1 0,-7 3,-63 60,77-67,0 1,0-1,0 1,0-1,0 1,0 0,0-1,0 1,1 0,-1 0,1 0,-1-1,1 1,0 0,0 0,0 0,0 0,0 0,0 0,0-1,1 1,-1 0,0 0,1 0,0 0,-1-1,1 1,0 0,0-1,0 1,0-1,0 1,1-1,-1 1,0-1,1 0,-1 0,1 1,-1-1,1 0,-1 0,1-1,0 1,0 0,-1 0,1-1,0 1,0-1,0 0,0 0,0 1,-1-1,2 0,12 1,0 0,0-1,0-1,0 0,0-1,-1-1,1 0,3-2,77-11,6 27,-83-5</inkml:trace>
  <inkml:trace contextRef="#ctx0" brushRef="#br0" timeOffset="11736.12">1807 904,'24'5,"13"-4,4-1,1-1,-2 0,-4-6,-2 0,-3 0,-2 2,-5-4,-3 0,1 2,-4 7,-5 8,-5 2</inkml:trace>
  <inkml:trace contextRef="#ctx0" brushRef="#br0" timeOffset="12406.272">2032 1186,'-9'83,"-21"97,30-178,0-1,0 1,0-1,0 1,0-1,0 1,0-1,-1 1,1-1,-1 1,1-1,-1 1,1-1,-1 0,0 1,0-1,0 0,0 0,0 1,0-1,0 0,0 0,0 0,0 0,-1 0,1-1,0 1,-1 0,1-1,0 1,-1 0,1-1,-1 0,1 1,-1-1,1 0,-1 0,1 0,-1 0,1 0,-1 0,1 0,-1 0,1-1,-1 1,1-1,-1 1,1-1,-1 1,1-1,0 0,-1 0,1 0,0 0,0 0,0 0,0 0,0 0,0 0,0 0,0-1,0 1,0-1,0-8,0-1,1 0,0 0,1 0,0 0,1 1,0-1,1 1,0-1,0 1,1 0,1 0,0 0,0 1,1-1,0 1,0 1,8-9,5-6,0 0,2 1,1 1,0 1,2 2,0 0,1 1,1 1,0 1,1 2,1 1,9-2,-28 9,0 2,0-1,0 2,1-1,-1 1,1 0,-1 1,1 0,0 1,0 0,-1 0,1 1,0 1,-1-1,-7 0,0 0,0 0,0 0,0 0,0 1,0-1,-1 0,1 1,-1-1,1 1,-1-1,1 1,-1 0,0 0,0 0,0 0,0-1,0 1,0 0,-1 1,1-1,0 0,-1 0,0 0,0 0,1 0,-1 1,-1-1,1 0,0 0,0 0,-1 0,1 0,-1 0,0 0,1 0,-1 0,-1 1,-49 69,26-55,-2-1,0-2,0 0,-1-2,-19 6,-27 12,72-30,1 0,-1 0,1 0,-1 1,1-1,-1 0,1 1,-1-1,1 1,0-1,-1 1,1 0,0 0,-1-1,1 1,0 0,0 0,0 0,0 0,0 1,0-1,0 0,0 0,0 1,1-1,-1 0,1 1,-1-1,1 0,-1 1,1-1,0 1,-1-1,1 1,0-1,0 1,0-1,0 1,0-1,1 1,-1-1,0 1,1-1,-1 1,1-1,0 0,-1 1,1-1,0 0,0 1,0-1,-1 0,2 0,-1 0,0 0,0 0,134 95,-131-91,0-1,0-1,0 1,0 0,1-1,0 0,-1 0,1 0,0-1,0 1,1-1,-1 0,0-1,1 0,-1 1,1-2,-1 1,1 0,-1-1,1 0,0-1,-1 1,1-1,-1 0,1-1,-1 1,0-1,1 0,-1 0,0-1,4-2,9-12</inkml:trace>
  <inkml:trace contextRef="#ctx0" brushRef="#br0" timeOffset="12844.83">2823 29,'37'81,"88"308,-115-360,-2 0,-1 1,-1 0,-2 0,-1 0,-1 0,-1 1,-2-1,-1 1,-2-1,-1 0,-1 0,-1-1,-2 1,-1-2,-11 23,-2-11,-2-1,-1-1,-2-1,-2-2,-1-1,-1-1,-2-1,-1-2,-2-2,-1-1,-1-2,-1-2,-14 5,25-15</inkml:trace>
  <inkml:trace contextRef="#ctx0" brushRef="#br0" timeOffset="13344.862">931 1,'-22'44,"1"2,2 1,2 0,2 1,3 1,-3 26,11-30,2 1,1-1,3 1,2-1,2 0,2 0,1-1,3 0,2-1,1 0,2-1,2-1,2 0,7 7,2 7,2-2,3-1,30 35,-57-78,0 0,1 0,0-1,0 0,1 0,0-1,1 0,-1-1,11 5,-2-5</inkml:trace>
  <inkml:trace contextRef="#ctx0" brushRef="#br0" timeOffset="13872.734">3697 85,'-13'45,"-41"113,-143 233,-29-40,70-104,139-199,17-31</inkml:trace>
  <inkml:trace contextRef="#ctx0" brushRef="#br0" timeOffset="15504.806">3980 283,'-18'13,"0"1,0 0,2 1,0 1,0 0,2 2,0-1,1 2,1 0,1 0,0 1,2 0,0 1,1 0,1 0,1 1,1 0,1 0,1 1,5 257,-2-271,0 0,0 0,1 0,0 0,1 1,0-2,1 1,-1 0,2 0,-1-1,1 0,1 1,-1-2,1 1,1 0,0-1,8 6</inkml:trace>
  <inkml:trace contextRef="#ctx0" brushRef="#br0" timeOffset="16109.896">4093 904,'40'-84,"94"-160,-134 243,0-1,1 1,-1 0,0 0,0 0,0 0,1 0,-1 0,1 0,-1 0,1 0,-1 0,1 0,0 0,-1 0,1 0,0 0,0 0,0 1,-1-1,1 0,0 1,0-1,0 0,0 1,0-1,0 1,0 0,1-1,-1 1,0 0,0 0,0 0,0-1,0 1,0 0,1 1,-1-1,0 0,0 0,0 0,0 1,0-1,0 0,0 1,0-1,0 1,0-1,0 1,0 0,0-1,0 1,0 0,0 0,-1 0,1 0,0-1,-1 1,1 0,0 1,-11 83,7-80,1 0,0 0,1 0,-1 0,1 0,0 0,0 0,1 0,-1 1,1-1,1 0,-1 0,0 1,1-1,0 0,1 0,-1 0,1 0,0 0,0 0,0-1,3 5,-3-8,0 1,0-1,0 1,0-1,0 0,0 0,1 0,-1 0,0 0,1 0,-1-1,1 1,-1-1,1 1,-1-1,1 0,-1 0,1 0,-1-1,1 1,-1 0,0-1,1 0,-1 0,1 1,-1-1,0 0,0-1,0 1,0 0,0-1,2-1,64-53,-13-8,-45 49,2 0,0 1,0 1,1 0,1 1,0 0,1 1,6-3,-20 13,1 0,-1 1,0-1,0 1,1-1,-1 1,0-1,1 1,-1 0,1 0,-1-1,1 1,-1 0,0 0,1 1,-1-1,1 0,-1 0,0 1,1-1,-1 1,1-1,-1 1,0-1,0 1,1 0,-1 0,0 0,0-1,0 1,0 0,0 0,0 1,0-1,0 0,-1 0,1 0,0 1,-1-1,1 0,-1 1,1-1,-1 0,1 1,-1-1,0 1,0-1,0 0,0 1,0 0,-2 77,-5-57,6-19,-1 0,1-1,-1 1,1 0,0 0,0 0,0 0,0 0,0 0,1 0,-1 0,1 0,0 0,0 0,0 0,1 0,-1 0,1 1,-1-1,1 0,0-1,0 1,0 0,1 0,-1 0,1-1,-1 1,1 0,0-1,0 0,0 1,0-1,2 1,12 3</inkml:trace>
  <inkml:trace contextRef="#ctx0" brushRef="#br0" timeOffset="16684.577">5165 508,'-26'7,"0"2,1 0,0 1,1 2,0 0,1 2,0 1,1 0,1 2,-17 16,6 33,31-64,1 0,-1 0,1 0,-1 0,1 0,0-1,0 1,0 0,0 0,0 0,1 0,-1 0,0 0,1 0,0-1,-1 1,1 0,0 0,0-1,0 1,0 0,0-1,0 1,0-1,1 1,-1-1,1 0,-1 0,1 1,-1-1,1 0,0 0,-1-1,1 1,0 0,0 0,6-2,0 1,-1-1,1 0,0-1,-1 0,0 0,1 0,-1-1,0 0,0-1,0 1,-1-2,1 1,-1 0,0-1,0 0,-1-1,3-2,22-20,-21 18,2 0,-1 0,1 1,0 0,1 0,0 2,1-1,-1 2,1 0,1 0,4-1,-15 7,-1-1,1 1,-1 0,1 0,-1 0,1 0,-1 1,1-1,-1 0,1 1,-1 0,0 0,1 0,-1 0,0 0,0 0,0 0,1 1,-1-1,-1 1,1-1,0 1,0 0,-1 0,1 0,-1 0,1 0,-1 0,0 0,0 0,0 1,0-1,0 1,21 89,-18-63,5 18,-3 0,-1 0,-3 1,-2-1,-1 1,-3-1,-2 0,-8 27,14-68,-1-1,1 0,-2 0,1 0,0 0,-1 0,0 0,0 0,-1 0,1-1,-1 1,0-1,0 0,-1 1,1-2,-1 1,0 0,0-1,0 1,0-1,-1 0,1-1,-1 1,0-1,0 0,0 0,0 0,0-1,0 0,0 0,0 0,0-1,-1 1,1-1,0-1,-1 1,1-1,0 1,0-2,0 1,-3-1,1-4,1 0,-1-1,1 0,0 0,0 0,1 0,0-1,0 0,1 0,0 0,1-1,0 0,0 1,0-1,1 0,1 0,0 0,0-1,0 1,1 0,1 0,-1 0,2 0,1-8,-3 12,1-20</inkml:trace>
  <inkml:trace contextRef="#ctx0" brushRef="#br0" timeOffset="17047.319">5504 141,'159'-11,"-152"11,1 1,-1 0,0 0,0 0,0 1,0 0,-1 1,1-1,0 1,-1 1,0-1,0 1,0 0,0 1,-1-1,1 1,-1 0,0 0,-1 1,4 4,2 14,0 0,-2 0,-1 1,-1 0,-1 0,-1 0,-1 1,-1 0,-1-1,-2 1,-1 0,0-1,-5 13,0 10,-2-1,-3 0,-1-1,-2 0,-3-1,-1-1,-3-1,-1 0,-6 5,11-19,14-19,-2 0,1-1,-1 0,0 0,-1-1,0 0,0 0,-1 0,0-1,-8 5,0-4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48:33.6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0 378,'237'-40,"8"6,-229 30,0 1,0 1,0 0,1 1,-1 1,0 0,0 1,1 1,0 1,-5 3,-6 1</inkml:trace>
  <inkml:trace contextRef="#ctx0" brushRef="#br0" timeOffset="302.568">57 520,'38'-5,"27"-1,8-1,0 2,-7 2,-9 1,-11 1,-8 0,-5-4,-4-1,-2 1,-1 0,1 2,-6-4,0-1,-4 2</inkml:trace>
  <inkml:trace contextRef="#ctx0" brushRef="#br0" timeOffset="831.213">282 11,'-7'-10,"20"36,1-5,0 0,2 0,0-1,1-1,1-1,1-1,0 0,13 7,273 144,-303-168,0 0,0 1,0-1,0 1,0 0,0-1,0 1,0 0,-1 0,1 0,0 1,-1-1,1 0,-1 0,1 1,-1-1,0 1,0 0,1-1,-1 1,0 0,0-1,-1 1,1 0,0 0,-1 0,1 0,-1 0,1 0,-1 0,0 0,0 0,0 0,0 0,0 0,-1 0,1 0,0 0,-1 0,1 0,-1 0,0-1,0 1,0 0,0 0,0-1,0 1,-1 1,-110 60,45-32,-80 59,13-9,115-69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2:53.3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57 339,'167'-11,"63"-24,-174 30,-50 10</inkml:trace>
  <inkml:trace contextRef="#ctx0" brushRef="#br0" timeOffset="495.678">0 565,'10'0,"7"0,7 0,3 0,2 0,1 0,0 0,0 0,0 0,-1 0,0 0,-1 0,0 0,0 0,0 0,-4-5,-8-1</inkml:trace>
  <inkml:trace contextRef="#ctx0" brushRef="#br0" timeOffset="1141.023">226 1,'2'7,"1"1,-1 0,1-1,0 0,1 0,0 0,0 0,0 0,1-1,0 0,0 0,1 0,-1-1,2 1,-3-1,18 15,1 0,1-1,1-2,1 0,0-2,1 0,16 5,-37-17,4 0,0 0,-1 1,1 1,-1-1,0 2,0-1,-1 1,1 1,-2-1,1 1,0 1,-1-1,-1 1,1 1,-1-1,-1 1,0 0,0 0,2 6,-8-10,0 0,0 0,-1 0,1 0,-1 0,0 0,-1 0,1-1,-1 0,0 1,0-1,0 0,-1 0,1 0,-1-1,0 0,0 1,0-1,-1 0,1-1,-1 1,0-1,-4 2,-18 14,-289 206,293-207,20-16,0 0,0 1,0 0,0-1,1 1,-1 0,1 0,-1 1,1-1,0 0,0 1,0-1,0 1,0 0,1 0,-1 0,1 0,-1 0,1 2,1 7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3:08.0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81,'341'-55,"-246"34,-76 16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3:08.2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28,'29'0,"14"0,4 0,0-5,-4-1,-4 0,-5 1,-2 2,-2 1,-7 5,-7 3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2:58.1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86 170,'24'0,"13"0,4 0,1 0,-2 0,-4 0,-7 5,-9 1</inkml:trace>
  <inkml:trace contextRef="#ctx0" brushRef="#br0" timeOffset="-359.348">114 311,'-27'196,"14"-24,-20-59,34-121,3-5</inkml:trace>
  <inkml:trace contextRef="#ctx0" brushRef="#br0" timeOffset="326.525">86 508,'15'5,"8"1,7 1,2-2,0-2,0-1,0 0,-7-2</inkml:trace>
  <inkml:trace contextRef="#ctx0" brushRef="#br0" timeOffset="2988.989">876 367,'-2'-2,"1"0,-1 1,0-1,1 0,-1 1,0-1,0 1,0 0,0-1,0 1,0 0,0 0,0 0,-1 1,1-1,0 0,-1 1,1 0,0-1,-1 1,1 0,0 0,-1 0,1 1,0-1,-1 0,1 1,0 0,-1-1,1 1,0 0,0 0,-87 36,87-35,-1-1,1 1,0-1,0 1,0 0,0 0,0 0,0 0,0 0,0 1,1-1,-1 0,1 1,0-1,0 1,0 0,0-1,0 1,0 0,1-1,0 1,-1 0,1 0,0 0,0-1,0 1,1 0,-1 0,1-1,-1 1,1 0,0 0,49 46,-47-48,0 1,0-1,0 0,-1 1,1-1,0 1,-1 0,0 0,1 0,-1 0,0 1,0-1,0 0,0 1,0 0,-1-1,1 1,-1 0,0 0,0 0,0 0,0 0,0 0,-1 0,1 0,-1 0,0 0,0 0,0 0,0 0,0 0,-1 0,1 0,-1 0,-1 2,-1 1,-1-1,0 0,0 0,0 0,-1-1,0 0,0 1,0-2,0 1,-1 0,1-1,-1 0,0-1,0 1,0-1,0 0,0 0,0-1,-1 0,1 0,0-1,-6 1,-13 1</inkml:trace>
  <inkml:trace contextRef="#ctx0" brushRef="#br0" timeOffset="3252.774">1017 537,'-14'28,"-5"11</inkml:trace>
  <inkml:trace contextRef="#ctx0" brushRef="#br0" timeOffset="3505.567">1074 0,'0'0</inkml:trace>
  <inkml:trace contextRef="#ctx0" brushRef="#br0" timeOffset="3840.079">1158 649,'146'-215,"-116"184,-29 30,-1 1,1-1,0 1,-1 0,1-1,-1 1,1 0,-1-1,1 1,0 0,-1 0,1 0,0 0,-1-1,1 1,-1 0,1 0,0 0,-1 0,1 0,0 1,-1-1,1 0,0 0,-1 0,1 1,-1-1,1 0,0 0,-1 1,1-1,-1 1,1-1,-1 0,1 1,-1-1,0 1,1-1,-1 1,1-1,-1 1,0 0,1-1,-1 1,0-1,0 1,0 0,1-1,-1 1,0-1,0 1,0 0,0-1,0 1,0 0,0-1,0 1,-1 0,4 54,-4-50,1 0,-1 1,1-1,0 0,0 1,0-1,1 0,-1 1,1-1,1 0,-1 0,1 0,0 0,0 0,0 0,1 0,0-1,0 1,0-1,0 0,1 0,-1 0,1 0,0-1,0 1,4 1,-4-3,-1-1,1 0,0-1,-1 1,1-1,0 1,-1-1,1 0,0 0,-1-1,1 1,0-1,-1 0,1 0,-1 0,1 0,-1-1,0 1,1-1,-1 0,0 0,0 0,0 0,0-1,-1 1,1-1,-1 0,2-1,56-87,-26-2,-31 72</inkml:trace>
  <inkml:trace contextRef="#ctx0" brushRef="#br0" timeOffset="4548.777">1920 791,'-8'-15,"1"0,0 0,1-1,1 0,0 0,1 0,1-1,1 1,0-1,1 0,1 1,0-1,3-12,1-6,1 1,2 0,1 0,2 0,1 1,2 1,1 0,2 0,0 2,3 0,17-23,-23 37,1 0,1 0,0 1,1 1,1 1,0 0,17-9,-33 21,-1 1,0-1,1 1,-1-1,1 1,-1-1,1 1,-1-1,1 1,-1 0,1-1,-1 1,1 0,0-1,-1 1,1 0,0 0,-1 0,1-1,0 1,-1 0,1 0,0 0,-1 0,1 0,0 0,-1 0,1 1,0-1,-1 0,1 0,-1 0,1 1,0-1,-1 0,1 1,-1-1,1 0,-1 1,1-1,-1 1,1-1,-1 1,1-1,-1 1,1-1,-1 1,0-1,0 1,1 0,-1-1,0 1,0-1,1 1,-1 0,0-1,0 2,-15 36,-88 117,101-154,1 0,0 1,0-1,0 1,0-1,0 1,0-1,1 1,-1-1,0 1,1 0,-1-1,1 1,0 0,-1-1,1 1,0 0,0 0,0-1,0 1,1 0,-1 0,0-1,1 1,-1 0,1-1,0 1,-1-1,1 1,0 0,0-1,0 0,0 1,0-1,0 0,1 1,-1-1,0 0,1 0,-1 0,0 0,1 0,0 0,-1-1,1 1,-1 0,1-1,0 1,-1-1,1 0,0 0,0 1,-1-1,1 0,0 0,35 3,52 11,-86-13,-1 0,1 0,-1 1,1-1,-1 0,0 1,0-1,1 1,-1 0,0 0,0 0,-1 0,1 0,0 0,-1 0,1 1,-1-1,0 0,0 1,0-1,0 1,0 0,0-1,-1 1,0 0,1-1,-1 1,0 0,0 2,-3 6,0 0,-1 0,0 0,-1-1,0 0,-1 0,0 0,0-1,-1 0,-1 0,1 0,-1-1,-1 0,1-1,-1 0,-1 0,-4 2,11-7,0 1,-1-1,1 0,-1 0,1 0,-1 0,0-1,0 1,1-1,-1 0,0 0,0-1,-1 1,1-1,0 0,0 0,0 0,0-1,0 1,0-1,0 0,0 0,0 0,0-1,1 0,-1 1,0-1,1 0,0-1,-1 1,1-1,0 1,0-1,-1-1,-192-208,179 193,1-1,0 0,2-1,0 0,2-1,-4-8,9 11</inkml:trace>
  <inkml:trace contextRef="#ctx0" brushRef="#br0" timeOffset="5290.895">1 932,'23'11,"1"-1,0-1,0-1,1-1,0-1,0-2,0 0,1-1,-1-2,1-1,-1 0,1-2,0-1,371-44,-290 31,681-112,-653 118,-104 9</inkml:trace>
  <inkml:trace contextRef="#ctx0" brushRef="#br0" timeOffset="5646.914">284 1158,'-5'33,"-2"17,1 3,1-1,1-6,2-5,1-5,1-4,-5-2,-1-2,0-1,1 0,2 0,1 1,1-5</inkml:trace>
  <inkml:trace contextRef="#ctx0" brushRef="#br0" timeOffset="5939.327">311 1185,'34'-9,"15"-4,5 1,-2 2,-6 3,-5 3,-5 1,-3 2,-4 1,-1 1,-5 4,-7 2</inkml:trace>
  <inkml:trace contextRef="#ctx0" brushRef="#br0" timeOffset="6186.426">340 1355,'29'0,"14"0,4 0,-5-5,-5-1,-9-1</inkml:trace>
  <inkml:trace contextRef="#ctx0" brushRef="#br0" timeOffset="7089.701">227 113,'-5'0,"-1"5,-5 1,-1 5,3 5,-3 5,1 3,-3 3,2 1,2 1,8-4,9-7,8-7,2-4</inkml:trace>
  <inkml:trace contextRef="#ctx0" brushRef="#br0" timeOffset="7894.246">904 1298,'-24'20,"-7"10,0 6,7 0,6 1,12-8,11-3,10-6,7-7,5-5,2-4,1-8,1-2,-6-1</inkml:trace>
  <inkml:trace contextRef="#ctx0" brushRef="#br0" timeOffset="8186.344">1186 1355,'-6'6,"0"1,0 0,1 0,0 1,0 0,1 0,0 0,0 0,1 0,0 1,0-1,1 1,0 0,1 0,0 0,0 0,1 0,0 0,1 5,0-12,0 0,1 0,-1-1,0 1,1-1,-1 1,1-1,0 1,0-1,-1 0,1 0,0 0,0 0,0 0,0 0,0 0,0-1,0 1,0-1,0 1,1-1,-1 0,0 0,0 0,0 0,0 0,1-1,-1 1,0 0,0-1,1 0,66-25,-56 20,0 0,-1 0,0-2,-1 1,1-1,-1-1,-1 0,0-1,0 0,-1 0,0-1,-1-1,0 1,-1-1,0 0,-1-1,-1 1,3-9,-7 19,-1 0,0 0,0 0,0 0,1 0,-2 0,1 0,0 0,0 0,-1 1,1-1,-1 0,1 0,-1 0,0 0,0 0,0 1,0-1,0 0,0 1,0-1,-1 1,1-1,0 1,-1 0,0 0,1-1,-1 1,1 0,-1 0,0 1,0-1,0 0,0 1,1-1,-1 1,0-1,0 1,0 0,0 0,0 0,0 0,-1 0,-84 22,72-11</inkml:trace>
  <inkml:trace contextRef="#ctx0" brushRef="#br0" timeOffset="8538.678">1751 1185,'-109'73,"108"-72,1-1,-1 1,0-1,1 1,-1 0,0-1,1 1,-1 0,1 0,-1-1,1 1,-1 0,1 0,-1 0,1 0,0-1,0 1,-1 0,1 0,0 0,0 0,0 0,0 0,0 0,0 0,0 0,0 0,1-1,-1 1,0 0,0 0,1 0,-1 0,1 0,-1-1,0 1,1 0,0 0,-1-1,1 1,-1 0,1-1,0 1,0 0,0 0,46 20,-26-13,-19-8,1 1,0 0,0-1,0 1,0 1,-1-1,1 0,-1 1,1-1,-1 1,1 0,-1 0,0 0,0 0,0 0,0 0,0 1,0-1,-1 0,1 1,-1 0,1-1,-1 1,0 0,0 0,-1 0,1-1,0 1,-1 0,0 0,0 0,1 0,-2 0,1 0,0 0,-1 0,1 0,-1 0,0 0,0-1,0 1,-1 0,-1 3,-2 0,1-1,-1 1,1-1,-2 0,1 0,0-1,-1 0,0 0,0 0,0-1,0 0,-1 0,1 0,-1-1,0 0,0 0,0-1,-2 1,-17 1</inkml:trace>
  <inkml:trace contextRef="#ctx0" brushRef="#br0" timeOffset="9188.845">2033 1609,'-6'-34,"2"0,1-1,2 1,1-1,2 1,1-1,2 1,1 0,2 1,1-1,1 2,2-1,2 1,1 1,9-14,-13 28,2 0,-1 1,2 0,0 1,1 1,0 0,1 1,1 1,0 1,0 0,1 1,1 1,0 0,10-2,-28 10,0 1,0-1,1 0,-1 1,1-1,-1 1,0-1,1 1,-1 0,1 0,-1 0,1-1,-1 1,1 1,-1-1,1 0,-1 0,0 0,1 1,-1-1,1 1,-1-1,0 1,1 0,-1-1,0 1,0 0,0 0,1 0,-1 0,0 0,0 0,0 0,0 0,-1 0,1 1,0-1,0 0,-1 1,1-1,-1 0,1 1,-14 62,-126 100,138-163,0-1,0 1,0-1,0 1,1 0,-1-1,0 1,0 0,1 0,-1 0,0 0,1 0,-1 0,1 0,-1 0,1 0,0 0,-1 0,1 0,0 0,0 0,0 0,0 0,0 0,0 0,0 0,0 0,0 0,0 0,0 1,1-1,-1 0,0 0,1 0,-1 0,1-1,-1 1,1 0,0 0,-1 0,1 0,0 0,0-1,-1 1,1 0,0-1,0 1,0 0,0-1,0 1,0-1,0 0,0 1,0-1,0 0,0 0,0 1,0-1,0 0,0 0,1 0,42 3,-40-4,0 0,0 0,0 0,1 0,-1 1,0 0,0 0,0 0,0 0,0 1,0-1,0 1,0 0,0 1,0-1,0 1,0-1,-1 1,1 0,-1 0,1 1,-1-1,0 1,0 0,0 0,0 0,0 0,-1 0,1 0,-1 1,0-1,0 1,0 0,-1 0,1-1,-1 1,0 0,0 2,-1-2,0 0,-1 0,0-1,1 1,-2 0,1 0,0-1,-1 1,1 0,-1-1,0 1,0-1,-1 0,1 0,-1 0,1 0,-1 0,0-1,0 1,0-1,0 1,-1-1,1 0,-1-1,1 1,-1 0,0-1,1 0,-5 1,0 0,0 0,0-1,0 0,-1-1,1 1,0-2,-1 1,1-1,0 0,0-1,0 0,0 0,-6-3,-287-161,282 156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3:12.6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59,'38'-4,"22"-3,7 1,0-3,-1-1,-7 1,-8 3,-5 2,-4 2,-4 1,-5 1,-3 0,-1 1,-6 4,-7 2</inkml:trace>
  <inkml:trace contextRef="#ctx0" brushRef="#br0" timeOffset="919.645">903 116,'-5'34,"-1"15,-5 5,0-2,2-6,2-5,2-5,3-4,1-2,0-3,2-4</inkml:trace>
  <inkml:trace contextRef="#ctx0" brushRef="#br0" timeOffset="1350.693">819 200,'21'-20,"2"1,0 0,1 2,1 1,0 0,2 2,-1 1,1 2,26-8,-49 18,-1 0,1 0,-1 1,1-1,0 1,-1 0,1 0,0 0,-1 1,1-1,0 1,-1 0,1 0,-1 0,0 0,1 1,-1-1,0 1,0 0,1 0,-2 0,1 0,0 1,0-1,-1 1,1 0,-1-1,0 1,0 0,0 0,0 1,0-1,-1 0,0 1,1-1,-1 1,0-1,-1 1,1-1,-1 1,0 0,1-1,-1 1,-1 0,1-1,-1 1,1-1,-1 1,0 0,0-1,-1 0,0 2,-4 5,0 0,0 0,-1-1,-1 0,0 0,0-1,-1 0,0 0,0-1,0 0,-1-1,0 0,-1 0,1-1,-10 3,-11 8,28-15,0 0,1 0,-1 0,0 0,1 1,-1 0,1-1,-1 1,1 0,0 0,0 0,0 0,0 1,0-1,0 0,0 1,1 0,0-1,-1 1,1 0,0-1,0 1,0 0,1 0,-1 0,1 0,-1 0,1 0,0 0,0 0,1 0,-1 0,1 0,-1 0,1 0,0 0,0 1,8 5,-1 0,1-1,0 0,1 0,-1-1,2 0,-1-1,1 0,0-1,8 4,45 25,18 14,-66-39</inkml:trace>
  <inkml:trace contextRef="#ctx0" brushRef="#br0" timeOffset="672.278">198 229,'-17'8,"1"1,0 1,1 1,0 0,1 0,0 2,1 0,0 0,1 1,1 1,-10 15,19-28,1 1,0-1,-1 0,1 1,0 0,1-1,-1 1,0 0,1-1,-1 1,1 0,0 0,0-1,0 1,0 0,1 0,-1-1,1 1,-1 0,1-1,0 1,0 0,0-1,1 1,-1-1,0 0,1 1,0-1,-1 0,1 0,0 0,0 0,0 0,1-1,-1 1,0-1,0 1,1-1,-1 0,1 0,0 0,-1 0,1 0,0 0,-1-1,1 0,0 1,0-1,0 0,12-2,-1 0,1-1,-1 0,0-1,0-1,0 0,0-1,-1 0,0-1,0-1,-1 0,0-1,0 0,8-9,127-135,-147 154,0-1,0 1,0-1,-1 1,1 0,0-1,0 1,0-1,0 1,0 0,0-1,0 1,0 0,1-1,-1 1,0-1,0 1,0-1,1 1,-1 0,0-1,0 1,1-1,-1 1,1-1,-1 1,0-1,1 0,-1 1,1-1,-1 1,1-1,-1 0,1 0,-1 1,1-1,0 0,-1 0,1 1,-1-1,1 0,0 0,-1 0,1 0,-1 0,1 0,0 0,-1 0,1 0,-1 0,1-1,0 1,-1 0,1 0,-1 0,1-1,-1 1,1 0,-1-1,1 1,-1 0,1-1,-1 1,1-1,-1 1,1-1,-3 54,-27 125,27 79,2-247,0-1,-1 1,0-1,-1 1,0-1,-1 0,1 1,-2-1,1 0,-1-1,-1 1,0-1,0 0,0 0,-1 0,0-1,-1 0,0 0,0-1,-5 5,10-10,0 0,0 0,0 0,0-1,0 1,0-1,0 1,0-1,0 0,0 1,0-1,-1 0,1 0,0-1,0 1,0 0,0-1,0 1,0-1,0 0,0 1,0-1,0 0,0 0,1-1,-1 1,0 0,1 0,-1-1,1 1,-1-1,1 0,0 1,-1-1,1 0,0 0,0 0,0 1,0-1,1 0,-1 0,0-1,-11-90,14 76,1 1,1-1,0 0,2 1,0 0,0 0,2 1,-1 0,2 0,0 1,1 0,1 0,0 1,0 1,2 0,-1 0,1 2,10-7,4-8,-9 7</inkml:trace>
  <inkml:trace contextRef="#ctx0" brushRef="#br0" timeOffset="2248.889">481 342,'-5'-5,"-2"-6,1-6,-4-1,0-1,-3 2,-4 4,-4 4,-3 4,2 8,0 2,-1 2,4 3,5 1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3:11.7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0 197,'27'76,"-19"-53,0 0,-2 0,0 0,-2 1,0 0,-2 3,8 41,-7-40,23 58,-25-86,1 0,0 0,-1 0,1 0,0-1,-1 1,1-1,-1 1,1-1,-1 1,1-1,-1 0,1 1,-1-1,0 0,1 0,-1 0,0 0,0-1,0 1,0 0,0 0,0-1,0 1,0-1,0 1,0 0,-1-1,1 0,-1 1,1-1,-1 1,0-1,1 0,-1 1,0-1,0 1,0-1,0 0,-1 1,1-1,0 0,2-4,89-226,-44 96,-37 118</inkml:trace>
  <inkml:trace contextRef="#ctx0" brushRef="#br0" timeOffset="472.852">451 27,'16'-6,"1"1,-1 1,1 0,0 1,0 1,0 1,0 0,0 1,0 1,10 1,-24-1,-1-1,0 1,1-1,-1 1,0 0,1 0,-1 0,0 0,0 0,0 0,0 1,0-1,0 1,0-1,-1 1,1 0,0-1,-1 1,0 0,1 0,-1 0,0 1,0-1,0 0,0 0,0 0,-1 1,1-1,-1 0,1 1,-1-1,0 1,0-1,0 1,0-1,0 1,-40 78,-40 9,80-89,-1 1,1 0,-1 0,1-1,0 1,0 0,0-1,0 1,0 0,0 0,0-1,0 1,1 0,-1-1,1 1,-1 0,1-1,-1 1,1 0,0-1,0 1,0-1,0 0,0 1,0-1,1 0,-1 0,0 1,1-1,-1 0,0 0,1 0,-1-1,1 1,0 0,-1-1,2 1,65 12,-1-24,-54 7,0 2,1-1,-1 2,0-1,1 2,-1 0,1 1,12 1,-8 4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3:20.9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0 340,'369'0,"-236"-26,-124 23</inkml:trace>
  <inkml:trace contextRef="#ctx0" brushRef="#br0" timeOffset="333.328">0 508,'19'0,"12"0,4 0,2 0,-1 0,-1 0,-3 0,-1 0,-2 0,0 0,-1 0,0-4,0-3,0 1,0 2,-5 0</inkml:trace>
  <inkml:trace contextRef="#ctx0" brushRef="#br0" timeOffset="968.248">197 1,'30'55,"-13"-34,0 0,2-1,1-1,0-1,1-1,1-1,1 0,22 10,113 91,-156-115,0 0,0 0,0 1,-1-1,1 0,0 1,-1-1,0 1,1 0,-1-1,0 1,-1 0,1 0,0-1,-1 1,1 0,-1 0,0 0,0 0,0 0,0 0,-1-1,1 1,-1 0,0 0,0 0,0-1,0 1,0 0,0-1,-1 1,1-1,-1 1,0-1,0 0,0 0,-2 2,-91 66,-143 56,219-113,7-2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3:23.6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35,'-3'21,"0"0,-2 0,0 0,-1 0,-1-1,-1 0,-1-1,-1 0,0 0,-3 2,-10 22,-137 279,148-301,10-19,-1 0,1 1,0-1,0 0,0 1,0-1,0 1,0 0,1 0,-1 0,1 0,0 0,0 0,0 0,0 0,1 0,-1 0,1 0,0 0,-1 1,2-1,-1 0,0 0,1 0,-1 1,1-1,0 0,0 0,0 0,0 0,1 0,-1-1,1 1,0 0,0-1,0 1,0-1,0 1,0-1,2 1,7 0,1 0,-1 0,1-2,0 1,0-1,-1-1,1 0,0-1,0 0,0-1,0 0,-1-1,1 0,0-1,60-10,-4-6,-57 7</inkml:trace>
  <inkml:trace contextRef="#ctx0" brushRef="#br0" timeOffset="223.71">0 402,'34'0,"15"0,10 0,-1 0,-6 0,-6 0,-6 0,-6 0,-3 0,-3 0,-1 0,0 0,0 0,0 0,1 0,-5 0</inkml:trace>
  <inkml:trace contextRef="#ctx0" brushRef="#br0" timeOffset="693.71">959 373,'-166'67,"156"-62,0-1,1 1,0 1,0-1,1 2,0-1,0 1,0 0,1 1,0 0,0 0,1 1,0-1,0 1,1 1,0-1,1 1,0 1,3-9,1 0,-1 1,1-1,0 0,0 0,0 1,0-1,0 0,0 0,1 1,-1-1,1 0,0 0,0 0,-1 1,1-1,1 0,-1 0,0-1,0 1,1 0,-1 0,1-1,-1 1,1 0,0-1,0 0,0 1,0-1,0 0,0 0,0 0,0 0,0-1,0 1,0 0,1-1,-1 0,0 1,0-1,1 0,0 0,98-16,123-137,-223 152,1-1,-1 1,0 0,1 1,-1-1,1 0,0 0,-1 1,1-1,0 1,-1-1,1 1,0 0,-1-1,1 1,0 0,0 0,-1 0,1 1,0-1,0 0,-1 1,1-1,0 1,-1-1,1 1,-1 0,1 0,-1-1,1 1,-1 0,1 1,-1-1,0 0,0 0,1 0,-1 1,0-1,0 1,0-1,-1 1,1-1,0 1,0-1,-1 1,1 0,-1 0,0-1,1 1,-1 0,0-1,0 1,0 1,18 104,-7-87</inkml:trace>
  <inkml:trace contextRef="#ctx0" brushRef="#br0" timeOffset="1082.492">1299 656,'83'-131,"47"3,-130 127,0 1,0-1,0 1,0-1,1 1,-1-1,0 1,0-1,1 1,-1-1,0 1,1-1,-1 1,1 0,-1-1,0 1,1-1,-1 1,1 0,-1 0,1-1,-1 1,1 0,0 0,-1 0,1-1,-1 1,1 0,-1 0,1 0,-1 0,1 0,0 0,-1 0,1 0,-1 0,1 1,-1-1,1 0,-1 0,1 0,0 1,-1-1,1 0,-1 0,0 1,1-1,-1 1,1-1,-1 0,1 1,-1-1,0 1,1-1,-1 1,0-1,0 1,1-1,-1 1,0-1,0 1,0-1,0 1,0 0,1-1,-1 1,0-1,0 1,-14 41,10-31,2-8,0 0,1 0,-1 0,1 1,0-1,0 0,0 0,0 1,1-1,-1 0,1 1,0-1,0 1,0-1,0 0,1 1,-1-1,1 1,0-1,0 0,0 0,1 0,-1 1,1-1,-1-1,1 1,0 0,0 0,0-1,1 1,-1-1,1 1,-1-1,1 0,0 0,0 0,0-1,2 2,5-1,-1-1,1 0,0-1,-1 0,1-1,-1 0,1 0,-1-1,1 0,-1-1,0 0,0 0,0-1,-1 0,1-1,-1 0,6-4,52-23,-48 25</inkml:trace>
  <inkml:trace contextRef="#ctx0" brushRef="#br0" timeOffset="1832.987">2089 825,'-17'-39,"12"10,3 0,0 0,2 0,1 0,1-1,1 1,2 1,1-1,1 1,2 0,1 0,11-23,-12 25,2 1,0-1,1 2,2 0,0 0,2 1,0 1,2 1,0 0,8-5,-15 14,2-1,0 2,0 0,1 0,0 2,1-1,0 2,1 0,-1 1,1 0,1 1,-1 1,18-2,-33 6,1 1,-1-1,1 1,-1 0,1 0,-1 0,1 0,-1 0,1 0,-1 0,1 1,-1-1,1 1,-1-1,1 1,-1-1,0 1,1 0,-1-1,0 1,0 0,1 0,-1 0,0 0,0 0,0 0,0 1,0-1,0 0,-1 0,1 1,0-1,-1 0,1 1,-1-1,1 1,-1-1,0 1,1-1,-1 1,0-1,0 1,0-1,0 1,0-1,-1 1,1 0,-29 68,-80 73,108-142,0 0,0 1,0-1,0 0,1 0,-1 1,0-1,1 0,-1 1,0-1,1 1,0-1,-1 1,1-1,0 1,0-1,0 1,0-1,0 1,0-1,0 1,0-1,1 1,-1-1,1 1,-1-1,1 1,0-1,-1 1,1-1,0 0,0 0,0 1,0-1,0 0,0 0,0 0,0 0,0 0,1 0,-1 0,0-1,1 1,-1 0,0-1,1 1,-1-1,1 1,-1-1,1 0,-1 0,1 0,0 1,-1-1,1-1,-1 1,2 0,23 2,-23-3,0 1,0-1,0 1,0 0,-1 0,1 0,0 0,0 0,0 0,0 1,0 0,0-1,0 1,-1 0,1 0,0 1,-1-1,1 0,-1 1,1 0,-1 0,0-1,1 1,-1 1,0-1,-1 0,1 0,0 1,0-1,-1 1,0-1,1 1,-1 0,0 0,0-1,-1 1,1 3,-1-1,0-1,-1 1,0 0,0-1,0 1,0-1,-1 1,0-1,0 1,0-1,0 0,-1 0,1 0,-1 0,0-1,0 1,-1-1,1 0,-1 0,0 0,0 0,0 0,0-1,0 0,0 0,-1 0,1 0,-1-1,1 0,-2 1,-6 1,0-1,0 0,0 0,1-2,-2 1,1-1,0-1,1 0,-1-1,0 0,-8-3,-138-78,136 69,-171-144,180 143,2 2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3:26.5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57,'5'0,"6"0,6 0,5 0,4 0,2 0,1-5,0-1,1 0,-1 1,0-4,-1 1,1 1,-1 1,1 3,-1 1,-5 6,-6 2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3:26.9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0,'10'0,"7"0,6 0,4 0,2 0,1 0,1 0,-2 0,1 0,-1 0,0 0,-1 0,-4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48:38.0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29,'424'0,"-264"-26,-148 24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3:30.3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250 424,'12'-9,"0"2,0 0,1 0,0 1,0 0,0 2,1-1,0 2,-1-1,2 2,-1 0,0 1,0 0,0 1,1 1,-1 0,11 3,-24-5,0 1,1 0,-1 0,0 0,1 0,-1 0,0 0,0 0,1 0,-1 0,0 0,0 1,1-1,-1 1,0-1,0 1,0-1,1 1,-1-1,0 1,0 0,0 0,0 0,0 0,-1 0,1-1,0 2,0-1,0 0,-1 0,1 0,-1 0,1 0,-1 0,1 1,-1-1,0 0,1 0,-1 1,0-1,0 0,0 1,0-1,0 0,0 0,-1 1,1-1,0 0,-1 0,1 1,-1-1,-6 11,-1-1,-1 1,0-2,-1 1,0-1,0-1,-1 0,-8 5,-21 19,20-15,-50 61,70-77,0-1,-1 0,1 1,0-1,0 0,0 1,0-1,0 0,0 1,0-1,1 0,-1 1,0-1,1 0,-1 0,1 1,-1-1,1 0,0 0,-1 0,1 0,0 0,0 0,0 0,0 0,0 0,0 0,0 0,0 0,0-1,0 1,1 0,-1-1,0 1,0-1,1 0,-1 1,0-1,1 0,-1 0,1 0,61 7,-58-7,24 0,-3-1</inkml:trace>
  <inkml:trace contextRef="#ctx0" brushRef="#br0" timeOffset="827.625">871 424,'0'4,"0"8,0 5,0 5,0 4,0 2,0 1,0 0,-5 1,-2-1,1-10,1-8</inkml:trace>
  <inkml:trace contextRef="#ctx0" brushRef="#br0" timeOffset="1102.855">1152 311,'0'19,"0"11,0 6,-4-4,-3-2,1-2,2 0,0-1,-3-4,-1-2,2-5</inkml:trace>
  <inkml:trace contextRef="#ctx0" brushRef="#br0" timeOffset="3568.186">730 424,'91'-44,"-50"22,-24 11,1 1,0 1,1 0,0 1,0 2,0 0,1 1,8-1,-19 6,0 0,0 1,-1 0,1 1,0 0,-1 0,1 1,-1 0,0 1,6 3,59 17,-63-22,-1-1,0-1,1 0,-1 0,0 0,1-1,-1-1,0 1,0-2,0 1,0-1,0-1,4-2,5-5</inkml:trace>
  <inkml:trace contextRef="#ctx0" brushRef="#br0" timeOffset="4387.38">1576 199,'0'9,"0"8,0 7,0 3,0 2,0 1,0 0,0 0,0-1,0 0,0 0,0 0,0-1,0 0,0-5</inkml:trace>
  <inkml:trace contextRef="#ctx0" brushRef="#br0" timeOffset="4907.869">1491 226,'28'-7,"22"-6,0 1,1 2,1 3,0 2,4 2,-54 3,0-1,-1 1,1 0,0 0,-1 0,1 0,0 0,-1 0,1 0,0 0,-1 1,1-1,0 0,-1 1,1 0,-1-1,1 1,-1 0,1 0,-1 0,0 0,1 0,-1 0,0 0,0 0,0 1,0-1,0 0,0 1,0-1,0 1,0-1,-1 1,1-1,-1 1,1-1,-1 1,1 0,-1-1,0 1,0 0,0-1,0 1,0 0,0-1,0 1,-1 0,1-1,-1 1,1-1,-1 1,0 0,-6 8,0-1,-1 1,0-2,-1 1,0-2,0 1,0-1,-1 0,0-1,-1 0,1-1,-9 4,-33 19,48-26,0 1,1-1,-1 1,1-1,0 1,-1 0,1 0,1 0,-1 1,0-1,1 1,-1-1,1 1,0 0,1 0,-1 0,1 0,-1 0,1 0,0 0,1 1,-1-1,1 0,0 1,0-1,0 0,0 0,1 1,0-1,0 0,0 0,0 0,1 1,-1-2,1 1,0 0,0 0,1 0,-1-1,1 0,0 1,0-1,0 0,93 39,-45-26,-37-9,-8 0</inkml:trace>
  <inkml:trace contextRef="#ctx0" brushRef="#br0" timeOffset="6421.708">250 876,'1'0,"76"0,1-2,72-14,-87 9,-1 3,2 2,27 4,96-3,50-25,-42 13,39-21,-101 23,-122 11</inkml:trace>
  <inkml:trace contextRef="#ctx0" brushRef="#br0" timeOffset="6821.868">1096 960,'0'24,"0"13,0 4,-5 1,-1-2,0-4,1-2,2-3,0-1,-2-2,-2 0,1 0,-4-6,1 0,1-5</inkml:trace>
  <inkml:trace contextRef="#ctx0" brushRef="#br0" timeOffset="7285.078">758 1073,'72'-21,"-25"5,0 2,1 3,1 1,-1 3,1 2,19 1,115 7,-171-3</inkml:trace>
  <inkml:trace contextRef="#ctx0" brushRef="#br0" timeOffset="7933.038">2197 142,'18'39,"7"16,-2 1,-3 1,-2 1,-3 0,-2 4,-4-6,-2-23,-2 0,-1 1,-1-1,-2 1,-1 0,-2-1,-1 1,-4 14,-2-16,-1 0,-1-1,-1 0,-2-1,-2 0,0-1,-2-1,-1-1,-1-1,-13 14,-115 63,130-92,-9 4</inkml:trace>
  <inkml:trace contextRef="#ctx0" brushRef="#br0" timeOffset="8489.902">80 170,'-20'67,"6"-26,2 1,2 0,1 1,3 0,1 0,1 31,9-14,2 0,2-1,4 1,2-2,2 0,3-1,2-1,6 6,-9-20,-10-18,2 0,0-2,1 1,2-1,0-1,1-1,11 12,18-5,-23-20</inkml:trace>
  <inkml:trace contextRef="#ctx0" brushRef="#br0" timeOffset="9137.481">2563 254,'1'0,"7"-4,0 1,0 0,0 0,0 1,1 0,-1 1,1 0,-1 0,1 1,-1 0,1 0,-1 1,1 0,-1 0,1 1,3 2,-10-2,-1 0,0 0,0 0,-1 0,1 0,0 0,-1 0,1 0,-1 0,0 0,0 0,0 1,0-1,0 0,0 0,0 0,-1 0,1 0,-1 0,0 0,1 0,-1 0,0 0,0 0,0 0,-1 0,1 0,0-1,-1 1,1 0,-1-1,1 1,-1-1,0 0,0 0,1 0,-1 1,0-2,0 1,-2 1,-1 2,-10 10,3-5,1 0,1 1,0 1,0-1,1 2,0-1,1 1,0 2,7-12,0 0,0 0,0 1,1-1,-1 0,1 0,-1 0,1 0,0 0,0 1,0-1,0 0,0 0,1 0,-1 0,1 0,-1 1,1-1,0 0,0 0,0 0,0 0,0-1,0 1,0 0,1 0,-1-1,1 1,-1-1,1 1,-1-1,1 0,0 1,0-1,0 0,0 0,0 0,0-1,0 1,0 0,0-1,0 1,0-1,1 0,1 1,101-1,-10-24,-73 22</inkml:trace>
  <inkml:trace contextRef="#ctx0" brushRef="#br0" timeOffset="10120.269">3354 113,'0'-9,"0"1,0 7,0 8,-5 9,-1 5,0 4,1 3,2 2,1 0,0-1,2 1,0-1,0 0,0-1,1 1,4-6,1-6</inkml:trace>
  <inkml:trace contextRef="#ctx0" brushRef="#br0" timeOffset="10439.84">2959 621,'253'-20,"230"12,-344 8,-113 0</inkml:trace>
  <inkml:trace contextRef="#ctx0" brushRef="#br0" timeOffset="11155.49">3157 847,'-9'2,"1"1,0-1,0 2,0-1,1 1,-1 0,1 1,0-1,0 1,1 1,-1-1,1 1,0 1,1-1,0 1,0 0,0 0,1 0,0 1,-2 3,-27 89,32-98,1 1,-1-1,1 1,0-1,0 1,0-1,0 1,0-1,1 1,-1-1,1 0,-1 1,1-1,0 0,0 1,0-1,0 0,1 0,-1 0,1 0,-1 0,1 0,0 0,-1-1,1 1,0-1,0 1,0-1,0 1,0-1,1 0,-1 0,0 0,1-1,-1 1,0 0,1-1,-1 1,1-1,-1 0,7-1,0 0,0-1,-1 0,1-1,0 0,-1 0,0 0,0-1,0-1,0 1,-1-1,0 0,0-1,0 0,0 0,10-8,182-114,-198 127,1 1,-1-1,0 0,0 1,0-1,1 0,-1 1,0 0,1-1,-1 1,0 0,1 0,-1-1,1 1,-1 0,0 0,1 1,-1-1,0 0,1 0,-1 1,0-1,1 1,-1-1,0 1,1-1,-1 1,0 0,0 0,0-1,0 1,0 0,0 0,0 0,0 0,0 0,0 1,-1-1,1 0,0 0,-1 1,1-1,-1 0,1 0,-1 1,0-1,0 0,1 1,-1-1,6 77,-6-69,1 16,0-1,-2 0,-1 0,-1 0,-1 0,-1 0,-1 0,-1-1,-1 0,-1-1,-1 0,-1 0,0-1,-2 0,-1-1,0-1,-4 3,7-14,0 1,-1-1,1-1,-2 0,1-1,-1 0,0-1,0 0,-12 2,23-7,-1-1,0 1,0 0,1-1,-1 1,0-1,1 0,-1 0,1 0,-1 0,1-1,-1 1,1-1,0 1,0-1,-1 0,1 0,1 0,-1 0,0 0,0 0,1 0,-1-1,1 1,0-1,0 1,0-1,0 1,0-1,0 0,1 1,-1-1,1 0,0 0,0 1,0-1,0 0,0 0,0 0,1 1,0-1,-1 0,1 1,0-1,0 1,1-1,-1 1,1-2,10-21,1 0,2 1,0 0,1 2,1 0,2 0,0 2,7-6,21-24,-25 26,-3 6</inkml:trace>
  <inkml:trace contextRef="#ctx0" brushRef="#br0" timeOffset="11425.16">3834 819,'-5'34,"-2"15,1 5,1-3,2-4,0-6,2-5,-4-4,-1-2,0-2,-3-6,-1-6</inkml:trace>
  <inkml:trace contextRef="#ctx0" brushRef="#br0" timeOffset="11776.438">3721 1157,'5'-27,"1"0,2 1,1 0,0 0,2 0,1 1,2 1,0 0,1 1,1 1,1 0,1 1,1 1,5-2,-16 14,0 2,0-1,1 1,0 1,1 0,-1 0,1 1,0 0,0 0,0 1,1 1,-1-1,1 2,-1 0,1 0,0 0,-1 2,1-1,-1 1,1 1,0 0,-1 0,6 3,-13-3,-1-1,0 0,0 1,0-1,0 1,0 0,0-1,0 1,0 0,-1 0,1 0,-1 1,1-1,-1 0,0 0,0 1,0-1,0 1,-1-1,1 1,0-1,-1 1,0-1,0 1,0 0,0-1,0 1,0-1,-1 1,1-1,-1 1,1 0,-1-1,0 0,0 1,-1 0,-56 80,-97 11,153-93,-1-1,1 1,0 0,0 0,-1-1,1 2,0-1,0 0,0 0,0 1,0-1,1 1,-1 0,0-1,1 1,-1 0,1 0,0 0,-1 0,1 0,0 0,0 0,0 1,1-1,-1 0,0 1,1-1,0 0,-1 1,1-1,0 0,0 1,0-1,1 1,-1-1,1 0,-1 1,1-1,0 0,0 0,0 1,0-1,0 0,0 0,0 0,1 0,-1 0,1-1,0 1,134 111,-111-101,-6-7</inkml:trace>
  <inkml:trace contextRef="#ctx0" brushRef="#br0" timeOffset="12107.855">4285 142,'16'20,"-1"0,-1 1,-1 1,0 0,-2 1,6 18,-4 4,-2 1,-2 0,-2 0,-2 1,-2-1,-2 1,-5 43,0-42,-1 0,-3-1,-2 0,-1 0,-3-1,-2 0,-4 5,6-24,-1-3</inkml:trace>
  <inkml:trace contextRef="#ctx0" brushRef="#br0" timeOffset="12661.258">3100 0,'-23'41,"2"2,2 0,2 1,2 0,2 2,2-1,2 2,1-1,3 1,2 0,2 0,2 0,3 10,3 23,4-1,3-1,4 0,3-1,3-1,29 58,0-55,-33-61</inkml:trace>
  <inkml:trace contextRef="#ctx0" brushRef="#br0" timeOffset="13748.956">3410 988,'5'-5,"2"-6,-6-2,-2-2,-7 0,-1-1,-4 1,0-1,-3 2,-3 4,-3 8,2 4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7:10.96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66,'0'-1,"1"0,-1 0,0 0,1 0,-1 0,1 1,-1-1,1 0,-1 0,1 1,-1-1,1 0,0 1,0-1,-1 0,1 1,0-1,0 1,0-1,-1 1,1 0,0-1,0 1,0 0,0 0,0 0,0-1,0 1,0 0,0 0,-1 0,1 1,0-1,0 0,0 0,0 0,0 1,0-1,0 0,0 1,-1-1,1 1,0-1,0 1,-1-1,1 1,0 0,0-1,-1 1,1 0,-1-1,1 1,-1 0,1 0,9 6,-2-3,0-1,1 0,-1 0,0-1,1 0,-1 0,1-1,0-1,0 1,-1-1,1-1,0 1,-1-2,1 1,-1-1,9-3,34-3,177-26,48 6,12 58,-147-20,-90-1,1-3,-1-2,1-2,-1-2,5-4,116-21,106-7,-153 24,-109 11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8:33.7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28 181,'0'1,"0"-1,0 1,0 0,0-1,0 1,0-1,0 1,0-1,0 1,0-1,0 1,1-1,-1 1,0-1,0 1,1-1,-1 0,0 1,0-1,1 1,-1-1,1 0,-1 1,0-1,1 1,-1-1,1 0,-1 0,1 1,-1-1,1 0,-1 0,1 0,-1 0,1 1,-1-1,1 0,-1 0,1 0,-1 0,1 0,-1 0,1 0,-1 0,1-1,-1 1,1 0,-1 0,1 0,-1 0,1-1,-1 1,1 0,-1-1,0 1,1 0,-1-1,1 1,-1 0,0-1,1 1,-1-1,0 1,2 13,0 1,-2 0,0 0,0 0,-1 0,-1 0,0-1,-1 1,-1 1,-9 63,-15 137,32-340,5 87,3 0,0 1,3 1,1 0,1 1,2 0,2 2,15-20,-31 45,-3 4,1-1,-1 0,1 1,0-1,0 1,0 0,1 0,0 0,-1 0,1 1,0 0,1-1,-1 2,1-1,-1 0,1 1,0 0,0 0,0 0,0 1,1-1,-2 5,0 1,0 0,0-1,0 1,-1 0,0 1,0-1,0 1,0-1,-1 1,1 0,-1 0,-1 0,1 0,-1 0,0 0,1 2,3 24,-1 1,-1-1,-2 1,-1 0,-3 16,1 25,2-28,17-67,70-155,-68 134,3 0,1 1,1 2,3 0,14-14,-41 53,1-1,-1 1,1 0,0 0,0 0,0-1,0 1,0 0,0 0,0 0,0 0,0 1,0-1,0 0,1 0,-1 1,0-1,0 0,1 1,-1 0,1-1,-1 1,0 0,1 0,-1-1,1 1,-1 0,1 0,-1 1,0-1,1 0,-1 0,1 1,-1-1,0 1,1-1,-1 1,0 0,0-1,1 1,-1 0,0 0,0 0,0 0,0 0,0 0,0 0,0 0,0 0,-1 0,1 1,0-1,-1 0,1 1,0 0,4 12,-1 1,0 0,-1 0,0 0,-2 1,0-1,0 0,-1 1,-1-1,-1 6,0 21,-16 112,15-117,6-28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8:36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172 1,'-1'12,"-1"1,-1-1,0 1,0-1,-1 0,-1 0,0-1,-1 1,0-1,-5 7,-18 37,-58 34,80-74,14-17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8:49.65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15 104,'-2'-2,"0"-1,1 1,-1-1,1 0,0 1,0-1,0 0,0 0,0 1,1-1,-1 0,1 0,0 0,0 0,0 0,0 0,0 0,1 0,-1 0,1 1,0-1,0 0,0 0,0 1,0-1,1 0,-1 1,1-1,0 1,-1 0,1 0,0-1,1 1,-1 0,0 1,0-1,1 0,-1 1,1-1,0 1,0-1,132 24,-92-11,299 58,124 0,-325-56,1-5,118-11,50-24,-6-4,-220 18,-69 9,-1 1,0 0,1 1,0 0,-1 1,1 1,0 1,0 0,-1 0,1 2,-1 0,0 0,1 2,-1-1,0 2,-12-4,0-1,0 1,0 0,0-1,0 0,0 0,1 1,-1-1,0 0,1-1,-1 1,1 0,-1-1,1 0,-1 1,1-1,0 0,-1 0,1 0,-1-1,1 1,-1-1,1 1,-1-1,1 0,-1 0,0 0,2-1,-7 6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8:50.73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58,'339'-1,"-170"-23,466 21,-137-14,-45 5,-316 12,-113 0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01.0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210 1,'-2'0,"-1"0,1-1,0 1,-1 0,1 1,-1-1,1 0,0 1,-1-1,1 1,0 0,-1 0,1 0,0 0,0 0,0 0,0 1,0-1,0 1,0-1,1 1,-1 0,1-1,-1 1,1 0,-1 0,1 0,0 1,0-1,0 0,0 0,0 0,1 1,-1-1,1 0,-1 1,1-1,0 1,0-1,0 0,1 3,-7 14,-88 213,47-103,48-127,-1 1,0 0,1 0,0 0,-1-1,1 1,0 0,0-1,1 1,-1 0,1-1,-1 0,1 1,0-1,0 0,0 0,0 0,0 0,0 0,0 0,1-1,-1 1,1-1,-1 0,1 1,0-1,-1 0,1-1,0 1,0 0,0-1,-1 0,1 1,0-1,0 0,0-1,0 1,0 0,-1-1,1 0,0 1,0-1,-1 0,2-1,254-17,-207 15,-33-3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15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187 16,'-1'0,"1"1,-1-1,1 0,0 1,-1-1,1 0,-1 1,1-1,-1 0,1 0,-1 0,1 1,-1-1,0 0,1 0,-1 0,1 0,-1 0,1 0,-1 0,1 0,-1 0,0 0,1 0,-1-1,1 1,-1 0,1 0,-1 0,1-1,-1 1,1 0,-1-1,1 1,0 0,-1-1,1 1,-1-1,1 1,0 0,-1-1,1 1,0-1,0 1,-1-1,1 1,0-1,0 1,0-1,0 0,0 1,0-1,-1 1,1-1,0 1,1-1,-1 1,0-1,0 1,0-1,0 0,0 1,0-1,1 1,-1-1,0 1,-34 42,27-31,-117 122,123-133,5-7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22.83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58,'106'-21,"1"4,1 5,0 5,96 7,232 18,-251-6,158-11,-158-3,86 13,-107 2,151-8,-270-6,282 30,-85-1,24 1,187-30,-223-28,-15 2,456 27,-370 0,-106-29,287 29,-230 1,-180 11,54-1,100-36,169 26,-225-28,-162 26,-3 0,0 1,1-1,-1 1,0 0,0 0,0 0,0 1,0 0,0 0,0 0,0 1,0-1,-1 1,1 0,0 1,1 0,6 10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24.33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0 116,'103'-27,"-51"11,1 3,0 2,1 2,0 3,37 0,165-1,-126-6,0 5,120 10,-80 0,2414-2,-2559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48:38.2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0,'38'5,"32"2,9-1,-4-1,-10-2,-12 0,-9-2,-8-1,-10 0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31.0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0 148,'2'-4,"-1"1,1 0,-1 0,1 0,0 0,0 0,0 0,0 1,1-1,-1 1,1-1,-1 1,1 0,0 0,0 0,0 0,0 1,0-1,1 1,-1 0,0 0,1 0,2-1,9-4,99-31,-111 39,0 0,1 1,-1-1,0 1,-1 0,1 0,0 0,-1 0,0 0,1 1,-1-1,-1 1,1-1,0 1,-1 0,0-1,0 1,0 0,0 0,-1 0,1 0,-1 0,0 0,0 0,-1 0,1 0,-1 0,0 0,0 0,0 1,0 6,25 278,-12-227,-10-63,-1 1,1 0,0-1,-1 1,1-1,-1 1,1-1,0 0,-1 0,1 0,-1 0,0 0,1 0,-1 0,0 0,0 0,0-1,1 1,-1 0,-1-1,1 1,0-1,0 1,0-1,-1 1,1-2,0 2,93-232,-31 75,-12 63,-41 89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38.2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178 0,'-2'10,"0"0,0-1,-1 1,0-1,-1 0,0 0,-1 0,1 0,-2-1,1 0,-1 0,-3 4,-13 19,-65 80,87-111,0-1,0 1,0 0,0-1,0 1,-1 0,1 0,0-1,0 1,0 0,-1 0,1-1,0 1,0 0,-1 0,1 0,0-1,0 1,-1 0,1 0,0 0,0 0,-1 0,1 0,0 0,-1 0,1 0,0-1,-1 1,1 0,0 0,-1 1,1-1,0 0,0 0,-1 0,1 0,0 0,-1 0,1 0,0 0,0 1,-1-1,1 0,0 0,0 0,-1 0,1 1,0-1,0 0,-1 0,1 1,0-1,0 0,0 0,0 1,0-1,-1 0,9-9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50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302 990,'-27'-170,"27"-255,2 395,2 1,0 0,3 0,0 0,2 0,2-2,-3 6,-4 11,1-1,1 2,0-1,1 1,1 0,0 0,1 0,3-3,-9 13,0 0,0 0,0 0,0 0,1 0,-1 0,1 1,0 0,-1-1,1 1,0 1,0-1,1 1,-1-1,0 1,0 0,1 1,-1-1,0 1,1 0,-1 0,1 0,-1 1,0-1,1 1,-1 0,0 0,0 1,0-1,1 1,1 3,0-1,-1 1,1 0,-1 1,0-1,-1 1,1 0,-1 0,0 0,-1 1,1 0,-1-1,-1 1,1 0,-1 0,0 1,-1-1,0 0,0 0,-1 1,1-1,-1 1,-2 5,1-5,0 0,-1-1,-1 1,1-1,-1 1,0-1,-1 0,0 0,0 0,0-1,-1 1,0-1,0 0,-1-1,0 1,0-1,-2 1,7-5,1-1,-1 1,1-1,-1 1,1-1,-1 1,1-1,-1 1,1-1,-1 1,1 0,0-1,-1 1,1 0,0-1,-1 1,1 0,0-1,0 1,0 0,0 0,0-1,0 1,0 0,0-1,0 1,0 0,0 0,0-1,0 1,1 0,-1-1,0 1,1 0,-1-1,0 1,1 0,-1-1,1 1,-1-1,1 1,-1-1,1 1,-1-1,1 1,0-1,-1 1,1-1,-1 0,1 1,0-1,0 0,-1 0,1 0,0 1,-1-1,1 0,0 0,0 0,-1 0,1 0,0 0,-1 0,2-1,10 7,-6-2,0 0,-1 0,1 1,-1 0,0 0,0 0,-1 1,0 0,0 0,0 0,0 0,-1 0,0 1,0 0,-1-1,0 1,0 0,-1 0,0 0,0 0,0 1,-1-1,0 0,-1 0,1 0,-1 0,-1 0,1 0,-1 0,0 0,-1 0,0-1,0 1,0-1,-1 0,0 0,0 0,-1 0,1-1,-1 0,0 0,-1 0,1 0,-1-1,0 0,0 0,0-1,-3 2,-4-1,0 0,0-1,0 0,0-1,0-1,-1 0,1-1,0 0,-13-2,14 1,-1-1,1 0,-1-1,1-1,0 0,0 0,0-1,1 0,0-1,0-1,0 0,1 0,0-1,0 0,1-1,0 0,0 0,1-1,-2-3,-117-183,104 149,14 29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04.6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157 59,'1'-2,"0"0,1 0,-1 0,1 1,0-1,-1 0,1 1,0-1,0 1,0 0,0 0,0-1,0 1,0 1,0-1,1 0,-1 0,0 1,0-1,1 1,-1 0,0 0,1 0,-1 0,2 0,-1 0,137-15,-122 11,-5 1,0 0,-1 0,1 1,0 1,0 0,0 1,0 0,0 1,0 1,6 1,-15 0,0 1,-1-1,1 1,-1 0,0 0,0 0,-1 0,1 0,-1 1,0-1,0 1,0 0,-1-1,0 1,0 0,0 0,0 0,-1 0,0 0,0 0,0 0,0 0,-1 0,0 0,-1 3,1 5,-3 331,32-175,-21-79,-27-108,7 7,1 0,-2 2,0-1,0 2,0 0,-1 0,0 1,-3 1,3 1,0 0,0 1,0 1,0 1,0 0,-1 1,1 1,0 0,-1 1,1 0,0 2,-1-1,1 2,-10 4,-157 56,164-53</inkml:trace>
  <inkml:trace contextRef="#ctx0" brushRef="#br0" timeOffset="1834.335">241 397,'-40'0,"31"0,29 0,204-22,-32 4,-153 13,-25 7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09.41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30,'310'-22,"43"14,204 37,-325-26,183-23,-317 12,-62 5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11.28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1 228,'367'-75,"-314"68,0 2,1 2,-1 3,8 3,33-1,273-13,58-44,-86 17,-130 26,123 12,-127 3,205-3,-267 26,23 4,-124-27,1-2,-1-2,1-2,-1-1,0-3,246-11,-68-9,187-2,-22 31,-120 24,146-48,25 46,2752-25,-2770-28,281 30,-649 4,-32 1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14.8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15.9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200 474,'-14'6,"1"1,-1 0,2 1,-1 0,1 1,0 0,1 1,0 1,0 0,1 0,1 1,0 0,1 0,0 1,1 0,0 1,1 0,0 0,-1 8,7-18,0 1,1 0,-1-1,1 1,0-1,0 1,0-1,1 0,0 1,-1-1,1 0,1 0,-1 0,1 0,-1-1,1 1,0-1,1 1,-1-1,0 0,1 0,0-1,0 1,0-1,0 0,0 0,0 0,0 0,1-1,-1 1,1-1,-1-1,1 1,-1 0,1-1,-1 0,1 0,0-1,-1 1,1-1,-1 0,1 0,9-5,-1 0,0-1,0-1,0 0,-1-1,-1 0,1 0,-1-2,-1 1,0-1,-1-1,0 0,0 0,-1-1,3-6,84-212,-87 215,-1 0,-1 0,-1-1,-1 0,0-1,-1 1,0 0,-2-1,0 1,-1-1,-1 0,0 1,-2-1,0 1,-1 0,0 0,-1 0,-1 0,-8-13,11 26,0 0,0 0,-1 0,1 0,-1 1,0-1,0 1,0 0,-1 0,1 0,-1 1,0 0,1 0,-1 0,0 0,0 1,0 0,0 0,-1 0,1 0,0 1,0 0,0 0,-1 1,1-1,0 1,0 0,0 1,0-1,0 1,0 0,0 0,1 0,-1 1,1 0,-1 0,1 0,0 0,0 1,1-1,-1 1,1 0,-2 2,-4 3,0 1,0 0,1 1,1 0,0 0,0 0,1 1,1 0,0 0,0 1,1-1,1 1,0 0,1 0,0 0,1 0,0 0,1 1,1-1,0 0,1 0,0 0,1 0,1 0,0-1,0 1,1-1,1 0,0-1,1 1,4 5,14 12,1-1,2-1,0-1,2-1,1-2,1-1,0-2,2-1,0-2,1-1,24 7,-36-12,-5 0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14.6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30,'5'14,"-4"10,-1 5,-1 3,-1 1,1-1,0-1,0-10,1-9</inkml:trace>
  <inkml:trace contextRef="#ctx0" brushRef="#br0" timeOffset="667.846">170 340,'94'-259,"-94"258,17-38,-16 38,-1 1,0-1,1 1,-1-1,0 1,1-1,-1 1,1 0,-1-1,1 1,-1 0,1-1,-1 1,1 0,-1 0,1-1,-1 1,1 0,-1 0,1 0,-1 0,1 0,0 0,-1 0,1 0,-1 0,1 0,-1 0,1 0,0 0,-1 0,1 0,-1 1,1-1,-1 0,1 0,-1 1,1-1,-1 0,1 1,-1-1,0 1,1-1,-1 0,0 1,1-1,-1 1,0-1,1 1,-1-1,0 1,0-1,1 1,-1-1,0 1,0 0,0-1,0 1,0-1,0 1,0-1,0 1,0 0,0-1,9 21,-8-14,1 0,0 0,0-1,1 1,0-1,0 1,0-1,1 0,0-1,0 1,0-1,1 1,0-1,0 0,0-1,0 0,1 1,0-2,0 1,0-1,0 0,1 0,-1 0,1-1,0 0,-1 0,6 0,-7-2,0-1,0 1,0-1,0 0,0 0,-1-1,1 1,0-1,-1 0,1 0,-1 0,0-1,0 0,1 0,-2 0,1 0,0-1,-1 1,1-1,-1 0,0 0,-1 0,1 0,1-5,38-113,-41 109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31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0 142,'207'-26,"-130"21,115-21,447 26,-178-1,-165-27,667 28,-505 0,-169-28,289 29,-293 27,9-30,-92-25,50 27,-182-14,-60 11,0 0,0 1,1 0,-1 0,1 1,0 1,-1 0,1 0,-1 1,8 2,0 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26:44.5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452 225,'0'0,"-1"0,1 1,0-1,-1 1,1-1,0 0,-1 1,1-1,0 1,-1-1,1 0,-1 0,1 1,0-1,-1 0,1 0,-1 0,1 1,-1-1,1 0,-1 0,1 0,-1 0,1 0,-1 0,1 0,-1 0,1 0,-1 0,1 0,-1 0,1 0,-1-1,1 1,-1 0,1 0,0 0,-1-1,1 1,-1 0,1-1,-1 1,1 0,0-1,-1 1,1 0,0-1,0 1,-1-1,1 1,0-1,0 1,-1-1,1 1,0 0,0-1,0 1,0-1,-5 47,-7 399,-25-195,37-249,1-1,-2 1,1 0,0 0,0 0,0 0,0-1,0 1,-1 0,1 0,0 0,-1-1,1 1,-1 0,1 0,0-1,-1 1,0-1,1 1,-1 0,1-1,-1 1,0-1,1 1,-1-1,0 1,0-1,1 0,-1 1,0-1,0 0,0 0,1 1,-1-1,0 0,0 0,0 0,0 0,0 0,1 0,-1 0,0-1,0 1,0 0,1 0,-1-1,0 1,0 0,0-1,1 1,-1-1,0 1,-11-12</inkml:trace>
  <inkml:trace contextRef="#ctx0" brushRef="#br0" timeOffset="332.189">1 281,'23'-18,"1"0,1 2,1 1,0 1,1 1,1 1,0 2,0 0,1 2,10 0,280-38,-93 36,-189 26,-31-4</inkml:trace>
  <inkml:trace contextRef="#ctx0" brushRef="#br0" timeOffset="712.179">932 506,'-10'23,"-5"7,1 0,2 1,2 1,0 0,2 0,-3 31,11-60,-1 0,1 0,0 0,0 0,0 0,1 0,-1 0,1 0,-1-1,1 1,0 0,0 0,0-1,1 1,-1 0,1-1,-1 0,1 1,0-1,0 0,0 0,0 0,0 0,0 0,1 0,-1-1,1 1,-1-1,1 1,0-1,-1 0,1 0,0 0,0-1,0 1,-1-1,1 1,0-1,0 0,0 0,0 0,0-1,0 1,2-2,10-2,0-1,-1-1,0 0,0-1,-1-1,1 0,-2-1,1 0,-1-1,-1 0,0-1,0 0,-1-1,-1 0,8-13,-5 10,-2-1,0 0,0 0,-2-1,0-1,-1 1,-1-1,3-13,-7 24,-1 0,0 0,0 1,-1-1,0 0,0 0,0 0,-1 0,0 1,-1-1,1 0,-1 1,0-1,-1 1,0 0,0 0,0 0,-1 0,0 0,0 1,0-1,-1 1,1 0,-1 1,-3-3,2 4,-1 0,0 0,0 0,0 1,-1 0,1 1,0-1,-1 2,1-1,-1 1,1 0,-1 0,1 1,0 0,-1 0,1 1,0 0,0 0,0 1,0 0,0 0,0 0,1 1,0 0,-1 1,2-1,-1 1,0 0,1 0,-3 4,-10 6</inkml:trace>
  <inkml:trace contextRef="#ctx0" brushRef="#br0" timeOffset="4660.195">1609 563,'1'-1,"-1"1,1 0,-1-1,1 1,-1-1,1 1,-1-1,1 0,-1 1,1-1,-1 1,0-1,1 0,-1 1,0-1,0 0,1 1,-1-1,0 0,0 1,0-1,0 0,0 1,0-1,0 0,0 0,0 1,0-1,-1 0,1 1,0-1,0 0,-1 1,1-1,0 0,-1 1,1-1,0 1,-1-1,1 1,-1-1,1 1,-1-1,1 1,-1-1,0 1,1 0,-1-1,1 1,-1 0,0-1,1 1,-1 0,0 0,0 0,1 0,-1 0,0 0,1 0,-1 0,0 0,1 0,-1 0,0 0,0 0,1 0,-50 15,39-10,1 0,0 1,0 0,0 0,1 1,0 0,0 1,1 0,0 0,0 1,1 0,0 1,0-1,1 1,1 0,0 1,0-1,1 1,0 0,1 0,0 1,1-1,0 3,3-8,0-1,0 1,1-1,0 1,0-1,1 0,0 0,-1 0,2 0,-1 0,0-1,1 1,0-1,0 0,0 0,1-1,-1 1,1-1,0 0,0 0,0 0,0-1,0 0,1 0,-1 0,1-1,0 0,-1 0,1 0,0 0,-1-1,1 0,0-1,-1 1,1-1,0 0,-1 0,1-1,-1 1,1-1,-1-1,0 1,3-2,21-11,0 0,-1-1,-1-2,-1-1,0-1,13-15,-26 24,14-13,-2-2,0 0,-2-2,-1 0,-2-1,0-2,-2 0,-2-1,0 0,-3-1,5-17,-12 31,-1-1,0 1,-2-1,0 0,-2-1,0 1,-1 0,-2-14,2 27,-1 0,0 0,0 1,-1-1,0 1,0-1,-1 1,1 0,-1 0,-1 0,1 0,-1 0,0 1,0 0,-1 0,1 0,-1 0,0 1,-1-1,1 1,-1 1,1-1,-1 1,0 0,-1 0,1 1,-2-1,-4 2,0 1,0 0,0 1,0 0,0 1,0 1,0 0,1 0,-1 1,1 0,0 1,0 0,0 1,1 1,0-1,0 1,1 1,0 0,0 0,1 1,0 0,-4 7,6-8,1 0,0 0,0 1,1 0,0 0,0 0,1 0,1 0,-1 1,2-1,-1 1,1-1,1 1,0 0,0 0,0-1,2 1,-1-1,1 1,0-1,2 4,3 7,0-1,2 1,0-1,1-1,1 0,0 0,1-1,1-1,7 6,8 9,-4-2,3-1,0-1,2-1,0-2,21 13,-49-36,0 0,1 0,-1 0,1-1,-1 1,1 0,-1-1,1 1,0-1,-1 1,1-1,0 0,-1 0,1 1,0-1,-1 0,1-1,0 1,-1 0,1 0,0-1,-1 1,1-1,-1 1,1-1,0 0,-1 0,0 0,1 0,-1 0,0 0,1 0,-1 0,0 0,0-1,0 1,0 0,0-1,1 0,5-14</inkml:trace>
  <inkml:trace contextRef="#ctx0" brushRef="#br0" timeOffset="6268.034">2371 338,'-12'2,"1"0,-1 1,1 0,0 1,0 1,0-1,1 2,-1 0,1 0,1 0,-1 1,1 1,0 0,1 0,0 1,0 0,1 0,0 0,1 1,0 0,0 1,1-1,0 1,1 0,0 0,1 1,1-1,-1 3,3-11,0 1,0-1,0 0,0 0,0 1,1-1,0 0,0 0,0 0,0 0,0 0,0 0,1 0,-1 0,1 0,0-1,0 1,0-1,0 1,1-1,-1 0,1 0,-1 0,1 0,0 0,-1 0,1-1,0 1,0-1,0 0,0 0,1 0,-1-1,0 1,0-1,1 1,5-1,-1 0,1 0,0 0,-1-1,1-1,-1 0,1 0,-1 0,0-1,0 0,0-1,0 1,2-3,6-5,-2-1,1-1,-2 0,0 0,0-2,-1 1,-1-1,0-1,-2 0,1-1,-2 0,2-6,-8 20,7-21,-6 18,-7 19,4-4,-1 0,1 0,0 0,1-1,0 1,0 0,1 0,0 0,1-1,0 0,0 1,1-1,0 0,0 0,1-1,0 1,0-1,0 0,1-1,1 1,-1-1,1 0,0-1,6 5,-10-8,1 0,-1-1,1 1,-1-1,1 1,0-1,-1 0,1 0,0-1,0 1,0-1,-1 0,1 0,0 0,0-1,0 1,0-1,-1 0,1 0,0 0,-1 0,1-1,-1 1,1-1,-1 0,0 0,1 0,-1-1,0 1,-1-1,1 0,0 0,-1 0,0 0,1 0,-1 0,0 0,0-3,10-12,-1-1,-1 0,0-1,-2 0,0-1,-2 1,3-12,2 4,-11 28,0 1,0-1,0 0,0 1,0-1,0 1,0-1,0 0,0 1,1-1,-1 0,0 1,0-1,0 0,0 0,1 1,-1-1,0 0,0 1,1-1,-1 0,0 0,0 0,1 1,-1-1,0 0,1 0,-1 0,0 0,1 1,-1-1,0 0,1 0,-1 0,0 0,1 0,-1 0,0 0,1 0,-1 0,0 0,1 0,-1 0,0 0,1-1,-1 1,0 0,1 0,-1 0,0 0,1-1,-1 1,0 0,1 0,-1 0,0-1,0 1,1 0,-1-1,0 1,0 0,0 0,1-1,6 88,-7-78,-1 1,1-1,1 0,0 1,0-1,1 0,0 0,0 0,1 0,0 0,1-1,0 1,0-1,1 0,-3-5,0 0,-1 0,1 0,0 0,1 0,-1-1,0 1,1-1,0 1,-1-1,1 0,0 0,0 0,0-1,0 1,0-1,1 0,-1 1,0-1,1-1,-1 1,1 0,-1-1,1 0,-1 0,1 0,-1 0,1-1,-1 1,1-1,-1 0,0 0,1 0,-1 0,0 0,0-1,0 0,0 0,0 1,0-2,0 1,1-1,8-14,0 0,-2-1,0 0,0-1,-2 0,0 0,1-8,32-71,-14 24,-8 172,-6-48,2 7,-2 0,-2 1,-3 1,-2 12,-3 12,-3 0,-5 0,-4 9,6-68,-1-1,-1 1,-2-1,0 0,-1 0,-2-1,0 0,-1 0,-1-1,-1-1,-1 0,-1-1,-1 0,-77 49,89-66,1 0,-1 0,1 0,-1-1,0 0,0 0,0 0,0 0,0 0,0-1,0 0,0 0,0 0,0 0,0-1,0 1,0-1,0 0,0 0,0-1,0 1,1-1,-1 0,1 0,-1 0,-2-2,2-2,0-1,1 1,0-1,1 0,0 1,0-1,0 0,1-1,-1 1,2 0,-1 0,1 0,0 0,1-1,0 1,0 0,0 0,1 0,0 0,0 0,1 1,0-1,0 1,1-1,-1 1,2 0,16-31,1 1,2 1,2 2,1 0,1 2,2 1,1 1,1 2,1 1,33-19,-59 39,0 0,1 1,-1 0,1 0,1 1,-1 0,0 0,1 1,0 0,0 0,0 1,0 0,0 1,0 0,4 0,5 6</inkml:trace>
  <inkml:trace contextRef="#ctx0" brushRef="#br0" timeOffset="7462.416">114 1353,'138'-43,"2"6,1 6,1 7,2 5,0 7,30 6,415-18,-186-10,220-54,-353 46,236-49,-495 89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48:36.0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538 194,'-33'-7,"0"0,0 3,0 0,0 2,-1 2,1 1,-1 2,0 1,24-4,0 2,-1-1,1 1,0 1,0 0,0 0,1 1,-1 1,1-1,0 1,0 1,0 0,1 0,0 1,0 0,1 0,0 0,0 1,1 1,0-1,0 1,1 0,-1 2,-2 6,2 1,0 0,1 0,1 1,1-1,0 1,1 0,2 4,-1-17,1-1,0 1,1-1,-1 1,1-1,0 0,1 1,-1-1,1 0,0 0,0 0,1 0,0 0,0 0,0-1,0 1,0-1,1 0,0 0,0 0,0-1,0 1,1-1,-1 0,1 0,0-1,0 1,0-1,0 0,1 0,7 1,1 0,-1-1,1 0,0-1,-1-1,1 0,0-1,0 0,-1-1,1-1,-1 0,0-1,0 0,0-1,0 0,-1-1,0-1,0 0,0 0,-1-1,0-1,8-8,25-23,-1-3,-2-1,-3-2,-1-2,-2-2,21-41,-17 28,-28 95,-23 96,8-110,0 0,2-1,0 2,1-1,1 0,1 0,0 0,1 0,1 0,5 15,-4-22,0-1,0 1,1-1,0 0,1-1,0 1,1-1,0-1,0 1,1-1,0 0,0-1,1 0,0 0,0-1,1 0,-1-1,1 0,9 3,1-4</inkml:trace>
  <inkml:trace contextRef="#ctx0" brushRef="#br0" timeOffset="429.308">1102 674,'-39'81,"63"-140,2 1,2 1,25-36,-53 92,0 1,0-1,0 1,1-1,-1 1,0-1,0 1,0-1,1 1,-1-1,0 1,1-1,-1 1,0-1,1 1,-1 0,1-1,-1 1,1 0,-1-1,1 1,-1 0,1-1,-1 1,1 0,-1 0,1 0,-1 0,1-1,-1 1,1 0,-1 0,1 0,0 0,-1 0,1 0,-1 1,1-1,-1 0,1 0,-1 0,1 0,-1 1,1-1,-1 0,1 0,-1 1,1-1,-1 1,1-1,-1 0,0 1,1-1,-1 1,1-1,-1 0,0 1,14 37,-10-23,18 20,-8-23</inkml:trace>
  <inkml:trace contextRef="#ctx0" brushRef="#br0" timeOffset="815.003">1695 477,'-28'13,"0"1,1 2,1 0,1 2,0 1,1 1,1 1,-18 21,40-41,-1 0,1 0,-1 0,1 0,-1 0,1 1,0-1,-1 1,1-1,0 0,0 1,0 0,0-1,0 1,1 0,-1-1,0 1,1 0,-1 0,1 0,0 0,0-1,-1 1,1 0,0 0,1 0,-1 0,0 0,0-1,1 1,-1 0,1 0,0-1,-1 1,1 0,0 0,0-1,0 1,0-1,1 1,-1-1,0 0,0 1,1-1,-1 0,1 0,-1 0,1 0,0 0,-1 0,1 0,0-1,1 1,9-1,-1 0,1-1,-1-1,0 0,1-1,-1 0,0 0,-1-1,1-1,-1 0,1 0,-1-1,-1 0,1-1,-1 0,-1 0,1-1,-1 0,0-1,3-5,10-6,-20 19,0 0,0 0,-1-1,1 1,0 0,0 0,0 0,0 0,0 0,0 0,0 0,1 0,-1 0,0 0,0 1,1-1,-1 1,0-1,1 1,-1-1,1 1,-1 0,1-1,-1 1,0 0,1 0,-1 0,1 0,-1 1,1-1,-1 0,1 0,-1 1,0-1,1 1,-1-1,0 1,1 0,-1 0,0-1,0 1,1 1,39 33,-24-27</inkml:trace>
  <inkml:trace contextRef="#ctx0" brushRef="#br0" timeOffset="1299.451">2119 505,'-12'9,"1"0,0 1,0 1,1 0,1 0,0 1,0 0,1 1,1-1,0 2,1-1,0 1,1 0,1 0,-1 6,4-17,1-1,0 1,0-1,0 1,1-1,-1 0,1 1,-1-1,1 0,0 1,0-1,0 0,0 0,0 1,0-1,1 0,-1 0,1 0,-1-1,1 1,0 0,-1-1,1 1,0-1,0 1,1-1,-1 0,0 0,0 0,0 0,1 0,-1 0,0-1,1 1,-1-1,1 0,1 0,95-8,-79-2,-1 0,0-1,-1-2,0 0,-1 0,0-2,-1 0,-1-1,0 0,6-11,-13 18,22-25,-2-1,-1-1,-2-1,17-36,-34 58,-1 0,0 0,-1-1,-1 0,-1-1,0 1,-1-1,-1 0,0 0,-1 0,-1 0,-1 0,0 1,-2-8,2 18,0 0,0 0,0 1,-1-1,1 1,-1-1,-1 1,1 0,-1 0,0 0,0 0,0 0,-1 1,0-1,0 1,0 0,0 0,-1 0,1 1,-1 0,0 0,0 0,0 0,0 1,-1 0,1 0,-1 0,1 0,-1 1,0 0,1 1,-1-1,0 1,0 0,0 0,1 1,-1 0,0 0,1 0,-3 1,-7 6,-1 0,2 1,-1 1,1 0,1 1,0 0,0 1,1 1,1 0,0 0,1 1,0 1,1 0,1 0,0 0,1 1,1 0,0 1,1-1,1 1,1 0,0 0,1 1,1-1,1 0,0 1,1-1,1 0,1 0,0 0,1 0,1 0,1-1,0 0,1 0,1 0,0-1,1 0,1-1,8 11,-5-8,1-1,1 0,0 0,1-2,0 0,1-1,1 0,0-2,0 0,2-1,-1-1,1 0,0-2,1 0,-1-2,1 0,9 0,-18-5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23.6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 86,'-1'310,"-28"-110,13-61,17-120,3-29</inkml:trace>
  <inkml:trace contextRef="#ctx0" brushRef="#br0" timeOffset="411.016">47 86,'9'0,"14"0,6 0,0-5,-2-1,1 0,-1 1,0 1,1-3,0 0,0 0,0 2,0 2,1 1,-1 2,-4 4,-12 7,-7 2</inkml:trace>
  <inkml:trace contextRef="#ctx0" brushRef="#br0" timeOffset="677.028">47 397,'28'0,"20"0,6 0,-1 0,-5 0,-6 0,-5 0,-9 0</inkml:trace>
  <inkml:trace contextRef="#ctx0" brushRef="#br0" timeOffset="1476.46">1204 227,'-2'-2,"0"0,0 0,0 1,0-1,0 1,0-1,-1 1,1 0,-1-1,1 1,-1 0,1 1,-1-1,1 0,-1 1,0 0,1-1,-1 1,0 0,0 0,-14 1,-1 0,0 1,1 1,0 1,-1 0,1 1,-12 6,4-3,19-6,-80 34,84-35,-1 1,0-1,1 1,0-1,-1 1,1 0,0 0,0 0,0 0,0 1,0-1,1 0,-1 1,1-1,-1 1,1 0,0-1,0 1,0 0,1 0,-1 0,0-1,1 1,0 0,0 0,0 0,0 0,0 0,1 0,2 1,0 1,0-1,1 0,-1 0,1 0,0-1,0 1,1-1,-1 0,1 0,0-1,-1 1,1-1,0 0,0-1,1 1,-1-1,0 0,0 0,1 0,3-1,15 6,-23-6,1 0,0 1,-1-1,1 0,0 1,-1-1,1 1,-1-1,1 1,-1 0,1-1,-1 1,1 0,-1 0,0 0,1 0,-1 1,0-1,0 0,0 0,0 1,0-1,0 1,0-1,-1 1,1-1,0 1,-1-1,1 1,-1 0,0-1,0 1,1 0,-1-1,0 1,0 0,0-1,-1 1,1 0,0-1,-1 1,1-1,-1 1,1 0,-1-1,0 1,0-1,1 0,-1 1,0-1,-1 1,-118 95,41-31,78-65,0 0,1 0,-1 0,1 0,-1 0,1 0,-1 1,1-1,-1 0,1 0,0 1,0-1,0 0,0 0,0 1,0-1,0 0,0 0,0 1,0-1,1 0,-1 0,1 0,-1 1,1-1,-1 0,1 0,0 0,-1 0,1 0,0 0,0 0,0 0,0 0,-1-1,1 1,1 0,-1 0,0-1,0 1,0-1,0 1,0-1,0 1,1-1,-1 0,0 0,1 1,62 14,-56-13,1-1,-1 0,0-1,1 0,-1 0,0 0,1-1,-1-1,0 0,0 0,0 0,0-1,0 0,-1 0,1-1,-1 0,0-1,0 1,6-6,-3-5</inkml:trace>
  <inkml:trace contextRef="#ctx0" brushRef="#br0" timeOffset="1917.937">1034 1,'-17'227,"-12"-57,18 112,-25-152,35-128,0-1,0 0,0 1,0-1,0 1,1-1,-1 1,1-1,-1 1,1 0,-1-1,1 1,0 0,0-1,-1 1,2 0,-1-1,0 1,0 0,0-1,1 1,-1 0,1-1,-1 1,1-1,-1 1,1-1,0 1,0-1,0 1,0-1,0 0,0 0,0 1,1-1,-1 0,0 0,1 0,8-2</inkml:trace>
  <inkml:trace contextRef="#ctx0" brushRef="#br0" timeOffset="5729.475">1881 114,'1'0,"-1"-1,1 1,-1 0,0-1,1 1,-1 0,1-1,0 1,-1 0,1 0,-1 0,1 0,-1-1,1 1,-1 0,1 0,-1 0,1 0,0 0,-1 0,1 0,-1 1,1-1,-1 0,1 0,-1 0,1 0,-1 1,1-1,-1 0,1 1,-1-1,1 0,-1 1,1-1,-1 0,0 1,1-1,-1 1,0-1,1 1,-1-1,0 1,0-1,1 1,-1-1,0 1,0-1,0 1,0 0,0-1,0 1,0-1,0 1,0-1,0 1,0 0,0-1,0 1,5 39,-5-39,-27 258,23-225,-1 1,-1-1,-2 0,-1 0,-5 8,-14 55,27-35,26-81,-16 1,-3-1</inkml:trace>
  <inkml:trace contextRef="#ctx0" brushRef="#br0" timeOffset="6412.32">1486 30,'66'-1,"151"13,-150-2,0-3,1-3,-1-3,25-5,27 2,-35 3,-60-1</inkml:trace>
  <inkml:trace contextRef="#ctx0" brushRef="#br0" timeOffset="8497.462">2643 340,'-5'5,"-2"-4,6-1,3-6,0 3,-4 2,-7 1,-1 6,0 6,2 6,3 0</inkml:trace>
  <inkml:trace contextRef="#ctx0" brushRef="#br0" timeOffset="9829.87">2671 623,'-5'0,"-1"5,-5 1,-5 0,5-1,4-7,8-2,4 4,2 2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5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5.5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2:53.7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237 37,'3'1,"0"1,0-1,0 0,0 1,0 0,0 0,-1 0,1 0,-1 0,1 0,-1 1,0-1,0 1,0 0,0 0,0-1,-1 1,1 0,-1 0,0 1,0-1,0 0,0 0,0 1,5 12,99 216,-7-71,15 64,-110-220,22 32,-1 2,-2 1,-2 1,11 34,-16-31,1-1,3-1,1 0,25 37,82 139,-67-74,-29-34,22 34,-40-102,-9-21</inkml:trace>
  <inkml:trace contextRef="#ctx0" brushRef="#br0" timeOffset="2269.988">294 8,'-1'0,"0"-1,1 0,-1 1,0-1,1 1,-1-1,0 0,0 1,0 0,1-1,-1 1,0-1,0 1,0 0,0 0,0-1,0 1,0 0,0 0,1 0,-1 0,0 0,0 0,0 1,0-1,0 0,0 0,0 1,0-1,0 0,1 1,-1-1,0 1,0-1,1 1,-1-1,0 1,0 0,1-1,-1 1,1 0,-1-1,1 1,-1 0,1 0,-1 0,1-1,-1 1,1 0,0 0,0 0,-199 237,142-168,58-68,0-1,1 1,-1-1,0 1,0-1,1 0,-1 0,0 1,1-1,0 0,-1 0,1-1,-1 1,1 0,0 0,0-1,-1 1,1-1,0 0,0 1,0-1,0 0,-1 0,1 0,0 0,0 0,0-1,0 1,-1-1,1 1,0-1,0 1,-1-1,1 0,0 0,-1 0,1 0,-1 0,1 0,5-1,141-35,-1-5,71-35,1-9,-197 69,-37 9,-41 4,0 0,0-1,1-4,-38-10,59 12,16 2,0 2,-1 0,1 1,0 1,-1 1,1 0,-1 1,1 1,-7 3,12 1,7 1</inkml:trace>
  <inkml:trace contextRef="#ctx0" brushRef="#br0" timeOffset="8702.23">1140 1843,'-2'56,"2"-43,0 0,1 0,1 0,0 0,1-1,0 1,1-1,0 0,1 0,0 0,1 0,0-1,5 6,74 96,-71-96,-2 1,1 0,-2 0,-1 1,0 0,5 17,20 38,28 33,-46-83,-1 2,-1 0,-1 0,-2 1,0 1,5 23,52 133,-12-18,-42-119,34 60,-43-101</inkml:trace>
  <inkml:trace contextRef="#ctx0" brushRef="#br0" timeOffset="14374.166">1422 742,'1'0,"0"-1,0 0,1 1,-1-1,0 1,0-1,1 1,-1-1,0 1,0 0,1 0,-1 0,0 0,1 0,-1 0,0 0,1 0,-1 0,0 1,1-1,-1 0,0 1,0-1,0 1,1 0,-1-1,0 1,0 0,0 0,0 0,0-1,0 1,0 0,0 0,-1 1,1-1,0 0,-1 0,1 0,0 1,28 48,-24-27,-1-1,-1 1,0 0,-2 0,-1-1,0 1,-3 8,1 27,1 220,1-279</inkml:trace>
  <inkml:trace contextRef="#ctx0" brushRef="#br0" timeOffset="14739.875">1535 686,'23'11,"-11"-7,0-1,1 0,-1-1,0 0,1-1,-1 0,1-1,-1-1,1 0,-1-1,1 0,-1 0,7-4,62-6,49 11,-123 5,-8 3</inkml:trace>
  <inkml:trace contextRef="#ctx0" brushRef="#br0" timeOffset="15023.481">1592 912,'5'10,"6"2,6 0,5-2,4-3,2-2,1-8,0-3,1 0,-1 1,-5-4,-2 0,1 1,-4 3</inkml:trace>
  <inkml:trace contextRef="#ctx0" brushRef="#br0" timeOffset="17470.075">266 348,'0'4,"0"8,0 5,0 0</inkml:trace>
  <inkml:trace contextRef="#ctx0" brushRef="#br0" timeOffset="20173.537">294 658,'0'5,"0"6,0 6,0 5,0 4,0 2,0 1,4-5,3-5</inkml:trace>
  <inkml:trace contextRef="#ctx0" brushRef="#br0" timeOffset="20470.3">322 1109,'0'19,"0"12,0 5,0 0,0-4</inkml:trace>
  <inkml:trace contextRef="#ctx0" brushRef="#br0" timeOffset="20725.195">350 1562,'-5'14,"-1"10,0 0</inkml:trace>
  <inkml:trace contextRef="#ctx0" brushRef="#br0" timeOffset="20872.203">322 2013,'0'0</inkml:trace>
  <inkml:trace contextRef="#ctx0" brushRef="#br0" timeOffset="21059.336">350 2380,'-5'24,"-1"12,0 1</inkml:trace>
  <inkml:trace contextRef="#ctx0" brushRef="#br0" timeOffset="21310.383">350 2831,'0'0</inkml:trace>
  <inkml:trace contextRef="#ctx0" brushRef="#br0" timeOffset="21474.75">322 3057,'0'19,"0"7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7.1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0,'0'5,"5"6,1 7,5-1,0 2,3 3,0-3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7.3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7.4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7.6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7.8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7.9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48:45.2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283 160,'0'34,"0"25,0 8,0-4,-5-11,-1-11,0-7,1-4,1-3,2-1,1-5</inkml:trace>
  <inkml:trace contextRef="#ctx0" brushRef="#br0" timeOffset="296.22">1 188,'67'-14,"32"-10,4 0,-11 3,-11 6,-15 5,-14 4,-11 4,-7 1,-6 2,-1 0,-2 0,-4 0</inkml:trace>
  <inkml:trace contextRef="#ctx0" brushRef="#br0" timeOffset="718.222">875 20,'12'-3,"3"-1,1 0,-1 1,1 0,-1 2,1 0,0 0,0 1,-1 1,1 1,0 0,-1 2,9 2,-22-6,0 1,0 0,0 0,0 0,0 0,0 0,-1 1,1-1,0 0,-1 1,1-1,-1 1,0 0,1-1,-1 1,0 0,0 0,0 0,0 0,-1 0,1 0,0 0,-1 0,1 0,-1 0,0 0,0 0,0 0,0 1,0-1,0 0,-1 0,1 0,0 0,-1 0,0 0,0 0,1 0,-1 0,0 0,0 0,-1 0,-61 70,-47 22,109-93,1 0,-1-1,0 1,1 0,-1 0,1 0,-1 1,1-1,0 0,-1 0,1 0,0 0,0 0,0 0,0 0,0 1,0-1,0 0,0 0,0 0,0 0,1 0,-1 0,0 1,1-1,-1 0,1 0,-1 0,1 0,0 0,-1-1,1 1,0 0,0 0,0 0,-1-1,1 1,0 0,0-1,0 1,0 0,0-1,0 0,0 1,1-1,-1 0,0 1,0-1,0 0,0 0,0 0,0 0,1 0,64 1,140-46,-182 40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22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1 298,'80'-34,"94"-68,-33 7,-101 58,-78 41,-122-32,160 27,-1 1,1 0,-1-1,1 1,-1-1,1 1,-1 0,0-1,1 1,-1 0,0 0,1-1,-1 1,0 0,1 0,-1 0,0 0,1 0,-1 0,0 0,1 0,-1 0,0 0,1 1,-1-1,0 0,1 0,-1 1,0-1,1 0,-1 1,1-1,-1 0,1 1,-1-1,1 1,-1-1,1 1,-1-1,1 1,-1-1,1 1,0 0,-1-1,1 1,0 0,0-1,0 1,-1 0,1-1,0 1,0 0,0-1,0 1,18 40,-8-20,33 140,-28-115,-15-45,0 0,1-1,-1 1,0 0,1 0,-1-1,1 1,-1 0,1-1,-1 1,1-1,-1 1,1 0,0-1,-1 1,1-1,0 0,0 1,-1-1,1 0,0 1,0-1,-1 0,1 0,0 1,0-1,0 0,0 0,-1 0,1 0,0 0,0 0,0-1,-1 1,1 0,0 0,0 0,0-1,-1 1,1 0,0-1,0 1,-1-1,1 1,0-1,-1 1,1-1,-1 0,1 1,-1-1,1 0,0 0,85-153,-51 88,-24 51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5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96,'0'0</inkml:trace>
  <inkml:trace contextRef="#ctx0" brushRef="#br0" timeOffset="1">29 463,'0'0</inkml:trace>
  <inkml:trace contextRef="#ctx0" brushRef="#br0" timeOffset="269.219">57 858,'-5'19,"4"6,1 5,-3 1,-2-5</inkml:trace>
  <inkml:trace contextRef="#ctx0" brushRef="#br0" timeOffset="4187.918">734 1056,'-13'-80,"2"0,5-1,3 0,7-77,-2 17,-4 115,1-1,2 1,1 0,0 0,2 0,1 0,2 1,0-1,1 1,2 1,0 0,14-22,52-26,-74 71,0 0,0 0,0 0,1 0,-1 0,0 0,1 0,-1 1,0-1,1 1,-1 0,1 0,-1 0,1 0,-1 0,1 0,-1 0,0 1,1 0,-1-1,1 1,-1 0,0 0,0 0,0 0,1 1,-1-1,0 1,-1-1,1 1,0-1,0 1,-1 0,1 0,-1 0,1 0,-1 0,0 0,1 3,21 97,-15-42,-6-53,0 0,0 0,-1 1,0-1,0 0,0 1,-1-1,-1 1,1-1,-1 1,0-1,-1 0,0 1,0-1,0 0,-4 6,6-12,-1 0,1-1,-1 1,1 0,0 0,0 0,-1 0,1 0,0 0,0 0,0-1,0 1,0 0,0 0,0 0,0 0,0 0,1 0,-1 0,0 0,0-1,1 1,-1 0,1 0,-1 0,1-1,-1 1,1 0,-1 0,1-1,0 1,-1 0,1-1,0 1,0-1,-1 1,1-1,0 1,0-1,0 0,0 0,0 1,-1-1,2 0,12 10,-10-6,1 0,-2 1,1-1,0 1,-1 0,0 0,0 0,0 0,-1 0,0 1,0-1,0 1,-1 0,1-1,-1 1,-1 0,1 0,-1 0,0 0,0-1,-1 1,0 0,0 0,0 0,-1-1,0 1,0-1,0 1,-1-1,1 0,-1 0,0 0,-1 0,1-1,-1 1,0-1,0 0,-1 0,1 0,-1-1,0 1,0-1,0 0,0-1,0 1,-1-1,1 0,-1 0,0-1,-3 1,-12 1,0-1,0-1,-1-1,1-1,0 0,0-2,0-1,1 0,-1-1,1-2,0 0,0-1,1 0,-7-6,7 0,3-1</inkml:trace>
  <inkml:trace contextRef="#ctx0" brushRef="#br0" timeOffset="5157.548">988 322,'-4'-5,"-8"-1,0 4,-4 4,-3 1,-4-1,2 5,5-3,5-3</inkml:trace>
  <inkml:trace contextRef="#ctx0" brushRef="#br0" timeOffset="5969.81">227 520,'4'0,"8"0,5-5,5-1,4 0,2 1,1-4,0 1,0 0,0 3,-5 1</inkml:trace>
  <inkml:trace contextRef="#ctx0" brushRef="#br0" timeOffset="9021.252">537 463,'-153'39,"-23"-9,175-29,1-1,-1 1,0 0,0-1,1 1,-1-1,0 1,0-1,0 1,0-1,0 1,0-1,0 0,0 0,0 1,0-1,0 0,0 0,0 0,0 0,0 0,0 0,0-1,0 1,0 0,0 0,0-1,0 1,0-1,0 1,1-1,-1 1,0-1,0 1,0-1,1 0,-1 1,0-1,1 0,-1 0,0 0,1 1,-1-1,1 0,-1 0,1 0,0 0,-1 0,1 0,0 0,0 0,0 0,-1 0,1 0,0 0,0 0,1-1,64-133,-27 69,-38 66,1 0,-1 0,0 1,1-1,-1 0,0 0,1 0,-1 1,0-1,1 0,-1 0,0 0,1 0,-1 0,0 0,1 0,-1 0,1 0,-1 0,0 0,1 0,-1 0,0 0,1 0,-1 0,1 0,-1 0,0-1,1 1,-1 0,0 0,0 0,1-1,-1 1,0 0,1 0,-1-1,0 1,0 0,1-1,-1 1,0 0,0-1,0 1,0 0,1-1,-1 1,0 0,0-1,0 1,0 0,0-1,0 1,0-1,0 1,0 0,0-1,0 1,0 0,0-1,0 1,0 33,0-26,14 123,-1 58,-4-153,-74-124,31 54,21 28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51.24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194 0,'-10'19,"-7"12,-2 4,-2-3,3-2,4-2,0-6,2-1,-2-4,2-1,-2-2,2 0,2-6,3-5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51.53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1,'9'19,"9"11,5 6,4 0,2-4,-3-4,-3-7,1-1,-4-1,-1-2,-3 0,0-2,-2-4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50.95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397 304,'12'108,"-3"-47,-2 0,-3 0,-3 0,-4 24,2 10,-27 136,27-229,1 1,0-1,0 0,1 0,-1 0,0 0,1 1,0-1,-1 0,1 0,0 0,0 0,0 0,0-1,0 1,1 0,-1 0,0-1,1 1,-1-1,1 1,0-1,-1 1,1-1,0 0,0 0,0 0,0 0,0 0,0-1,0 1,0-1,0 1,1-1,1 1,82-15,-48 5,299 3,-314 2,-5-2</inkml:trace>
  <inkml:trace contextRef="#ctx0" brushRef="#br0" timeOffset="4894.397">30 22,'-16'30,"12"-16,1 0,0 0,1 0,1 0,0 1,1-1,1 0,0 0,1 1,1 5,-2-18,-1-1,1 1,-1 0,1 0,-1-1,1 1,0 0,0-1,0 1,0-1,0 1,0-1,1 1,-1-1,0 0,1 0,-1 1,1-1,-1 0,1 0,-1-1,1 1,0 0,0 0,-1-1,1 1,0-1,0 0,0 1,-1-1,1 0,0 0,0 0,0-1,0 1,0 0,-1 0,1-1,0 0,0 1,62-48,16-89,-60 75,-20 132,10 109,-2-139,-2 0,-2 1,-2-1,-1 1,-5 39,3-69,0-1,-2 1,1-1,-1 0,0 0,-1 0,0-1,-1 1,0-1,0 0,-1-1,0 1,-1-1,0 0,0 0,-1-1,0 0,-6 4,12-10,-1 1,0-1,1 0,-1 0,0 0,0 0,0-1,0 1,1-1,-1 0,0 0,0 0,0 0,0 0,0 0,0-1,0 0,0 1,0-1,1 0,-1-1,0 1,1 0,-1-1,1 1,-1-1,1 0,0 0,0 0,-1 0,1 0,1 0,-1-1,0 1,1-1,-1 1,1-1,0 1,-1-1,1 0,1 0,-1 0,0 0,1 1,-1-1,1 0,0 0,0 0,0 0,0 0,1 0,-1 0,1 0,0 0,0 1,1-3,0-6,1 1,0-1,1 1,0 0,1 0,0 0,1 1,0-1,0 1,1 1,0-1,0 1,1 1,0-1,2 0,14-16,-11 10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40.97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698 0,'17'56,"6"172,-15-187,-3 1,-1 1,-2-1,-1 0,-5 29,-10-2,11-59,0 1,1 0,0 0,0 0,1 0,1 0,0 0,0 0,1 1,1 1,7 27,-3 0,-1 1,-1-1,-3 30,-2 750,29-650,-27 281,-2-198,-26-111,26 251,12-363,-4-34</inkml:trace>
  <inkml:trace contextRef="#ctx0" brushRef="#br0" timeOffset="2637.141">783 57,'-6'16,"-1"-1,0 1,-1-2,-1 1,-1-1,0 0,0-1,-12 11,-138 127,159-150,0 0,0 0,1-1,-1 1,0 0,1 0,-1 0,1 0,-1 0,1 0,0 1,-1-1,1 0,0 0,0 0,-1 0,1 0,0 1,0-1,0 0,1 0,-1 0,0 0,0 0,1 0,-1 1,0-1,1 0,-1 0,1 0,0 0,-1 0,1 0,0-1,-1 1,1 0,0 0,0 0,0-1,0 1,0 0,0-1,0 1,0-1,0 1,0-1,0 1,0-1,1 0,57 21,97 16,75 38,-120-58,-111-18,1 1,-1-1,1 0,-1 1,0-1,1 1,-1-1,0 0,0 1,0-1,1 1,-1-1,0 0,0 1,0-1,0 0,0 1,0-1,0 0,0 1,0-1,-1 0,1 1,0-1,0 0,0 1,-1-1,1 0,0 1,-1-1,1 1,-1-1,1 1,-1-1,1 1,-1-1,1 1,-1 0,1-1,-1 1,1 0,-1-1,0 1,1 0,-1-1,1 1,-1 0,0 0,1 0,-1 0,-1-1,-165-148,148 130,1-1,1 0,1-2,1 0,0-1,2 0,1-1,0 0,2-1,1 0,-2-11,7 11</inkml:trace>
  <inkml:trace contextRef="#ctx0" brushRef="#br0" timeOffset="24625.92">1205 2456,'0'4,"0"12,0 8,0 4,0 2,-4 2,-3-1,1 0,2-2,0 1,2-1,1-1,-5-5,0-1,0 0,1 1,7-8,2-6</inkml:trace>
  <inkml:trace contextRef="#ctx0" brushRef="#br0" timeOffset="24972.721">1205 2456,'15'4,"9"3,5-1,3-1,1-2,-1-1,0-1,-2 0,-5-1</inkml:trace>
  <inkml:trace contextRef="#ctx0" brushRef="#br0" timeOffset="25256.575">1178 2681,'33'5,"17"1,3 0,-6-1</inkml:trace>
  <inkml:trace contextRef="#ctx0" brushRef="#br0" timeOffset="25724.959">1629 2681,'-5'9,"-1"9,-5 1,0 2,-4-3,2 0,-3 3,-2-3,0 0,5-2</inkml:trace>
  <inkml:trace contextRef="#ctx0" brushRef="#br0" timeOffset="26210.678">1488 2653,'5'0,"1"5,5 1,0 5,-1 5,2 5,-1 3,2-2,4 0,0 1,0-4,4 1,-3-5</inkml:trace>
  <inkml:trace contextRef="#ctx0" brushRef="#br0" timeOffset="34611.955">49 1101,'7'14,"-1"-5,-1 0,0 1,-1-1,0 1,0 0,-1 0,-1 0,0 0,0 0,0 1,-2-1,1 0,-1 1,-1 5,-46 184,18-4,30-164,0-24,0 0,-1 0,0 0,0 0,-1 0,0-1,0 1,-1 0,0 0,0-1,-1 1,0-1,-1 1,1-10,7-5</inkml:trace>
  <inkml:trace contextRef="#ctx0" brushRef="#br0" timeOffset="35298.753">20 1185,'5'0,"6"0,7 0,4 0,4 0,1 0,2 0,1-5,-1-1,0 0,0 1,0-4,0 1,-1 1,0 2,-4 6,-12 3,-7 1</inkml:trace>
  <inkml:trace contextRef="#ctx0" brushRef="#br0" timeOffset="35797.298">106 1439,'0'5,"4"1,7 0,6-1,5-2,4 0,2-7,1-2,-4 5,-7 2</inkml:trace>
  <inkml:trace contextRef="#ctx0" brushRef="#br0" timeOffset="37992.942">218 1693,'-21'81,"21"-79,0 1,0-1,0 0,0 0,1 1,-1-1,1 0,0 0,-1 0,1 0,0 0,0 0,0 0,1 0,-1 0,0 0,1 0,-1-1,1 1,0 0,0-1,-1 0,1 1,0-1,0 0,0 0,0 0,0 0,1 0,-1-1,0 1,0-1,0 1,1-1,-1 0,0 0,1 0,-1 0,0 0,0 0,1-1,-1 1,0-1,0 0,0 1,0-1,0 0,0 0,0 0,0-1,0 1,0 0,0-1,-1 1,1-1,0 0,-1 0,0 1,1-2,50-74,-26 28,-26 48,1 0,-1 1,0-1,1 1,-1-1,0 1,1-1,-1 1,1-1,-1 1,1 0,-1-1,1 1,-1 0,1-1,-1 1,1 0,0 0,-1-1,1 1,-1 0,1 0,0 0,-1 0,1 0,0 0,-1 0,1 0,-1 0,1 0,0 0,-1 0,1 1,0-1,-1 0,1 0,-1 1,1-1,-1 0,1 1,-1-1,1 0,-1 1,1-1,-1 1,1-1,-1 1,0-1,1 1,-1-1,0 1,1-1,-1 1,0 0,0-1,0 1,1-1,-1 1,13 36,-9 221,-6-224,-3-1,0 0,-2-1,-1 1,-12 27,19-54,-1-1,1 0,-1 1,-1-1,1 0,-1 0,1 0,-1 0,-1-1,1 1,-1-1,1 0,-1 0,-1 0,1 0,0-1,-1 1,0-1,0 0,0-1,0 1,0-1,0 0,-1-1,1 1,-1-1,1 0,-4 0,7-3,-1 1,0-1,1 0,0 0,-1-1,1 1,0 0,0-1,0 1,0-1,1 0,-1 0,1 0,0 0,-1 0,1 0,1 0,-1 0,0 0,1 0,-1 0,1 0,0-1,0 1,1 0,-1 0,0 0,1-1,0 1,0 0,0 0,0 0,0 0,1 1,-1-1,1 0,0 0,0 1,1-2,5-10,1 1,0-1,1 1,1 1,0 0,1 0,0 1,1 1,0 0,1 1,2-2,3 0</inkml:trace>
  <inkml:trace contextRef="#ctx0" brushRef="#br0" timeOffset="97682.709">811 3161,'820'0,"-650"-27,167 25,-280-13,-66 20,-5-1</inkml:trace>
  <inkml:trace contextRef="#ctx0" brushRef="#br0" timeOffset="99532.399">754 3189,'164'-149,"-119"93,-43 57,0-1,0 1,0 0,0 0,0 0,-1 0,1 0,0 0,-1 0,1 1,0-1,-1 0,0 1,1-1,-1 1,0 0,0 0,0-1,0 1,0 0,0 0,-1 0,1 0,0 0,-1 0,1 1,61 218,-46-163,-17-57,-1-1,1 0,-1 1,1-1,-1 0,1 0,-1 0,1 0,-1 0,1 0,-1-1,1 1,-1 0,1-1,-1 1,1-1,-1 0,1 1,0-1,-1 0,1 0,0 0,0 0,0 0,0 0,0 0,0 0,0 0,0-1,-1 0,2 2,-110-65,18 35,71 27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5:38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1 223,'1'-4,"1"1,0 0,0-1,0 1,0 0,0 0,1 1,-1-1,1 0,0 1,0-1,0 1,0 0,0 0,0 0,1 1,-1-1,1 1,-1 0,1 0,-1 0,1 0,0 0,-1 1,1 0,2 0,121-22,116 11,-242 12,0-1,0 0,-1 1,1-1,0 0,0 1,0-1,0 0,0 0,-1 0,1 0,0 0,0 0,0 0,0 0,0 0,0 0,0 0,-1-1,1 1,0 0,0-1,0 1,-1 0,1-1,0 1,0-1,-1 1,1-1,0 0,-1 1,1-1,-1 0,1 1,-1-1,1 0,-1 0,1 1,-1-1,0 0,1 0,-1 0,0 0,0 0,0 1,0-1,1 0,-1 0,0 0,-1 0,1 0,0 0,0 0,0 1,0-1,-1 0,1 0,0 0,-114-95,91 82,17 16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5:38.6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6,'55'-2,"229"3,-244-6,-28 5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5:38.8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2,'20'4,"10"3,5-1,2-6,-1-3,-1-1,-3 0,-1 1,-1 1,-2 1,1 0,-6 1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5:36.8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29,'6'30,"-1"-1,-1 1,-2-1,-1 1,-1 0,-2 0,-2 14,-11 66,-5-1,-23 67,6-30,38-119,14-32,3-38,-12 18</inkml:trace>
  <inkml:trace contextRef="#ctx0" brushRef="#br0" timeOffset="393.196">113 29,'1'-2,"1"0,-1 1,1-1,-1 0,1 0,0 1,-1-1,1 1,0 0,0-1,0 1,0 0,0 0,0 0,1 0,-1 1,0-1,0 0,1 1,-1 0,0-1,1 1,-1 0,0 0,2 1,-1-2,338-1,-261 2,-81 0</inkml:trace>
  <inkml:trace contextRef="#ctx0" brushRef="#br0" timeOffset="688.165">0 368,'24'-5,"13"-1,4 0,1 1,-2 1,-4 2,-2 1,-3 1,-1 0,-2 0,0 0,0 0,-6 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48:40.6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58 172,'-9'17,"0"1,2 0,0 1,1-1,0 2,2-1,0 0,1 1,1 0,1-1,1 1,1 7,0-22,-1 0,1-1,0 1,1 0,-1 0,1-1,0 1,0-1,0 1,0-1,1 0,0 0,0 0,0 0,0 0,1-1,-1 0,1 1,0-1,0-1,0 1,0 0,1-1,-1 0,1 0,-1-1,1 1,0-1,0 0,0 0,-1 0,1-1,0 0,0 0,0 0,0 0,0-1,0 0,-1 0,1 0,0 0,0-1,-1 0,3-1,32-23,-26 12</inkml:trace>
  <inkml:trace contextRef="#ctx0" brushRef="#br0" timeOffset="300.135">369 144,'-37'106,"4"1,6 2,-8 72,30-150,1 2,1-1,2 0,2 1,2 9,8-18,-5-24</inkml:trace>
  <inkml:trace contextRef="#ctx0" brushRef="#br0" timeOffset="566.917">595 482,'-5'38,"-1"18,0 4,-4-3,0-7,2-7,2-6,7-9,3-14,1-10</inkml:trace>
  <inkml:trace contextRef="#ctx0" brushRef="#br0" timeOffset="813.397">905 425,'-14'39,"-10"22,-1 5,4-3,6-8,5-9,4-7,4-10</inkml:trace>
  <inkml:trace contextRef="#ctx0" brushRef="#br0" timeOffset="1214.055">454 539,'4'-11,"1"0,0 1,0-1,1 1,0 1,1-1,0 1,1 0,0 1,0 0,0 0,1 1,1 0,-1 0,1 1,0 0,0 1,1 0,0 1,0 0,0 1,4-1,-5 5,0-1,0 2,-1-1,1 2,-1-1,0 1,0 0,0 1,0 0,0 1,-1 0,0 0,4 3,32 17,-34-19,-1 0,1-2,1 1,-1-1,1 0,-1-1,1-1,0 0,0 0,0-1,0 0,0-1,0 0,1-1,-1 0,4-1,6-4,-2 0</inkml:trace>
  <inkml:trace contextRef="#ctx0" brushRef="#br0" timeOffset="1767.987">1159 59,'71'-37,"-62"33,0 0,0 1,1 0,0 1,-1 0,1 0,0 1,0 0,0 1,0 0,0 1,0 0,-1 0,5 2,-12-2,0 0,0 0,0 0,0 0,0 0,-1 0,1 0,0 1,-1-1,1 1,-1-1,1 1,-1 0,0 0,0-1,1 1,-1 0,-1 0,1 0,0 0,0 0,-1 0,1 1,-1-1,0 0,0 0,1 0,-1 0,-1 1,1-1,0 0,0 0,-1 0,0 0,1 0,-1 0,0 0,0 1,-43 74,1-31,36-40,0 1,0-1,1 1,0 0,0 0,1 0,0 1,0 0,1 0,0 1,0-1,1 1,0 0,0 2,3-7,1 0,0 0,0-1,0 1,1 0,-1 0,1-1,0 1,0-1,0 1,0-1,1 0,0 0,-1 0,1 0,0-1,0 1,0-1,1 0,-1 1,0-1,1-1,0 1,-1-1,1 1,0-1,0 0,0 0,0-1,-1 1,1-1,0 0,0 0,0 0,0 0,0-1,2 0,49-10,-30 6</inkml:trace>
  <inkml:trace contextRef="#ctx0" brushRef="#br0" timeOffset="3165.134">1809 285,'-12'226,"10"-216,-8 41,-1 0,-3-1,-3-1,-1-1,-18 33,8-46,17-29</inkml:trace>
  <inkml:trace contextRef="#ctx0" brushRef="#br0" timeOffset="3647.975">1723 228,'62'-27,"0"3,2 3,0 2,11 2,-68 15,0 0,0 1,0 0,0 0,0 1,0 0,0 0,0 0,1 1,-1 0,0 1,0 0,-1 0,1 0,0 1,-1 0,1 0,-1 1,0-1,0 1,0 1,-1-1,5 5,-9-3,0-1,-1 0,0 0,0 0,0 0,0 0,-1 0,0 0,0 1,0-2,-1 1,1 0,-1 0,0 0,-1-1,1 1,-1-1,0 0,0 0,0 0,-1 0,1 0,-1-1,-2 2,-26 21,-1-1,-1-2,-1-1,-1-2,-18 7,-51 29,102-55,0 0,0 0,0 0,1 0,-1 0,0 1,1 0,-1-1,1 1,-1 0,1 0,0 0,0 0,0 1,0-1,0 1,1-1,-1 1,1-1,0 1,-1 0,1 0,0 0,1 0,-1 0,0 0,1 0,0 0,0 0,0 0,0 0,0 0,0 0,1 0,0 0,-1-1,2 4,9 10,0 0,1-1,0-1,1 0,1-1,0 0,0-1,2-1,-1 0,2-1,1 0,52 39,-66-46,0 1,0-1,0-1,1 1,-1-1,0 1,1-1,0 0,-1-1,1 1,0-1,0 0,0 0,0-1,0 1,0-1,0 0,0-1,0 1,0-1,0 0,-1 0,1 0,0-1,0 0,-1 0,3-1,11-6</inkml:trace>
  <inkml:trace contextRef="#ctx0" brushRef="#br0" timeOffset="4169.916">257 1075,'237'-20,"1"10,2 11,193-26,116-6,-183 32,-312 4,-36 1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5:45.5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143 207,'0'-1,"0"0,-1 1,1-1,0 0,-1 0,1 1,0-1,-1 0,1 1,-1-1,1 0,-1 1,1-1,-1 1,1-1,-1 1,0-1,1 1,-1-1,0 1,1 0,-1-1,0 1,0 0,1 0,-1-1,0 1,0 0,0 0,1 0,-1 0,0 0,0 0,0 0,1 0,-1 0,0 1,0-1,0 0,1 0,-1 1,0-1,1 1,-1-1,0 0,1 1,-1-1,0 1,1-1,-1 1,1 0,-1-1,1 1,-1 0,1-1,0 1,-1 0,1-1,0 1,-1 0,1 0,0 0,0-1,0 1,0 0,0 0,0 0,0 0,-33 137,0 87,21 3,-9-128,14-138,7 15</inkml:trace>
  <inkml:trace contextRef="#ctx0" brushRef="#br0" timeOffset="466.464">86 151,'0'0,"0"0,0 1,-1-1,1 1,0-1,0 1,0-1,0 1,0-1,-1 0,1 1,0-1,0 1,0-1,0 1,0-1,1 1,-1-1,0 1,0-1,0 1,0-1,0 1,1-1,-1 1,0-1,0 0,1 1,-1-1,0 1,1-1,-1 0,0 1,1-1,-1 0,1 0,-1 1,0-1,1 0,-1 0,1 1,-1-1,1 0,-1 0,1 0,-1 0,1 0,-1 0,1 0,-1 0,1 0,-1 0,1 0,-1 0,0 0,1 0,-1 0,1-1,20 6,-1-1,1-1,0-1,0-1,0 0,0-2,1-1,23 1,91-16,-136 17,-1 0,1 0,0 1,0-1,-1 0,1 0,0 1,0-1,0 0,-1 0,1 1,0-1,0 0,0 1,0-1,-1 0,1 1,0-1,0 1,0-1,0 0,0 1,0-1,0 0,0 1,0-1,0 0,0 1,1-1,-1 0,0 1,0-1,0 0,0 1,0-1,1 0,-1 1,0-1,0 0,1 0,-1 1,0-1,0 0,1 0,-1 1,0-1,1 0,-1 0,0 0,1 0,-1 1,0-1,1 0,-1 0,0 0,1 0,-1 0,0 0,1 0,-1 0,0 0,1 0,-1 0,1 0,-1 0,-8 9</inkml:trace>
  <inkml:trace contextRef="#ctx0" brushRef="#br0" timeOffset="898.819">31 489,'0'5,"5"1,6 0,6-1,5-1,3-2,3-1,1 0,1-1,-1-1,0 1,-4 5,-8 1</inkml:trace>
  <inkml:trace contextRef="#ctx0" brushRef="#br0" timeOffset="17580.285">736 517,'5'-5,"-4"6,-4 11,-81 213,84-222,-3 1,1 0,0 0,0 1,0-1,1 1,0 0,-1-1,2 1,-1 0,1 0,-1 0,1 0,0-1,1 1,0 0,-1 0,1-1,1 1,-1 0,1-1,0 1,0-1,0 1,0-1,1 0,0 0,-1 0,2-1,-1 1,0-1,4 3,-3-4,0 1,0-1,0 0,1-1,-1 1,1-1,0 0,-1 0,1 0,0 0,-1-1,1 0,0 0,0 0,2-1,12-4</inkml:trace>
  <inkml:trace contextRef="#ctx0" brushRef="#br0" timeOffset="18254.89">623 178,'0'0,"1"-1,-1 1,1 0,-1-1,0 1,1 0,-1 0,1-1,-1 1,1 0,-1 0,1 0,-1 0,1-1,-1 1,1 0,-1 0,1 0,-1 0,1 0,0 0,-1 0,1 1,-1-1,1 0,-1 0,1 0,-1 0,1 1,-1-1,0 0,1 1,-1-1,1 0,-1 0,1 1,-1-1,0 1,1-1,-1 0,0 1,0-1,1 1,-1-1,0 1,0-1,1 1,-1-1,0 1,0-1,0 1,0-1,0 1,0-1,0 1,0 0,0-1,0 1,0-1,0 1,0-1,-1 1,1-1,0 1,21-12,-1 0,0-2,-1 0,0-1,-1-1,-1-1,0 0,13-18,3 0,-33 33,1 0,0 0,-1 0,1 0,0 0,0 0,-1 0,1 1,0-1,0 0,0 1,0-1,0 0,0 1,0-1,0 1,0 0,0-1,0 1,0 0,1 0,-1-1,0 1,0 0,0 0,0 0,0 0,1 1,-1-1,0 0,0 0,0 1,0-1,0 1,0-1,0 1,0-1,0 1,0 0,0-1,0 1,0 0,0 0,-1-1,1 1,0 0,-1 0,1 0,0 0,-1 0,1 0,-1 0,0 0,1 0,-1 1,0-1,0 0,1 0,-1 0,0 0,0 0,0 1,0-1,-1 0,1 0,0 0,0 1,50 174,-27-112,-16-45</inkml:trace>
  <inkml:trace contextRef="#ctx0" brushRef="#br0" timeOffset="19560.154">1554 376,'-6'0,"-22"-1,-1 1,0 2,1 1,-1 1,-17 6,44-10,0 0,0 0,0 0,-1 1,1-1,1 1,-1 0,0-1,0 1,0 0,0 0,0 0,1 0,-1 0,0 1,1-1,-1 1,1-1,0 1,-1-1,1 1,0-1,0 1,0 0,0 0,0 0,0 0,1 0,-1 0,1 0,-1 0,1 0,0 0,0 0,0 0,0 0,0 0,0 0,0 0,1 0,-1 0,1 0,-1 0,1 0,0 0,0-1,0 1,0 0,0 0,0-1,1 1,-1-1,0 1,1-1,-1 1,1-1,0 0,0 1,28 20,-26-20,1 0,-1 0,1 1,-1-1,0 1,0 0,0 0,0 0,-1 1,1-1,-1 1,0 0,0 0,0 0,0 0,-1 0,0 1,0-1,0 1,0 0,-1-1,0 1,0 0,0 0,0 0,-1 0,0 0,0 0,0 0,-1 0,0-1,0 1,0 0,-1 1,-3 3,-2 0,1-1,-1 0,-1 0,1-1,-1 0,-1 0,1-1,-1 0,0-1,-1 1,1-2,-1 1,0-2,-7 3,5-1,2-1,1-1,-1 0,0 0,0-1,0 0,0-1,-1 0,1-1,0 0,0 0,-1-1,1 0,-3-2,0-3,6-1</inkml:trace>
  <inkml:trace contextRef="#ctx0" brushRef="#br0" timeOffset="19805.011">1753 574,'-20'34,"-5"15,0 5,6-3,9-9,8-13</inkml:trace>
  <inkml:trace contextRef="#ctx0" brushRef="#br0" timeOffset="20051.35">1753 122,'0'5,"0"6,0 1</inkml:trace>
  <inkml:trace contextRef="#ctx0" brushRef="#br0" timeOffset="20445.668">1865 828,'149'-227,"-131"210,-12 47,-6-22,1 0,0 0,0 0,0 0,1 0,1 0,-1 0,1-1,0 1,1-1,0 0,0 0,0 0,1 0,0-1,1 1,-1-2,1 1,0 0,1-1,-1 0,1-1,0 1,0-2,0 1,1-1,-1 0,1 0,0 0,0-1,0-1,5 1,-6-2,0 1,-1-2,1 1,0-1,0 0,-1 0,1-1,-1 0,1 0,-1-1,0 1,0-2,0 1,0 0,0-1,-1 0,0-1,0 1,0-1,0 0,-1 0,0 0,0-1,1-1,72-155,-64 125,-5 16,-2 1</inkml:trace>
  <inkml:trace contextRef="#ctx0" brushRef="#br0" timeOffset="22655.413">2571 1109,'0'-18,"-1"-31,3-1,1 1,10-44,11 4,3 1,4 1,33-63,-54 127,1-1,2 1,0 1,1 0,2 1,0 1,1 0,1 1,13-10,-30 27,1 0,0 0,-1 0,1 1,0-1,0 1,0 0,0-1,0 1,0 0,0 0,1 0,-1 1,0-1,1 0,-1 1,0 0,1-1,-1 1,0 0,1 0,-1 0,1 1,-1-1,0 1,1-1,-1 1,0 0,0-1,1 1,-1 0,0 1,0-1,0 0,0 1,0-1,-1 1,1-1,0 1,-1 0,1 0,-1 0,1 0,-1 0,0 0,0 0,0 0,0 0,0 1,-1-1,1 0,-1 1,1-1,-1 0,0 1,0-1,0 1,0-1,-1 1,-75 239,75-235,1 0,0-1,1 1,-1 0,1-1,1 1,-1-1,1 1,0-1,1 0,-1 0,1 0,0 0,1 0,-1-1,1 1,0-1,1 0,-1 0,1-1,0 1,0-1,1 0,1 1,-3-2,1 0,-1 1,-1 0,1 0,0 0,-1 0,0 1,0-1,0 1,-1 0,1 0,-1 0,-1 0,1 0,0 0,-1 0,0 1,-1-1,1 0,-1 1,0-1,0 1,-1-1,1 0,-1 1,0-1,-1 0,1 0,-1 1,0-1,-1 0,1-1,-1 1,0 0,0-1,0 0,0 0,-1 0,0 0,0 0,0-1,0 1,-1-1,1 0,-1 0,-4 1,-2-3,-1-1,0 0,0 0,0-1,0-1,1 0,-1 0,1-1,-1-1,1 0,0 0,1-1,-1-1,1 0,0 0,0-1,1 0,0-1,0 0,0 0,1-1,1 0,0 0,-7-11,-67-59,-2 14,70 51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6:09.6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1 455,'9'0,"9"0,5 0,5-5,1-1,1 0,0 1,0 2,-1 1,0 1,0 0,-1 1,1 0,-1 1,-5-6,-6-1</inkml:trace>
  <inkml:trace contextRef="#ctx0" brushRef="#br0" timeOffset="368.785">368 201,'-13'35,"1"1,3 0,0 1,3-1,1 2,2-1,1 0,2 14,-25 116,28-83,4-78</inkml:trace>
  <inkml:trace contextRef="#ctx0" brushRef="#br0" timeOffset="808.872">875 145,'-16'39,"-24"149,-12 37,30-168,13-65,7-5</inkml:trace>
  <inkml:trace contextRef="#ctx0" brushRef="#br0" timeOffset="1170.061">791 117,'10'0,"7"0,7 0,3 0,2 0,1 0,0 0,0 0,-1 0,0 0,0 0,0 0,-1 0,-5 5,-11 1,-7 0</inkml:trace>
  <inkml:trace contextRef="#ctx0" brushRef="#br0" timeOffset="1433.022">763 399,'29'0,"14"0,5 0,-2 0,-3 0,-9 0</inkml:trace>
  <inkml:trace contextRef="#ctx0" brushRef="#br0" timeOffset="2203.589">565 399,'-5'5,"-6"1,-6 0,-5-1,1-6,0-3,-2-1,3 5,1 3,7 1,7-1</inkml:trace>
  <inkml:trace contextRef="#ctx0" brushRef="#br0" timeOffset="4274.232">1186 568,'163'-118,"-160"116,0 1,0 0,1-1,-1 1,0 1,1-1,-1 0,1 1,-1 0,1-1,-1 1,1 1,-1-1,1 0,-1 1,1 0,-1 0,0 0,1 0,-1 1,0-1,0 1,0-1,0 1,0 0,0 1,-1-1,1 0,-1 1,1-1,-1 1,0 0,0 0,0 0,-1 0,1 0,0 0,-1 0,0 1,0-1,0 0,0 1,-1 1,8 17,-1 0,-2 1,0 0,-2-1,0 2,-1-1,-2 17,0-36,0 33,-1-1,-1 0,-2-1,-9 33,11-58,-1 0,-1 0,1-1,-2 1,1-1,-1 0,-1 0,0-1,0 1,0-1,-1-1,0 1,-1-1,0-1,0 1,0-1,-1 0,0-1,-5 2,-85 15,96-22,0 0,1 0,-1 0,0-1,1 1,-1 0,0-1,1 0,-1 0,1 0,-1 0,1 0,0 0,-1-1,1 1,0-1,0 0,0 1,0-1,0 0,0 0,0 0,1 0,-1-1,1 1,0 0,-1-1,1 1,0-1,1 1,-1-1,0 0,1 1,-1-1,1-1,1-9,1 1,1-1,0 1,0 0,1-1,1 2,0-1,1 1,0-1,0 1,1 1,1 0,0 0,0 0,1 1,7-5,138-100,-135 103,-2 0</inkml:trace>
  <inkml:trace contextRef="#ctx0" brushRef="#br0" timeOffset="4865.243">1271 201,'118'-95,"1"0,-118 94,0 0,1 0,-1 0,1 0,-1 0,1 0,-1 0,1 1,0-1,-1 1,1-1,0 1,-1-1,1 1,0 0,-1 0,1 0,0 0,0 0,-1 0,1 1,0-1,0 1,-1-1,1 1,-1-1,1 1,0 0,-1 0,1 0,-1 0,0 0,1 0,-1 0,0 0,0 1,0-1,1 0,-1 1,-1-1,1 1,0-1,0 1,0-1,-1 2,13 80,-13-75,-1-1,2 1,-1 0,1 0,0 0,1-1,0 1,0-1,0 1,1-1,3 5,4 2</inkml:trace>
  <inkml:trace contextRef="#ctx0" brushRef="#br0" timeOffset="11106.927">2033 342,'-2'-2,"1"0,0 0,-1 1,0-1,1 0,-1 1,0-1,0 1,0 0,0-1,0 1,0 0,0 0,0 0,0 1,-1-1,1 0,0 1,-1-1,1 1,0 0,-1 0,1 0,0 0,-1 0,0 0,-5-1,-1 1,1 0,0 0,0 1,0 0,-1 0,1 1,0 0,1 0,-1 1,0 0,1 1,-1-1,1 2,0-1,0 1,1 0,-1 0,1 0,0 1,1 0,-1 0,1 1,1 0,-1 0,1 0,0 0,-1 4,-1 6,0-1,1 1,1 0,1 0,1 1,0-1,1 1,0 2,2-14,-1 1,1-1,1 1,-1-1,1 1,0-1,0 0,1 0,-1 0,2 0,-1-1,0 1,1-1,0 0,1 0,-1 0,1-1,-1 1,2-1,-1 0,0-1,1 1,1 0,-2-1,0 0,1 0,0 0,-1-1,1 0,0 0,0-1,0 1,0-1,1-1,-1 1,0-1,0 0,0 0,1-1,-1 0,0 0,0 0,0-1,0 0,0 0,-1 0,1-1,3-2,4-7</inkml:trace>
  <inkml:trace contextRef="#ctx0" brushRef="#br0" timeOffset="11988.432">2428 371,'-1'-2,"0"0,0 1,0-1,-1 1,1-1,-1 1,1-1,-1 1,0 0,1 0,-1 0,0 0,0 0,0 0,0 0,0 1,0-1,0 1,0-1,0 1,0 0,0 0,0 0,0 0,0 0,0 0,0 0,0 1,0-1,-1 1,-4 0,0 0,0 1,1 0,-1 0,1 1,-1 0,1 0,0 0,0 1,0-1,0 2,1-1,-1 0,1 1,0 0,1 1,-1-1,1 1,0-1,1 1,-1 1,1-1,0 0,1 1,-1-1,1 1,0 2,-1 1,1 1,1-1,-1 1,2 0,-1-1,2 1,-1 0,1-1,1 1,0-1,0 1,1-1,1 0,0 0,0 0,1 0,4 7,-6-13,0-1,0 0,0 0,0 0,0 0,1 0,-1-1,1 1,0-1,0 0,0 0,0 0,0-1,0 0,0 1,0-1,1-1,-1 1,0-1,1 1,-1-1,0-1,1 1,-1 0,0-1,1 0,0 0,114-42,-115 41,5-4,0-1,0 1,-1-2,0 1,0-1,0 0,-1-1,-1 0,1 0,-1 0,-1-1,0 0,0 0,-1 0,0-1,-1 1,0-1,-1 0,0 0,0 0,-1-5,0 8,0 0,0 0,-1 0,0 0,0 1,-1-1,0 0,-1 0,1 0,-1 0,-1 1,0-1,0 1,-2-4,3 7,0 1,0 0,0 0,0 0,0 0,-1 1,1-1,-1 1,0-1,0 1,0 0,0 0,0 0,0 0,-1 1,1-1,-1 1,1 0,-1 0,1 0,-1 1,0-1,1 1,-1 0,0 0,1 0,-1 0,0 1,1-1,-1 1,-2 1,-7 1,0 1,1 1,-1 0,1 1,0 0,1 1,-1 1,1-1,1 2,-2 1,-1 4</inkml:trace>
  <inkml:trace contextRef="#ctx0" brushRef="#br0" timeOffset="12939.791">3106 342,'0'-2,"0"0,0 0,0 0,-1 0,1 0,0-1,-1 1,0 0,1 0,-1 1,0-1,0 0,0 0,0 0,0 0,-1 1,1-1,0 1,-1-1,1 1,-1-1,0 1,1 0,-1 0,0-1,0 2,0-1,0 0,0 0,0 0,0 1,0-1,0 1,0 0,0 0,0-1,0 1,0 0,-2 1,-85 14,87-14,-1-1,-5 2,1-1,-1 1,1 0,0 1,0-1,0 2,0-1,0 1,0 0,1 0,0 1,0-1,0 1,0 1,1-1,0 2,5-3,0 0,1-1,-1 1,1 0,0 0,0 0,1 0,-1-1,1 1,0-1,0 1,0-1,0 0,0 1,1-1,0-1,-1 1,1 0,0 0,0-1,1 0,-1 0,0 0,1 0,-1 0,1 0,0-1,-1 0,1 0,0 0,3 0,6 6,0-1,-1 1,1 1,-2 0,1 1,-1 0,0 1,-1 0,0 0,3 6,-10-12,0 1,1 0,-2 0,1 0,0 0,-1 0,0 0,0 1,-1-1,0 1,0-1,0 1,0 0,-1-1,0 1,0 0,-1-1,1 1,-1 0,0-1,-1 1,1-1,-1 0,-1 1,1-1,-4 2,0 0,-1 0,0-1,0 0,-1-1,1 0,-1 0,0 0,-1-1,1 0,-1-1,1 0,-1 0,0-1,0 0,-1-1,1 0,0 0,0-1,-1 0,1 0,0-1,0-1,-9-1,15 3,1-1,-1 1,1-1,-1 1,0-1,1 0,-1 0,1 0,-1 0,1 0,0-1,-1 1,1-1,0 0,0 1,0-1,0 0,1 0,-1 0,0-1,1 1,-1 0,0-2,-4-13</inkml:trace>
  <inkml:trace contextRef="#ctx0" brushRef="#br0" timeOffset="14049.324">3387 907,'-1'2,"-1"-1,0 1,0-1,0 0,0 0,0 0,0 0,0 0,0 0,0-1,0 1,-1-1,1 1,0-1,0 0,-1 0,1 0,0 0,0 0,-1-1,1 1,0-1,0 1,0-1,-1 0,1 0,0 0,0 0,0 0,1 0,-1-1,0 1,0-1,1 1,-1-1,1 0,-1 1,1-1,0 0,-1 0,1 0,0 0,0 0,1 0,-1 0,0 0,1-1,-1 1,1 0,0 0,0-1,0 1,0 0,0 0,0-1,0 1,1-2,-4-38,2 1,2 0,2 0,1-1,2 2,2-1,1 1,3 0,1 1,2 0,13-23,-15 37,1 1,1 0,1 1,1 1,2 0,0 2,1 0,0 1,2 1,0 1,1 0,1 2,1 1,6-2,-24 12,1 1,0-1,1 2,-1-1,0 1,1 0,-1 1,1-1,0 2,-1-1,1 1,0 1,-1 0,1 0,4 1,-11 1,1-1,-1 1,0 0,0-1,-1 1,1 0,0 0,-1 0,0 0,0 0,0 0,0 1,0-1,-1 0,1 0,-1 1,0-1,0 0,0 1,-1-1,1 0,-1 1,1-1,-1 0,0 0,-1 0,1 0,0 0,-1 0,0 0,1 0,-1-1,0 1,-3 2,3 0,-122 168,121-170,1-1,0 1,0-1,0 1,0 0,1 0,-1 0,1 0,0 0,0 0,0 0,0 0,0 1,1-1,-1 0,1 1,0-1,0 0,0 1,1-1,-1 0,1 0,-1 1,1-1,0 0,1 0,-1 0,0 0,1 0,0 0,0 0,27 31,35 57,-63-87,1-1,-1 1,0-1,0 1,0 0,-1 0,1-1,-1 1,0 0,0 0,0 0,-1-1,1 1,-1 0,0 0,0-1,0 1,-1-1,1 1,-1-1,0 1,0-1,0 0,0 0,0 0,-1 0,-1 1,-3 3,-1-1,0 1,0-2,-1 1,0-1,0 0,0-1,0 0,-1 0,0-1,0 0,1-1,-2 0,1-1,0 0,0 0,0-1,0-1,-1 1,1-2,0 1,0-1,0-1,1 0,-1 0,0-1,1-1,0 1,0-1,1-1,-1 0,-12-9,1-1,0-1,2-1,0-1,1 0,1-1,1-1,0-1,2 0,1 0,0-1,2-1,-3-12,-79-121,83 140,5 4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7:50.6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1199 1,'310'148,"-310"-148,1-1,-1 1,1 0,-1 0,1 0,0 0,-1 0,1 0,-1 0,1-1,-1 2,1-1,-1 0,1 0,-1 0,1 0,-1 0,1 0,-1 0,1 1,-1-1,1 0,-1 0,1 1,-1-1,1 0,-1 1,1-1,-1 1,0-1,1 0,-1 1,0-1,1 1,-1-1,0 1,0-1,0 1,1-1,-1 1,0-1,0 1,0-1,0 1,0-1,0 1,0-1,0 1,0 0,0-1,0 1,0-1,0 1,0-1,-1 1,1-1,0 1,0-1,-1 1,1-1,0 1,-1-1,1 0,-1 1,-38 3,-154 5,126-1,-185 25,-49 22,198-29,2 4,-45 22,145-52,-1 0,1-1,0 1,-1 0,1 0,0 1,-1-1,1 0,0 0,-1 1,1-1,0 1,0-1,0 1,-1-1,1 1,0 0,0 0,0-1,0 1,0 0,0 0,0 0,0 0,1 0,-1 0,0 0,0 1,1-1,-1 0,1 0,-1 1,1-1,0 0,-1 0,1 1,0-1,0 0,0 1,0-1,0 0,0 1,0-1,0 0,1 1,-1-1,1 0,-1 0,1 1,-1-1,1 0,-1 0,1 0,0 0,0 0,0 1,0-2,0 1,0 0,0 0,0 0,0 0,0-1,143 49,-70-30,186 55,-207-65,57 21,-109-29,1-1,-1 1,0-1,1 1,-1 0,0 0,0 0,1 0,-1 0,0 0,0 0,0 0,0 0,0 0,0 1,-1-1,1 0,0 1,-1-1,1 0,-1 1,1-1,-1 1,0-1,1 1,-1-1,0 1,0-1,0 1,0-1,0 1,-1-1,1 1,0-1,-1 1,1-1,-1 1,1-1,-1 0,0 1,0-1,1 0,-1 0,0 1,0-1,-1 1,-59 40,-13-15,-1-3,-1-4,-20 1,-115 32,170-41,8-4,1 1,0 2,1 1,0 2,1 0,0 2,1 2,-21 17,48-34,0 1,0-1,1 1,-1-1,1 1,-1 0,1 0,0 0,0 0,0-1,0 2,0-1,0 0,0 0,1 0,-1 0,1 0,0 1,0-1,-1 0,1 0,0 1,1-1,-1 0,0 0,1 0,-1 1,1-1,0 0,0 0,0 0,0 0,0 0,0 0,0 0,1-1,-1 1,1 0,-1-1,1 1,-1-1,1 1,0-1,0 0,0 0,0 0,0 0,0 0,0 0,0 0,2 0,13 5,0-1,0 0,1-2,0 1,0-2,0-1,0 0,0-1,0-1,2-1,23 1,319-19,-112-3,-231 18,-1 2,1 0,0 1,0 1,0 1,0 0,0 2,-1 0,7 2,-1 2</inkml:trace>
  <inkml:trace contextRef="#ctx0" brushRef="#br0" timeOffset="482.172">1933 284,'-28'107,"-125"408,134-435,62-183,-35 77</inkml:trace>
  <inkml:trace contextRef="#ctx0" brushRef="#br0" timeOffset="766.272">1876 255,'2'-3,"-1"0,1 1,-1-1,1 1,0 0,0-1,0 1,0 0,0 0,0 0,1 0,-1 1,1-1,-1 1,1-1,0 1,0 0,-1 0,1 0,0 0,0 1,0-1,0 1,0 0,0 0,0 0,0 0,0 0,0 1,0-1,0 1,0 0,-1 0,1 0,2 1,11-1,272-26,-168 14,-115 14</inkml:trace>
  <inkml:trace contextRef="#ctx0" brushRef="#br0" timeOffset="1009.501">1734 678,'34'0,"16"0,4-5,-3-1,-4 0,-6 1,-5 2,-4 1,-7 1</inkml:trace>
  <inkml:trace contextRef="#ctx0" brushRef="#br0" timeOffset="1311.121">2497 650,'-10'24,"-7"8,-2 3,-2 1,-2-1,-2-2,3-2,1-1,-1-1,-2 0,4-1,0-5,-1-6,2-7</inkml:trace>
  <inkml:trace contextRef="#ctx0" brushRef="#br0" timeOffset="1576.472">2300 678,'4'19,"8"7,0 3,-1 2,2-5,-1-1,2-1,4 1,3 0,-2 2,1-5,-3 0,-4 0,0 1,-2 2,-3-4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8:01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363 21,'-5'-1,"-177"-18,175 19,0 0,0 1,0 0,0 0,0 0,0 1,1 1,-1-1,1 1,-1 0,1 0,0 1,0-1,0 2,0-1,1 0,0 1,0 0,0 1,1-1,-1 1,1-1,1 1,-2 3,1-4,1 0,-1 1,1 0,1-1,-1 1,1 0,0 0,0 0,1 1,0-1,0 0,0 0,1 1,0-1,0 1,0-1,1 0,0 1,1-1,-1 0,1 0,0 0,1 0,-1 0,1-1,0 1,3 3,-2-5,0-1,0 1,0-1,1 0,-1 0,1-1,0 0,-1 1,1-1,0-1,1 1,-1-1,0 0,0 0,0 0,1-1,-1 0,0 0,1 0,-1-1,0 1,0-1,1-1,-1 1,0-1,0 0,0 0,-1 0,1-1,0 1,-1-1,0 0,1-1,-1 0,29-20,-1-1,-1-2,-2-2,-1 0,-1-2,9-14,7 1,-39 79,-16 197,12-229,0 0,0 0,0 1,1-1,-1 0,1 0,-1 0,1 1,0-1,0 0,1 0,-1 0,1-1,-1 1,1 0,0 0,0-1,0 1,0-1,1 0,-1 0,1 0,-1 0,1 0,0 0,0-1,-1 1,1-1,0 0,0 0,1 0,-1 0,0 0,0-1,0 1,1-1,-1 0,1 0,13-4</inkml:trace>
  <inkml:trace contextRef="#ctx0" brushRef="#br0" timeOffset="244.186">927 162,'-24'33,"-8"17,-3 3,4-1,3-10,6-7,6-6,7-1,4-12,4-12,1-8</inkml:trace>
  <inkml:trace contextRef="#ctx0" brushRef="#br0" timeOffset="493.309">701 105,'0'12,"0"1,1-1,0 0,1 1,1-1,-1 0,2-1,0 1,0 0,1-1,1 0,0 0,0-1,1 1,0-2,1 1,0-1,1 0,4 3,12 12,0 1,-1 1,-2 1,-1 1,0 2,-10-13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7:59.4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0 155,'313'0,"-205"-21,-101 22,-3 2</inkml:trace>
  <inkml:trace contextRef="#ctx0" brushRef="#br0" timeOffset="399.966">0 382,'5'4,"6"2,7 0,4-1,4-1,1-2,2-1,1-1,-1 0,1-4,-1-3,0 1,-1 1,-5 6,-6 3</inkml:trace>
  <inkml:trace contextRef="#ctx0" brushRef="#br0" timeOffset="1874.407">650 579,'61'-283,"-54"265,0-1,1 1,1 0,1 1,0 0,1 1,1 0,0 0,1 2,11-11,-22 24,-1-1,1 0,-1 1,1 0,0-1,-1 1,1 0,0 0,0 0,0 0,0 0,0 0,0 0,0 1,0-1,0 1,0-1,0 1,0 0,1 0,-1 0,0 0,0 0,0 1,0-1,0 1,1-1,-1 1,0 0,0 0,-1 0,1 0,0 0,0 0,0 0,-1 1,1-1,0 0,-1 1,1 0,-1-1,0 1,0 0,0 0,1 0,-2 0,1 0,0 0,0 0,0 1,22 191,-8-108,-14-85,0-1,-1 1,1-1,0 1,0-1,-1 1,1-1,0 1,0-1,0 0,0 0,-1 1,1-1,0 0,0 0,0 0,0 0,0 0,0 0,0 0,0 0,-1 0,1 0,0-1,0 1,0 0,0-1,0 1,-1 0,1-1,0 1,0-1,-1 0,1 1,0-1,-1 1,1-1,-1 0,1 1,0-1,-1 0,0 0,1 0,-1 1,1-1,-1 0,0 0,0 0,1 0,-1 0,0 0,0 0,4-4,136-176,-117 149,2 0,1 2,1 0,1 2,9-4,-37 31,1 0,-1 0,1 0,-1 0,1 0,0 0,-1 0,1 1,0-1,0 0,-1 0,1 1,0-1,0 1,0-1,0 1,0-1,0 1,0-1,0 1,0 0,0-1,0 1,0 0,0 0,0 0,1 0,-1 0,0 0,0 0,0 0,0 1,0-1,0 0,0 1,0-1,0 0,0 1,0-1,0 1,0 0,0-1,-1 1,1 0,0-1,0 1,-1 0,1 0,0 0,-1 0,1 0,-1 0,1 0,-1 0,1 0,4 140,-7-88,6 112,2-147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8:27.9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1 282,'87'-21,"156"12,-148 11,-68-2,-3 0</inkml:trace>
  <inkml:trace contextRef="#ctx0" brushRef="#br0" timeOffset="329.965">28 452,'15'0,"9"0,6 0,2 0,0 0,0 0,-1 0,0 0,-2 0,0 0,0 0,-1 0,0 0,0 0,0 0,-5 0</inkml:trace>
  <inkml:trace contextRef="#ctx0" brushRef="#br0" timeOffset="1082.763">311 1,'150'105,"-82"-74,30 25,-95-54,0 1,-1 0,0 0,0 0,0 0,0 0,0 1,-1-1,1 1,-1-1,0 1,0-1,0 1,-1 0,1-1,-1 1,0 0,0-1,0 1,0 0,-1 0,0-1,0 1,0-1,0 1,0-1,0 1,-1-1,0 1,0-1,-1 2,-84 90,66-76,-18 18,-3-1,-1-3,-1-1,-45 23,62-33,23-14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8:43.6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24,'15'0,"8"0,7 0,2 0,0 0,0 0,0 0,-7-5,-2-2,0 1,-4 1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8:43.8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22,'19'0,"12"0,4 0,2-5,-1-1,-2 0,-6 1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8:41.7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29,'-1'312,"-23"-171,9-78,9-57</inkml:trace>
  <inkml:trace contextRef="#ctx0" brushRef="#br0" timeOffset="433.907">18 0,'5'0,"6"0,6 0,6 0,2 0,3 0,1 0,1 0,-1 0,0 0,-4 5,-3 2,0-1,-3-6,-6-3</inkml:trace>
  <inkml:trace contextRef="#ctx0" brushRef="#br0" timeOffset="769.359">46 283,'15'0,"9"0,5 0,3 0,1 0,-1 0,-1 0,-5 0</inkml:trace>
  <inkml:trace contextRef="#ctx0" brushRef="#br0" timeOffset="1053.793">583 424,'-20'33,"-5"17,-4 3,3-1,1-10,5-7,6-10</inkml:trace>
  <inkml:trace contextRef="#ctx0" brushRef="#br0" timeOffset="1356.684">413 367,'0'10,"0"7,0 7,5 3,1 2,5-4,5-1,5 0,4-4,-3-1,0-4,-4 1,0-2,-3 1,-5-3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8:45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1205,'-1'-16,"1"1,1 0,0-1,1 1,1 0,0 0,1 0,0 0,1 1,2-3,1-1,0 1,2 0,0 0,1 0,0 2,1-1,1 1,1 1,0 1,10-8,-23 20,1 0,-1 0,1 0,0 0,-1 0,1 0,0 0,0 0,0 1,0-1,-1 1,1 0,0-1,0 1,0 0,0 0,0 0,0 1,0-1,0 0,0 1,-1-1,1 1,0-1,0 1,0 0,-1 0,1 0,0 0,-1 0,1 0,-1 0,1 1,-1-1,0 1,1-1,-1 1,0-1,0 1,0-1,0 1,-1 0,1 0,0 0,-1-1,1 2,20 90,-17 19,-4-112,0-1,0 1,0-1,0 1,1-1,-1 1,0-1,0 1,1 0,-1-1,0 1,1-1,-1 1,1 0,-1-1,0 1,1 0,-1 0,1-1,-1 1,1 0,-1 0,1 0,-1-1,1 1,-1 0,1 0,-1 0,1 0,-1 0,1 0,-1 0,1 0,-1 0,1 0,-1 0,1 1,-1-1,1 0,-1 0,1 0,-1 1,0-1,1 0,-1 0,1 1,-1-1,0 0,1 1,-1-1,0 1,1-1,-1 0,0 1,1-1,-1 1,0-1,0 1,0-1,0 1,1-1,-1 1,0-1,0 1,0-1,0 1,0-1,0 1,0-1,0 1,22-42,-19 35,15-31,2 0,1 2,2 0,2 1,0 2,15-13,-39 43,0 1,0-1,0 1,0 0,0 0,0 0,0 0,1 0,-1 0,0 0,1 0,-1 0,1 1,-1-1,1 0,-1 1,1-1,-1 1,1 0,-1-1,1 1,0 0,-1 0,1 0,-1 0,1 0,0 1,-1-1,1 0,-1 1,1-1,-1 1,1 0,-1-1,1 1,-1 0,0 0,1 0,-1 0,0 0,0 0,0 0,0 0,1 2,6 10,-1 1,-1 0,0 0,0 0,-2 1,0 0,-1 0,0 0,-1 0,-1 0,0 1,-1-1,-1 0,0 2,3 67,2-60,2-6</inkml:trace>
  <inkml:trace contextRef="#ctx0" brushRef="#br0" timeOffset="3004.677">847 387,'33'80,"111"178,-144-259,1 0,-1 0,0 0,1 0,-1 1,0-1,1 0,-1 0,1 0,0 0,-1 0,1 1,0-1,-1 0,1 1,0-1,0 0,0 1,-1-1,1 1,0-1,0 1,0 0,0-1,0 1,0 0,0 0,0-1,0 1,0 0,0 0,0 0,0 0,0 0,0 1,0-1,0 0,0 0,0 1,0-1,0 0,0 1,0-1,0 1,-1-1,1 1,0 0,0-1,-1 1,1 0,0 0,-1-1,1 1,0 0,-1 0,1 0,-1 0,0 0,1 0,-1 0,0 0,1 0,-1 0,0 0,37-146,12-81,-26 89,-27 121</inkml:trace>
  <inkml:trace contextRef="#ctx0" brushRef="#br0" timeOffset="3623.903">1299 47,'58'-22,"-35"15,-19 4,0 1,0 0,1 0,-1 0,0 1,1-1,-1 1,1 0,0 0,-1 1,1-1,0 1,-1 0,1 1,-1-1,1 1,0 0,-1 0,1 0,-1 0,1 1,-1 0,0 0,0 0,0 0,0 1,0 0,0 0,-3 3,-1-1,0 1,0 0,0 0,0 0,-1-1,0 1,0 0,-1-1,0 1,0 0,0-1,0 0,-1 0,0 0,0 0,0 0,-1 0,1-1,-1 1,-1-1,1 0,0-1,-1 1,-1 0,-24 23,24-24,1 0,-1 1,1 0,0 0,0 1,0-1,0 1,1 0,0 0,0 0,0 1,1 0,0-1,0 1,0 0,1 1,-1-1,2 0,-1 1,1-1,0 1,0-1,1 1,0 0,1-4,0 0,1 0,0-1,0 1,0-1,0 1,0-1,0 0,1 0,-1 0,1 0,-1 0,1 0,0-1,-1 1,1-1,0 0,0 0,0 0,0 0,1-1,-1 1,0-1,0 0,0 1,1-1,84-6,-1-8,-62 16</inkml:trace>
  <inkml:trace contextRef="#ctx0" brushRef="#br0" timeOffset="4040.597">678 1007,'139'-26,"340"-51,-365 71,-96 12</inkml:trace>
  <inkml:trace contextRef="#ctx0" brushRef="#br0" timeOffset="4809.578">960 1177,'17'224,"-21"-195,2-7,-1 0,-1 0,-1-1,-1 1,-1-1,0-1,-10 18,16-36,1-1,-1 1,0-1,0 0,0 0,0 1,0-1,0 0,0 0,0 0,0 0,0 0,-1 0,1 0,0 0,-1-1,1 1,-1 0,1-1,0 1,-1-1,0 0,1 1,-1-1,1 0,-1 0,1 0,-1 0,1 0,-1 0,0-1,1 1,-1 0,1-1,-1 1,1-1,0 0,-1 1,1-1,0 0,-1 0,1 0,0 0,0 0,0 0,-1 0,1 0,1-1,-1 1,0 0,0-1,0 1,1 0,-1-1,0 1,1-1,0 1,-1-1,1 1,0-1,0 0,0 1,0-1,0-1,0-12,1 0,1-1,0 1,2 0,-1 1,2-1,0 0,0 1,1 0,1 1,1-1,2-3,1-2,-2-1,1 0,2 1,0 0,1 1,0 1,2 0,0 0,1 2,3-3,5 0,1 0,0 2,1 1,1 2,0 0,1 2,7-2,-16 7,-17 4,1 0,0 0,0 0,0 1,0-1,0 1,0 0,0 0,0 0,1 0,-1 1,0-1,1 1,-1 0,0 0,1 0,-1 0,0 1,1-1,-1 1,0 0,0 0,1 0,-1 0,0 1,0-1,0 1,-1 0,1 0,0 0,-1 0,1 0,-1 0,0 1,3 2,-5 1,-1 1,1-1,-1 0,-1 1,1-1,-1 0,0 0,0 0,0 0,-1 0,0-1,0 1,-1-1,0 0,0 0,0 0,0 0,-1-1,1 0,-1 0,0 0,-2 1,-159 100,162-104,1 1,0-1,0 0,0 1,0 0,0 0,0 0,1 0,-1 0,0 1,1-1,0 1,0 0,0 0,0-1,0 1,0 0,1 1,-1-1,1 0,0 0,0 1,0-1,0 0,1 1,0-1,-1 1,1-1,0 1,1-1,-1 1,1-1,-1 0,1 1,0-1,0 0,2 3,11 20,1 0,2-1,0-1,2-1,11 11,-14-15,-13-16,0 1,0-1,1 0,-1 0,1 0,-1-1,1 1,0-1,0 0,1 0,-1 0,0 0,0-1,1 0,-1 0,1 0,-1 0,1-1,0 1,-1-1,1-1,-1 1,5-1,8-5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53:25.00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2373,'142'-26,"2"7,0 6,1 6,0 6,2 7,60-3,864-20,704-85,-262 46,-506 24,270-5,119 28,-1159 15,-1 11,112 26,-7 28,-172-67,-165-6,0 1,1-1,-1 0,0-1,-1 1,1-1,0 1,-1-1,1 0,-1-1,0 1,0 0,0-1,-1 0,1 0,-1 0,0 0,0 0,0 0,-1 0,1-1,-1 1,0 0,0-1,-1 1,1-1,-1 1,0-1,10-32,7-3,1 2,3 1,1 0,1 1,11-9,6-12,351-520,-283 408,7 5,21-12,296-314,-407 463,0 1,2 1,1 1,1 1,1 2,1 1,13-6,-26 23,-30 13,-8-4,-1-2,0 0,0-1,-1-1,1-1,0-1,-20-2,-6 1,-704-11,-348-7,778 21,-1244-1,515 25,-611 22,359 27,143-10,279-54,613-12,-254 29,401-21,1 5,-56 16,171-28,-1 0,0 0,1 0,-1 1,1-1,-1 1,1 0,-1 0,1 1,-1 0,1 0,0 0,0 0,0 0,0 1,0-1,1 1,-1 0,1 1,0-1,0 0,0 1,0 0,1 0,-1 0,1 0,0 0,0 0,0 0,1 1,0-1,-1 1,1-1,1 3,57 166,-57-157,0 1,-1-1,-1 0,-1 1,0-1,-1 0,0-1,-2 1,-6 12,-5 23,-59 149,-8-3,-8-3,-16 7,2 2,84-167,17-30,0 0,1 0,0 1,1-1,-1 1,1 0,1 0,-1 0,1 0,0 1,1-1,-1 5,4-9,-1-1,1 1,0 0,0-1,1 1,-1-1,0 0,1 1,-1-1,1 0,0-1,-1 1,1 0,0-1,0 0,0 1,1-1,-1 0,0-1,0 1,0 0,1-1,-1 0,0 0,1 0,-1 0,0-1,0 1,1-1,1 0,1 1,256-33,6 21,62-6,144 19,-88 23,0 17,71 31,-355-56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07.2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874 1,'-34'2,"0"2,1 1,-1 2,1 1,-22 9,-63 15,84-26,0 1,1 2,0 2,1 0,0 2,0 2,2 1,-17 11,-56 28,103-53,-1-1,1 0,0 1,1-1,-1 0,0 1,0-1,0 0,1 1,-1-1,1 0,-1 0,1 0,-1 1,1-1,0 0,0 0,-1 0,1 0,0 0,0 0,0 0,0-1,0 1,0 0,0 0,1-1,-1 1,0-1,0 1,0-1,1 1,-1-1,0 0,1 0,-1 1,0-1,1 0,-1 0,0 0,0-1,1 1,-1 0,1-1,204 51,76 13,-224-38,-56-24,-1-1,0 1,0 0,1 0,-1 0,0 0,0 0,0 0,0 0,0 1,0-1,-1 0,1 0,0 1,-1-1,1 0,-1 1,1-1,-1 1,1-1,-1 1,0-1,0 1,0-1,0 1,0-1,0 1,0-1,-1 1,1-1,0 0,-1 1,1-1,-1 1,0-1,1 0,-1 1,0-1,0 1,-11 10,0 0,-1-1,0-1,0 0,-1-1,0 0,-1-1,0 0,0-2,-1 1,1-2,-7 1,-30 14,-288 136,324-147,8-6,0 1,-1 0,1 0,1 1,-1 0,1 0,-1 1,2 0,-1 0,1 1,0 0,0 0,0 0,1 1,1 0,-1 0,-2 7,7-14,0 1,0 0,0 0,0 0,0 0,1 0,-1 0,0 0,1 0,0 0,-1-1,1 1,0 0,0 0,0-1,0 1,0-1,1 1,-1-1,0 1,1-1,-1 0,1 0,-1 1,1-1,0 0,-1 0,1-1,0 1,0 0,0-1,-1 1,1-1,0 1,0-1,0 0,0 0,81 5,-74-5,561-4,-519-1,-33-1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07.8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33,'0'-4,"1"4,-1-1,1 1,-1-1,1 1,-1-1,0 1,1-1,-1 1,0-1,1 0,-1 1,0-1,1 0,-1 1,0-1,0 0,0 1,0-1,0 0,0 1,0-1,0 0,0 1,0-1,0 0,0 1,0-1,0 0,-1 1,1-1,0 0,-1 1,1-1,0 1,-1-1,1 1,-1-1,1 0,0 1,-1 0,0-1,1 1,-1-1,1 1,-1 0,1-1,-1 1,0 0,1-1,-1 1,0 0,1 0,-1 0,0 0,1 0,-1 0,0 0,1 0,-1 0,-21 83,-54 317,9-202,52-178,9-32,8-40,71-135,-58 156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08.1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3 198,'-1'-7,"0"0,0 0,1-1,0 1,1 0,-1 0,1-1,1 1,0 0,0 0,0 0,0 0,1 1,0-1,1 1,0 0,0 0,0 0,0 0,1 0,0 1,0 0,1 0,-1 1,1-1,0 1,1 0,-1 1,0 0,1 0,0 0,0 1,0-1,0 2,0-1,0 1,0 0,0 1,5 0,150-1,-161 1,-1 0,1 0,0 0,-1 1,1-1,-1 0,1 1,0-1,-1 1,1-1,-1 0,0 1,1-1,-1 1,1-1,-1 1,0 0,1-1,-1 1,0-1,1 1,-1 0,0-1,0 1,0-1,0 1,0 0,0-1,0 1,0 0,0-1,0 1,0 0,0-1,0 1,0 0,0-1,-1 1,1-1,0 1,-1 0,1-1,0 1,-1-1,1 1,0-1,-1 1,1-1,-1 1,1-1,-1 0,1 1,-1-1,0 0,1 1,-1-1,1 0,-13 12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08.4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24,'5'5,"6"1,6 0,6-1,2-7,3-2,1-1,1 1,-1-4,0-1,0 1,-5 3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09.2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1,'-4'9,"-1"0,2 0,-1 1,1-1,1 1,0-1,0 1,1 0,0 0,0 0,1 0,1 0,0-1,0 1,1 0,0 0,0-1,4 9,-4-16,-1 0,1 0,-1 0,1 0,0 0,0 0,0-1,0 1,0-1,0 0,0 1,1-1,-1 0,0 0,1 0,-1-1,0 1,1-1,-1 1,1-1,-1 0,1 0,-1 0,1 0,0 0,-1-1,0 1,1-1,-1 1,1-1,-1 0,0 0,1 0,-1 0,0-1,0 1,0-1,0 1,0-1,1-1,76-73,-79 76,78-112,-78 111,0 0,1 1,-1-1,0 0,0 1,1-1,-1 1,0-1,1 1,-1-1,1 0,-1 1,1-1,-1 1,1 0,-1-1,1 1,0-1,-1 1,1 0,-1 0,1-1,0 1,-1 0,1 0,0 0,-1-1,1 1,0 0,0 0,-1 0,1 0,0 1,-1-1,1 0,0 0,-1 0,1 0,0 1,-1-1,1 0,-1 1,1-1,0 0,-1 1,1-1,-1 1,1-1,-1 1,1-1,-1 1,1-1,-1 1,0-1,1 1,-1 0,0-1,0 1,1 0,-1-1,0 1,13 43,-9 235,-7-238,-2 1,-1-1,-2 0,-8 20,15-58,1 2,0 0,-1 0,1-1,-1 1,0 0,0-1,-1 1,1-1,-1 1,0-1,0 0,0 1,-1-1,1 0,-1-1,0 1,0 0,-1-1,1 0,-1 0,0 0,1 0,-1 0,-1-1,1 0,0 0,0 0,-1 0,1 0,-1-1,0 0,1 0,-1-1,0 1,1-1,-1 0,0 0,-4-1,3-4,1 0,-1 0,1-1,0 1,0-1,0-1,1 1,0-1,0 1,1-1,0 0,0-1,1 1,0 0,0-1,0 1,1-1,0 0,1 1,0-1,0 0,1 1,0-4,-1 1,1-1,0 0,1 1,0-1,0 1,1 0,1-1,0 1,0 1,1-1,0 1,0-1,1 2,1-1,-1 1,3-2,10-8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09.6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52,'4'0,"7"0,7 0,4 0,3 0,3 0,1 0,-4-4,-2-3,0 1,1 1,2 1,0 2,-4-4,0-1,0 1,-4 2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09.9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26,'19'0,"11"0,6 0,0 0,1 0,-3 0,-1-5,-3-1,0 0,-2 1,-4 2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11.1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1 558,'7'-28,"2"1,1 0,1 0,1 1,1 1,1 0,2 1,0 0,2 2,0 0,12-10,141-122,-108 123,-62 30,1 1,0 0,-1 0,1 0,0 0,-1 0,1 1,0-1,-1 0,1 1,0-1,-1 1,1 0,-1-1,1 1,-1 0,1 0,-1 0,0 0,0 0,1 0,-1 1,0-1,0 0,0 1,0-1,0 0,0 1,-1-1,1 1,0 0,-1-1,1 1,-1 0,0-1,1 1,-1 0,0-1,0 1,0 228,0-229,-1-1,1 1,0 0,0 0,-1-1,1 1,0 0,0-1,0 1,0 0,0-1,0 1,0 0,0 0,0-1,1 1,-1 0,0-1,0 1,0 0,1-1,-1 1,0 0,1-1,-1 1,1-1,-1 1,1-1,-1 1,1-1,-1 1,1-1,-1 1,1-1,0 0,-1 1,1-1,0 0,-1 1,1-1,0 0,-1 0,1 0,0 0,-1 0,1 0,0 0,0 0,-1 0,1 0,0 0,-1 0,1 0,0 0,-1-1,1 1,0 0,-1-1,1 1,0 0,-1-1,1 1,-1-1,1 1,-1-1,1 1,0-1,33-40,-32 39,10-15,18-25,1 1,2 1,1 2,13-9,-36 37,71-51,-79 60,-1-1,0 1,1 0,-1 0,1 0,-1 0,1 0,-1 1,1-1,0 1,-1 0,1-1,0 1,-1 0,1 1,0-1,-1 0,1 1,-1 0,1-1,-1 1,1 0,-1 0,1 1,-1-1,0 0,1 1,-1-1,0 1,0 0,0 0,-1 0,3 2,-1 4,0 1,-1 0,0 0,0 0,-1 0,0 1,0-1,-1 0,-1 1,1-1,-2 0,1 0,-1 0,0 0,-1 0,0 0,-1 0,-1 2,-1 9,-10 89,21-91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11.6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453 0,'-18'5,"-16"4,0 1,1 1,0 2,1 1,0 2,-27 18,46-28,2 1,-1 0,1 1,0 0,0 1,1 0,0 1,1 0,0 0,0 1,1 0,1 1,0-1,0 1,1 1,1-1,0 1,1 0,0 1,1-1,0 0,0 11,4-20,-1 0,1 0,-1 0,1 0,1-1,-1 1,0 0,1-1,0 1,-1-1,2 1,-1-1,0 0,1 0,-1 0,1 0,0 0,0 0,0-1,0 0,0 1,1-1,-1-1,1 1,-1 0,1-1,0 1,0-1,-1 0,1-1,0 1,0-1,0 1,0-1,0 0,0-1,0 1,0-1,0 1,-1-1,1 0,0-1,0 1,-1-1,1 0,2-1,20-14,0-2,-2 0,0-2,-1 0,-2-2,0-1,-1 0,-1-1,1-5,-13 21,112-173,-102 162,-11 35,-11 39,2-42,-1 1,1-1,1 1,0 0,1-1,1 1,-1 0,2 0,0 0,1-1,0 1,1 0,0-1,1 0,3 7,-4-11,2 0,-1 0,1 0,1-1,-1 0,1 0,1 0,-1-1,1 0,0 0,0 0,1-1,0 0,12 5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12.1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 1,'-37'101,"36"-98,0 0,1 1,-1-1,1 0,-1 0,1 1,0-1,1 0,-1 0,0 0,1 1,0-1,-1 0,1 0,0 0,1 0,-1 0,1 0,-1 0,1-1,0 1,0 0,0-1,0 1,0-1,1 0,-1 0,1 0,0 0,2 1,-3-2,1 0,0 0,-1-1,1 1,0-1,0 1,-1-1,1 0,0 0,0 0,0-1,-1 1,1-1,0 1,-1-1,1 0,0 0,-1 0,1 0,-1-1,1 1,-1-1,0 1,0-1,0 0,0 0,0 0,0 0,0 0,0-2,44-73,-14 12,-31 65,0 0,0 0,0 0,0 1,0-1,0 0,0 1,0-1,0 1,0-1,-1 1,1-1,0 1,0-1,-1 1,1 0,0-1,-1 1,1 0,-1 0,1 0,-1-1,1 1,-1 0,1 0,-1 0,0 0,0 0,1 0,-1 0,0 0,0 0,0 0,0 0,0 0,1 2,7 29,-1 1,-2 0,-1 0,-1 0,-2 0,-2 0,-1 11,0 23,2-41,-1 0,-1-1,-1 1,-1-1,-2 1,0-1,-2-1,-1 1,0-1,-2-1,-1 0,-8 11,18-31,1 0,-1-1,0 0,0 1,0-1,-1 0,1 0,-1 0,1 0,-1 0,1-1,-1 1,0-1,0 0,0 1,0-1,0-1,0 1,0 0,0-1,0 1,0-1,-1 0,1 0,0-1,0 1,0 0,0-1,0 0,0 0,0 0,0 0,0 0,0-1,1 1,-1-1,0 0,1 1,-1-1,1-1,0 1,0 0,0 0,0-1,0 1,0-1,0 0,1 0,0 1,-1-1,1 0,0 0,0-1,-2-14,0 0,1 0,1 0,1-1,0 1,1 0,1 0,1 0,1 0,0 0,1 1,1-1,3-3,24-35,-14 32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53:31.38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5666 1121,'-449'-258,"274"174,-4 7,-123-32,114 48,-3 8,-52-1,46 16,-1 10,-135-1,169 27,1 6,0 8,1 7,1 7,-93 30,53-2,3 7,2 10,4 8,-87 53,154-64,2 6,4 4,3 6,-19 24,88-71,3 1,1 2,2 2,1 2,3 1,2 2,2 2,1 1,4 1,1 2,-9 28,29-43,2 1,2-1,1 1,2 0,2-1,1 1,2-1,2 1,1-2,2 1,2-1,1-1,2 0,1-1,2 0,21 30,3 2,3-1,3-3,2-2,3-2,3-2,2-3,2-2,3-3,22 11,24 9,3-4,2-6,3-4,2-6,48 10,66 8,4-11,181 18,-126-36,2-12,106-12,-121-18,261-37,-340 13,-2-9,-2-9,111-44,-220 63,-1-4,-2-4,-1-4,-2-3,-2-3,-2-4,-2-4,-3-2,-2-4,-2-2,-4-4,40-52,-55 51,-4-3,-2-2,-4-1,-2-2,-5-2,-2-1,-4-1,-3-1,-4-2,-1-12,-8 30,-3 0,-3 0,-3 0,-2-1,-3 1,-3 0,-3 1,-2 0,-4 0,-1 2,-4 0,-2 1,-16-28,5 27,-2 1,-4 1,-1 3,-3 1,-3 2,-1 2,-3 3,-2 2,-2 2,-1 2,-6 1,-40-21,-2 4,-3 6,-2 3,-2 6,-2 5,-13 1,-48-4,-1 7,-2 8,0 7,-1 9,-159 12,-2 21,1 15,-192 53,293-44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29.10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1882,'111'-248,"259"-384,-322 542,141-299,-88 211,-201 252,78-61,-1-1,-1-1,0-1,0-1,-1-1,0-2,0 0,-1-1,-1-2,-53 13,79-16,1-1,-1 1,0 0,0 0,0 0,1-1,-1 1,0 0,0 0,0 0,0 0,1 0,-1 1,0-1,0 0,0 0,1 1,-1-1,0 0,0 1,1-1,-1 0,0 1,1-1,-1 1,0-1,1 1,-1 0,1-1,-1 1,1 0,-1-1,1 1,-1 0,1 0,0-1,-1 1,1 0,0 0,0-1,-1 1,1 0,0 0,0 0,0 0,0-1,0 1,0 0,0 0,1 0,-1 0,0-1,0 1,1 0,-1 0,0-1,1 1,-1 0,1 0,-1-1,1 1,-1 0,1-1,-1 1,2 0,11 7,0-1,1 0,0 0,1-2,-1 0,1 0,15 2,146 16,-159-19,0-1,1-1,-1 0,1-2,-1 0,1 0,-1-2,13-2,-10 1,51-23,-71 23,-1 0,1 1,0-1,-1 0,1 0,-1 1,0-1,0 0,0 1,0-1,-1 1,1-1,-1 1,1 0,-1 0,0 0,0 0,0 0,0 0,0 0,0 0,-1 1,1-1,-1 1,1 0,-1 0,1-1,-1 2,0-1,1 0,-2 0,-1-1,-41-22,23 13,0-1,1-1,1-1,0-1,1 0,-10-11,-37-57,66 72</inkml:trace>
  <inkml:trace contextRef="#ctx0" brushRef="#br0" timeOffset="533.592">1356 104,'1'-2,"1"0,-1-1,1 0,-1 1,0-1,0 0,0 1,0-1,0 0,-1 0,1 0,-1 0,0 0,1 0,-2 0,1 0,0 1,-1-1,1 0,-1 0,0 0,0 0,0 1,0-1,0 0,0 1,-1-1,0 1,1-1,-1 1,0 0,0 0,0 0,0 0,-1 0,1 0,-1 1,1-1,-1 1,1-1,-2 1,-8 2,1 0,-1 1,1 1,0 0,0 0,0 1,0 1,1 0,-1 0,1 1,1 0,-1 1,1 0,0 1,-2 2,-1-1,0 1,1-1,0 2,1 0,0 0,1 1,0 0,1 0,0 1,1 0,1 1,0-1,0 1,2 0,0 1,0-1,1 5,3-12,1 1,0-1,0 1,0-1,1 0,1 0,-1 1,1-2,0 1,0 0,1 0,0-1,0 0,1 0,0 0,0-1,0 1,1-1,-1 0,1-1,0 1,1-1,-1 0,1-1,0 0,0 0,0 0,0-1,0 0,6 1,7-1,1 0,0-1,-1-1,1-1,0-1,-1-1,0-1,1-1,-2 0,1-1,0-2,-1 0,-1-1,8-5,28-18,-3-3,-1-1,-1-3,4-8,-14 4,-39 42,1 0,0 0,-1 0,1 1,0-1,-1 0,0 0,1 0,-1 0,1-1,-1 1,0 0,0 0,0 0,0 0,1 0,-1 0,-1 0,1 0,0 0,0-1,0 1,-1 0,1 0,0 0,-1 0,1 0,-1 0,1 0,-1 0,1 0,-1 1,0-1,0 0,1 0,-1 0,0 1,0-1,0 0,0 1,0-1,0 1,0-1,0 1,0 0,0-1,0 1,0 0,0 0,-9-2,0 1,0 0,0 1,0 0,0 0,0 1,0 1,0 0,0 0,1 1,-1 0,-4 3,-16 6</inkml:trace>
  <inkml:trace contextRef="#ctx0" brushRef="#br0" timeOffset="1049.484">706 245,'61'1,"167"-13,81-18,242-41,-315 69,-214-2,-4-2</inkml:trace>
  <inkml:trace contextRef="#ctx0" brushRef="#br0" timeOffset="1594.288">1694 161,'-2'-8,"0"1,0 0,-1-1,0 1,0 0,0 1,-1-1,0 0,0 1,-1 0,0 0,0 1,0-1,-1 1,0 0,0 0,0 1,-1 0,1 0,-1 0,0 1,0 0,0 0,0 1,-1 0,1 0,-1 1,1 0,-1 0,0 1,-9-3,0 1,1 1,-1 0,0 1,0 1,0 1,0 1,0 0,1 1,-5 2,4 4,4 2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38.1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28 254,'29'0,"10"-5,2-1,0 0,-3 1,-3 2,-2 1,-3-4,-1-1,0 0,-2 3,-4 5,-1 4,-10 0,-7 0</inkml:trace>
  <inkml:trace contextRef="#ctx0" brushRef="#br0" timeOffset="348.455">1 451,'19'-4,"11"-3,6 1,1 1,-1 2,-2 1,-1 1,-3 0,0 1,-2 1,0-1,0 0,0 0,-5-4,-6-3</inkml:trace>
  <inkml:trace contextRef="#ctx0" brushRef="#br0" timeOffset="1114.241">142 0,'99'37,"33"75,-13-43,-116-68,0 0,0 0,0 0,0 1,0-1,0 1,-1-1,1 1,-1 0,1 0,-1 1,0-1,1 0,-1 1,0-1,-1 1,1 0,0-1,-1 1,0 0,1 0,-1 0,0 0,-1 0,1 1,0-1,-1 0,0 0,0 0,0 0,0 1,0-1,-1 0,1 0,-1 0,0 0,0 1,0-1,0-1,0 1,-1 0,0 0,0 1,-21 21,-1-1,-1-1,-1-2,0 0,-2-2,-3 1,-22 9,38-21,-1 0,2 0,-1 1,1 1,1 1,0 0,0 0,1 1,0 2,2 3,2 0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46.5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1 494,'0'-21,"0"0,2 1,1-1,0 0,2 1,0 0,1 0,1 1,1-1,1 1,9-15,-8 15,1 1,0 0,1 1,2 0,-1 1,2 0,0 1,1 0,0 2,1 0,1 1,7-4,-24 16,0-1,1 0,-1 1,0-1,1 1,-1-1,1 1,-1 0,1 0,-1 0,1-1,-1 1,0 1,1-1,-1 0,1 0,-1 0,1 1,-1-1,0 1,1-1,-1 1,0 0,1-1,-1 1,0 0,0 0,1 0,-1 0,0 0,0 0,0 0,-1 0,1 1,0-1,0 0,0 0,-1 1,1-1,-1 0,1 1,-1-1,0 1,1-1,-1 1,0 0,5 77,-6-69,-2 184,3-194,1 1,-1 0,1-1,0 1,0-1,-1 0,1 1,0-1,-1 1,1-1,0 0,0 0,0 1,0-1,-1 0,1 0,0 0,0 0,0 0,0 0,-1 0,1 0,0 0,0-1,0 1,-1 0,1 0,0-1,0 1,-1-1,1 1,0 0,0-1,-1 1,1-1,-1 0,1 1,0-1,-1 0,1 1,-1-1,1 0,-1 1,0-1,1 0,-1 0,0 1,0-1,1 0,-1 0,0 0,0 0,0 1,0-1,0 0,0 0,0 0,0 0,0 0,20-35,2 0,1 2,2 0,2 2,0 1,2 1,2 1,24-17,-54 44,1 1,-1 0,0-1,0 1,1 0,-1 0,1 0,-1 0,1 0,-1 0,1 0,0 1,-1-1,1 0,0 1,-1-1,1 1,0 0,0 0,0 0,-1 0,1 0,0 0,0 0,-1 0,1 1,0-1,0 1,-1-1,1 1,0 0,-1 0,1-1,-1 1,1 0,-1 0,1 1,-1-1,0 0,1 0,-1 1,0-1,0 1,0-1,0 1,0-1,-1 1,1 0,0-1,-1 1,1 0,-1-1,0 1,1 0,-1 0,2 18,-1 1,-1 0,0-1,-2 1,0 0,-2-1,-4 16,-8 71,-3-12,15-75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44.7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47,'29'-10,"14"-2,5 0,-2 2,-3 8,-4 4,-4 2,-4 0,-6-6,-8-1</inkml:trace>
  <inkml:trace contextRef="#ctx0" brushRef="#br0" timeOffset="258.317">56 132,'14'10,"10"2,6 1,2-4,1-7,-1-4,-1-2,0 0,-2 1,0 0,-5 1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42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107 86,'-27'202,"22"-123,-4 1,-3-1,-3-1,-11 26,13-23,13-81,0 1,0-1,0 0,0 1,0-1,0 1,0-1,0 1,0-1,0 1,1-1,-1 0,0 1,0-1,0 1,0-1,1 0,-1 1,0-1,0 1,1-1,-1 0,0 1,1-1,-1 0,0 0,1 1,-1-1,0 0,1 0,-1 0,1 1,-1-1,1 0,-1 0,0 0,1 0,-1 0,1 0,-1 0,1 0,-1 0,1 0,-1 0,0 0,1 0,-1 0,1 0,-1 0,1-1,-1 1,0 0,1 0,-1 0,0-1,1 1,-1 0,0-1,1 1,-1 0,0-1,1 1,-1 0,0-1,0 1,1-1,19-25,5-27,-16 27</inkml:trace>
  <inkml:trace contextRef="#ctx0" brushRef="#br0" timeOffset="328.306">79 29,'-5'0,"4"0,6 0,7 0,7 0,4 0,4 0,2-5,0-1,6 0,0 1,1 2,-3 1,0 0,-3 2,-10 0,-9 5,-6 1</inkml:trace>
  <inkml:trace contextRef="#ctx0" brushRef="#br0" timeOffset="667.015">51 480,'14'-5,"10"-1,6 0,2 1,0 2,1 1,-7 5,-7 3</inkml:trace>
  <inkml:trace contextRef="#ctx0" brushRef="#br0" timeOffset="1395.504">390 480,'1'226,"-2"-224,1 0,0 0,0 0,0 0,0 0,1 0,-1 0,0 0,1 0,-1 0,1-1,0 1,0 0,0 0,0-1,0 1,0 0,0-1,0 1,1-1,-1 1,0-1,1 0,0 0,-1 1,1-1,0 0,-1 0,1-1,0 1,0 0,0-1,0 1,0-1,-1 1,1-1,0 0,0 0,0 0,0 0,0 0,0 0,0-1,0 1,0-1,0 1,0-1,0 0,-1 1,1-1,0 0,8-8,-1 0,-1 0,1-1,-2 0,1 0,-1-1,-1 0,0 0,0-1,-1 0,-1 0,13-25,-17 36,1 0,-1 0,0 0,0 0,1 0,-1 0,1 0,-1 0,1 0,-1 0,1 0,-1 0,1 0,0 0,0 1,-1-1,1 0,0 0,0 1,0-1,0 1,0-1,0 1,0-1,0 1,0-1,0 1,0 0,0 0,0 0,0-1,0 1,0 0,1 0,-1 0,0 1,0-1,0 0,0 0,0 1,0-1,0 0,0 1,0-1,0 1,0-1,0 1,0 0,0-1,-1 1,1 0,0 0,0-1,-1 1,1 0,0 0,-1 0,1 0,-1 0,1 0,-1 0,0 0,1 0,-1 0,0 0,0 0,0 0,0 1,0-1,0 0,10 33,-2 1,-1 0,-2 0,-1 0,-2 0,-2 1,-2 21,1-18,1-27,0 0,-1 1,0-1,-1 0,0 0,-1-1,0 1,-1 0,0-1,-1 0,-1 0,1 0,-2-1,1 0,-2 0,1 0,-1-1,0 0,-1-1,-9 7,17-13,-1-1,0 0,0 1,0-1,0 0,0 0,0 1,0-2,0 1,0 0,0 0,-1-1,1 1,0-1,-1 0,1 1,0-1,0 0,-1-1,1 1,0 0,-1-1,1 1,0-1,0 0,0 1,-1-1,1 0,0 0,0-1,0 1,1 0,-1-1,0 1,0-1,1 1,-1-1,1 0,-1 0,1 0,0 0,0 0,0 0,0 0,0 0,0 0,1 0,-1-1,1 1,-1 0,1-2,-2-13,1 0,1 1,0-1,1 0,1 1,1-1,0 1,1 0,1 0,0 0,1 0,1 1,1 0,0 0,1 1,9-12,-4 8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50.8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318 85,'-19'-20,"14"14,0 0,0 1,0 0,-1 0,0 0,0 1,0 0,0 0,-1 0,1 1,-1 0,0 0,0 1,-2-1,3 2,0 0,0 1,0 0,0 0,0 0,0 1,0-1,0 2,0-1,0 0,0 1,1 0,-1 1,1-1,-1 1,1 0,0 1,0-1,0 1,1 0,-1 0,1 0,0 1,-1 1,-3 3,1 0,1 0,0 1,0 0,1 0,0 1,1-1,0 1,0 0,2 0,-1 1,0 6,3-14,-2 7,0-1,0 1,2 0,-1-1,1 1,1 0,0 0,0-1,1 1,1-1,0 1,0-1,1 0,0 0,4 5,-6-12,0-1,0 0,1-1,-1 1,1 0,-1-1,1 1,0-1,-1 0,1 0,0 0,0 0,0-1,0 1,0-1,0 0,0 1,0-1,0-1,0 1,0 0,0-1,0 1,0-1,0 0,-1 0,1 0,0-1,0 1,-1-1,3-1,76-62,-77 62,15-15,-1-1,-1 0,0-1,-2-1,0 0,-2-1,5-10,-18 32,17-29,-17 28,0 1,0 0,0-1,0 1,1 0,-1-1,0 1,0-1,0 1,1 0,-1-1,0 1,1 0,-1 0,0-1,1 1,-1 0,0 0,1 0,-1-1,0 1,1 0,-1 0,1 0,-1 0,0 0,1 0,-1 0,1 0,-1 0,1 0,-1 0,0 0,1 0,-1 0,1 0,-1 0,0 0,1 0,-1 1,1-1,-1 0,0 0,1 0,-1 1,0-1,1 0,-1 0,0 1,0-1,1 0,-1 1,0-1,0 0,1 1,-1-1,0 1,0-1,0 0,0 1,0-1,0 1,0-1,0 0,0 1,0-1,0 1,0-1,0 1,0-1,9 107,3-21,-5 1,-3-1,-6 72,-50 78,49-226,0 0,-1-1,0 1,-1-1,0 0,-1 0,1 0,-2-1,1 0,-7 6,11-12,0 1,-1-1,1 0,-1 0,1 0,-1-1,1 1,-1-1,0 1,0-1,0 0,0 0,0 0,0-1,0 1,0 0,0-1,0 0,0 0,-1 0,1 0,0-1,0 1,0-1,0 0,0 0,0 0,0 0,0 0,0-1,1 1,-1-1,1 1,-1-1,1 0,-2-2,-2-3,1 0,1-1,-1 0,1 0,0 0,1 0,0-1,0 1,1-1,0 0,1 0,0 0,0 0,1 0,0 1,0-1,1 0,0 0,1 0,0 0,1 1,-1-1,1 1,5-8,3-4,1 1,1 1,1 0,1 0,0 2,2 0,-1 1,2 0,0 2,1 0,0 1,12-6,19 2,-26 12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0:25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0 410,'0'-18,"2"0,-1 0,2 0,1 1,0-1,1 1,1 0,0 1,1-1,1 1,1 1,0-1,1 1,0 1,1 0,7-6,-4 4,0 1,1 0,1 1,0 0,1 1,0 1,15-7,-31 18,0 0,0 1,1-1,-1 0,1 1,-1-1,1 0,-1 1,1 0,-1-1,1 1,-1 0,1 0,-1 0,1 0,-1 0,1 0,-1 0,1 0,-1 1,1-1,-1 1,1-1,-1 1,1-1,-1 1,0 0,1 0,-1 0,0 0,0 0,1 0,-1 0,0 0,0 0,0 0,-1 1,1-1,0 0,0 1,-1-1,1 1,-1-1,1 1,-1-1,1 1,-1-1,5 81,-6-73,2 104,-1-113,0 1,1 0,-1 0,0 0,0-1,0 1,0 0,1 0,-1-1,0 1,1 0,-1-1,1 1,-1 0,1-1,-1 1,1-1,-1 1,1 0,-1-1,1 1,0-1,-1 0,1 1,0-1,-1 0,1 1,0-1,0 0,-1 0,1 1,0-1,0 0,0 0,-1 0,1 0,0 0,0 0,0 0,-1-1,1 1,0 0,0 0,-1 0,1-1,0 1,-1-1,1 1,0 0,-1-1,1 1,0-1,-1 0,35-32,-29 27,20-24,1 2,2 1,0 1,2 2,20-12,-49 34,-1 1,0 0,1 0,-1 0,1 0,-1 0,1 0,-1 1,1-1,0 0,-1 1,1-1,0 1,-1 0,1-1,0 1,0 0,0 0,-1 0,1 0,0 1,0-1,-1 0,1 1,0-1,-1 1,1 0,0-1,-1 1,1 0,-1 0,1 0,-1 0,0 0,1 0,-1 1,0-1,0 0,0 1,0-1,0 1,0-1,0 1,0-1,-1 1,1 0,-1-1,1 1,-1 0,1-1,-1 1,0 0,0 0,0 1,-24 166,29-151</inkml:trace>
  <inkml:trace contextRef="#ctx0" brushRef="#br0" timeOffset="635.831">1101 43,'-93'35,"63"-25,0 1,1 1,1 2,0 1,-12 9,37-22,-1 1,1 0,0 1,0-1,0 0,0 1,1 0,-1 0,1-1,0 2,0-1,0 0,1 0,-1 0,1 1,0-1,1 1,-1-1,1 1,-1-1,1 1,1-1,-1 1,1-1,-1 1,1-1,1 1,-1-1,1 0,-1 0,1 0,0 0,1 0,-1 0,1 0,0-1,-1 1,2-1,-1 0,0 0,1 0,-1 0,1 0,0-1,0 0,0 0,0 0,0 0,0-1,1 1,-1-1,0 0,5 0,6-5,-1-1,1-1,-1 0,-1-1,1 0,-1-1,0-1,-1 0,0-1,0 0,-1-1,0 0,-1 0,-1-1,4-6,24-24,-24 29,-9 7,0 1,0-1,1 1,0 0,0 0,0 1,0 0,1 0,0 0,0 0,0 1,0 0,0 0,1 1,-1 0,1 0,0 0,5 0,-8 5,1 0,0 0,-1 1,0 0,0-1,0 1,0 1,-1-1,1 0,-1 1,0 0,-1 0,1 0,-1 0,0 0,0 0,-1 0,1 1,-1-1,0 1,-1-1,1 1,-1-1,0 1,-1 0,1-1,21 197,-17-152,-3 0,-2 0,-2 1,-3-1,-1-1,-3 1,-2-2,-15 41,22-76,0 1,0-1,-1 0,-1 0,-1 0,1-1,-2 0,0-1,0 0,-1 0,0-1,-1 0,-9 6,18-15,0 0,1 1,-1-1,0 0,0-1,1 1,-1 0,0 0,0-1,0 1,0-1,0 0,0 0,0 1,0-1,0 0,0-1,0 1,0 0,0-1,0 1,0-1,0 1,0-1,1 0,-1 0,0 0,0 0,1 0,-1 0,1 0,-1-1,1 1,-1-1,1 1,0-1,0 1,-1-1,1 0,0 1,1-1,-1 0,0 0,0-1,-16-92,22 75,1-1,1 0,0 1,1 0,2 1,0 0,1 0,0 1,2 1,0 0,1 1,12-12,-12 14,0 1,1 1,0 1,1 0,0 0,1 2,14-7,-7 6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0:12.1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1572,'-3'0,"0"0,0 0,0 0,0 1,0-1,0 1,0 0,0 0,0 0,0 0,0 0,1 1,-1-1,1 1,-1 0,1 0,-1 0,1 0,0 0,0 0,0 1,0-1,1 1,-1-1,0 1,1 0,0-1,0 1,0 0,0 0,0 0,0 0,1 1,2 102,3-69,-1 1,-1-1,-3 1,0 0,-3 0,-1-1,-3 3,-22 198,24-183,10-49</inkml:trace>
  <inkml:trace contextRef="#ctx0" brushRef="#br0" timeOffset="3099.178">115 1572,'2'-2,"0"-1,0 1,0 0,1 0,-1 0,0 1,1-1,-1 0,1 1,0 0,0-1,-1 1,1 0,0 1,0-1,0 0,0 1,0 0,0-1,0 1,0 0,0 1,0-1,0 0,0 1,0 0,0 0,204 23,-37-36,-139 5,-1 2,1 1,0 1,1 2,-1 1,8 2,10 8,34-3,-75-9,-7 1,1 0,0 0,-1 0,1 0,-1 0,1 0,0 1,0-1,-1 0,1 1,0 0,0-1,0 1,-1 0,1 0,0 0,0 0,0 0,0 1,-1-1,1 0,0 1,0-1,-1 1,1 0,0 0,-1 0,1 0,0 0,-1 0,1 0,-1 0,0 0,1 1,-1-1,0 0,0 1,0-1,0 1,0 0,0-1,-1 1,1 0,0 0,-52 130,40-97,1 1,2-1,1 2,2-1,2 1,1 5,29 128,-18-129,-5-29,-1 1,-1 0,0 1,0-1,-2 0,0 0,0 1,-2 9,0-13,3-6,-1 1,0-1,-1 0,1 0,-1 0,0 1,0-1,0 0,0 0,-1 0,1 0,-1-1,0 1,-1 0,1-1,0 1,-1-1,0 0,0 0,0 0,0 0,0 0,-1-1,1 1,-1-1,0 0,0 0,1 0,-1-1,0 1,-1-1,-164-3,25-26,60 28,-74-11,123 3,0 3,0 1,-1 1,1 2,-30 3,15-1,19-12,36 5</inkml:trace>
  <inkml:trace contextRef="#ctx0" brushRef="#br0" timeOffset="5057.743">962 1994,'0'1,"-1"-1,1 1,0-1,-1 0,1 1,0-1,-1 1,1-1,0 1,0 0,-1-1,1 1,0-1,0 1,0-1,0 1,0-1,0 1,0 0,0-1,0 1,0-1,0 1,0-1,0 1,1 0,-1-1,0 1,0-1,1 1,-1-1,0 1,1-1,-1 0,0 1,1-1,-1 1,1-1,-1 0,0 1,1-1,-1 0,1 1,-1-1,1 0,0 0,-1 1,1-1,-1 0,1 0,-1 0,1 0,-1 0,1 0,0 0,-1 0,1 0,-1 0,1 0,40 5,-40-4,41 1,0-2,0-2,0-1,0-3,6-2,9 0,0 3,0 2,0 3,8 2,37 0,-77-1,-4 0,-38-3,10 1,-1 0,1-1,0 0,0 0,-1 0,1-1,1 0,-1 0,0-1,1 0,0 0,0 0,0-1,0 0,1 0,0 0,0-1,0 0,1 0,0 0,-4-7,2 2,-31-37,35 49,0 1,0 0,0-1,1 1,-1 0,1 0,-1 0,1 0,0 0,0 0,0 1,0-1,0 0,0 1,0-1,1 0,0 1,-1-1,1 1,0-1,0 0,0 1,0-1,1 1,-1 0,0 0,1 115,-11 84,-4-129,48-117,142-185,-158 205</inkml:trace>
  <inkml:trace contextRef="#ctx0" brushRef="#br0" timeOffset="6150.149">1780 2334,'5'9,"1"9,0 5,-1 4,-2 2,0 1,-2 0,-1 0,0 0,0-1,0-1,-1 1,1-1,0 0,-5-4,-1-3,0-3</inkml:trace>
  <inkml:trace contextRef="#ctx0" brushRef="#br0" timeOffset="6452.37">1780 2306,'15'4,"8"3,7-1,2-1,1-7,-1-2,-1-1,4-4,1-1,-1 2,-2-4,-1 2,-7 6,-7 4</inkml:trace>
  <inkml:trace contextRef="#ctx0" brushRef="#br0" timeOffset="6678.466">1837 2503,'14'14,"10"5,5 0,3-5,-4-8,-2-6,-1-2,1-2,-5-4,-6-1</inkml:trace>
  <inkml:trace contextRef="#ctx0" brushRef="#br0" timeOffset="6956.09">2401 2560,'-19'28,"-11"15,-1 5,0-1,6-9</inkml:trace>
  <inkml:trace contextRef="#ctx0" brushRef="#br0" timeOffset="7205.281">2231 2474,'5'10,"7"8,0 5,4 4,4 2,3 1,2-4,2-3,1-4,1-2,0-2,-5-5</inkml:trace>
  <inkml:trace contextRef="#ctx0" brushRef="#br0" timeOffset="8085.247">426 782,'-23'109,"21"-77,0 0,2 1,2-1,1 0,6 26,-1-6,-3 0,-2 0,-3 1,-4 33,-7-42,5-26</inkml:trace>
  <inkml:trace contextRef="#ctx0" brushRef="#br0" timeOffset="8622.579">482 725,'-154'138,"132"-110,47-15,34-15,90 12,-36 22,-113-31,1-1,-1 0,1 1,-1-1,1 0,-1 0,1 1,-1-1,1 0,0 0,-1 0,1 0,-1 1,1-1,-1 0,1 0,0 0,-1 0,1 0,-1-1,1 1,-1 0,1 0,0 0,-1 0,1-1,-1 1,1 0,-1 0,1-1,-1 1,1 0,-1-1,0 1,1-1,-1 1,1-1,-1 1,0-1,0 1,1-1,-1 1,0-1,0 1,1-1,-1 1,0-1,0 1,0-1,0 1,0-1,0 0,0 1,0-1,0 1,0-1,0 0,0 1,0-1,-1 1,1-1,0 1,0-1,-1 1,1-1,0 1,-1-1,1 1,-29-33,-24-4,43 32,1-1,-1 0,1 0,1-1,-1 0,1-1,0 0,1 0,0 0,-6-10,6 1</inkml:trace>
  <inkml:trace contextRef="#ctx0" brushRef="#br0" timeOffset="9002.313">933 161,'-9'28,"-4"15,1 5,2-1,3-4,3-5,1-3,2-3,1-3,1 0,-1-2,1 1,-1-11,1-11,-1-8</inkml:trace>
  <inkml:trace contextRef="#ctx0" brushRef="#br0" timeOffset="9258.584">877 48,'33'0,"17"0,4-5,-3-2,-4 1,-6 1,-5 1,-4-2,-2-2,-2 2,-11 6,-12 3,-7 1</inkml:trace>
  <inkml:trace contextRef="#ctx0" brushRef="#br0" timeOffset="9437.5">990 302,'24'4,"12"3,6-6,0-3,-2 0,-9-1</inkml:trace>
  <inkml:trace contextRef="#ctx0" brushRef="#br0" timeOffset="10040.359">1272 415,'0'12,"-1"-6,1-1,-1 1,1-1,0 1,1-1,-1 0,1 1,0-1,0 1,1-1,-1 0,1 0,0 0,1 0,-1 0,1 0,0-1,0 1,3 2,-2-7,0 1,-1-1,1 0,0-1,-1 1,1-1,0 0,-1 1,1-2,-1 1,1 0,-1-1,0 1,0-1,0 0,0 0,0 0,0-1,0 1,0-1,-1 1,0-1,1 0,-1 0,0 0,0 0,-1-1,1 1,-1 0,1-1,0-2,9-14,38-53,-47 71,-1 1,1-1,-1 1,1 0,-1 0,1 0,0 0,0 0,-1 0,1 0,0 1,0-1,0 1,0-1,0 1,0 0,0 0,0-1,0 1,0 1,0-1,0 0,0 0,0 1,-1-1,1 1,0 0,0 0,0-1,0 1,-1 0,1 0,0 1,-1-1,1 0,-1 1,0-1,1 0,-1 1,0 0,5 6,-1 2,-1-1,0 0,0 1,-1 0,0-1,0 1,-1 1,-1-1,1 0,-2 0,1 1,-2-1,1 0,-1 0,-2 5,2 15,2 28,1-45,-1 1,0-1,-1 1,0 0,-1-1,0 1,-1-1,-1 1,0-1,-1 0,0 0,-1 0,0-1,-1 1,-1-1,0-1,-1 1,-2 2,9-12,-1 0,1 0,0 0,-1 0,0 0,1 0,-1-1,0 1,0-1,0 1,0-1,0 1,0-1,0 0,0 0,-1 0,1-1,0 1,-1 0,1-1,-1 0,1 1,0-1,-1 0,1 0,-1 0,1-1,0 1,-1 0,1-1,-1 0,1 1,0-1,0 0,-1 0,1-1,0 1,0 0,0-1,0 1,1-1,-1 0,0 1,1-1,-1 0,1 0,-1 0,1 0,0 0,0 0,0-1,0 1,0 0,0-1,1 1,-1 0,1-1,4-11,0 0,0 1,2-1,0 1,0 0,1 1,1 0,0 0,0 0,1 1,1 0,0 1,0 0,1 0,0 2,1-1,6-2,0-2</inkml:trace>
  <inkml:trace contextRef="#ctx0" brushRef="#br0" timeOffset="12323.005">482 2447,'-4'6,"0"1,0 1,1-1,0 0,0 1,1 0,0 0,0 0,1 0,0 0,0 0,1 0,0 0,1 7,-1 0,-11 271,3-240,3 1,1 0,2 0,2 0,3 4,8 4,-29-72,-52-59,56 64,1-1,0 0,1-1,1-1,0 0,1 0,0-1,-6-16,15 30,0 0,0 0,0 0,0 0,1 0,-1 0,1 0,0 0,-1 0,1-1,0 1,0 0,1 0,-1 0,0-1,1 1,-1 0,1 0,0 0,-1 0,1 0,0 0,0 0,0 0,1 0,-1 1,0-1,1 0,-1 1,1-1,0 1,-1-1,1 1,0 0,0 0,0 0,0 0,0 0,0 0,0 1,0-1,0 0,0 1,1 0,-1 0,0-1,14 0,-1 0,1 1,-1 1,0 0,1 1,-1 1,0 0,5 2,68 11,-16-3,-61-9,0-1,0-1,1 0,-1-1,1 0,0 0,-1-1,1-1,5-1,21-2,-38 5,1-1,-1 1,0-1,1 1,-1-1,1 1,-1-1,0 1,1-1,-1 1,0-1,1 1,-1 0,0-1,0 1,0 0,1-1,-1 1,0 0,0-1,0 1,0 0,0-1,0 1,-1-1,1 1,0 0,0-1,0 1,-1 0,1-1,0 1,0-1,-1 1,1-1,-1 1,1 0,0-1,-1 0,1 1,-1-1,1 1,-1-1,0 0,1 1,-1-1,1 0,-1 1,0-1,1 0,-1 0,1 0,-2 1,-228 195,218-180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2:13.1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114 199,'0'366,"-1"-352,1 0,-2 0,0 0,-1 0,0 0,-1-1,0 1,-1-1,-2 3,6-16,1 0,0-1,0 1,0 0,0 0,-1 0,1-1,0 1,0 0,0 0,-1 0,1 0,0-1,0 1,-1 0,1 0,0 0,0 0,-1 0,1 0,0 0,-1 0,1 0,0 0,0 0,-1 0,1 0,0 0,0 0,-1 0,1 0,0 0,-1 0,1 0,0 0,0 0,-1 0,1 1,2-16</inkml:trace>
  <inkml:trace contextRef="#ctx0" brushRef="#br0" timeOffset="311.262">0 143,'29'0,"14"0,5 0,-1 0,-4 0,-4 0,-4 0,-4 0,-1 0,-2-5,0-2,-1 1,0 1,-4 2</inkml:trace>
  <inkml:trace contextRef="#ctx0" brushRef="#br0" timeOffset="571.952">29 424,'29'0,"14"0,5 0,-2 0,-3 0,-4 0,-4 0,-8 0</inkml:trace>
  <inkml:trace contextRef="#ctx0" brushRef="#br0" timeOffset="1183.913">565 397,'-7'12,"1"1,0 0,1 0,0 0,1 1,1 0,0 0,1 0,0 0,1 0,1 0,0 0,1 0,1 1,0-1,1 0,0-1,5 13,-7-25,-1 1,1-1,-1 0,1 1,0-1,-1 0,1 0,0 0,0 0,0 0,0 0,0 0,0 0,0 0,1 0,-1 0,0-1,0 1,1-1,-1 1,0-1,1 1,-1-1,1 0,-1 1,0-1,1 0,-1 0,1 0,-1 0,0 0,1-1,-1 1,1 0,-1-1,0 1,1-1,-1 1,0-1,1 1,-1-1,0 0,0 0,0 0,0 0,0 0,0 0,0 0,0 0,0 0,0 0,0 0,-1-1,1 1,-1 0,1-1,-1 1,1-1,28-72,-26 63,0 1,0 0,1 0,0 1,1-1,0 1,0 0,1 0,0 0,1 1,0 0,-6 7,-1 0,1 1,-1-1,1 0,0 1,0-1,-1 0,1 1,0-1,0 1,0-1,-1 1,1 0,0-1,0 1,0 0,0 0,0-1,0 1,0 0,0 0,0 0,0 0,0 0,0 0,0 1,0-1,0 0,-1 0,1 1,0-1,0 1,0-1,0 0,0 1,-1 0,1-1,0 1,0-1,-1 1,1 0,0 0,-1-1,1 1,-1 0,1 0,-1 0,1 0,-1-1,0 1,1 0,-1 0,0 0,0 0,0 0,0 0,0 0,0 0,0 0,7 62,-7-63,-3 207,-22-66,24-126,0-1,-2 1,0-1,0 0,-1 0,-1 0,0-1,-1 0,-1 0,-6 11,13-24,0 1,0 0,-1-1,1 1,0-1,0 1,-1 0,1-1,0 1,-1-1,1 1,0-1,-1 1,1-1,-1 1,1-1,-1 1,1-1,-1 0,0 1,1-1,-1 0,1 1,-1-1,0 0,1 0,-1 0,0 0,1 1,-1-1,0 0,1 0,-1 0,1 0,-1 0,0-1,1 1,-1 0,0 0,1 0,-1-1,0 1,1 0,-1 0,1-1,-1 1,1-1,-1 1,1 0,-1-1,1 1,-1-1,1 1,-1-1,1 1,0-1,-1 0,1 1,0-1,0 1,-1-1,1 0,0 1,-8-44,8 26,1 0,2 0,-1 1,2-1,0 1,1 0,1 0,1 0,0 1,1 0,1 0,0 1,1 0,8-8,-8 9</inkml:trace>
  <inkml:trace contextRef="#ctx0" brushRef="#br0" timeOffset="1774.67">1384 1,'-3'2,"-1"-1,1 1,0 0,0 1,0-1,1 0,-1 1,0 0,1 0,0-1,-1 2,1-1,1 0,-1 0,0 0,1 1,-1 0,-2 3,-84 156,-138 258,128-239,92-160,6-4</inkml:trace>
  <inkml:trace contextRef="#ctx0" brushRef="#br0" timeOffset="2098.72">1552 340,'-28'39,"2"2,1 1,2 1,2 0,2 2,2 0,2 1,-7 39,-16 41,35-117,6-15,4-8,2 1</inkml:trace>
  <inkml:trace contextRef="#ctx0" brushRef="#br0" timeOffset="2349.137">1468 340,'34'-5,"15"-1,5-1,-2 2,-6-3,-5 0,-5 0,-4 3,-7 2</inkml:trace>
  <inkml:trace contextRef="#ctx0" brushRef="#br0" timeOffset="2537.196">1468 594,'34'-5,"15"-1,5 0,-2 1,-6 2,-10 1</inkml:trace>
  <inkml:trace contextRef="#ctx0" brushRef="#br0" timeOffset="2819.724">2032 650,'-23'34,"-9"16,-4 3,5-1,3-5,6-7,2-9,4-10</inkml:trace>
  <inkml:trace contextRef="#ctx0" brushRef="#br0" timeOffset="3039.607">1779 622,'14'19,"5"11,-1 6,2-4,-3-2,0-2,3 0,-3-1,1-4,2-2,3-4,-3-5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2:17.1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0 735,'127'-11,"86"-25,-49 20,-146 10</inkml:trace>
  <inkml:trace contextRef="#ctx0" brushRef="#br0" timeOffset="408.966">170 932,'10'0,"7"0,6 0,4 0,3 0,0 0,0 0,0 0,-1-5,0-1,0 0,-1 1,0 2,1 0,-1 2,0 1,0 5,-5 1</inkml:trace>
  <inkml:trace contextRef="#ctx0" brushRef="#br0" timeOffset="10251.288">1073 961,'-1'-57,"4"39,1 1,0-1,1 1,1-1,1 1,1 1,0 0,1 0,0 0,2 1,-1 1,2 0,0 0,1 1,0 1,1 0,0 1,11-6,-24 16,0 0,1 1,-1-1,1 1,-1 0,1-1,-1 1,1 0,-1 0,1 0,-1 0,1 0,-1 0,1 1,-1-1,0 0,1 1,-1-1,1 1,-1 0,0-1,1 1,-1 0,0 0,0 0,1 0,-1 0,0 0,0 0,0 0,0 0,0 0,-1 1,1-1,0 0,-1 1,1-1,0 0,-1 1,1 0,16 62,-14 158,30-287,82-132,-49 124,-65 72,1 1,-1-1,0 1,0-1,1 1,-1-1,0 1,0 0,1 0,-1-1,0 1,1 0,-1 0,0 0,1 1,-1-1,0 0,1 0,-1 1,0-1,1 1,-1-1,0 1,0 0,0-1,0 1,0 0,0 0,0 0,0 0,0 0,0 0,0 0,0 0,0 0,-1 0,1 0,-1 0,1 1,-1-1,1 0,-1 0,1 1,-1 0,17 60,-1 76,-4-78,-19-52,1-13</inkml:trace>
  <inkml:trace contextRef="#ctx0" brushRef="#br0" timeOffset="10811.278">1778 368,'47'168,"-46"-161,0 3,1 1,0 0,1 0,0-1,0 0,1 1,0-1,1 0,0-1,1 1,0-1,0 0,1-1,7 7,-11-15,-1 0,1 0,0 0,0 0,0-1,-1 1,1-1,0 0,0 0,-1 0,1 0,-1 0,1-1,-1 1,1-1,-1 0,0 1,0-1,0 0,0 0,0 0,0-1,-1 1,1 0,-1-1,1 1,-1-1,0 1,0-1,0 0,0 1,-1-1,1 0,-1 0,1 0,-1 1,0-3,66-181,-57 163,0 1</inkml:trace>
  <inkml:trace contextRef="#ctx0" brushRef="#br0" timeOffset="11337.213">2258 57,'16'0,"71"7,-86-6,1-1,0 1,0-1,0 1,-1 0,1 0,0 0,-1 0,1 0,-1 0,1 1,-1-1,1 0,-1 1,0-1,0 1,0 0,0-1,0 1,0 0,0 0,0-1,-1 1,1 0,-1 0,1 0,-1 0,0 0,0 0,0 0,0-1,0 1,0 0,0 0,-1 0,1 0,-1 0,1 0,-1 0,0 0,-3 6,0 0,0 0,-1-1,0 0,0 0,0 0,-1 0,0-1,-1 0,1-1,-1 1,0-1,-1 0,-7 3,-63 60,77-67,0 1,0-1,0 1,0-1,0 1,0 0,0-1,0 1,1 0,-1 0,1 0,-1-1,1 1,0 0,0 0,0 0,0 0,0 0,0 0,0-1,1 1,-1 0,0 0,1 0,0 0,-1-1,1 1,0 0,0-1,0 1,0-1,0 1,1-1,-1 1,0-1,1 0,-1 0,1 1,-1-1,1 0,-1 0,1-1,0 1,0 0,-1 0,1-1,0 1,0-1,0 0,0 0,0 1,-1-1,2 0,12 1,0 0,0-1,0-1,0 0,0-1,-1-1,1 0,3-2,77-11,6 27,-83-5</inkml:trace>
  <inkml:trace contextRef="#ctx0" brushRef="#br0" timeOffset="11736.12">1807 904,'24'5,"13"-4,4-1,1-1,-2 0,-4-6,-2 0,-3 0,-2 2,-5-4,-3 0,1 2,-4 7,-5 8,-5 2</inkml:trace>
  <inkml:trace contextRef="#ctx0" brushRef="#br0" timeOffset="12406.272">2032 1186,'-9'83,"-21"97,30-178,0-1,0 1,0-1,0 1,0-1,0 1,0-1,-1 1,1-1,-1 1,1-1,-1 1,1-1,-1 0,0 1,0-1,0 0,0 0,0 1,0-1,0 0,0 0,0 0,0 0,-1 0,1-1,0 1,-1 0,1-1,0 1,-1 0,1-1,-1 0,1 1,-1-1,1 0,-1 0,1 0,-1 0,1 0,-1 0,1 0,-1 0,1-1,-1 1,1-1,-1 1,1-1,-1 1,1-1,0 0,-1 0,1 0,0 0,0 0,0 0,0 0,0 0,0 0,0 0,0-1,0 1,0-1,0-8,0-1,1 0,0 0,1 0,0 0,1 1,0-1,1 1,0-1,0 1,1 0,1 0,0 0,0 1,1-1,0 1,0 1,8-9,5-6,0 0,2 1,1 1,0 1,2 2,0 0,1 1,1 1,0 1,1 2,1 1,9-2,-28 9,0 2,0-1,0 2,1-1,-1 1,1 0,-1 1,1 0,0 1,0 0,-1 0,1 1,0 1,-1-1,-7 0,0 0,0 0,0 0,0 0,0 1,0-1,-1 0,1 1,-1-1,1 1,-1-1,1 1,-1 0,0 0,0 0,0 0,0-1,0 1,0 0,-1 1,1-1,0 0,-1 0,0 0,0 0,1 0,-1 1,-1-1,1 0,0 0,0 0,-1 0,1 0,-1 0,0 0,1 0,-1 0,-1 1,-49 69,26-55,-2-1,0-2,0 0,-1-2,-19 6,-27 12,72-30,1 0,-1 0,1 0,-1 1,1-1,-1 0,1 1,-1-1,1 1,0-1,-1 1,1 0,0 0,-1-1,1 1,0 0,0 0,0 0,0 0,0 1,0-1,0 0,0 0,0 1,1-1,-1 0,1 1,-1-1,1 0,-1 1,1-1,0 1,-1-1,1 1,0-1,0 1,0-1,0 1,0-1,1 1,-1-1,0 1,1-1,-1 1,1-1,0 0,-1 1,1-1,0 0,0 1,0-1,-1 0,2 0,-1 0,0 0,0 0,134 95,-131-91,0-1,0-1,0 1,0 0,1-1,0 0,-1 0,1 0,0-1,0 1,1-1,-1 0,0-1,1 0,-1 1,1-2,-1 1,1 0,-1-1,1 0,0-1,-1 1,1-1,-1 0,1-1,-1 1,0-1,1 0,-1 0,0-1,4-2,9-12</inkml:trace>
  <inkml:trace contextRef="#ctx0" brushRef="#br0" timeOffset="12844.83">2823 29,'37'81,"88"308,-115-360,-2 0,-1 1,-1 0,-2 0,-1 0,-1 0,-1 1,-2-1,-1 1,-2-1,-1 0,-1 0,-1-1,-2 1,-1-2,-11 23,-2-11,-2-1,-1-1,-2-1,-2-2,-1-1,-1-1,-2-1,-1-2,-2-2,-1-1,-1-2,-1-2,-14 5,25-15</inkml:trace>
  <inkml:trace contextRef="#ctx0" brushRef="#br0" timeOffset="13344.862">931 1,'-22'44,"1"2,2 1,2 0,2 1,3 1,-3 26,11-30,2 1,1-1,3 1,2-1,2 0,2 0,1-1,3 0,2-1,1 0,2-1,2-1,2 0,7 7,2 7,2-2,3-1,30 35,-57-78,0 0,1 0,0-1,0 0,1 0,0-1,1 0,-1-1,11 5,-2-5</inkml:trace>
  <inkml:trace contextRef="#ctx0" brushRef="#br0" timeOffset="13872.734">3697 85,'-13'45,"-41"113,-143 233,-29-40,70-104,139-199,17-31</inkml:trace>
  <inkml:trace contextRef="#ctx0" brushRef="#br0" timeOffset="15504.806">3980 283,'-18'13,"0"1,0 0,2 1,0 1,0 0,2 2,0-1,1 2,1 0,1 0,0 1,2 0,0 1,1 0,1 0,1 1,1 0,1 0,1 1,5 257,-2-271,0 0,0 0,1 0,0 0,1 1,0-2,1 1,-1 0,2 0,-1-1,1 0,1 1,-1-2,1 1,1 0,0-1,8 6</inkml:trace>
  <inkml:trace contextRef="#ctx0" brushRef="#br0" timeOffset="16109.896">4093 904,'40'-84,"94"-160,-134 243,0-1,1 1,-1 0,0 0,0 0,0 0,1 0,-1 0,1 0,-1 0,1 0,-1 0,1 0,0 0,-1 0,1 0,0 0,0 0,0 1,-1-1,1 0,0 1,0-1,0 0,0 1,0-1,0 1,0 0,1-1,-1 1,0 0,0 0,0 0,0-1,0 1,0 0,1 1,-1-1,0 0,0 0,0 0,0 1,0-1,0 0,0 1,0-1,0 1,0-1,0 1,0 0,0-1,0 1,0 0,0 0,-1 0,1 0,0-1,-1 1,1 0,0 1,-11 83,7-80,1 0,0 0,1 0,-1 0,1 0,0 0,0 0,1 0,-1 1,1-1,1 0,-1 0,0 1,1-1,0 0,1 0,-1 0,1 0,0 0,0 0,0-1,3 5,-3-8,0 1,0-1,0 1,0-1,0 0,0 0,1 0,-1 0,0 0,1 0,-1-1,1 1,-1-1,1 1,-1-1,1 0,-1 0,1 0,-1-1,1 1,-1 0,0-1,1 0,-1 0,1 1,-1-1,0 0,0-1,0 1,0 0,0-1,2-1,64-53,-13-8,-45 49,2 0,0 1,0 1,1 0,1 1,0 0,1 1,6-3,-20 13,1 0,-1 1,0-1,0 1,1-1,-1 1,0-1,1 1,-1 0,1 0,-1-1,1 1,-1 0,0 0,1 1,-1-1,1 0,-1 0,0 1,1-1,-1 1,1-1,-1 1,0-1,0 1,1 0,-1 0,0 0,0-1,0 1,0 0,0 0,0 1,0-1,0 0,-1 0,1 0,0 1,-1-1,1 0,-1 1,1-1,-1 0,1 1,-1-1,0 1,0-1,0 0,0 1,0 0,-2 77,-5-57,6-19,-1 0,1-1,-1 1,1 0,0 0,0 0,0 0,0 0,0 0,1 0,-1 0,1 0,0 0,0 0,0 0,1 0,-1 0,1 1,-1-1,1 0,0-1,0 1,0 0,1 0,-1 0,1-1,-1 1,1 0,0-1,0 0,0 1,0-1,2 1,12 3</inkml:trace>
  <inkml:trace contextRef="#ctx0" brushRef="#br0" timeOffset="16684.577">5165 508,'-26'7,"0"2,1 0,0 1,1 2,0 0,1 2,0 1,1 0,1 2,-17 16,6 33,31-64,1 0,-1 0,1 0,-1 0,1 0,0-1,0 1,0 0,0 0,0 0,1 0,-1 0,0 0,1 0,0-1,-1 1,1 0,0 0,0-1,0 1,0 0,0-1,0 1,0-1,1 1,-1-1,1 0,-1 0,1 1,-1-1,1 0,0 0,-1-1,1 1,0 0,0 0,6-2,0 1,-1-1,1 0,0-1,-1 0,0 0,1 0,-1-1,0 0,0-1,0 1,-1-2,1 1,-1 0,0-1,0 0,-1-1,3-2,22-20,-21 18,2 0,-1 0,1 1,0 0,1 0,0 2,1-1,-1 2,1 0,1 0,4-1,-15 7,-1-1,1 1,-1 0,1 0,-1 0,1 0,-1 1,1-1,-1 0,1 1,-1 0,0 0,1 0,-1 0,0 0,0 0,0 0,1 1,-1-1,-1 1,1-1,0 1,0 0,-1 0,1 0,-1 0,1 0,-1 0,0 0,0 0,0 1,0-1,0 1,21 89,-18-63,5 18,-3 0,-1 0,-3 1,-2-1,-1 1,-3-1,-2 0,-8 27,14-68,-1-1,1 0,-2 0,1 0,0 0,-1 0,0 0,0 0,-1 0,1-1,-1 1,0-1,0 0,-1 1,1-2,-1 1,0 0,0-1,0 1,0-1,-1 0,1-1,-1 1,0-1,0 0,0 0,0 0,0-1,0 0,0 0,0 0,0-1,-1 1,1-1,0-1,-1 1,1-1,0 1,0-2,0 1,-3-1,1-4,1 0,-1-1,1 0,0 0,0 0,1 0,0-1,0 0,1 0,0 0,1-1,0 0,0 1,0-1,1 0,1 0,0 0,0-1,0 1,1 0,1 0,-1 0,2 0,1-8,-3 12,1-20</inkml:trace>
  <inkml:trace contextRef="#ctx0" brushRef="#br0" timeOffset="17047.319">5504 141,'159'-11,"-152"11,1 1,-1 0,0 0,0 0,0 1,0 0,-1 1,1-1,0 1,-1 1,0-1,0 1,0 0,0 1,-1-1,1 1,-1 0,0 0,-1 1,4 4,2 14,0 0,-2 0,-1 1,-1 0,-1 0,-1 0,-1 1,-1 0,-1-1,-2 1,-1 0,0-1,-5 13,0 10,-2-1,-3 0,-1-1,-2 0,-3-1,-1-1,-3-1,-1 0,-6 5,11-19,14-19,-2 0,1-1,-1 0,0 0,-1-1,0 0,0 0,-1 0,0-1,-8 5,0-4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53:44.82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13215 2256,'15'-11,"0"0,-1-1,-1-1,0 0,-1-1,0 0,-1-1,-1 0,0-1,-1 0,4-12,-13 22,-1 0,0 1,0-1,0 0,-1 1,0-1,0 1,0 0,-1-1,0 1,0 0,0 1,0-1,-1 0,0 1,0 0,0 0,0 0,-1 0,0 1,0 0,1 0,-2 0,1 1,0-1,-1 1,1 0,-1 1,1-1,-2 1,1-1,-368-185,-67-56,124 101,-6 15,-5 13,-40 5,-1133-256,701 192,628 136,-848-164,-135 62,1010 124,-1368-83,1034 103,-444 64,558-22,3 15,2 17,-220 83,428-112,3 6,1 6,4 7,3 7,3 5,54-21,4 4,2 3,3 3,3 4,4 3,3 2,-49 80,85-113,1 3,3 0,2 1,2 2,3 0,2 1,2 0,2 2,3-1,2 1,3 0,2 40,0-58,2 0,1 0,1 0,3-1,0 1,3-1,1 0,2-1,1 0,1 0,2-2,2 0,7 10,22 10,2-1,2-3,3-2,1-2,2-2,2-3,2-3,2-2,48 19,28 22,111 62,123 43,-206-122,2-9,3-6,1-8,2-8,1-7,12-7,12 6,190 27,105 39,-77 8,323 63,-489-124,1-11,0-11,57-13,758-64,451-98,-342 31,-76 1,-935 104,-2-7,-1-7,99-43,-177 52,-2-4,-2-3,-1-4,36-29,-49 30,-1-3,-2-3,-3-3,-2-2,-2-3,-3-2,1-7,-30 37,-2-2,0-1,-2 0,-2-2,0 0,-3-1,-1 0,-1-1,-2-1,-2 0,-2-1,-1 1,0-15,-7 24,-1 0,-1 1,-1 0,-2 0,0 0,-2 0,-1 1,-1 0,-2 1,0 0,-2 1,0 0,-1 2,-2-1,0 2,-2 0,0 1,-21-16,2 4,-1 2,-1 1,-2 3,-1 1,0 2,-2 2,-15-3,-18-4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2:53.3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57 339,'167'-11,"63"-24,-174 30,-50 10</inkml:trace>
  <inkml:trace contextRef="#ctx0" brushRef="#br0" timeOffset="495.678">0 565,'10'0,"7"0,7 0,3 0,2 0,1 0,0 0,0 0,0 0,-1 0,0 0,-1 0,0 0,0 0,0 0,-4-5,-8-1</inkml:trace>
  <inkml:trace contextRef="#ctx0" brushRef="#br0" timeOffset="1141.023">226 1,'2'7,"1"1,-1 0,1-1,0 0,1 0,0 0,0 0,0 0,1-1,0 0,0 0,1 0,-1-1,2 1,-3-1,18 15,1 0,1-1,1-2,1 0,0-2,1 0,16 5,-37-17,4 0,0 0,-1 1,1 1,-1-1,0 2,0-1,-1 1,1 1,-2-1,1 1,0 1,-1-1,-1 1,1 1,-1-1,-1 1,0 0,0 0,2 6,-8-10,0 0,0 0,-1 0,1 0,-1 0,0 0,-1 0,1-1,-1 0,0 1,0-1,0 0,-1 0,1 0,-1-1,0 0,0 1,0-1,-1 0,1-1,-1 1,0-1,-4 2,-18 14,-289 206,293-207,20-16,0 0,0 1,0 0,0-1,1 1,-1 0,1 0,-1 1,1-1,0 0,0 1,0-1,0 1,0 0,1 0,-1 0,1 0,-1 0,1 2,1 7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3:08.0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81,'341'-55,"-246"34,-76 16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3:08.2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28,'29'0,"14"0,4 0,0-5,-4-1,-4 0,-5 1,-2 2,-2 1,-7 5,-7 3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2:58.1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86 170,'24'0,"13"0,4 0,1 0,-2 0,-4 0,-7 5,-9 1</inkml:trace>
  <inkml:trace contextRef="#ctx0" brushRef="#br0" timeOffset="-359.348">114 311,'-27'196,"14"-24,-20-59,34-121,3-5</inkml:trace>
  <inkml:trace contextRef="#ctx0" brushRef="#br0" timeOffset="326.525">86 508,'15'5,"8"1,7 1,2-2,0-2,0-1,0 0,-7-2</inkml:trace>
  <inkml:trace contextRef="#ctx0" brushRef="#br0" timeOffset="2988.989">876 367,'-2'-2,"1"0,-1 1,0-1,1 0,-1 1,0-1,0 1,0 0,0-1,0 1,0 0,0 0,0 0,-1 1,1-1,0 0,-1 1,1 0,0-1,-1 1,1 0,0 0,-1 0,1 1,0-1,-1 0,1 1,0 0,-1-1,1 1,0 0,0 0,-87 36,87-35,-1-1,1 1,0-1,0 1,0 0,0 0,0 0,0 0,0 0,0 1,1-1,-1 0,1 1,0-1,0 1,0 0,0-1,0 1,0 0,1-1,0 1,-1 0,1 0,0 0,0-1,0 1,1 0,-1 0,1-1,-1 1,1 0,0 0,49 46,-47-48,0 1,0-1,0 0,-1 1,1-1,0 1,-1 0,0 0,1 0,-1 0,0 1,0-1,0 0,0 1,0 0,-1-1,1 1,-1 0,0 0,0 0,0 0,0 0,0 0,-1 0,1 0,-1 0,0 0,0 0,0 0,0 0,0 0,-1 0,1 0,-1 0,-1 2,-1 1,-1-1,0 0,0 0,0 0,-1-1,0 0,0 1,0-2,0 1,-1 0,1-1,-1 0,0-1,0 1,0-1,0 0,0 0,0-1,-1 0,1 0,0-1,-6 1,-13 1</inkml:trace>
  <inkml:trace contextRef="#ctx0" brushRef="#br0" timeOffset="3252.774">1017 537,'-14'28,"-5"11</inkml:trace>
  <inkml:trace contextRef="#ctx0" brushRef="#br0" timeOffset="3505.567">1074 0,'0'0</inkml:trace>
  <inkml:trace contextRef="#ctx0" brushRef="#br0" timeOffset="3840.079">1158 649,'146'-215,"-116"184,-29 30,-1 1,1-1,0 1,-1 0,1-1,-1 1,1 0,-1-1,1 1,0 0,-1 0,1 0,0 0,-1-1,1 1,-1 0,1 0,0 0,-1 0,1 0,0 1,-1-1,1 0,0 0,-1 0,1 1,-1-1,1 0,0 0,-1 1,1-1,-1 1,1-1,-1 0,1 1,-1-1,0 1,1-1,-1 1,1-1,-1 1,0 0,1-1,-1 1,0-1,0 1,0 0,1-1,-1 1,0-1,0 1,0 0,0-1,0 1,0 0,0-1,0 1,-1 0,4 54,-4-50,1 0,-1 1,1-1,0 0,0 1,0-1,1 0,-1 1,1-1,1 0,-1 0,1 0,0 0,0 0,0 0,1 0,0-1,0 1,0-1,0 0,1 0,-1 0,1 0,0-1,0 1,4 1,-4-3,-1-1,1 0,0-1,-1 1,1-1,0 1,-1-1,1 0,0 0,-1-1,1 1,0-1,-1 0,1 0,-1 0,1 0,-1-1,0 1,1-1,-1 0,0 0,0 0,0 0,0-1,-1 1,1-1,-1 0,2-1,56-87,-26-2,-31 72</inkml:trace>
  <inkml:trace contextRef="#ctx0" brushRef="#br0" timeOffset="4548.777">1920 791,'-8'-15,"1"0,0 0,1-1,1 0,0 0,1 0,1-1,1 1,0-1,1 0,1 1,0-1,3-12,1-6,1 1,2 0,1 0,2 0,1 1,2 1,1 0,2 0,0 2,3 0,17-23,-23 37,1 0,1 0,0 1,1 1,1 1,0 0,17-9,-33 21,-1 1,0-1,1 1,-1-1,1 1,-1-1,1 1,-1-1,1 1,-1 0,1-1,-1 1,1 0,0-1,-1 1,1 0,0 0,-1 0,1-1,0 1,-1 0,1 0,0 0,-1 0,1 0,0 0,-1 0,1 1,0-1,-1 0,1 0,-1 0,1 1,0-1,-1 0,1 1,-1-1,1 0,-1 1,1-1,-1 1,1-1,-1 1,1-1,-1 1,1-1,-1 1,0-1,0 1,1 0,-1-1,0 1,0-1,1 1,-1 0,0-1,0 2,-15 36,-88 117,101-154,1 0,0 1,0-1,0 1,0-1,0 1,0-1,1 1,-1-1,0 1,1 0,-1-1,1 1,0 0,-1-1,1 1,0 0,0 0,0-1,0 1,1 0,-1 0,0-1,1 1,-1 0,1-1,0 1,-1-1,1 1,0 0,0-1,0 0,0 1,0-1,0 0,1 1,-1-1,0 0,1 0,-1 0,0 0,1 0,0 0,-1-1,1 1,-1 0,1-1,0 1,-1-1,1 0,0 0,0 1,-1-1,1 0,0 0,35 3,52 11,-86-13,-1 0,1 0,-1 1,1-1,-1 0,0 1,0-1,1 1,-1 0,0 0,0 0,-1 0,1 0,0 0,-1 0,1 1,-1-1,0 0,0 1,0-1,0 1,0 0,0-1,-1 1,0 0,1-1,-1 1,0 0,0 2,-3 6,0 0,-1 0,0 0,-1-1,0 0,-1 0,0 0,0-1,-1 0,-1 0,1 0,-1-1,-1 0,1-1,-1 0,-1 0,-4 2,11-7,0 1,-1-1,1 0,-1 0,1 0,-1 0,0-1,0 1,1-1,-1 0,0 0,0-1,-1 1,1-1,0 0,0 0,0 0,0-1,0 1,0-1,0 0,0 0,0 0,0-1,1 0,-1 1,0-1,1 0,0-1,-1 1,1-1,0 1,0-1,-1-1,-192-208,179 193,1-1,0 0,2-1,0 0,2-1,-4-8,9 11</inkml:trace>
  <inkml:trace contextRef="#ctx0" brushRef="#br0" timeOffset="5290.895">1 932,'23'11,"1"-1,0-1,0-1,1-1,0-1,0-2,0 0,1-1,-1-2,1-1,-1 0,1-2,0-1,371-44,-290 31,681-112,-653 118,-104 9</inkml:trace>
  <inkml:trace contextRef="#ctx0" brushRef="#br0" timeOffset="5646.914">284 1158,'-5'33,"-2"17,1 3,1-1,1-6,2-5,1-5,1-4,-5-2,-1-2,0-1,1 0,2 0,1 1,1-5</inkml:trace>
  <inkml:trace contextRef="#ctx0" brushRef="#br0" timeOffset="5939.327">311 1185,'34'-9,"15"-4,5 1,-2 2,-6 3,-5 3,-5 1,-3 2,-4 1,-1 1,-5 4,-7 2</inkml:trace>
  <inkml:trace contextRef="#ctx0" brushRef="#br0" timeOffset="6186.426">340 1355,'29'0,"14"0,4 0,-5-5,-5-1,-9-1</inkml:trace>
  <inkml:trace contextRef="#ctx0" brushRef="#br0" timeOffset="7089.701">227 113,'-5'0,"-1"5,-5 1,-1 5,3 5,-3 5,1 3,-3 3,2 1,2 1,8-4,9-7,8-7,2-4</inkml:trace>
  <inkml:trace contextRef="#ctx0" brushRef="#br0" timeOffset="7894.246">904 1298,'-24'20,"-7"10,0 6,7 0,6 1,12-8,11-3,10-6,7-7,5-5,2-4,1-8,1-2,-6-1</inkml:trace>
  <inkml:trace contextRef="#ctx0" brushRef="#br0" timeOffset="8186.344">1186 1355,'-6'6,"0"1,0 0,1 0,0 1,0 0,1 0,0 0,0 0,1 0,0 1,0-1,1 1,0 0,1 0,0 0,0 0,1 0,0 0,1 5,0-12,0 0,1 0,-1-1,0 1,1-1,-1 1,1-1,0 1,0-1,-1 0,1 0,0 0,0 0,0 0,0 0,0 0,0-1,0 1,0-1,0 1,1-1,-1 0,0 0,0 0,0 0,0 0,1-1,-1 1,0 0,0-1,1 0,66-25,-56 20,0 0,-1 0,0-2,-1 1,1-1,-1-1,-1 0,0-1,0 0,-1 0,0-1,-1-1,0 1,-1-1,0 0,-1-1,-1 1,3-9,-7 19,-1 0,0 0,0 0,0 0,1 0,-2 0,1 0,0 0,0 0,-1 1,1-1,-1 0,1 0,-1 0,0 0,0 0,0 1,0-1,0 0,0 1,0-1,-1 1,1-1,0 1,-1 0,0 0,1-1,-1 1,1 0,-1 0,0 1,0-1,0 0,0 1,1-1,-1 1,0-1,0 1,0 0,0 0,0 0,0 0,-1 0,-84 22,72-11</inkml:trace>
  <inkml:trace contextRef="#ctx0" brushRef="#br0" timeOffset="8538.678">1751 1185,'-109'73,"108"-72,1-1,-1 1,0-1,1 1,-1 0,0-1,1 1,-1 0,1 0,-1-1,1 1,-1 0,1 0,-1 0,1 0,0-1,0 1,-1 0,1 0,0 0,0 0,0 0,0 0,0 0,0 0,0 0,0 0,1-1,-1 1,0 0,0 0,1 0,-1 0,1 0,-1-1,0 1,1 0,0 0,-1-1,1 1,-1 0,1-1,0 1,0 0,0 0,46 20,-26-13,-19-8,1 1,0 0,0-1,0 1,0 1,-1-1,1 0,-1 1,1-1,-1 1,1 0,-1 0,0 0,0 0,0 0,0 0,0 1,0-1,-1 0,1 1,-1 0,1-1,-1 1,0 0,0 0,-1 0,1-1,0 1,-1 0,0 0,0 0,1 0,-2 0,1 0,0 0,-1 0,1 0,-1 0,0 0,0-1,0 1,-1 0,-1 3,-2 0,1-1,-1 1,1-1,-2 0,1 0,0-1,-1 0,0 0,0 0,0-1,0 0,-1 0,1 0,-1-1,0 0,0 0,0-1,-2 1,-17 1</inkml:trace>
  <inkml:trace contextRef="#ctx0" brushRef="#br0" timeOffset="9188.845">2033 1609,'-6'-34,"2"0,1-1,2 1,1-1,2 1,1-1,2 1,1 0,2 1,1-1,1 2,2-1,2 1,1 1,9-14,-13 28,2 0,-1 1,2 0,0 1,1 1,0 0,1 1,1 1,0 1,0 0,1 1,1 1,0 0,10-2,-28 10,0 1,0-1,1 0,-1 1,1-1,-1 1,0-1,1 1,-1 0,1 0,-1 0,1-1,-1 1,1 1,-1-1,1 0,-1 0,0 0,1 1,-1-1,1 1,-1-1,0 1,1 0,-1-1,0 1,0 0,0 0,1 0,-1 0,0 0,0 0,0 0,0 0,-1 0,1 1,0-1,0 0,-1 1,1-1,-1 0,1 1,-14 62,-126 100,138-163,0-1,0 1,0-1,0 1,1 0,-1-1,0 1,0 0,1 0,-1 0,0 0,1 0,-1 0,1 0,-1 0,1 0,0 0,-1 0,1 0,0 0,0 0,0 0,0 0,0 0,0 0,0 0,0 0,0 0,0 0,0 1,1-1,-1 0,0 0,1 0,-1 0,1-1,-1 1,1 0,0 0,-1 0,1 0,0 0,0-1,-1 1,1 0,0-1,0 1,0 0,0-1,0 1,0-1,0 0,0 1,0-1,0 0,0 0,0 1,0-1,0 0,0 0,1 0,42 3,-40-4,0 0,0 0,0 0,1 0,-1 1,0 0,0 0,0 0,0 0,0 1,0-1,0 1,0 0,0 1,0-1,0 1,0-1,-1 1,1 0,-1 0,1 1,-1-1,0 1,0 0,0 0,0 0,0 0,-1 0,1 0,-1 1,0-1,0 1,0 0,-1 0,1-1,-1 1,0 0,0 2,-1-2,0 0,-1 0,0-1,1 1,-2 0,1 0,0-1,-1 1,1 0,-1-1,0 1,0-1,-1 0,1 0,-1 0,1 0,-1 0,0-1,0 1,0-1,0 1,-1-1,1 0,-1-1,1 1,-1 0,0-1,1 0,-5 1,0 0,0 0,0-1,0 0,-1-1,1 1,0-2,-1 1,1-1,0 0,0-1,0 0,0 0,-6-3,-287-161,282 156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3:12.6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59,'38'-4,"22"-3,7 1,0-3,-1-1,-7 1,-8 3,-5 2,-4 2,-4 1,-5 1,-3 0,-1 1,-6 4,-7 2</inkml:trace>
  <inkml:trace contextRef="#ctx0" brushRef="#br0" timeOffset="919.645">903 116,'-5'34,"-1"15,-5 5,0-2,2-6,2-5,2-5,3-4,1-2,0-3,2-4</inkml:trace>
  <inkml:trace contextRef="#ctx0" brushRef="#br0" timeOffset="1350.693">819 200,'21'-20,"2"1,0 0,1 2,1 1,0 0,2 2,-1 1,1 2,26-8,-49 18,-1 0,1 0,-1 1,1-1,0 1,-1 0,1 0,0 0,-1 1,1-1,0 1,-1 0,1 0,-1 0,0 0,1 1,-1-1,0 1,0 0,1 0,-2 0,1 0,0 1,0-1,-1 1,1 0,-1-1,0 1,0 0,0 0,0 1,0-1,-1 0,0 1,1-1,-1 1,0-1,-1 1,1-1,-1 1,0 0,1-1,-1 1,-1 0,1-1,-1 1,1-1,-1 1,0 0,0-1,-1 0,0 2,-4 5,0 0,0 0,-1-1,-1 0,0 0,0-1,-1 0,0 0,0-1,0 0,-1-1,0 0,-1 0,1-1,-10 3,-11 8,28-15,0 0,1 0,-1 0,0 0,1 1,-1 0,1-1,-1 1,1 0,0 0,0 0,0 0,0 1,0-1,0 0,0 1,1 0,0-1,-1 1,1 0,0-1,0 1,0 0,1 0,-1 0,1 0,-1 0,1 0,0 0,0 0,1 0,-1 0,1 0,-1 0,1 0,0 0,0 1,8 5,-1 0,1-1,0 0,1 0,-1-1,2 0,-1-1,1 0,0-1,8 4,45 25,18 14,-66-39</inkml:trace>
  <inkml:trace contextRef="#ctx0" brushRef="#br0" timeOffset="672.278">198 229,'-17'8,"1"1,0 1,1 1,0 0,1 0,0 2,1 0,0 0,1 1,1 1,-10 15,19-28,1 1,0-1,-1 0,1 1,0 0,1-1,-1 1,0 0,1-1,-1 1,1 0,0 0,0-1,0 1,0 0,1 0,-1-1,1 1,-1 0,1-1,0 1,0 0,0-1,1 1,-1-1,0 0,1 1,0-1,-1 0,1 0,0 0,0 0,0 0,1-1,-1 1,0-1,0 1,1-1,-1 0,1 0,0 0,-1 0,1 0,0 0,-1-1,1 0,0 1,0-1,0 0,12-2,-1 0,1-1,-1 0,0-1,0-1,0 0,0-1,-1 0,0-1,0-1,-1 0,0-1,0 0,8-9,127-135,-147 154,0-1,0 1,0-1,-1 1,1 0,0-1,0 1,0-1,0 1,0 0,0-1,0 1,0 0,1-1,-1 1,0-1,0 1,0-1,1 1,-1 0,0-1,0 1,1-1,-1 1,1-1,-1 1,0-1,1 0,-1 1,1-1,-1 1,1-1,-1 0,1 0,-1 1,1-1,0 0,-1 0,1 1,-1-1,1 0,0 0,-1 0,1 0,-1 0,1 0,0 0,-1 0,1 0,-1 0,1-1,0 1,-1 0,1 0,-1 0,1-1,-1 1,1 0,-1-1,1 1,-1 0,1-1,-1 1,1-1,-1 1,1-1,-3 54,-27 125,27 79,2-247,0-1,-1 1,0-1,-1 1,0-1,-1 0,1 1,-2-1,1 0,-1-1,-1 1,0-1,0 0,0 0,-1 0,0-1,-1 0,0 0,0-1,-5 5,10-10,0 0,0 0,0 0,0-1,0 1,0-1,0 1,0-1,0 0,0 1,0-1,-1 0,1 0,0-1,0 1,0 0,0-1,0 1,0-1,0 0,0 1,0-1,0 0,0 0,1-1,-1 1,0 0,1 0,-1-1,1 1,-1-1,1 0,0 1,-1-1,1 0,0 0,0 0,0 1,0-1,1 0,-1 0,0-1,-11-90,14 76,1 1,1-1,0 0,2 1,0 0,0 0,2 1,-1 0,2 0,0 1,1 0,1 0,0 1,0 1,2 0,-1 0,1 2,10-7,4-8,-9 7</inkml:trace>
  <inkml:trace contextRef="#ctx0" brushRef="#br0" timeOffset="2248.889">481 342,'-5'-5,"-2"-6,1-6,-4-1,0-1,-3 2,-4 4,-4 4,-3 4,2 8,0 2,-1 2,4 3,5 1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3:11.7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0 197,'27'76,"-19"-53,0 0,-2 0,0 0,-2 1,0 0,-2 3,8 41,-7-40,23 58,-25-86,1 0,0 0,-1 0,1 0,0-1,-1 1,1-1,-1 1,1-1,-1 1,1-1,-1 0,1 1,-1-1,0 0,1 0,-1 0,0 0,0-1,0 1,0 0,0 0,0-1,0 1,0-1,0 1,0 0,-1-1,1 0,-1 1,1-1,-1 1,0-1,1 0,-1 1,0-1,0 1,0-1,0 0,-1 1,1-1,0 0,2-4,89-226,-44 96,-37 118</inkml:trace>
  <inkml:trace contextRef="#ctx0" brushRef="#br0" timeOffset="472.852">451 27,'16'-6,"1"1,-1 1,1 0,0 1,0 1,0 1,0 0,0 1,0 1,10 1,-24-1,-1-1,0 1,1-1,-1 1,0 0,1 0,-1 0,0 0,0 0,0 0,0 1,0-1,0 1,0-1,-1 1,1 0,0-1,-1 1,0 0,1 0,-1 0,0 1,0-1,0 0,0 0,0 0,-1 1,1-1,-1 0,1 1,-1-1,0 1,0-1,0 1,0-1,0 1,-40 78,-40 9,80-89,-1 1,1 0,-1 0,1-1,0 1,0 0,0-1,0 1,0 0,0 0,0-1,0 1,1 0,-1-1,1 1,-1 0,1-1,-1 1,1 0,0-1,0 1,0-1,0 0,0 1,0-1,1 0,-1 0,0 1,1-1,-1 0,0 0,1 0,-1-1,1 1,0 0,-1-1,2 1,65 12,-1-24,-54 7,0 2,1-1,-1 2,0-1,1 2,-1 0,1 1,12 1,-8 4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3:20.9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0 340,'369'0,"-236"-26,-124 23</inkml:trace>
  <inkml:trace contextRef="#ctx0" brushRef="#br0" timeOffset="333.328">0 508,'19'0,"12"0,4 0,2 0,-1 0,-1 0,-3 0,-1 0,-2 0,0 0,-1 0,0-4,0-3,0 1,0 2,-5 0</inkml:trace>
  <inkml:trace contextRef="#ctx0" brushRef="#br0" timeOffset="968.248">197 1,'30'55,"-13"-34,0 0,2-1,1-1,0-1,1-1,1-1,1 0,22 10,113 91,-156-115,0 0,0 0,0 1,-1-1,1 0,0 1,-1-1,0 1,1 0,-1-1,0 1,-1 0,1 0,0-1,-1 1,1 0,-1 0,0 0,0 0,0 0,0 0,-1-1,1 1,-1 0,0 0,0 0,0-1,0 1,0 0,0-1,-1 1,1-1,-1 1,0-1,0 0,0 0,-2 2,-91 66,-143 56,219-113,7-2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3:23.6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35,'-3'21,"0"0,-2 0,0 0,-1 0,-1-1,-1 0,-1-1,-1 0,0 0,-3 2,-10 22,-137 279,148-301,10-19,-1 0,1 1,0-1,0 0,0 1,0-1,0 1,0 0,1 0,-1 0,1 0,0 0,0 0,0 0,0 0,1 0,-1 0,1 0,0 0,-1 1,2-1,-1 0,0 0,1 0,-1 1,1-1,0 0,0 0,0 0,0 0,1 0,-1-1,1 1,0 0,0-1,0 1,0-1,0 1,0-1,2 1,7 0,1 0,-1 0,1-2,0 1,0-1,-1-1,1 0,0-1,0 0,0-1,0 0,-1-1,1 0,0-1,60-10,-4-6,-57 7</inkml:trace>
  <inkml:trace contextRef="#ctx0" brushRef="#br0" timeOffset="223.71">0 402,'34'0,"15"0,10 0,-1 0,-6 0,-6 0,-6 0,-6 0,-3 0,-3 0,-1 0,0 0,0 0,0 0,1 0,-5 0</inkml:trace>
  <inkml:trace contextRef="#ctx0" brushRef="#br0" timeOffset="693.71">959 373,'-166'67,"156"-62,0-1,1 1,0 1,0-1,1 2,0-1,0 1,0 0,1 1,0 0,0 0,1 1,0-1,0 1,1 1,0-1,1 1,0 1,3-9,1 0,-1 1,1-1,0 0,0 0,0 1,0-1,0 0,0 0,1 1,-1-1,1 0,0 0,0 0,-1 1,1-1,1 0,-1 0,0-1,0 1,1 0,-1 0,1-1,-1 1,1 0,0-1,0 0,0 1,0-1,0 0,0 0,0 0,0 0,0-1,0 1,0 0,1-1,-1 0,0 1,0-1,1 0,0 0,98-16,123-137,-223 152,1-1,-1 1,0 0,1 1,-1-1,1 0,0 0,-1 1,1-1,0 1,-1-1,1 1,0 0,-1-1,1 1,0 0,0 0,-1 0,1 1,0-1,0 0,-1 1,1-1,0 1,-1-1,1 1,-1 0,1 0,-1-1,1 1,-1 0,1 1,-1-1,0 0,0 0,1 0,-1 1,0-1,0 1,0-1,-1 1,1-1,0 1,0-1,-1 1,1 0,-1 0,0-1,1 1,-1 0,0-1,0 1,0 1,18 104,-7-87</inkml:trace>
  <inkml:trace contextRef="#ctx0" brushRef="#br0" timeOffset="1082.492">1299 656,'83'-131,"47"3,-130 127,0 1,0-1,0 1,0-1,1 1,-1-1,0 1,0-1,1 1,-1-1,0 1,1-1,-1 1,1 0,-1-1,0 1,1-1,-1 1,1 0,-1 0,1-1,-1 1,1 0,0 0,-1 0,1-1,-1 1,1 0,-1 0,1 0,-1 0,1 0,0 0,-1 0,1 0,-1 0,1 1,-1-1,1 0,-1 0,1 0,0 1,-1-1,1 0,-1 0,0 1,1-1,-1 1,1-1,-1 0,1 1,-1-1,0 1,1-1,-1 1,0-1,0 1,1-1,-1 1,0-1,0 1,0-1,0 1,0 0,1-1,-1 1,0-1,0 1,-14 41,10-31,2-8,0 0,1 0,-1 0,1 1,0-1,0 0,0 0,0 1,1-1,-1 0,1 1,0-1,0 1,0-1,0 0,1 1,-1-1,1 1,0-1,0 0,0 0,1 0,-1 1,1-1,-1-1,1 1,0 0,0 0,0-1,1 1,-1-1,1 1,-1-1,1 0,0 0,0 0,0-1,2 2,5-1,-1-1,1 0,0-1,-1 0,1-1,-1 0,1 0,-1-1,1 0,-1-1,0 0,0 0,0-1,-1 0,1-1,-1 0,6-4,52-23,-48 25</inkml:trace>
  <inkml:trace contextRef="#ctx0" brushRef="#br0" timeOffset="1832.987">2089 825,'-17'-39,"12"10,3 0,0 0,2 0,1 0,1-1,1 1,2 1,1-1,1 1,2 0,1 0,11-23,-12 25,2 1,0-1,1 2,2 0,0 0,2 1,0 1,2 1,0 0,8-5,-15 14,2-1,0 2,0 0,1 0,0 2,1-1,0 2,1 0,-1 1,1 0,1 1,-1 1,18-2,-33 6,1 1,-1-1,1 1,-1 0,1 0,-1 0,1 0,-1 0,1 0,-1 0,1 1,-1-1,1 1,-1-1,1 1,-1-1,0 1,1 0,-1-1,0 1,0 0,1 0,-1 0,0 0,0 0,0 0,0 1,0-1,0 0,-1 0,1 1,0-1,-1 0,1 1,-1-1,1 1,-1-1,0 1,1-1,-1 1,0-1,0 1,0-1,0 1,0-1,-1 1,1 0,-29 68,-80 73,108-142,0 0,0 1,0-1,0 0,1 0,-1 1,0-1,1 0,-1 1,0-1,1 1,0-1,-1 1,1-1,0 1,0-1,0 1,0-1,0 1,0-1,0 1,0-1,1 1,-1-1,1 1,-1-1,1 1,0-1,-1 1,1-1,0 0,0 0,0 1,0-1,0 0,0 0,0 0,0 0,0 0,1 0,-1 0,0-1,1 1,-1 0,0-1,1 1,-1-1,1 1,-1-1,1 0,-1 0,1 0,0 1,-1-1,1-1,-1 1,2 0,23 2,-23-3,0 1,0-1,0 1,0 0,-1 0,1 0,0 0,0 0,0 0,0 1,0 0,0-1,0 1,-1 0,1 0,0 1,-1-1,1 0,-1 1,1 0,-1 0,0-1,1 1,-1 1,0-1,-1 0,1 0,0 1,0-1,-1 1,0-1,1 1,-1 0,0 0,0-1,-1 1,1 3,-1-1,0-1,-1 1,0 0,0-1,0 1,0-1,-1 1,0-1,0 1,0-1,0 0,-1 0,1 0,-1 0,0-1,0 1,-1-1,1 0,-1 0,0 0,0 0,0 0,0-1,0 0,0 0,-1 0,1 0,-1-1,1 0,-2 1,-6 1,0-1,0 0,0 0,1-2,-2 1,1-1,0-1,1 0,-1-1,0 0,-8-3,-138-78,136 69,-171-144,180 143,2 2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3:26.5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57,'5'0,"6"0,6 0,5 0,4 0,2 0,1-5,0-1,1 0,-1 1,0-4,-1 1,1 1,-1 1,1 3,-1 1,-5 6,-6 2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3:26.9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0,'10'0,"7"0,6 0,4 0,2 0,1 0,1 0,-2 0,1 0,-1 0,0 0,-1 0,-4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3:37.97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0 117,'12'-10,"-1"0,2 0,0 1,0 1,0 0,1 1,0 1,1 0,-1 0,1 2,0 0,0 0,1 1,-1 1,1 1,14 0,25 5,11 2,1-3,0-3,0-2,14-6,51-5,0 6,118 8,-83 1,107-1,-155 23,76-9,57 20,-56-7,-138-20,0-4,0-1,53-6,-12 1,255-27,317 30,-473 27,56-28,-56-28,-184 27,0-1,1 0,-1 1,0 0,0 1,0 1,1 0,-1 1,0 1,0 0,-1 1,1 0,-1 1,0 0,0 1,7 5,-2 5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3:30.3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250 424,'12'-9,"0"2,0 0,1 0,0 1,0 0,0 2,1-1,0 2,-1-1,2 2,-1 0,0 1,0 0,0 1,1 1,-1 0,11 3,-24-5,0 1,1 0,-1 0,0 0,1 0,-1 0,0 0,0 0,1 0,-1 0,0 0,0 1,1-1,-1 1,0-1,0 1,0-1,1 1,-1-1,0 1,0 0,0 0,0 0,0 0,-1 0,1-1,0 2,0-1,0 0,-1 0,1 0,-1 0,1 0,-1 0,1 1,-1-1,0 0,1 0,-1 1,0-1,0 0,0 1,0-1,0 0,0 0,-1 1,1-1,0 0,-1 0,1 1,-1-1,-6 11,-1-1,-1 1,0-2,-1 1,0-1,0-1,-1 0,-8 5,-21 19,20-15,-50 61,70-77,0-1,-1 0,1 1,0-1,0 0,0 1,0-1,0 0,0 1,0-1,1 0,-1 1,0-1,1 0,-1 0,1 1,-1-1,1 0,0 0,-1 0,1 0,0 0,0 0,0 0,0 0,0 0,0 0,0 0,0 0,0-1,0 1,1 0,-1-1,0 1,0-1,1 0,-1 1,0-1,1 0,-1 0,1 0,61 7,-58-7,24 0,-3-1</inkml:trace>
  <inkml:trace contextRef="#ctx0" brushRef="#br0" timeOffset="827.625">871 424,'0'4,"0"8,0 5,0 5,0 4,0 2,0 1,0 0,-5 1,-2-1,1-10,1-8</inkml:trace>
  <inkml:trace contextRef="#ctx0" brushRef="#br0" timeOffset="1102.855">1152 311,'0'19,"0"11,0 6,-4-4,-3-2,1-2,2 0,0-1,-3-4,-1-2,2-5</inkml:trace>
  <inkml:trace contextRef="#ctx0" brushRef="#br0" timeOffset="3568.186">730 424,'91'-44,"-50"22,-24 11,1 1,0 1,1 0,0 1,0 2,0 0,1 1,8-1,-19 6,0 0,0 1,-1 0,1 1,0 0,-1 0,1 1,-1 0,0 1,6 3,59 17,-63-22,-1-1,0-1,1 0,-1 0,0 0,1-1,-1-1,0 1,0-2,0 1,0-1,0-1,4-2,5-5</inkml:trace>
  <inkml:trace contextRef="#ctx0" brushRef="#br0" timeOffset="4387.38">1576 199,'0'9,"0"8,0 7,0 3,0 2,0 1,0 0,0 0,0-1,0 0,0 0,0 0,0-1,0 0,0-5</inkml:trace>
  <inkml:trace contextRef="#ctx0" brushRef="#br0" timeOffset="4907.869">1491 226,'28'-7,"22"-6,0 1,1 2,1 3,0 2,4 2,-54 3,0-1,-1 1,1 0,0 0,-1 0,1 0,0 0,-1 0,1 0,0 0,-1 1,1-1,0 0,-1 1,1 0,-1-1,1 1,-1 0,1 0,-1 0,0 0,1 0,-1 0,0 0,0 0,0 1,0-1,0 0,0 1,0-1,0 1,0-1,-1 1,1-1,-1 1,1-1,-1 1,1 0,-1-1,0 1,0 0,0-1,0 1,0 0,0-1,0 1,-1 0,1-1,-1 1,1-1,-1 1,0 0,-6 8,0-1,-1 1,0-2,-1 1,0-2,0 1,0-1,-1 0,0-1,-1 0,1-1,-9 4,-33 19,48-26,0 1,1-1,-1 1,1-1,0 1,-1 0,1 0,1 0,-1 1,0-1,1 1,-1-1,1 1,0 0,1 0,-1 0,1 0,-1 0,1 0,0 0,1 1,-1-1,1 0,0 1,0-1,0 0,0 0,1 1,0-1,0 0,0 0,0 0,1 1,-1-2,1 1,0 0,0 0,1 0,-1-1,1 0,0 1,0-1,0 0,93 39,-45-26,-37-9,-8 0</inkml:trace>
  <inkml:trace contextRef="#ctx0" brushRef="#br0" timeOffset="6421.708">250 876,'1'0,"76"0,1-2,72-14,-87 9,-1 3,2 2,27 4,96-3,50-25,-42 13,39-21,-101 23,-122 11</inkml:trace>
  <inkml:trace contextRef="#ctx0" brushRef="#br0" timeOffset="6821.868">1096 960,'0'24,"0"13,0 4,-5 1,-1-2,0-4,1-2,2-3,0-1,-2-2,-2 0,1 0,-4-6,1 0,1-5</inkml:trace>
  <inkml:trace contextRef="#ctx0" brushRef="#br0" timeOffset="7285.078">758 1073,'72'-21,"-25"5,0 2,1 3,1 1,-1 3,1 2,19 1,115 7,-171-3</inkml:trace>
  <inkml:trace contextRef="#ctx0" brushRef="#br0" timeOffset="7933.038">2197 142,'18'39,"7"16,-2 1,-3 1,-2 1,-3 0,-2 4,-4-6,-2-23,-2 0,-1 1,-1-1,-2 1,-1 0,-2-1,-1 1,-4 14,-2-16,-1 0,-1-1,-1 0,-2-1,-2 0,0-1,-2-1,-1-1,-1-1,-13 14,-115 63,130-92,-9 4</inkml:trace>
  <inkml:trace contextRef="#ctx0" brushRef="#br0" timeOffset="8489.902">80 170,'-20'67,"6"-26,2 1,2 0,1 1,3 0,1 0,1 31,9-14,2 0,2-1,4 1,2-2,2 0,3-1,2-1,6 6,-9-20,-10-18,2 0,0-2,1 1,2-1,0-1,1-1,11 12,18-5,-23-20</inkml:trace>
  <inkml:trace contextRef="#ctx0" brushRef="#br0" timeOffset="9137.481">2563 254,'1'0,"7"-4,0 1,0 0,0 0,0 1,1 0,-1 1,1 0,-1 0,1 1,-1 0,1 0,-1 1,1 0,-1 0,1 1,3 2,-10-2,-1 0,0 0,0 0,-1 0,1 0,0 0,-1 0,1 0,-1 0,0 0,0 0,0 1,0-1,0 0,0 0,0 0,-1 0,1 0,-1 0,0 0,1 0,-1 0,0 0,0 0,0 0,-1 0,1 0,0-1,-1 1,1 0,-1-1,1 1,-1-1,0 0,0 0,1 0,-1 1,0-2,0 1,-2 1,-1 2,-10 10,3-5,1 0,1 1,0 1,0-1,1 2,0-1,1 1,0 2,7-12,0 0,0 0,0 1,1-1,-1 0,1 0,-1 0,1 0,0 0,0 1,0-1,0 0,0 0,1 0,-1 0,1 0,-1 1,1-1,0 0,0 0,0 0,0 0,0-1,0 1,0 0,1 0,-1-1,1 1,-1-1,1 1,-1-1,1 0,0 1,0-1,0 0,0 0,0 0,0-1,0 1,0 0,0-1,0 1,0-1,1 0,1 1,101-1,-10-24,-73 22</inkml:trace>
  <inkml:trace contextRef="#ctx0" brushRef="#br0" timeOffset="10120.269">3354 113,'0'-9,"0"1,0 7,0 8,-5 9,-1 5,0 4,1 3,2 2,1 0,0-1,2 1,0-1,0 0,0-1,1 1,4-6,1-6</inkml:trace>
  <inkml:trace contextRef="#ctx0" brushRef="#br0" timeOffset="10439.84">2959 621,'253'-20,"230"12,-344 8,-113 0</inkml:trace>
  <inkml:trace contextRef="#ctx0" brushRef="#br0" timeOffset="11155.49">3157 847,'-9'2,"1"1,0-1,0 2,0-1,1 1,-1 0,1 1,0-1,0 1,1 1,-1-1,1 1,0 1,1-1,0 1,0 0,0 0,1 0,0 1,-2 3,-27 89,32-98,1 1,-1-1,1 1,0-1,0 1,0-1,0 1,0-1,1 1,-1-1,1 0,-1 1,1-1,0 0,0 1,0-1,0 0,1 0,-1 0,1 0,-1 0,1 0,0 0,-1-1,1 1,0-1,0 1,0-1,0 1,0-1,1 0,-1 0,0 0,1-1,-1 1,0 0,1-1,-1 1,1-1,-1 0,7-1,0 0,0-1,-1 0,1-1,0 0,-1 0,0 0,0-1,0-1,0 1,-1-1,0 0,0-1,0 0,0 0,10-8,182-114,-198 127,1 1,-1-1,0 0,0 1,0-1,1 0,-1 1,0 0,1-1,-1 1,0 0,1 0,-1-1,1 1,-1 0,0 0,1 1,-1-1,0 0,1 0,-1 1,0-1,1 1,-1-1,0 1,1-1,-1 1,0 0,0 0,0-1,0 1,0 0,0 0,0 0,0 0,0 0,0 1,-1-1,1 0,0 0,-1 1,1-1,-1 0,1 0,-1 1,0-1,0 0,1 1,-1-1,6 77,-6-69,1 16,0-1,-2 0,-1 0,-1 0,-1 0,-1 0,-1 0,-1-1,-1 0,-1-1,-1 0,-1 0,0-1,-2 0,-1-1,0-1,-4 3,7-14,0 1,-1-1,1-1,-2 0,1-1,-1 0,0-1,0 0,-12 2,23-7,-1-1,0 1,0 0,1-1,-1 1,0-1,1 0,-1 0,1 0,-1 0,1-1,-1 1,1-1,0 1,0-1,-1 0,1 0,1 0,-1 0,0 0,0 0,1 0,-1-1,1 1,0-1,0 1,0-1,0 1,0-1,0 0,1 1,-1-1,1 0,0 0,0 1,0-1,0 0,0 0,0 0,1 1,0-1,-1 0,1 1,0-1,0 1,1-1,-1 1,1-2,10-21,1 0,2 1,0 0,1 2,1 0,2 0,0 2,7-6,21-24,-25 26,-3 6</inkml:trace>
  <inkml:trace contextRef="#ctx0" brushRef="#br0" timeOffset="11425.16">3834 819,'-5'34,"-2"15,1 5,1-3,2-4,0-6,2-5,-4-4,-1-2,0-2,-3-6,-1-6</inkml:trace>
  <inkml:trace contextRef="#ctx0" brushRef="#br0" timeOffset="11776.438">3721 1157,'5'-27,"1"0,2 1,1 0,0 0,2 0,1 1,2 1,0 0,1 1,1 1,1 0,1 1,1 1,5-2,-16 14,0 2,0-1,1 1,0 1,1 0,-1 0,1 1,0 0,0 0,0 1,1 1,-1-1,1 2,-1 0,1 0,0 0,-1 2,1-1,-1 1,1 1,0 0,-1 0,6 3,-13-3,-1-1,0 0,0 1,0-1,0 1,0 0,0-1,0 1,0 0,-1 0,1 0,-1 1,1-1,-1 0,0 0,0 1,0-1,0 1,-1-1,1 1,0-1,-1 1,0-1,0 1,0 0,0-1,0 1,0-1,-1 1,1-1,-1 1,1 0,-1-1,0 0,0 1,-1 0,-56 80,-97 11,153-93,-1-1,1 1,0 0,0 0,-1-1,1 2,0-1,0 0,0 0,0 1,0-1,1 1,-1 0,0-1,1 1,-1 0,1 0,0 0,-1 0,1 0,0 0,0 0,0 1,1-1,-1 0,0 1,1-1,0 0,-1 1,1-1,0 0,0 1,0-1,1 1,-1-1,1 0,-1 1,1-1,0 0,0 0,0 1,0-1,0 0,0 0,0 0,1 0,-1 0,1-1,0 1,134 111,-111-101,-6-7</inkml:trace>
  <inkml:trace contextRef="#ctx0" brushRef="#br0" timeOffset="12107.855">4285 142,'16'20,"-1"0,-1 1,-1 1,0 0,-2 1,6 18,-4 4,-2 1,-2 0,-2 0,-2 1,-2-1,-2 1,-5 43,0-42,-1 0,-3-1,-2 0,-1 0,-3-1,-2 0,-4 5,6-24,-1-3</inkml:trace>
  <inkml:trace contextRef="#ctx0" brushRef="#br0" timeOffset="12661.258">3100 0,'-23'41,"2"2,2 0,2 1,2 0,2 2,2-1,2 2,1-1,3 1,2 0,2 0,2 0,3 10,3 23,4-1,3-1,4 0,3-1,3-1,29 58,0-55,-33-61</inkml:trace>
  <inkml:trace contextRef="#ctx0" brushRef="#br0" timeOffset="13748.956">3410 988,'5'-5,"2"-6,-6-2,-2-2,-7 0,-1-1,-4 1,0-1,-3 2,-3 4,-3 8,2 4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4:01.8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47,'1'1,"0"1,1 0,-1-1,1 1,-1-1,1 1,-1-1,1 0,0 1,-1-1,1 0,0 0,0-1,0 1,0 0,0 0,0-1,0 0,0 1,0-1,0 0,0 0,0 0,1 0,-1 0,0 0,0-1,0 1,1-1,282-49,-201 34,-77 16,-5 2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4:02.0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29,'33'-5,"17"-1,4 0,-3 1,-4 2,-7 1,-4 1,-9 0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4:05.4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1856 84,'0'14,"0"10,0 5,0 3,0 1,0-1,0 0,0-2,0-1,0 0,0 0,0-1,0 0,0 0,-4 0,-3-5</inkml:trace>
  <inkml:trace contextRef="#ctx0" brushRef="#br0" timeOffset="917.677">1800 56,'47'-15,"1"3,0 2,1 1,34 0,-69 9,0 0,0 1,0 0,0 1,0 1,0 0,-1 1,1 1,9 4,-21-8,0 0,0 0,-1 0,1 0,0 0,-1 0,1 1,-1-1,1 1,-1-1,0 1,1 0,-1-1,0 1,0 0,0 0,0 0,-1 0,1 0,-1 0,1 0,-1 0,1 0,-1 0,0 0,0 0,0 0,0 0,0 0,-1 0,1 0,-1 0,1 0,-1 0,0 0,0 0,0 0,0-1,0 1,0 0,-1 1,-2 2,0 0,0 0,-1 0,1-1,-1 1,0-1,-1 0,1-1,-1 1,1-1,-1 0,-6 2,-26 7,-116 54,150-63,1 0,0 1,0-1,0 1,1 0,-1 0,1 0,0 0,0 0,0 1,1-1,-1 0,1 1,0 0,0-1,1 1,0-1,-1 1,1 0,1-1,-1 1,1 0,0-1,0 1,0-1,1 1,-1-1,1 0,0 1,0-1,1 0,-1 0,1-1,0 1,0 0,0-1,0 0,1 0,-1 0,1 0,0 0,4 1,6 4,0-2,1 0,-1 0,1-1,1-1,-1-1,0 0,1-1,0-1,-1 0,16-2,-6 1</inkml:trace>
  <inkml:trace contextRef="#ctx0" brushRef="#br0" timeOffset="-2527.344">78 197,'-16'63,"-6"-16,16-37,1-1,0 1,1 1,0-1,0 1,1-1,0 1,1 0,1 0,-1 0,2 0,0 7,0-15,1 0,0-1,-1 1,1 0,1 0,-1 0,0-1,1 1,-1-1,1 1,0-1,0 1,0-1,0 0,0 0,0 0,1 0,-1-1,1 1,-1 0,1-1,0 0,-1 0,1 0,0 0,0 0,0 0,0-1,0 1,0-1,0 0,2 0,96-15,-87 11,8-1,0-1,-1-1,1-1,-2-1,1-1,8-7,-11 5</inkml:trace>
  <inkml:trace contextRef="#ctx0" brushRef="#br0" timeOffset="-2179.919">474 197,'-17'21,"0"1,2 1,1 1,0 0,2 1,1 0,1 1,1 0,1 0,-3 21,-3 3,-49 148,74-202,-1-4</inkml:trace>
  <inkml:trace contextRef="#ctx0" brushRef="#br0" timeOffset="-1549.756">755 366,'0'10,"0"7,0 7,0 3,0 2,0 1,0 0,0 0,0-1,-4-5,-2-6</inkml:trace>
  <inkml:trace contextRef="#ctx0" brushRef="#br0" timeOffset="-1301.376">1009 338,'-4'33,"-3"17,-3-1,-1-4,1-5,3-4,3-3,1-3,2-7</inkml:trace>
  <inkml:trace contextRef="#ctx0" brushRef="#br0" timeOffset="-824.259">615 366,'166'-119,"-162"117,0 0,-1 0,2 0,-1 1,0-1,0 1,0 0,1 0,-1 1,0-1,1 1,-1 0,1 0,-1 0,0 1,1 0,-1-1,0 2,0-1,1 0,-1 1,0 0,0 0,-1 0,1 0,2 3,12 4,0-1,1 0,0-2,0 0,0-1,1 0,19 1,35-12,-56 0</inkml:trace>
  <inkml:trace contextRef="#ctx0" brushRef="#br0" timeOffset="-333.272">1320 56,'192'1,"-191"-2,0 1,0-1,0 1,1-1,-1 1,0 0,0 0,1-1,-1 1,0 0,1 0,-1 0,0 1,0-1,1 0,-1 0,0 1,0-1,1 0,-1 1,0 0,0-1,0 1,0 0,0-1,0 1,0 0,0 0,0 0,0 0,0 0,0 0,-1 0,1 0,0 0,-1 0,1 0,-1 1,1-1,-1 0,0 0,1 1,-1-1,0 0,0 0,0 1,0-1,0 0,0 1,0-1,0 0,-1 0,1 1,-1-1,1 0,-1 0,1 0,-1 1,1-1,-1 0,0 0,0 0,0 0,-53 49,47-46,0 1,0 1,1-1,-1 1,2 0,-1 1,0-1,1 1,0 0,1 0,0 1,0-1,0 1,1 2,3-7,0 1,0 0,0-1,1 1,0-1,0 1,0-1,0 1,0-1,1 1,-1-1,1 0,0 0,0 0,0 0,0 0,1-1,-1 1,1 0,0-1,-1 0,1 0,0 0,0 0,1 0,-1-1,0 1,1-1,-1 0,1 0,-1 0,1 0,-1-1,1 1,-1-1,1 0,0 0,-1 0,1-1,-1 1,1-1,-1 0,1 0,-1 0,3-1,14-4</inkml:trace>
  <inkml:trace contextRef="#ctx0" brushRef="#br0" timeOffset="2275.096">361 705,'92'12,"1"-3,0-4,1-5,63-8,285-50,-307 39,-70 7,1 4,1 2,-1 3,64 6,-75 14,-49-12</inkml:trace>
  <inkml:trace contextRef="#ctx0" brushRef="#br0" timeOffset="3289.835">897 902,'-8'-4,"-1"1,0 0,0 0,-1 1,1 0,0 1,-1 0,1 0,-1 1,1 0,-1 1,1 0,0 0,-1 1,1 1,0-1,0 1,0 1,1 0,-1 0,1 1,0 0,0 0,-2 2,4-3,0 1,0 0,1 0,-1 1,1 0,0 0,1 0,-1 0,1 1,1 0,-1-1,1 1,0 1,1-1,-1 0,1 1,1-1,0 1,0 0,0-1,1 1,0 7,1-12,0-1,1 1,-1-1,0 1,1-1,-1 0,1 0,0 0,0 1,0-2,0 1,0 0,0 0,0-1,1 1,-1-1,0 1,1-1,-1 0,1 0,0-1,-1 1,1 0,0-1,-1 1,1-1,0 0,0 0,-1 0,1 0,0-1,85-19,199-131,-286 149,1 0,-1 1,1 0,0-1,-1 1,1 0,0 0,0 0,0 0,0 0,0 1,0-1,0 0,0 1,0 0,0-1,0 1,1 0,-1 0,0 0,0 0,0 1,0-1,0 1,0-1,0 1,0 0,0-1,0 1,0 0,0 0,0 1,-1-1,1 0,0 1,-1-1,1 1,-1-1,1 1,-1-1,0 1,0 0,0 0,0 0,0 0,0 0,0 0,-1 0,1 0,0 1,-3 211,2-209,1 17,-1-1,-2 1,0 0,-1-1,-1 1,-1-1,-1 0,-7 18,9-28,1-1,-2 0,1-1,-1 1,-1-1,0 0,0 0,0-1,-1 0,-1 0,1 0,-1-1,-1 0,1-1,-1 1,0-2,-1 1,1-2,-7 4,11-8,1-1,-1 1,1-1,-1 0,1 0,-1 0,1 0,0-1,0 0,0 0,0 0,0 0,0-1,0 1,1-1,-1 0,1 0,0-1,0 1,0-1,0 1,1-1,0 0,-1 0,1 0,0 0,1 0,-1 0,1-1,0 1,0-1,0 1,1 0,0-1,-1 0,1 1,1-1,-1 1,1-1,0 1,0-2,5-12,1 0,0 0,2 1,0 0,1 1,0 0,1 0,1 1,1 1,0 0,1 0,0 1,12-7,6-11,-6 7</inkml:trace>
  <inkml:trace contextRef="#ctx0" brushRef="#br0" timeOffset="3556.668">1575 874,'-10'34,"-3"15,1 5,2-2,-2-10,2-8,1-4,3-3,3-1,1 0,1-5</inkml:trace>
  <inkml:trace contextRef="#ctx0" brushRef="#br0" timeOffset="3816.6">1433 845,'24'0,"13"0,5 0,-1 0,-1 0,-4 0,-2 0,-3 0,-1 0,-7 0</inkml:trace>
  <inkml:trace contextRef="#ctx0" brushRef="#br0" timeOffset="4214.525">1969 761,'32'-1,"-24"-1,-1 1,1 1,-1-1,1 1,0 1,-1-1,1 1,-1 1,0-1,1 1,-1 1,0-1,0 1,0 0,0 1,-5 0,0-1,0 1,-1 0,1-1,-1 1,0 0,0 0,-1 0,1 0,-1 0,0 0,0 0,0 0,0 0,-1 0,0 0,0 0,0 0,0 0,0 0,-1-1,0 1,1 0,-2-1,1 0,0 1,-1-1,1 0,-1 0,0 0,0-1,0 1,-22 40,24-41,0-1,1 1,-1 0,0 0,1 0,-1 0,1 0,0 0,0 0,0 0,0 0,0 1,0-1,1 0,-1 0,1 0,-1 0,1-1,0 1,-1 0,1 0,0 0,0 0,0-1,1 1,-1-1,0 1,1-1,-1 1,1-1,-1 0,1 1,0-1,0 0,-1 0,1 0,0-1,0 1,0 0,1 0,83 11,-60-13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7:10.96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66,'0'-1,"1"0,-1 0,0 0,1 0,-1 0,1 1,-1-1,1 0,-1 0,1 1,-1-1,1 0,0 1,0-1,-1 0,1 1,0-1,0 1,0-1,-1 1,1 0,0-1,0 1,0 0,0 0,0 0,0-1,0 1,0 0,0 0,-1 0,1 1,0-1,0 0,0 0,0 0,0 1,0-1,0 0,0 1,-1-1,1 1,0-1,0 1,-1-1,1 1,0 0,0-1,-1 1,1 0,-1-1,1 1,-1 0,1 0,9 6,-2-3,0-1,1 0,-1 0,0-1,1 0,-1 0,1-1,0-1,0 1,-1-1,1-1,0 1,-1-2,1 1,-1-1,9-3,34-3,177-26,48 6,12 58,-147-20,-90-1,1-3,-1-2,1-2,-1-2,5-4,116-21,106-7,-153 24,-109 11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8:33.7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28 181,'0'1,"0"-1,0 1,0 0,0-1,0 1,0-1,0 1,0-1,0 1,0-1,0 1,1-1,-1 1,0-1,0 1,1-1,-1 0,0 1,0-1,1 1,-1-1,1 0,-1 1,0-1,1 1,-1-1,1 0,-1 0,1 1,-1-1,1 0,-1 0,1 0,-1 0,1 1,-1-1,1 0,-1 0,1 0,-1 0,1 0,-1 0,1 0,-1 0,1-1,-1 1,1 0,-1 0,1 0,-1 0,1-1,-1 1,1 0,-1-1,0 1,1 0,-1-1,1 1,-1 0,0-1,1 1,-1-1,0 1,2 13,0 1,-2 0,0 0,0 0,-1 0,-1 0,0-1,-1 1,-1 1,-9 63,-15 137,32-340,5 87,3 0,0 1,3 1,1 0,1 1,2 0,2 2,15-20,-31 45,-3 4,1-1,-1 0,1 1,0-1,0 1,0 0,1 0,0 0,-1 0,1 1,0 0,1-1,-1 2,1-1,-1 0,1 1,0 0,0 0,0 0,0 1,1-1,-2 5,0 1,0 0,0-1,0 1,-1 0,0 1,0-1,0 1,0-1,-1 1,1 0,-1 0,-1 0,1 0,-1 0,0 0,1 2,3 24,-1 1,-1-1,-2 1,-1 0,-3 16,1 25,2-28,17-67,70-155,-68 134,3 0,1 1,1 2,3 0,14-14,-41 53,1-1,-1 1,1 0,0 0,0 0,0-1,0 1,0 0,0 0,0 0,0 0,0 1,0-1,0 0,1 0,-1 1,0-1,0 0,1 1,-1 0,1-1,-1 1,0 0,1 0,-1-1,1 1,-1 0,1 0,-1 1,0-1,1 0,-1 0,1 1,-1-1,0 1,1-1,-1 1,0 0,0-1,1 1,-1 0,0 0,0 0,0 0,0 0,0 0,0 0,0 0,0 0,-1 0,1 1,0-1,-1 0,1 1,0 0,4 12,-1 1,0 0,-1 0,0 0,-2 1,0-1,0 0,-1 1,-1-1,-1 6,0 21,-16 112,15-117,6-28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8:36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172 1,'-1'12,"-1"1,-1-1,0 1,0-1,-1 0,-1 0,0-1,-1 1,0-1,-5 7,-18 37,-58 34,80-74,14-17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8:49.65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15 104,'-2'-2,"0"-1,1 1,-1-1,1 0,0 1,0-1,0 0,0 0,0 1,1-1,-1 0,1 0,0 0,0 0,0 0,0 0,0 0,1 0,-1 0,1 1,0-1,0 0,0 0,0 1,0-1,1 0,-1 1,1-1,0 1,-1 0,1 0,0-1,1 1,-1 0,0 1,0-1,1 0,-1 1,1-1,0 1,0-1,132 24,-92-11,299 58,124 0,-325-56,1-5,118-11,50-24,-6-4,-220 18,-69 9,-1 1,0 0,1 1,0 0,-1 1,1 1,0 1,0 0,-1 0,1 2,-1 0,0 0,1 2,-1-1,0 2,-12-4,0-1,0 1,0 0,0-1,0 0,0 0,1 1,-1-1,0 0,1-1,-1 1,1 0,-1-1,1 0,-1 1,1-1,0 0,-1 0,1 0,-1-1,1 1,-1-1,1 1,-1-1,1 0,-1 0,0 0,2-1,-7 6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8:50.73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58,'339'-1,"-170"-23,466 21,-137-14,-45 5,-316 12,-113 0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01.0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210 1,'-2'0,"-1"0,1-1,0 1,-1 0,1 1,-1-1,1 0,0 1,-1-1,1 1,0 0,-1 0,1 0,0 0,0 0,0 0,0 1,0-1,0 1,0-1,1 1,-1 0,1-1,-1 1,1 0,-1 0,1 0,0 1,0-1,0 0,0 0,0 0,1 1,-1-1,1 0,-1 1,1-1,0 1,0-1,0 0,1 3,-7 14,-88 213,47-103,48-127,-1 1,0 0,1 0,0 0,-1-1,1 1,0 0,0-1,1 1,-1 0,1-1,-1 0,1 1,0-1,0 0,0 0,0 0,0 0,0 0,0 0,1-1,-1 1,1-1,-1 0,1 1,0-1,-1 0,1-1,0 1,0 0,0-1,-1 0,1 1,0-1,0 0,0-1,0 1,0 0,-1-1,1 0,0 1,0-1,-1 0,2-1,254-17,-207 15,-33-3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3:42.0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19,'-4'2,"1"-1,-1 1,1 0,-1 0,1 0,0 1,0-1,0 1,1 0,-1 0,1 0,-1 0,1 0,0 0,0 1,0-1,1 1,-1-1,1 1,0 0,0-1,0 1,0 4,-3 2,-20 145,21-111,-24 154,27-125,4-112,1 1,3-1,1 1,1 1,3 0,1 0,16-29,-9 25,3 1,1 0,2 2,16-16,-42 52,0 0,0 0,0 1,0-1,1 0,-1 0,1 1,-1-1,1 1,0-1,0 1,-1 0,1 0,0 0,0 0,0 0,0 0,0 0,1 1,-1-1,0 1,0 0,0-1,1 1,-1 0,0 0,0 0,0 1,1-1,-1 0,0 1,0 0,0-1,0 1,0 0,0 0,0 0,0 0,0 1,-1-1,1 0,0 1,-1-1,1 1,-1 0,1-1,-1 1,0 0,0 0,0 0,0 0,0 0,0 0,0 0,-1 0,1 2,5 17,-2 0,0 0,-1 0,-2 0,0 0,-1 0,-1 1,-2 7,0 34,3-40,-17 123,38-175,208-368,-229 396,1-1,-1 0,1 1,0-1,-1 0,1 1,0-1,0 1,0-1,0 1,0 0,0-1,0 1,1 0,-1 0,0 0,1 0,-1 0,1 0,-1 0,1 0,0 0,-1 1,1-1,0 1,-1-1,1 1,0 0,-1 0,1-1,0 1,0 0,-1 1,1-1,0 0,0 0,-1 1,1-1,0 1,-1 0,1-1,-1 1,1 0,0 0,-1 0,0 0,1 0,-1 0,0 0,1 1,-1-1,0 0,0 1,0-1,0 1,0 1,5 8,-1 0,0 1,-1 0,0 0,-1 0,0 1,-1-1,-1 1,0-1,0 1,-1-1,-1 1,-1 10,1 4,-28 144,27-93,2-78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15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187 16,'-1'0,"1"1,-1-1,1 0,0 1,-1-1,1 0,-1 1,1-1,-1 0,1 0,-1 0,1 1,-1-1,0 0,1 0,-1 0,1 0,-1 0,1 0,-1 0,1 0,-1 0,0 0,1 0,-1-1,1 1,-1 0,1 0,-1 0,1-1,-1 1,1 0,-1-1,1 1,0 0,-1-1,1 1,-1-1,1 1,0 0,-1-1,1 1,0-1,0 1,-1-1,1 1,0-1,0 1,0-1,0 0,0 1,0-1,-1 1,1-1,0 1,1-1,-1 1,0-1,0 1,0-1,0 0,0 1,0-1,1 1,-1-1,0 1,-34 42,27-31,-117 122,123-133,5-7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22.83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58,'106'-21,"1"4,1 5,0 5,96 7,232 18,-251-6,158-11,-158-3,86 13,-107 2,151-8,-270-6,282 30,-85-1,24 1,187-30,-223-28,-15 2,456 27,-370 0,-106-29,287 29,-230 1,-180 11,54-1,100-36,169 26,-225-28,-162 26,-3 0,0 1,1-1,-1 1,0 0,0 0,0 0,0 1,0 0,0 0,0 0,0 1,0-1,-1 1,1 0,0 1,1 0,6 10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24.33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0 116,'103'-27,"-51"11,1 3,0 2,1 2,0 3,37 0,165-1,-126-6,0 5,120 10,-80 0,2414-2,-2559 0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31.0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0 148,'2'-4,"-1"1,1 0,-1 0,1 0,0 0,0 0,0 0,0 1,1-1,-1 1,1-1,-1 1,1 0,0 0,0 0,0 0,0 1,0-1,1 1,-1 0,0 0,1 0,2-1,9-4,99-31,-111 39,0 0,1 1,-1-1,0 1,-1 0,1 0,0 0,-1 0,0 0,1 1,-1-1,-1 1,1-1,0 1,-1 0,0-1,0 1,0 0,0 0,-1 0,1 0,-1 0,0 0,0 0,-1 0,1 0,-1 0,0 0,0 0,0 1,0 6,25 278,-12-227,-10-63,-1 1,1 0,0-1,-1 1,1-1,-1 1,1-1,0 0,-1 0,1 0,-1 0,0 0,1 0,-1 0,0 0,0 0,0-1,1 1,-1 0,-1-1,1 1,0-1,0 1,0-1,-1 1,1-2,0 2,93-232,-31 75,-12 63,-41 89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38.2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178 0,'-2'10,"0"0,0-1,-1 1,0-1,-1 0,0 0,-1 0,1 0,-2-1,1 0,-1 0,-3 4,-13 19,-65 80,87-111,0-1,0 1,0 0,0-1,0 1,-1 0,1 0,0-1,0 1,0 0,-1 0,1-1,0 1,0 0,-1 0,1 0,0-1,0 1,-1 0,1 0,0 0,0 0,-1 0,1 0,0 0,-1 0,1 0,0-1,-1 1,1 0,0 0,-1 1,1-1,0 0,0 0,-1 0,1 0,0 0,-1 0,1 0,0 0,0 1,-1-1,1 0,0 0,0 0,-1 0,1 1,0-1,0 0,-1 0,1 1,0-1,0 0,0 0,0 1,0-1,-1 0,9-9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50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302 990,'-27'-170,"27"-255,2 395,2 1,0 0,3 0,0 0,2 0,2-2,-3 6,-4 11,1-1,1 2,0-1,1 1,1 0,0 0,1 0,3-3,-9 13,0 0,0 0,0 0,0 0,1 0,-1 0,1 1,0 0,-1-1,1 1,0 1,0-1,1 1,-1-1,0 1,0 0,1 1,-1-1,0 1,1 0,-1 0,1 0,-1 1,0-1,1 1,-1 0,0 0,0 1,0-1,1 1,1 3,0-1,-1 1,1 0,-1 1,0-1,-1 1,1 0,-1 0,0 0,-1 1,1 0,-1-1,-1 1,1 0,-1 0,0 1,-1-1,0 0,0 0,-1 1,1-1,-1 1,-2 5,1-5,0 0,-1-1,-1 1,1-1,-1 1,0-1,-1 0,0 0,0 0,0-1,-1 1,0-1,0 0,-1-1,0 1,0-1,-2 1,7-5,1-1,-1 1,1-1,-1 1,1-1,-1 1,1-1,-1 1,1-1,-1 1,1 0,0-1,-1 1,1 0,0-1,-1 1,1 0,0-1,0 1,0 0,0 0,0-1,0 1,0 0,0-1,0 1,0 0,0 0,0-1,0 1,1 0,-1-1,0 1,1 0,-1-1,0 1,1 0,-1-1,1 1,-1-1,1 1,-1-1,1 1,-1-1,1 1,0-1,-1 1,1-1,-1 0,1 1,0-1,0 0,-1 0,1 0,0 1,-1-1,1 0,0 0,0 0,-1 0,1 0,0 0,-1 0,2-1,10 7,-6-2,0 0,-1 0,1 1,-1 0,0 0,0 0,-1 1,0 0,0 0,0 0,0 0,-1 0,0 1,0 0,-1-1,0 1,0 0,-1 0,0 0,0 0,0 1,-1-1,0 0,-1 0,1 0,-1 0,-1 0,1 0,-1 0,0 0,-1 0,0-1,0 1,0-1,-1 0,0 0,0 0,-1 0,1-1,-1 0,0 0,-1 0,1 0,-1-1,0 0,0 0,0-1,-3 2,-4-1,0 0,0-1,0 0,0-1,0-1,-1 0,1-1,0 0,-13-2,14 1,-1-1,1 0,-1-1,1-1,0 0,0 0,0-1,1 0,0-1,0-1,0 0,1 0,0-1,0 0,1-1,0 0,0 0,1-1,-2-3,-117-183,104 149,14 29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04.6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157 59,'1'-2,"0"0,1 0,-1 0,1 1,0-1,-1 0,1 1,0-1,0 1,0 0,0 0,0-1,0 1,0 1,0-1,1 0,-1 0,0 1,0-1,1 1,-1 0,0 0,1 0,-1 0,2 0,-1 0,137-15,-122 11,-5 1,0 0,-1 0,1 1,0 1,0 0,0 1,0 0,0 1,0 1,6 1,-15 0,0 1,-1-1,1 1,-1 0,0 0,0 0,-1 0,1 0,-1 1,0-1,0 1,0 0,-1-1,0 1,0 0,0 0,0 0,-1 0,0 0,0 0,0 0,0 0,-1 0,0 0,-1 3,1 5,-3 331,32-175,-21-79,-27-108,7 7,1 0,-2 2,0-1,0 2,0 0,-1 0,0 1,-3 1,3 1,0 0,0 1,0 1,0 1,0 0,-1 1,1 1,0 0,-1 1,1 0,0 2,-1-1,1 2,-10 4,-157 56,164-53</inkml:trace>
  <inkml:trace contextRef="#ctx0" brushRef="#br0" timeOffset="1834.335">241 397,'-40'0,"31"0,29 0,204-22,-32 4,-153 13,-25 7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09.41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30,'310'-22,"43"14,204 37,-325-26,183-23,-317 12,-62 5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11.28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1 228,'367'-75,"-314"68,0 2,1 2,-1 3,8 3,33-1,273-13,58-44,-86 17,-130 26,123 12,-127 3,205-3,-267 26,23 4,-124-27,1-2,-1-2,1-2,-1-1,0-3,246-11,-68-9,187-2,-22 31,-120 24,146-48,25 46,2752-25,-2770-28,281 30,-649 4,-32 1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14.8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3:42.7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1,'5'0,"6"0,6 5,6 1,2 0,3-1,1-2,1-1,-1-1,0 0,0-1,0 0,0-1,-1 1,-5-5,-6-1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15.9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200 474,'-14'6,"1"1,-1 0,2 1,-1 0,1 1,0 0,1 1,0 1,0 0,1 0,1 1,0 0,1 0,0 1,1 0,0 1,1 0,0 0,-1 8,7-18,0 1,1 0,-1-1,1 1,0-1,0 1,0-1,1 0,0 1,-1-1,1 0,1 0,-1 0,1 0,-1-1,1 1,0-1,1 1,-1-1,0 0,1 0,0-1,0 1,0-1,0 0,0 0,0 0,0 0,1-1,-1 1,1-1,-1-1,1 1,-1 0,1-1,-1 0,1 0,0-1,-1 1,1-1,-1 0,1 0,9-5,-1 0,0-1,0-1,0 0,-1-1,-1 0,1 0,-1-2,-1 1,0-1,-1-1,0 0,0 0,-1-1,3-6,84-212,-87 215,-1 0,-1 0,-1-1,-1 0,0-1,-1 1,0 0,-2-1,0 1,-1-1,-1 0,0 1,-2-1,0 1,-1 0,0 0,-1 0,-1 0,-8-13,11 26,0 0,0 0,-1 0,1 0,-1 1,0-1,0 1,0 0,-1 0,1 0,-1 1,0 0,1 0,-1 0,0 0,0 1,0 0,0 0,-1 0,1 0,0 1,0 0,0 0,-1 1,1-1,0 1,0 0,0 1,0-1,0 1,0 0,0 0,1 0,-1 1,1 0,-1 0,1 0,0 0,0 1,1-1,-1 1,1 0,-2 2,-4 3,0 1,0 0,1 1,1 0,0 0,0 0,1 1,1 0,0 0,0 1,1-1,1 1,0 0,1 0,0 0,1 0,0 0,1 1,1-1,0 0,1 0,0 0,1 0,1 0,0-1,0 1,1-1,1 0,0-1,1 1,4 5,14 12,1-1,2-1,0-1,2-1,1-2,1-1,0-2,2-1,0-2,1-1,24 7,-36-12,-5 0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14.6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30,'5'14,"-4"10,-1 5,-1 3,-1 1,1-1,0-1,0-10,1-9</inkml:trace>
  <inkml:trace contextRef="#ctx0" brushRef="#br0" timeOffset="667.846">170 340,'94'-259,"-94"258,17-38,-16 38,-1 1,0-1,1 1,-1-1,0 1,1-1,-1 1,1 0,-1-1,1 1,-1 0,1-1,-1 1,1 0,-1 0,1-1,-1 1,1 0,-1 0,1 0,-1 0,1 0,0 0,-1 0,1 0,-1 0,1 0,-1 0,1 0,0 0,-1 0,1 0,-1 1,1-1,-1 0,1 0,-1 1,1-1,-1 0,1 1,-1-1,0 1,1-1,-1 0,0 1,1-1,-1 1,0-1,1 1,-1-1,0 1,0-1,1 1,-1-1,0 1,0 0,0-1,0 1,0-1,0 1,0-1,0 1,0 0,0-1,9 21,-8-14,1 0,0 0,0-1,1 1,0-1,0 1,0-1,1 0,0-1,0 1,0-1,1 1,0-1,0 0,0-1,0 0,1 1,0-2,0 1,0-1,0 0,1 0,-1 0,1-1,0 0,-1 0,6 0,-7-2,0-1,0 1,0-1,0 0,0 0,-1-1,1 1,0-1,-1 0,1 0,-1 0,0-1,0 0,1 0,-2 0,1 0,0-1,-1 1,1-1,-1 0,0 0,-1 0,1 0,1-5,38-113,-41 109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31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0 142,'207'-26,"-130"21,115-21,447 26,-178-1,-165-27,667 28,-505 0,-169-28,289 29,-293 27,9-30,-92-25,50 27,-182-14,-60 11,0 0,0 1,1 0,-1 0,1 1,0 1,-1 0,1 0,-1 1,8 2,0 3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23.6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 86,'-1'310,"-28"-110,13-61,17-120,3-29</inkml:trace>
  <inkml:trace contextRef="#ctx0" brushRef="#br0" timeOffset="411.016">47 86,'9'0,"14"0,6 0,0-5,-2-1,1 0,-1 1,0 1,1-3,0 0,0 0,0 2,0 2,1 1,-1 2,-4 4,-12 7,-7 2</inkml:trace>
  <inkml:trace contextRef="#ctx0" brushRef="#br0" timeOffset="677.028">47 397,'28'0,"20"0,6 0,-1 0,-5 0,-6 0,-5 0,-9 0</inkml:trace>
  <inkml:trace contextRef="#ctx0" brushRef="#br0" timeOffset="1476.46">1204 227,'-2'-2,"0"0,0 0,0 1,0-1,0 1,0-1,-1 1,1 0,-1-1,1 1,-1 0,1 1,-1-1,1 0,-1 1,0 0,1-1,-1 1,0 0,0 0,-14 1,-1 0,0 1,1 1,0 1,-1 0,1 1,-12 6,4-3,19-6,-80 34,84-35,-1 1,0-1,1 1,0-1,-1 1,1 0,0 0,0 0,0 0,0 1,0-1,1 0,-1 1,1-1,-1 1,1 0,0-1,0 1,0 0,1 0,-1 0,0-1,1 1,0 0,0 0,0 0,0 0,0 0,1 0,2 1,0 1,0-1,1 0,-1 0,1 0,0-1,0 1,1-1,-1 0,1 0,0-1,-1 1,1-1,0 0,0-1,1 1,-1-1,0 0,0 0,1 0,3-1,15 6,-23-6,1 0,0 1,-1-1,1 0,0 1,-1-1,1 1,-1-1,1 1,-1 0,1-1,-1 1,1 0,-1 0,0 0,1 0,-1 1,0-1,0 0,0 0,0 1,0-1,0 1,0-1,-1 1,1-1,0 1,-1-1,1 1,-1 0,0-1,0 1,1 0,-1-1,0 1,0 0,0-1,-1 1,1 0,0-1,-1 1,1-1,-1 1,1 0,-1-1,0 1,0-1,1 0,-1 1,0-1,-1 1,-118 95,41-31,78-65,0 0,1 0,-1 0,1 0,-1 0,1 0,-1 1,1-1,-1 0,1 0,0 1,0-1,0 0,0 0,0 1,0-1,0 0,0 0,0 1,0-1,1 0,-1 0,1 0,-1 1,1-1,-1 0,1 0,0 0,-1 0,1 0,0 0,0 0,0 0,0 0,-1-1,1 1,1 0,-1 0,0-1,0 1,0-1,0 1,0-1,0 1,1-1,-1 0,0 0,1 1,62 14,-56-13,1-1,-1 0,0-1,1 0,-1 0,0 0,1-1,-1-1,0 0,0 0,0 0,0-1,0 0,-1 0,1-1,-1 0,0-1,0 1,6-6,-3-5</inkml:trace>
  <inkml:trace contextRef="#ctx0" brushRef="#br0" timeOffset="1917.937">1034 1,'-17'227,"-12"-57,18 112,-25-152,35-128,0-1,0 0,0 1,0-1,0 1,1-1,-1 1,1-1,-1 1,1 0,-1-1,1 1,0 0,0-1,-1 1,2 0,-1-1,0 1,0 0,0-1,1 1,-1 0,1-1,-1 1,1-1,-1 1,1-1,0 1,0-1,0 1,0-1,0 0,0 0,0 1,1-1,-1 0,0 0,1 0,8-2</inkml:trace>
  <inkml:trace contextRef="#ctx0" brushRef="#br0" timeOffset="5729.475">1881 114,'1'0,"-1"-1,1 1,-1 0,0-1,1 1,-1 0,1-1,0 1,-1 0,1 0,-1 0,1 0,-1-1,1 1,-1 0,1 0,-1 0,1 0,0 0,-1 0,1 0,-1 1,1-1,-1 0,1 0,-1 0,1 0,-1 1,1-1,-1 0,1 1,-1-1,1 0,-1 1,1-1,-1 0,0 1,1-1,-1 1,0-1,1 1,-1-1,0 1,0-1,1 1,-1-1,0 1,0-1,0 1,0 0,0-1,0 1,0-1,0 1,0-1,0 1,0 0,0-1,0 1,5 39,-5-39,-27 258,23-225,-1 1,-1-1,-2 0,-1 0,-5 8,-14 55,27-35,26-81,-16 1,-3-1</inkml:trace>
  <inkml:trace contextRef="#ctx0" brushRef="#br0" timeOffset="6412.32">1486 30,'66'-1,"151"13,-150-2,0-3,1-3,-1-3,25-5,27 2,-35 3,-60-1</inkml:trace>
  <inkml:trace contextRef="#ctx0" brushRef="#br0" timeOffset="8497.462">2643 340,'-5'5,"-2"-4,6-1,3-6,0 3,-4 2,-7 1,-1 6,0 6,2 6,3 0</inkml:trace>
  <inkml:trace contextRef="#ctx0" brushRef="#br0" timeOffset="9829.87">2671 623,'-5'0,"-1"5,-5 1,-5 0,5-1,4-7,8-2,4 4,2 2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5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5.5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2:53.7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237 37,'3'1,"0"1,0-1,0 0,0 1,0 0,0 0,-1 0,1 0,-1 0,1 0,-1 1,0-1,0 1,0 0,0 0,0-1,-1 1,1 0,-1 0,0 1,0-1,0 0,0 0,0 1,5 12,99 216,-7-71,15 64,-110-220,22 32,-1 2,-2 1,-2 1,11 34,-16-31,1-1,3-1,1 0,25 37,82 139,-67-74,-29-34,22 34,-40-102,-9-21</inkml:trace>
  <inkml:trace contextRef="#ctx0" brushRef="#br0" timeOffset="2269.988">294 8,'-1'0,"0"-1,1 0,-1 1,0-1,1 1,-1-1,0 0,0 1,0 0,1-1,-1 1,0-1,0 1,0 0,0 0,0-1,0 1,0 0,0 0,1 0,-1 0,0 0,0 0,0 1,0-1,0 0,0 0,0 1,0-1,0 0,1 1,-1-1,0 1,0-1,1 1,-1-1,0 1,0 0,1-1,-1 1,1 0,-1-1,1 1,-1 0,1 0,-1 0,1-1,-1 1,1 0,0 0,0 0,-199 237,142-168,58-68,0-1,1 1,-1-1,0 1,0-1,1 0,-1 0,0 1,1-1,0 0,-1 0,1-1,-1 1,1 0,0 0,0-1,-1 1,1-1,0 0,0 1,0-1,0 0,-1 0,1 0,0 0,0 0,0-1,0 1,-1-1,1 1,0-1,0 1,-1-1,1 0,0 0,-1 0,1 0,-1 0,1 0,5-1,141-35,-1-5,71-35,1-9,-197 69,-37 9,-41 4,0 0,0-1,1-4,-38-10,59 12,16 2,0 2,-1 0,1 1,0 1,-1 1,1 0,-1 1,1 1,-7 3,12 1,7 1</inkml:trace>
  <inkml:trace contextRef="#ctx0" brushRef="#br0" timeOffset="8702.23">1140 1843,'-2'56,"2"-43,0 0,1 0,1 0,0 0,1-1,0 1,1-1,0 0,1 0,0 0,1 0,0-1,5 6,74 96,-71-96,-2 1,1 0,-2 0,-1 1,0 0,5 17,20 38,28 33,-46-83,-1 2,-1 0,-1 0,-2 1,0 1,5 23,52 133,-12-18,-42-119,34 60,-43-101</inkml:trace>
  <inkml:trace contextRef="#ctx0" brushRef="#br0" timeOffset="14374.166">1422 742,'1'0,"0"-1,0 0,1 1,-1-1,0 1,0-1,1 1,-1-1,0 1,0 0,1 0,-1 0,0 0,1 0,-1 0,0 0,1 0,-1 0,0 1,1-1,-1 0,0 1,0-1,0 1,1 0,-1-1,0 1,0 0,0 0,0 0,0-1,0 1,0 0,0 0,-1 1,1-1,0 0,-1 0,1 0,0 1,28 48,-24-27,-1-1,-1 1,0 0,-2 0,-1-1,0 1,-3 8,1 27,1 220,1-279</inkml:trace>
  <inkml:trace contextRef="#ctx0" brushRef="#br0" timeOffset="14739.875">1535 686,'23'11,"-11"-7,0-1,1 0,-1-1,0 0,1-1,-1 0,1-1,-1-1,1 0,-1-1,1 0,-1 0,7-4,62-6,49 11,-123 5,-8 3</inkml:trace>
  <inkml:trace contextRef="#ctx0" brushRef="#br0" timeOffset="15023.481">1592 912,'5'10,"6"2,6 0,5-2,4-3,2-2,1-8,0-3,1 0,-1 1,-5-4,-2 0,1 1,-4 3</inkml:trace>
  <inkml:trace contextRef="#ctx0" brushRef="#br0" timeOffset="17470.075">266 348,'0'4,"0"8,0 5,0 0</inkml:trace>
  <inkml:trace contextRef="#ctx0" brushRef="#br0" timeOffset="20173.537">294 658,'0'5,"0"6,0 6,0 5,0 4,0 2,0 1,4-5,3-5</inkml:trace>
  <inkml:trace contextRef="#ctx0" brushRef="#br0" timeOffset="20470.3">322 1109,'0'19,"0"12,0 5,0 0,0-4</inkml:trace>
  <inkml:trace contextRef="#ctx0" brushRef="#br0" timeOffset="20725.195">350 1562,'-5'14,"-1"10,0 0</inkml:trace>
  <inkml:trace contextRef="#ctx0" brushRef="#br0" timeOffset="20872.203">322 2013,'0'0</inkml:trace>
  <inkml:trace contextRef="#ctx0" brushRef="#br0" timeOffset="21059.336">350 2380,'-5'24,"-1"12,0 1</inkml:trace>
  <inkml:trace contextRef="#ctx0" brushRef="#br0" timeOffset="21310.383">350 2831,'0'0</inkml:trace>
  <inkml:trace contextRef="#ctx0" brushRef="#br0" timeOffset="21474.75">322 3057,'0'19,"0"7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7.1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0,'0'5,"5"6,1 7,5-1,0 2,3 3,0-3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7.3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7.4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3:43.0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0,'10'0,"7"0,7 0,3 0,2 0,1 0,0 0,0 0,0 0,-1 0,0 0,-1 0,-5 0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7.6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7.8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7.9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22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1 298,'80'-34,"94"-68,-33 7,-101 58,-78 41,-122-32,160 27,-1 1,1 0,-1-1,1 1,-1-1,1 1,-1 0,0-1,1 1,-1 0,0 0,1-1,-1 1,0 0,1 0,-1 0,0 0,1 0,-1 0,0 0,1 0,-1 0,0 0,1 1,-1-1,0 0,1 0,-1 1,0-1,1 0,-1 1,1-1,-1 0,1 1,-1-1,1 1,-1-1,1 1,-1-1,1 1,-1-1,1 1,0 0,-1-1,1 1,0 0,0-1,0 1,-1 0,1-1,0 1,0 0,0-1,0 1,18 40,-8-20,33 140,-28-115,-15-45,0 0,1-1,-1 1,0 0,1 0,-1-1,1 1,-1 0,1-1,-1 1,1-1,-1 1,1 0,0-1,-1 1,1-1,0 0,0 1,-1-1,1 0,0 1,0-1,-1 0,1 0,0 1,0-1,0 0,0 0,-1 0,1 0,0 0,0 0,0-1,-1 1,1 0,0 0,0 0,0-1,-1 1,1 0,0-1,0 1,-1-1,1 1,0-1,-1 1,1-1,-1 0,1 1,-1-1,1 0,0 0,85-153,-51 88,-24 51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5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96,'0'0</inkml:trace>
  <inkml:trace contextRef="#ctx0" brushRef="#br0" timeOffset="1">29 463,'0'0</inkml:trace>
  <inkml:trace contextRef="#ctx0" brushRef="#br0" timeOffset="269.219">57 858,'-5'19,"4"6,1 5,-3 1,-2-5</inkml:trace>
  <inkml:trace contextRef="#ctx0" brushRef="#br0" timeOffset="4187.918">734 1056,'-13'-80,"2"0,5-1,3 0,7-77,-2 17,-4 115,1-1,2 1,1 0,0 0,2 0,1 0,2 1,0-1,1 1,2 1,0 0,14-22,52-26,-74 71,0 0,0 0,0 0,1 0,-1 0,0 0,1 0,-1 1,0-1,1 1,-1 0,1 0,-1 0,1 0,-1 0,1 0,-1 0,0 1,1 0,-1-1,1 1,-1 0,0 0,0 0,0 0,1 1,-1-1,0 1,-1-1,1 1,0-1,0 1,-1 0,1 0,-1 0,1 0,-1 0,0 0,1 3,21 97,-15-42,-6-53,0 0,0 0,-1 1,0-1,0 0,0 1,-1-1,-1 1,1-1,-1 1,0-1,-1 0,0 1,0-1,0 0,-4 6,6-12,-1 0,1-1,-1 1,1 0,0 0,0 0,-1 0,1 0,0 0,0 0,0-1,0 1,0 0,0 0,0 0,0 0,0 0,1 0,-1 0,0 0,0-1,1 1,-1 0,1 0,-1 0,1-1,-1 1,1 0,-1 0,1-1,0 1,-1 0,1-1,0 1,0-1,-1 1,1-1,0 1,0-1,0 0,0 0,0 1,-1-1,2 0,12 10,-10-6,1 0,-2 1,1-1,0 1,-1 0,0 0,0 0,0 0,-1 0,0 1,0-1,0 1,-1 0,1-1,-1 1,-1 0,1 0,-1 0,0 0,0-1,-1 1,0 0,0 0,0 0,-1-1,0 1,0-1,0 1,-1-1,1 0,-1 0,0 0,-1 0,1-1,-1 1,0-1,0 0,-1 0,1 0,-1-1,0 1,0-1,0 0,0-1,0 1,-1-1,1 0,-1 0,0-1,-3 1,-12 1,0-1,0-1,-1-1,1-1,0 0,0-2,0-1,1 0,-1-1,1-2,0 0,0-1,1 0,-7-6,7 0,3-1</inkml:trace>
  <inkml:trace contextRef="#ctx0" brushRef="#br0" timeOffset="5157.548">988 322,'-4'-5,"-8"-1,0 4,-4 4,-3 1,-4-1,2 5,5-3,5-3</inkml:trace>
  <inkml:trace contextRef="#ctx0" brushRef="#br0" timeOffset="5969.81">227 520,'4'0,"8"0,5-5,5-1,4 0,2 1,1-4,0 1,0 0,0 3,-5 1</inkml:trace>
  <inkml:trace contextRef="#ctx0" brushRef="#br0" timeOffset="9021.252">537 463,'-153'39,"-23"-9,175-29,1-1,-1 1,0 0,0-1,1 1,-1-1,0 1,0-1,0 1,0-1,0 1,0-1,0 0,0 0,0 1,0-1,0 0,0 0,0 0,0 0,0 0,0 0,0-1,0 1,0 0,0 0,0-1,0 1,0-1,0 1,1-1,-1 1,0-1,0 1,0-1,1 0,-1 1,0-1,1 0,-1 0,0 0,1 1,-1-1,1 0,-1 0,1 0,0 0,-1 0,1 0,0 0,0 0,0 0,-1 0,1 0,0 0,0 0,1-1,64-133,-27 69,-38 66,1 0,-1 0,0 1,1-1,-1 0,0 0,1 0,-1 1,0-1,1 0,-1 0,0 0,1 0,-1 0,0 0,1 0,-1 0,1 0,-1 0,0 0,1 0,-1 0,0 0,1 0,-1 0,1 0,-1 0,0-1,1 1,-1 0,0 0,0 0,1-1,-1 1,0 0,1 0,-1-1,0 1,0 0,1-1,-1 1,0 0,0-1,0 1,0 0,1-1,-1 1,0 0,0-1,0 1,0 0,0-1,0 1,0-1,0 1,0 0,0-1,0 1,0 0,0-1,0 1,0 33,0-26,14 123,-1 58,-4-153,-74-124,31 54,21 28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51.24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194 0,'-10'19,"-7"12,-2 4,-2-3,3-2,4-2,0-6,2-1,-2-4,2-1,-2-2,2 0,2-6,3-5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51.53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1,'9'19,"9"11,5 6,4 0,2-4,-3-4,-3-7,1-1,-4-1,-1-2,-3 0,0-2,-2-4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50.95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397 304,'12'108,"-3"-47,-2 0,-3 0,-3 0,-4 24,2 10,-27 136,27-229,1 1,0-1,0 0,1 0,-1 0,0 0,1 1,0-1,-1 0,1 0,0 0,0 0,0 0,0-1,0 1,1 0,-1 0,0-1,1 1,-1-1,1 1,0-1,-1 1,1-1,0 0,0 0,0 0,0 0,0 0,0-1,0 1,0-1,0 1,1-1,1 1,82-15,-48 5,299 3,-314 2,-5-2</inkml:trace>
  <inkml:trace contextRef="#ctx0" brushRef="#br0" timeOffset="4894.397">30 22,'-16'30,"12"-16,1 0,0 0,1 0,1 0,0 1,1-1,1 0,0 0,1 1,1 5,-2-18,-1-1,1 1,-1 0,1 0,-1-1,1 1,0 0,0-1,0 1,0-1,0 1,0-1,1 1,-1-1,0 0,1 0,-1 1,1-1,-1 0,1 0,-1-1,1 1,0 0,0 0,-1-1,1 1,0-1,0 0,0 1,-1-1,1 0,0 0,0 0,0-1,0 1,0 0,-1 0,1-1,0 0,0 1,62-48,16-89,-60 75,-20 132,10 109,-2-139,-2 0,-2 1,-2-1,-1 1,-5 39,3-69,0-1,-2 1,1-1,-1 0,0 0,-1 0,0-1,-1 1,0-1,0 0,-1-1,0 1,-1-1,0 0,0 0,-1-1,0 0,-6 4,12-10,-1 1,0-1,1 0,-1 0,0 0,0 0,0-1,0 1,1-1,-1 0,0 0,0 0,0 0,0 0,0 0,0-1,0 0,0 1,0-1,1 0,-1-1,0 1,1 0,-1-1,1 1,-1-1,1 0,0 0,0 0,-1 0,1 0,1 0,-1-1,0 1,1-1,-1 1,1-1,0 1,-1-1,1 0,1 0,-1 0,0 0,1 1,-1-1,1 0,0 0,0 0,0 0,0 0,1 0,-1 0,1 0,0 0,0 1,1-3,0-6,1 1,0-1,1 1,0 0,1 0,0 0,1 1,0-1,0 1,1 1,0-1,0 1,1 1,0-1,2 0,14-16,-11 10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40.97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698 0,'17'56,"6"172,-15-187,-3 1,-1 1,-2-1,-1 0,-5 29,-10-2,11-59,0 1,1 0,0 0,0 0,1 0,1 0,0 0,0 0,1 1,1 1,7 27,-3 0,-1 1,-1-1,-3 30,-2 750,29-650,-27 281,-2-198,-26-111,26 251,12-363,-4-34</inkml:trace>
  <inkml:trace contextRef="#ctx0" brushRef="#br0" timeOffset="2637.141">783 57,'-6'16,"-1"-1,0 1,-1-2,-1 1,-1-1,0 0,0-1,-12 11,-138 127,159-150,0 0,0 0,1-1,-1 1,0 0,1 0,-1 0,1 0,-1 0,1 0,0 1,-1-1,1 0,0 0,0 0,-1 0,1 0,0 1,0-1,0 0,1 0,-1 0,0 0,0 0,1 0,-1 1,0-1,1 0,-1 0,1 0,0 0,-1 0,1 0,0-1,-1 1,1 0,0 0,0 0,0-1,0 1,0 0,0-1,0 1,0-1,0 1,0-1,0 1,0-1,1 0,57 21,97 16,75 38,-120-58,-111-18,1 1,-1-1,1 0,-1 1,0-1,1 1,-1-1,0 0,0 1,0-1,1 1,-1-1,0 0,0 1,0-1,0 0,0 1,0-1,0 0,0 1,0-1,-1 0,1 1,0-1,0 0,0 1,-1-1,1 0,0 1,-1-1,1 1,-1-1,1 1,-1-1,1 1,-1-1,1 1,-1 0,1-1,-1 1,1 0,-1-1,0 1,1 0,-1-1,1 1,-1 0,0 0,1 0,-1 0,-1-1,-165-148,148 130,1-1,1 0,1-2,1 0,0-1,2 0,1-1,0 0,2-1,1 0,-2-11,7 11</inkml:trace>
  <inkml:trace contextRef="#ctx0" brushRef="#br0" timeOffset="24625.92">1205 2456,'0'4,"0"12,0 8,0 4,0 2,-4 2,-3-1,1 0,2-2,0 1,2-1,1-1,-5-5,0-1,0 0,1 1,7-8,2-6</inkml:trace>
  <inkml:trace contextRef="#ctx0" brushRef="#br0" timeOffset="24972.721">1205 2456,'15'4,"9"3,5-1,3-1,1-2,-1-1,0-1,-2 0,-5-1</inkml:trace>
  <inkml:trace contextRef="#ctx0" brushRef="#br0" timeOffset="25256.575">1178 2681,'33'5,"17"1,3 0,-6-1</inkml:trace>
  <inkml:trace contextRef="#ctx0" brushRef="#br0" timeOffset="25724.959">1629 2681,'-5'9,"-1"9,-5 1,0 2,-4-3,2 0,-3 3,-2-3,0 0,5-2</inkml:trace>
  <inkml:trace contextRef="#ctx0" brushRef="#br0" timeOffset="26210.678">1488 2653,'5'0,"1"5,5 1,0 5,-1 5,2 5,-1 3,2-2,4 0,0 1,0-4,4 1,-3-5</inkml:trace>
  <inkml:trace contextRef="#ctx0" brushRef="#br0" timeOffset="34611.955">49 1101,'7'14,"-1"-5,-1 0,0 1,-1-1,0 1,0 0,-1 0,-1 0,0 0,0 0,0 1,-2-1,1 0,-1 1,-1 5,-46 184,18-4,30-164,0-24,0 0,-1 0,0 0,0 0,-1 0,0-1,0 1,-1 0,0 0,0-1,-1 1,0-1,-1 1,1-10,7-5</inkml:trace>
  <inkml:trace contextRef="#ctx0" brushRef="#br0" timeOffset="35298.753">20 1185,'5'0,"6"0,7 0,4 0,4 0,1 0,2 0,1-5,-1-1,0 0,0 1,0-4,0 1,-1 1,0 2,-4 6,-12 3,-7 1</inkml:trace>
  <inkml:trace contextRef="#ctx0" brushRef="#br0" timeOffset="35797.298">106 1439,'0'5,"4"1,7 0,6-1,5-2,4 0,2-7,1-2,-4 5,-7 2</inkml:trace>
  <inkml:trace contextRef="#ctx0" brushRef="#br0" timeOffset="37992.942">218 1693,'-21'81,"21"-79,0 1,0-1,0 0,0 0,1 1,-1-1,1 0,0 0,-1 0,1 0,0 0,0 0,0 0,1 0,-1 0,0 0,1 0,-1-1,1 1,0 0,0-1,-1 0,1 1,0-1,0 0,0 0,0 0,0 0,1 0,-1-1,0 1,0-1,0 1,1-1,-1 0,0 0,1 0,-1 0,0 0,0 0,1-1,-1 1,0-1,0 0,0 1,0-1,0 0,0 0,0 0,0-1,0 1,0 0,0-1,-1 1,1-1,0 0,-1 0,0 1,1-2,50-74,-26 28,-26 48,1 0,-1 1,0-1,1 1,-1-1,0 1,1-1,-1 1,1-1,-1 1,1 0,-1-1,1 1,-1 0,1-1,-1 1,1 0,0 0,-1-1,1 1,-1 0,1 0,0 0,-1 0,1 0,0 0,-1 0,1 0,-1 0,1 0,0 0,-1 0,1 1,0-1,-1 0,1 0,-1 1,1-1,-1 0,1 1,-1-1,1 0,-1 1,1-1,-1 1,1-1,-1 1,0-1,1 1,-1-1,0 1,1-1,-1 1,0 0,0-1,0 1,1-1,-1 1,13 36,-9 221,-6-224,-3-1,0 0,-2-1,-1 1,-12 27,19-54,-1-1,1 0,-1 1,-1-1,1 0,-1 0,1 0,-1 0,-1-1,1 1,-1-1,1 0,-1 0,-1 0,1 0,0-1,-1 1,0-1,0 0,0-1,0 1,0-1,0 0,-1-1,1 1,-1-1,1 0,-4 0,7-3,-1 1,0-1,1 0,0 0,-1-1,1 1,0 0,0-1,0 1,0-1,1 0,-1 0,1 0,0 0,-1 0,1 0,1 0,-1 0,0 0,1 0,-1 0,1 0,0-1,0 1,1 0,-1 0,0 0,1-1,0 1,0 0,0 0,0 0,0 0,1 1,-1-1,1 0,0 0,0 1,1-2,5-10,1 1,0-1,1 1,1 1,0 0,1 0,0 1,1 1,0 0,1 1,2-2,3 0</inkml:trace>
  <inkml:trace contextRef="#ctx0" brushRef="#br0" timeOffset="97682.709">811 3161,'820'0,"-650"-27,167 25,-280-13,-66 20,-5-1</inkml:trace>
  <inkml:trace contextRef="#ctx0" brushRef="#br0" timeOffset="99532.399">754 3189,'164'-149,"-119"93,-43 57,0-1,0 1,0 0,0 0,0 0,-1 0,1 0,0 0,-1 0,1 1,0-1,-1 0,0 1,1-1,-1 1,0 0,0 0,0-1,0 1,0 0,0 0,-1 0,1 0,0 0,-1 0,1 1,61 218,-46-163,-17-57,-1-1,1 0,-1 1,1-1,-1 0,1 0,-1 0,1 0,-1 0,1 0,-1-1,1 1,-1 0,1-1,-1 1,1-1,-1 0,1 1,0-1,-1 0,1 0,0 0,0 0,0 0,0 0,0 0,0 0,0 0,0-1,-1 0,2 2,-110-65,18 35,71 27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5:38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1 223,'1'-4,"1"1,0 0,0-1,0 1,0 0,0 0,1 1,-1-1,1 0,0 1,0-1,0 1,0 0,0 0,0 0,1 1,-1-1,1 1,-1 0,1 0,-1 0,1 0,0 0,-1 1,1 0,2 0,121-22,116 11,-242 12,0-1,0 0,-1 1,1-1,0 0,0 1,0-1,0 0,0 0,-1 0,1 0,0 0,0 0,0 0,0 0,0 0,0 0,0 0,-1-1,1 1,0 0,0-1,0 1,-1 0,1-1,0 1,0-1,-1 1,1-1,0 0,-1 1,1-1,-1 0,1 1,-1-1,1 0,-1 0,1 1,-1-1,0 0,1 0,-1 0,0 0,0 0,0 1,0-1,1 0,-1 0,0 0,-1 0,1 0,0 0,0 0,0 1,0-1,-1 0,1 0,0 0,-114-95,91 82,17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27:06.6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417 153,'-172'67,"131"-51,28-12,0 0,0 2,1-1,-1 2,1-1,1 2,-1-1,1 2,-6 5,15-11,1-1,-1 1,1 0,-1-1,1 1,0 0,0 0,0 0,0 0,1 0,0 0,-1 0,1 0,0 0,0 0,0 1,1-1,-1 0,1 0,0 0,0 0,0-1,0 1,0 0,0 0,1 0,0-1,-1 1,1-1,1 1,63 70,-64-71,229 161,-229-160,1-1,-1 0,0 1,0-1,0 1,0-1,0 1,-1 0,1 0,-1 0,0 0,0 0,0 0,0 0,0 0,-1 1,0-1,1 0,-1 0,0 1,0-1,-1 0,1 0,-1 0,0 1,0-1,0 0,0 0,0 0,-1 0,1 0,-1-1,0 1,1 0,-1-1,-1 1,1-1,0 0,-1 0,1 0,-1 0,-1 1,-13 9,-1-1,-1-1,0 0,0-2,-1 0,0-1,-1-1,-7 1,0 1,18-4,0-1,0 0,-1-1,1 0,-1 0,0-1,1-1,-1 1,0-2,1 0,-11-2,19 2,0 1,1-1,-1 0,1-1,-1 1,1 0,-1 0,1 0,0-1,0 1,0-1,0 1,0-1,0 0,0 1,0-1,0 0,1 1,-1-1,1 0,-1 0,1 0,0 1,0-1,0 0,0 0,0 0,0 0,0 0,1 1,-1-2,3-18</inkml:trace>
  <inkml:trace contextRef="#ctx0" brushRef="#br0" timeOffset="278.794">360 124,'19'-4,"21"-8,8 0,2 1,-5 2,-3 4,-1 1,-1 3,-4 0,-2 2,-3-1,-6 5,-8 2</inkml:trace>
  <inkml:trace contextRef="#ctx0" brushRef="#br0" timeOffset="614.097">896 548,'-5'24,"-6"8,-1-2</inkml:trace>
  <inkml:trace contextRef="#ctx0" brushRef="#br0" timeOffset="1116.509">1573 97,'-20'0,"0"1,0 1,0 1,0 0,1 2,-1 0,1 2,0 0,1 1,0 0,0 2,0 0,-12 11,27-18,0 1,1-1,-1 1,1 0,0-1,0 1,0 0,1 0,-1 1,1-1,0 0,0 0,1 1,-1-1,1 0,0 1,0-1,0 0,1 1,0-1,-1 0,2 1,-1-1,0 0,1 0,0 0,0 0,0 0,0-1,0 1,1 0,0-1,0 0,0 0,0 0,0 0,1 0,-1 0,1-1,0 0,-1 0,1 0,0 0,0 0,1-1,-1 0,2 0,121 78,-123-76,-1 1,1-1,-1 1,1 0,-1 0,-1 0,1 0,0 0,-1 1,0-1,0 1,0 0,-1-1,0 1,0 0,0 0,0 0,-1 0,1 0,-1 0,-1 0,1 0,-1 0,0 0,0 0,0-1,-1 1,-1 3,-3 4,-2-1,0 0,0-1,-1 1,0-2,-1 1,0-1,0-1,-1 0,0 0,-1-1,1 0,-1-1,-1-1,-114 29,100-33,2-3</inkml:trace>
  <inkml:trace contextRef="#ctx0" brushRef="#br0" timeOffset="1382.401">1545 11,'20'0,"15"0,7 0,1 0,-2 0,-4 0,-2 0,-3 0,-2 0,-2 0,0 0,0 0,0 0,-5-4,-7-3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3:44.0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25 111,'73'-65,"-64"59,1 0,0 1,0 0,1 1,0 0,-1 0,1 1,1 0,-1 1,0 1,0 0,1 0,-1 1,1 0,2 1,-12 0,0 0,1 0,-1 1,0-1,0 0,0 1,0 0,0-1,0 1,-1 0,1 0,0 0,-1 0,1 0,-1 0,0 0,0 1,0-1,0 0,0 1,0-1,-1 0,1 1,-1-1,0 1,0-1,0 1,0 0,0-1,0 1,-1-1,1 1,-1-1,1 0,-1 1,0 0,-38 86,-94 74,17-27,114-134,1 0,-1 1,0-1,0 1,1-1,0 1,-1 0,1-1,0 1,0 0,1 0,-1 0,1 0,-1 0,1 0,0 0,0 0,0 0,0 0,1 0,-1 0,1 0,0 0,0 0,0-1,0 1,0 0,1 0,-1-1,1 1,0-1,0 1,0-1,0 0,0 0,0 0,0 0,1 0,-1 0,1-1,-1 1,1-1,0 0,0 0,-1 0,1 0,0 0,1 0,14 2,1 0,-1-1,0-1,1-1,-1-1,1 0,-1-1,0-1,0-1,0 0,0-2,-1 0,0 0,0-2,0 0,8-7,-5 5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5:38.6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6,'55'-2,"229"3,-244-6,-28 5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5:38.8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2,'20'4,"10"3,5-1,2-6,-1-3,-1-1,-3 0,-1 1,-1 1,-2 1,1 0,-6 1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5:36.8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29,'6'30,"-1"-1,-1 1,-2-1,-1 1,-1 0,-2 0,-2 14,-11 66,-5-1,-23 67,6-30,38-119,14-32,3-38,-12 18</inkml:trace>
  <inkml:trace contextRef="#ctx0" brushRef="#br0" timeOffset="393.196">113 29,'1'-2,"1"0,-1 1,1-1,-1 0,1 0,0 1,-1-1,1 1,0 0,0-1,0 1,0 0,0 0,0 0,1 0,-1 1,0-1,0 0,1 1,-1 0,0-1,1 1,-1 0,0 0,2 1,-1-2,338-1,-261 2,-81 0</inkml:trace>
  <inkml:trace contextRef="#ctx0" brushRef="#br0" timeOffset="688.165">0 368,'24'-5,"13"-1,4 0,1 1,-2 1,-4 2,-2 1,-3 1,-1 0,-2 0,0 0,0 0,-6 1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5:45.5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143 207,'0'-1,"0"0,-1 1,1-1,0 0,-1 0,1 1,0-1,-1 0,1 1,-1-1,1 0,-1 1,1-1,-1 1,1-1,-1 1,0-1,1 1,-1-1,0 1,1 0,-1-1,0 1,0 0,1 0,-1-1,0 1,0 0,0 0,1 0,-1 0,0 0,0 0,0 0,1 0,-1 0,0 1,0-1,0 0,1 0,-1 1,0-1,1 1,-1-1,0 0,1 1,-1-1,0 1,1-1,-1 1,1 0,-1-1,1 1,-1 0,1-1,0 1,-1 0,1-1,0 1,-1 0,1 0,0 0,0-1,0 1,0 0,0 0,0 0,0 0,-33 137,0 87,21 3,-9-128,14-138,7 15</inkml:trace>
  <inkml:trace contextRef="#ctx0" brushRef="#br0" timeOffset="466.464">86 151,'0'0,"0"0,0 1,-1-1,1 1,0-1,0 1,0-1,0 1,0-1,-1 0,1 1,0-1,0 1,0-1,0 1,0-1,1 1,-1-1,0 1,0-1,0 1,0-1,0 1,1-1,-1 1,0-1,0 0,1 1,-1-1,0 1,1-1,-1 0,0 1,1-1,-1 0,1 0,-1 1,0-1,1 0,-1 0,1 1,-1-1,1 0,-1 0,1 0,-1 0,1 0,-1 0,1 0,-1 0,1 0,-1 0,1 0,-1 0,0 0,1 0,-1 0,1-1,20 6,-1-1,1-1,0-1,0-1,0 0,0-2,1-1,23 1,91-16,-136 17,-1 0,1 0,0 1,0-1,-1 0,1 0,0 1,0-1,0 0,-1 0,1 1,0-1,0 0,0 1,0-1,-1 0,1 1,0-1,0 1,0-1,0 0,0 1,0-1,0 0,0 1,0-1,0 0,0 1,1-1,-1 0,0 1,0-1,0 0,0 1,0-1,1 0,-1 1,0-1,0 0,1 0,-1 1,0-1,0 0,1 0,-1 1,0-1,1 0,-1 0,0 0,1 0,-1 1,0-1,1 0,-1 0,0 0,1 0,-1 0,0 0,1 0,-1 0,0 0,1 0,-1 0,1 0,-1 0,-8 9</inkml:trace>
  <inkml:trace contextRef="#ctx0" brushRef="#br0" timeOffset="898.819">31 489,'0'5,"5"1,6 0,6-1,5-1,3-2,3-1,1 0,1-1,-1-1,0 1,-4 5,-8 1</inkml:trace>
  <inkml:trace contextRef="#ctx0" brushRef="#br0" timeOffset="17580.285">736 517,'5'-5,"-4"6,-4 11,-81 213,84-222,-3 1,1 0,0 0,0 1,0-1,1 1,0 0,-1-1,2 1,-1 0,1 0,-1 0,1 0,0-1,1 1,0 0,-1 0,1-1,1 1,-1 0,1-1,0 1,0-1,0 1,0-1,1 0,0 0,-1 0,2-1,-1 1,0-1,4 3,-3-4,0 1,0-1,0 0,1-1,-1 1,1-1,0 0,-1 0,1 0,0 0,-1-1,1 0,0 0,0 0,2-1,12-4</inkml:trace>
  <inkml:trace contextRef="#ctx0" brushRef="#br0" timeOffset="18254.89">623 178,'0'0,"1"-1,-1 1,1 0,-1-1,0 1,1 0,-1 0,1-1,-1 1,1 0,-1 0,1 0,-1 0,1-1,-1 1,1 0,-1 0,1 0,-1 0,1 0,0 0,-1 0,1 1,-1-1,1 0,-1 0,1 0,-1 0,1 1,-1-1,0 0,1 1,-1-1,1 0,-1 0,1 1,-1-1,0 1,1-1,-1 0,0 1,0-1,1 1,-1-1,0 1,0-1,1 1,-1-1,0 1,0-1,0 1,0-1,0 1,0-1,0 1,0 0,0-1,0 1,0-1,0 1,0-1,-1 1,1-1,0 1,21-12,-1 0,0-2,-1 0,0-1,-1-1,-1-1,0 0,13-18,3 0,-33 33,1 0,0 0,-1 0,1 0,0 0,0 0,-1 0,1 1,0-1,0 0,0 1,0-1,0 0,0 1,0-1,0 1,0 0,0-1,0 1,0 0,1 0,-1-1,0 1,0 0,0 0,0 0,0 0,1 1,-1-1,0 0,0 0,0 1,0-1,0 1,0-1,0 1,0-1,0 1,0 0,0-1,0 1,0 0,0 0,-1-1,1 1,0 0,-1 0,1 0,0 0,-1 0,1 0,-1 0,0 0,1 0,-1 1,0-1,0 0,1 0,-1 0,0 0,0 0,0 1,0-1,-1 0,1 0,0 0,0 1,50 174,-27-112,-16-45</inkml:trace>
  <inkml:trace contextRef="#ctx0" brushRef="#br0" timeOffset="19560.154">1554 376,'-6'0,"-22"-1,-1 1,0 2,1 1,-1 1,-17 6,44-10,0 0,0 0,0 0,-1 1,1-1,1 1,-1 0,0-1,0 1,0 0,0 0,0 0,1 0,-1 0,0 1,1-1,-1 1,1-1,0 1,-1-1,1 1,0-1,0 1,0 0,0 0,0 0,0 0,1 0,-1 0,1 0,-1 0,1 0,0 0,0 0,0 0,0 0,0 0,0 0,0 0,1 0,-1 0,1 0,-1 0,1 0,0 0,0-1,0 1,0 0,0 0,0-1,1 1,-1-1,0 1,1-1,-1 1,1-1,0 0,0 1,28 20,-26-20,1 0,-1 0,1 1,-1-1,0 1,0 0,0 0,0 0,-1 1,1-1,-1 1,0 0,0 0,0 0,0 0,-1 0,0 1,0-1,0 1,0 0,-1-1,0 1,0 0,0 0,0 0,-1 0,0 0,0 0,0 0,-1 0,0-1,0 1,0 0,-1 1,-3 3,-2 0,1-1,-1 0,-1 0,1-1,-1 0,-1 0,1-1,-1 0,0-1,-1 1,1-2,-1 1,0-2,-7 3,5-1,2-1,1-1,-1 0,0 0,0-1,0 0,0-1,-1 0,1-1,0 0,0 0,-1-1,1 0,-3-2,0-3,6-1</inkml:trace>
  <inkml:trace contextRef="#ctx0" brushRef="#br0" timeOffset="19805.011">1753 574,'-20'34,"-5"15,0 5,6-3,9-9,8-13</inkml:trace>
  <inkml:trace contextRef="#ctx0" brushRef="#br0" timeOffset="20051.35">1753 122,'0'5,"0"6,0 1</inkml:trace>
  <inkml:trace contextRef="#ctx0" brushRef="#br0" timeOffset="20445.668">1865 828,'149'-227,"-131"210,-12 47,-6-22,1 0,0 0,0 0,0 0,1 0,1 0,-1 0,1-1,0 1,1-1,0 0,0 0,0 0,1 0,0-1,1 1,-1-2,1 1,0 0,1-1,-1 0,1-1,0 1,0-2,0 1,1-1,-1 0,1 0,0 0,0-1,0-1,5 1,-6-2,0 1,-1-2,1 1,0-1,0 0,-1 0,1-1,-1 0,1 0,-1-1,0 1,0-2,0 1,0 0,0-1,-1 0,0-1,0 1,0-1,0 0,-1 0,0 0,0-1,1-1,72-155,-64 125,-5 16,-2 1</inkml:trace>
  <inkml:trace contextRef="#ctx0" brushRef="#br0" timeOffset="22655.413">2571 1109,'0'-18,"-1"-31,3-1,1 1,10-44,11 4,3 1,4 1,33-63,-54 127,1-1,2 1,0 1,1 0,2 1,0 1,1 0,1 1,13-10,-30 27,1 0,0 0,-1 0,1 1,0-1,0 1,0 0,0-1,0 1,0 0,0 0,1 0,-1 1,0-1,1 0,-1 1,0 0,1-1,-1 1,0 0,1 0,-1 0,1 1,-1-1,0 1,1-1,-1 1,0 0,0-1,1 1,-1 0,0 1,0-1,0 0,0 1,0-1,-1 1,1-1,0 1,-1 0,1 0,-1 0,1 0,-1 0,0 0,0 0,0 0,0 0,0 1,-1-1,1 0,-1 1,1-1,-1 0,0 1,0-1,0 1,0-1,-1 1,-75 239,75-235,1 0,0-1,1 1,-1 0,1-1,1 1,-1-1,1 1,0-1,1 0,-1 0,1 0,0 0,1 0,-1-1,1 1,0-1,1 0,-1 0,1-1,0 1,0-1,1 0,1 1,-3-2,1 0,-1 1,-1 0,1 0,0 0,-1 0,0 1,0-1,0 1,-1 0,1 0,-1 0,-1 0,1 0,0 0,-1 0,0 1,-1-1,1 0,-1 1,0-1,0 1,-1-1,1 0,-1 1,0-1,-1 0,1 0,-1 1,0-1,-1 0,1-1,-1 1,0 0,0-1,0 0,0 0,-1 0,0 0,0 0,0-1,0 1,-1-1,1 0,-1 0,-4 1,-2-3,-1-1,0 0,0 0,0-1,0-1,1 0,-1 0,1-1,-1-1,1 0,0 0,1-1,-1-1,1 0,0 0,0-1,1 0,0-1,0 0,0 0,1-1,1 0,0 0,-7-11,-67-59,-2 14,70 51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6:09.6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1 455,'9'0,"9"0,5 0,5-5,1-1,1 0,0 1,0 2,-1 1,0 1,0 0,-1 1,1 0,-1 1,-5-6,-6-1</inkml:trace>
  <inkml:trace contextRef="#ctx0" brushRef="#br0" timeOffset="368.785">368 201,'-13'35,"1"1,3 0,0 1,3-1,1 2,2-1,1 0,2 14,-25 116,28-83,4-78</inkml:trace>
  <inkml:trace contextRef="#ctx0" brushRef="#br0" timeOffset="808.872">875 145,'-16'39,"-24"149,-12 37,30-168,13-65,7-5</inkml:trace>
  <inkml:trace contextRef="#ctx0" brushRef="#br0" timeOffset="1170.061">791 117,'10'0,"7"0,7 0,3 0,2 0,1 0,0 0,0 0,-1 0,0 0,0 0,0 0,-1 0,-5 5,-11 1,-7 0</inkml:trace>
  <inkml:trace contextRef="#ctx0" brushRef="#br0" timeOffset="1433.022">763 399,'29'0,"14"0,5 0,-2 0,-3 0,-9 0</inkml:trace>
  <inkml:trace contextRef="#ctx0" brushRef="#br0" timeOffset="2203.589">565 399,'-5'5,"-6"1,-6 0,-5-1,1-6,0-3,-2-1,3 5,1 3,7 1,7-1</inkml:trace>
  <inkml:trace contextRef="#ctx0" brushRef="#br0" timeOffset="4274.232">1186 568,'163'-118,"-160"116,0 1,0 0,1-1,-1 1,0 1,1-1,-1 0,1 1,-1 0,1-1,-1 1,1 1,-1-1,1 0,-1 1,1 0,-1 0,0 0,1 0,-1 1,0-1,0 1,0-1,0 1,0 0,0 1,-1-1,1 0,-1 1,1-1,-1 1,0 0,0 0,0 0,-1 0,1 0,0 0,-1 0,0 1,0-1,0 0,0 1,-1 1,8 17,-1 0,-2 1,0 0,-2-1,0 2,-1-1,-2 17,0-36,0 33,-1-1,-1 0,-2-1,-9 33,11-58,-1 0,-1 0,1-1,-2 1,1-1,-1 0,-1 0,0-1,0 1,0-1,-1-1,0 1,-1-1,0-1,0 1,0-1,-1 0,0-1,-5 2,-85 15,96-22,0 0,1 0,-1 0,0-1,1 1,-1 0,0-1,1 0,-1 0,1 0,-1 0,1 0,0 0,-1-1,1 1,0-1,0 0,0 1,0-1,0 0,0 0,0 0,1 0,-1-1,1 1,0 0,-1-1,1 1,0-1,1 1,-1-1,0 0,1 1,-1-1,1-1,1-9,1 1,1-1,0 1,0 0,1-1,1 2,0-1,1 1,0-1,0 1,1 1,1 0,0 0,0 0,1 1,7-5,138-100,-135 103,-2 0</inkml:trace>
  <inkml:trace contextRef="#ctx0" brushRef="#br0" timeOffset="4865.243">1271 201,'118'-95,"1"0,-118 94,0 0,1 0,-1 0,1 0,-1 0,1 0,-1 0,1 1,0-1,-1 1,1-1,0 1,-1-1,1 1,0 0,-1 0,1 0,0 0,0 0,-1 0,1 1,0-1,0 1,-1-1,1 1,-1-1,1 1,0 0,-1 0,1 0,-1 0,0 0,1 0,-1 0,0 0,0 1,0-1,1 0,-1 1,-1-1,1 1,0-1,0 1,0-1,-1 2,13 80,-13-75,-1-1,2 1,-1 0,1 0,0 0,1-1,0 1,0-1,0 1,1-1,3 5,4 2</inkml:trace>
  <inkml:trace contextRef="#ctx0" brushRef="#br0" timeOffset="11106.927">2033 342,'-2'-2,"1"0,0 0,-1 1,0-1,1 0,-1 1,0-1,0 1,0 0,0-1,0 1,0 0,0 0,0 0,0 1,-1-1,1 0,0 1,-1-1,1 1,0 0,-1 0,1 0,0 0,-1 0,0 0,-5-1,-1 1,1 0,0 0,0 1,0 0,-1 0,1 1,0 0,1 0,-1 1,0 0,1 1,-1-1,1 2,0-1,0 1,1 0,-1 0,1 0,0 1,1 0,-1 0,1 1,1 0,-1 0,1 0,0 0,-1 4,-1 6,0-1,1 1,1 0,1 0,1 1,0-1,1 1,0 2,2-14,-1 1,1-1,1 1,-1-1,1 1,0-1,0 0,1 0,-1 0,2 0,-1-1,0 1,1-1,0 0,1 0,-1 0,1-1,-1 1,2-1,-1 0,0-1,1 1,1 0,-2-1,0 0,1 0,0 0,-1-1,1 0,0 0,0-1,0 1,0-1,1-1,-1 1,0-1,0 0,0 0,1-1,-1 0,0 0,0 0,0-1,0 0,0 0,-1 0,1-1,3-2,4-7</inkml:trace>
  <inkml:trace contextRef="#ctx0" brushRef="#br0" timeOffset="11988.432">2428 371,'-1'-2,"0"0,0 1,0-1,-1 1,1-1,-1 1,1-1,-1 1,0 0,1 0,-1 0,0 0,0 0,0 0,0 0,0 1,0-1,0 1,0-1,0 1,0 0,0 0,0 0,0 0,0 0,0 0,0 0,0 1,0-1,-1 1,-4 0,0 0,0 1,1 0,-1 0,1 1,-1 0,1 0,0 0,0 1,0-1,0 2,1-1,-1 0,1 1,0 0,1 1,-1-1,1 1,0-1,1 1,-1 1,1-1,0 0,1 1,-1-1,1 1,0 2,-1 1,1 1,1-1,-1 1,2 0,-1-1,2 1,-1 0,1-1,1 1,0-1,0 1,1-1,1 0,0 0,0 0,1 0,4 7,-6-13,0-1,0 0,0 0,0 0,0 0,1 0,-1-1,1 1,0-1,0 0,0 0,0 0,0-1,0 0,0 1,0-1,1-1,-1 1,0-1,1 1,-1-1,0-1,1 1,-1 0,0-1,1 0,0 0,114-42,-115 41,5-4,0-1,0 1,-1-2,0 1,0-1,0 0,-1-1,-1 0,1 0,-1 0,-1-1,0 0,0 0,-1 0,0-1,-1 1,0-1,-1 0,0 0,0 0,-1-5,0 8,0 0,0 0,-1 0,0 0,0 1,-1-1,0 0,-1 0,1 0,-1 0,-1 1,0-1,0 1,-2-4,3 7,0 1,0 0,0 0,0 0,0 0,-1 1,1-1,-1 1,0-1,0 1,0 0,0 0,0 0,0 0,-1 1,1-1,-1 1,1 0,-1 0,1 0,-1 1,0-1,1 1,-1 0,0 0,1 0,-1 0,0 1,1-1,-1 1,-2 1,-7 1,0 1,1 1,-1 0,1 1,0 0,1 1,-1 1,1-1,1 2,-2 1,-1 4</inkml:trace>
  <inkml:trace contextRef="#ctx0" brushRef="#br0" timeOffset="12939.791">3106 342,'0'-2,"0"0,0 0,0 0,-1 0,1 0,0-1,-1 1,0 0,1 0,-1 1,0-1,0 0,0 0,0 0,0 0,-1 1,1-1,0 1,-1-1,1 1,-1-1,0 1,1 0,-1 0,0-1,0 2,0-1,0 0,0 0,0 0,0 1,0-1,0 1,0 0,0 0,0-1,0 1,0 0,-2 1,-85 14,87-14,-1-1,-5 2,1-1,-1 1,1 0,0 1,0-1,0 2,0-1,0 1,0 0,1 0,0 1,0-1,0 1,0 1,1-1,0 2,5-3,0 0,1-1,-1 1,1 0,0 0,0 0,1 0,-1-1,1 1,0-1,0 1,0-1,0 0,0 1,1-1,0-1,-1 1,1 0,0 0,0-1,1 0,-1 0,0 0,1 0,-1 0,1 0,0-1,-1 0,1 0,0 0,3 0,6 6,0-1,-1 1,1 1,-2 0,1 1,-1 0,0 1,-1 0,0 0,3 6,-10-12,0 1,1 0,-2 0,1 0,0 0,-1 0,0 0,0 1,-1-1,0 1,0-1,0 1,0 0,-1-1,0 1,0 0,-1-1,1 1,-1 0,0-1,-1 1,1-1,-1 0,-1 1,1-1,-4 2,0 0,-1 0,0-1,0 0,-1-1,1 0,-1 0,0 0,-1-1,1 0,-1-1,1 0,-1 0,0-1,0 0,-1-1,1 0,0 0,0-1,-1 0,1 0,0-1,0-1,-9-1,15 3,1-1,-1 1,1-1,-1 1,0-1,1 0,-1 0,1 0,-1 0,1 0,0-1,-1 1,1-1,0 0,0 1,0-1,0 0,1 0,-1 0,0-1,1 1,-1 0,0-2,-4-13</inkml:trace>
  <inkml:trace contextRef="#ctx0" brushRef="#br0" timeOffset="14049.324">3387 907,'-1'2,"-1"-1,0 1,0-1,0 0,0 0,0 0,0 0,0 0,0 0,0-1,0 1,-1-1,1 1,0-1,0 0,-1 0,1 0,0 0,0 0,-1-1,1 1,0-1,0 1,0-1,-1 0,1 0,0 0,0 0,0 0,1 0,-1-1,0 1,0-1,1 1,-1-1,1 0,-1 1,1-1,0 0,-1 0,1 0,0 0,0 0,1 0,-1 0,0 0,1-1,-1 1,1 0,0 0,0-1,0 1,0 0,0 0,0-1,0 1,1-2,-4-38,2 1,2 0,2 0,1-1,2 2,2-1,1 1,3 0,1 1,2 0,13-23,-15 37,1 1,1 0,1 1,1 1,2 0,0 2,1 0,0 1,2 1,0 1,1 0,1 2,1 1,6-2,-24 12,1 1,0-1,1 2,-1-1,0 1,1 0,-1 1,1-1,0 2,-1-1,1 1,0 1,-1 0,1 0,4 1,-11 1,1-1,-1 1,0 0,0-1,-1 1,1 0,0 0,-1 0,0 0,0 0,0 0,0 1,0-1,-1 0,1 0,-1 1,0-1,0 0,0 1,-1-1,1 0,-1 1,1-1,-1 0,0 0,-1 0,1 0,0 0,-1 0,0 0,1 0,-1-1,0 1,-3 2,3 0,-122 168,121-170,1-1,0 1,0-1,0 1,0 0,1 0,-1 0,1 0,0 0,0 0,0 0,0 0,0 1,1-1,-1 0,1 1,0-1,0 0,0 1,1-1,-1 0,1 0,-1 1,1-1,0 0,1 0,-1 0,0 0,1 0,0 0,0 0,27 31,35 57,-63-87,1-1,-1 1,0-1,0 1,0 0,-1 0,1-1,-1 1,0 0,0 0,0 0,-1-1,1 1,-1 0,0 0,0-1,0 1,-1-1,1 1,-1-1,0 1,0-1,0 0,0 0,0 0,-1 0,-1 1,-3 3,-1-1,0 1,0-2,-1 1,0-1,0 0,0-1,0 0,-1 0,0-1,0 0,1-1,-2 0,1-1,0 0,0 0,0-1,0-1,-1 1,1-2,0 1,0-1,0-1,1 0,-1 0,0-1,1-1,0 1,0-1,1-1,-1 0,-12-9,1-1,0-1,2-1,0-1,1 0,1-1,1-1,0-1,2 0,1 0,0-1,2-1,-3-12,-79-121,83 140,5 4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7:50.6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1199 1,'310'148,"-310"-148,1-1,-1 1,1 0,-1 0,1 0,0 0,-1 0,1 0,-1 0,1-1,-1 2,1-1,-1 0,1 0,-1 0,1 0,-1 0,1 0,-1 0,1 1,-1-1,1 0,-1 0,1 1,-1-1,1 0,-1 1,1-1,-1 1,0-1,1 0,-1 1,0-1,1 1,-1-1,0 1,0-1,0 1,1-1,-1 1,0-1,0 1,0-1,0 1,0-1,0 1,0-1,0 1,0 0,0-1,0 1,0-1,0 1,0-1,-1 1,1-1,0 1,0-1,-1 1,1-1,0 1,-1-1,1 0,-1 1,-38 3,-154 5,126-1,-185 25,-49 22,198-29,2 4,-45 22,145-52,-1 0,1-1,0 1,-1 0,1 0,0 1,-1-1,1 0,0 0,-1 1,1-1,0 1,0-1,0 1,-1-1,1 1,0 0,0 0,0-1,0 1,0 0,0 0,0 0,0 0,1 0,-1 0,0 0,0 1,1-1,-1 0,1 0,-1 1,1-1,0 0,-1 0,1 1,0-1,0 0,0 1,0-1,0 0,0 1,0-1,0 0,1 1,-1-1,1 0,-1 0,1 1,-1-1,1 0,-1 0,1 0,0 0,0 0,0 1,0-2,0 1,0 0,0 0,0 0,0 0,0-1,143 49,-70-30,186 55,-207-65,57 21,-109-29,1-1,-1 1,0-1,1 1,-1 0,0 0,0 0,1 0,-1 0,0 0,0 0,0 0,0 0,0 0,0 1,-1-1,1 0,0 1,-1-1,1 0,-1 1,1-1,-1 1,0-1,1 1,-1-1,0 1,0-1,0 1,0-1,0 1,-1-1,1 1,0-1,-1 1,1-1,-1 1,1-1,-1 0,0 1,0-1,1 0,-1 0,0 1,0-1,-1 1,-59 40,-13-15,-1-3,-1-4,-20 1,-115 32,170-41,8-4,1 1,0 2,1 1,0 2,1 0,0 2,1 2,-21 17,48-34,0 1,0-1,1 1,-1-1,1 1,-1 0,1 0,0 0,0 0,0-1,0 2,0-1,0 0,0 0,1 0,-1 0,1 0,0 1,0-1,-1 0,1 0,0 1,1-1,-1 0,0 0,1 0,-1 1,1-1,0 0,0 0,0 0,0 0,0 0,0 0,0 0,1-1,-1 1,1 0,-1-1,1 1,-1-1,1 1,0-1,0 0,0 0,0 0,0 0,0 0,0 0,0 0,2 0,13 5,0-1,0 0,1-2,0 1,0-2,0-1,0 0,0-1,0-1,2-1,23 1,319-19,-112-3,-231 18,-1 2,1 0,0 1,0 1,0 1,0 0,0 2,-1 0,7 2,-1 2</inkml:trace>
  <inkml:trace contextRef="#ctx0" brushRef="#br0" timeOffset="482.172">1933 284,'-28'107,"-125"408,134-435,62-183,-35 77</inkml:trace>
  <inkml:trace contextRef="#ctx0" brushRef="#br0" timeOffset="766.272">1876 255,'2'-3,"-1"0,1 1,-1-1,1 1,0 0,0-1,0 1,0 0,0 0,0 0,1 0,-1 1,1-1,-1 1,1-1,0 1,0 0,-1 0,1 0,0 0,0 1,0-1,0 1,0 0,0 0,0 0,0 0,0 0,0 1,0-1,0 1,0 0,-1 0,1 0,2 1,11-1,272-26,-168 14,-115 14</inkml:trace>
  <inkml:trace contextRef="#ctx0" brushRef="#br0" timeOffset="1009.501">1734 678,'34'0,"16"0,4-5,-3-1,-4 0,-6 1,-5 2,-4 1,-7 1</inkml:trace>
  <inkml:trace contextRef="#ctx0" brushRef="#br0" timeOffset="1311.121">2497 650,'-10'24,"-7"8,-2 3,-2 1,-2-1,-2-2,3-2,1-1,-1-1,-2 0,4-1,0-5,-1-6,2-7</inkml:trace>
  <inkml:trace contextRef="#ctx0" brushRef="#br0" timeOffset="1576.472">2300 678,'4'19,"8"7,0 3,-1 2,2-5,-1-1,2-1,4 1,3 0,-2 2,1-5,-3 0,-4 0,0 1,-2 2,-3-4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8:01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363 21,'-5'-1,"-177"-18,175 19,0 0,0 1,0 0,0 0,0 0,0 1,1 1,-1-1,1 1,-1 0,1 0,0 1,0-1,0 2,0-1,1 0,0 1,0 0,0 1,1-1,-1 1,1-1,1 1,-2 3,1-4,1 0,-1 1,1 0,1-1,-1 1,1 0,0 0,0 0,1 1,0-1,0 0,0 0,1 1,0-1,0 1,0-1,1 0,0 1,1-1,-1 0,1 0,0 0,1 0,-1 0,1-1,0 1,3 3,-2-5,0-1,0 1,0-1,1 0,-1 0,1-1,0 0,-1 1,1-1,0-1,1 1,-1-1,0 0,0 0,0 0,1-1,-1 0,0 0,1 0,-1-1,0 1,0-1,1-1,-1 1,0-1,0 0,0 0,-1 0,1-1,0 1,-1-1,0 0,1-1,-1 0,29-20,-1-1,-1-2,-2-2,-1 0,-1-2,9-14,7 1,-39 79,-16 197,12-229,0 0,0 0,0 1,1-1,-1 0,1 0,-1 0,1 1,0-1,0 0,1 0,-1 0,1-1,-1 1,1 0,0 0,0-1,0 1,0-1,1 0,-1 0,1 0,-1 0,1 0,0 0,0-1,-1 1,1-1,0 0,0 0,1 0,-1 0,0 0,0-1,0 1,1-1,-1 0,1 0,13-4</inkml:trace>
  <inkml:trace contextRef="#ctx0" brushRef="#br0" timeOffset="244.186">927 162,'-24'33,"-8"17,-3 3,4-1,3-10,6-7,6-6,7-1,4-12,4-12,1-8</inkml:trace>
  <inkml:trace contextRef="#ctx0" brushRef="#br0" timeOffset="493.309">701 105,'0'12,"0"1,1-1,0 0,1 1,1-1,-1 0,2-1,0 1,0 0,1-1,1 0,0 0,0-1,1 1,0-2,1 1,0-1,1 0,4 3,12 12,0 1,-1 1,-2 1,-1 1,0 2,-10-13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7:59.4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0 155,'313'0,"-205"-21,-101 22,-3 2</inkml:trace>
  <inkml:trace contextRef="#ctx0" brushRef="#br0" timeOffset="399.966">0 382,'5'4,"6"2,7 0,4-1,4-1,1-2,2-1,1-1,-1 0,1-4,-1-3,0 1,-1 1,-5 6,-6 3</inkml:trace>
  <inkml:trace contextRef="#ctx0" brushRef="#br0" timeOffset="1874.407">650 579,'61'-283,"-54"265,0-1,1 1,1 0,1 1,0 0,1 1,1 0,0 0,1 2,11-11,-22 24,-1-1,1 0,-1 1,1 0,0-1,-1 1,1 0,0 0,0 0,0 0,0 0,0 0,0 0,0 1,0-1,0 1,0-1,0 1,0 0,1 0,-1 0,0 0,0 0,0 1,0-1,0 1,1-1,-1 1,0 0,0 0,-1 0,1 0,0 0,0 0,0 0,-1 1,1-1,0 0,-1 1,1 0,-1-1,0 1,0 0,0 0,1 0,-2 0,1 0,0 0,0 0,0 1,22 191,-8-108,-14-85,0-1,-1 1,1-1,0 1,0-1,-1 1,1-1,0 1,0-1,0 0,0 0,-1 1,1-1,0 0,0 0,0 0,0 0,0 0,0 0,0 0,0 0,-1 0,1 0,0-1,0 1,0 0,0-1,0 1,-1 0,1-1,0 1,0-1,-1 0,1 1,0-1,-1 1,1-1,-1 0,1 1,0-1,-1 0,0 0,1 0,-1 1,1-1,-1 0,0 0,0 0,1 0,-1 0,0 0,0 0,4-4,136-176,-117 149,2 0,1 2,1 0,1 2,9-4,-37 31,1 0,-1 0,1 0,-1 0,1 0,0 0,-1 0,1 1,0-1,0 0,-1 0,1 1,0-1,0 1,0-1,0 1,0-1,0 1,0-1,0 1,0 0,0-1,0 1,0 0,0 0,0 0,1 0,-1 0,0 0,0 0,0 0,0 1,0-1,0 0,0 1,0-1,0 0,0 1,0-1,0 1,0 0,0-1,-1 1,1 0,0-1,0 1,-1 0,1 0,0 0,-1 0,1 0,-1 0,1 0,-1 0,1 0,4 140,-7-88,6 112,2-147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8:27.9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1 282,'87'-21,"156"12,-148 11,-68-2,-3 0</inkml:trace>
  <inkml:trace contextRef="#ctx0" brushRef="#br0" timeOffset="329.965">28 452,'15'0,"9"0,6 0,2 0,0 0,0 0,-1 0,0 0,-2 0,0 0,0 0,-1 0,0 0,0 0,0 0,-5 0</inkml:trace>
  <inkml:trace contextRef="#ctx0" brushRef="#br0" timeOffset="1082.763">311 1,'150'105,"-82"-74,30 25,-95-54,0 1,-1 0,0 0,0 0,0 0,0 0,0 1,-1-1,1 1,-1-1,0 1,0-1,0 1,-1 0,1-1,-1 1,0 0,0-1,0 1,0 0,-1 0,0-1,0 1,0-1,0 1,0-1,0 1,-1-1,0 1,0-1,-1 2,-84 90,66-76,-18 18,-3-1,-1-3,-1-1,-45 23,62-33,23-14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8:43.6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24,'15'0,"8"0,7 0,2 0,0 0,0 0,0 0,-7-5,-2-2,0 1,-4 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3:49.6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290 34,'-38'-17,"29"13,0 1,0 0,0 1,0 0,-1 1,1 0,0 0,-1 1,1 0,-1 1,1 0,0 0,-1 1,1 0,0 1,0 0,1 0,-1 1,0 0,1 1,0 0,0 0,1 0,-4 5,6-1,1 0,0 1,1 0,0 0,1 0,0 0,0 0,1 0,1 0,0 1,0-1,1 0,1 9,0 10,-3-26,1 0,-1 1,1-1,0 0,0 0,1 0,-1 1,1-1,-1 0,1 0,0 0,0 0,0 0,1 0,-1 0,1 0,0-1,-1 1,1 0,0-1,1 0,-1 1,0-1,1 0,-1 0,1 0,0-1,-1 1,1-1,0 1,0-1,0 0,0 0,0 0,1 0,47 3,-47-6,0 1,0 1,0-1,0 0,0 1,0 0,0 0,0 0,0 1,0-1,0 1,0 0,0 0,0 0,-1 0,1 1,0 0,-1 0,1 0,-1 0,0 0,1 1,-1-1,0 1,-1 0,1 0,0 0,-1 0,0 0,0 1,0-1,0 1,0 0,-1-1,1 1,-1 0,0 0,0 0,0 3,-2 0,0 0,0-1,-1 1,0 0,0 0,-1-1,0 0,0 1,0-1,-1 0,0-1,0 1,0 0,-1-1,0 0,0 0,0-1,0 1,-1-1,0 0,0-1,0 0,0 1,0-2,-1 1,0-1,1 0,-1 0,0-1,0 0,0 0,0-1,0 0,0 0,0 0,0-1,-6-2,-9-3,4-1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8:43.8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22,'19'0,"12"0,4 0,2-5,-1-1,-2 0,-6 1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8:41.7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29,'-1'312,"-23"-171,9-78,9-57</inkml:trace>
  <inkml:trace contextRef="#ctx0" brushRef="#br0" timeOffset="433.907">18 0,'5'0,"6"0,6 0,6 0,2 0,3 0,1 0,1 0,-1 0,0 0,-4 5,-3 2,0-1,-3-6,-6-3</inkml:trace>
  <inkml:trace contextRef="#ctx0" brushRef="#br0" timeOffset="769.359">46 283,'15'0,"9"0,5 0,3 0,1 0,-1 0,-1 0,-5 0</inkml:trace>
  <inkml:trace contextRef="#ctx0" brushRef="#br0" timeOffset="1053.793">583 424,'-20'33,"-5"17,-4 3,3-1,1-10,5-7,6-10</inkml:trace>
  <inkml:trace contextRef="#ctx0" brushRef="#br0" timeOffset="1356.684">413 367,'0'10,"0"7,0 7,5 3,1 2,5-4,5-1,5 0,4-4,-3-1,0-4,-4 1,0-2,-3 1,-5-3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8:45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1205,'-1'-16,"1"1,1 0,0-1,1 1,1 0,0 0,1 0,0 0,1 1,2-3,1-1,0 1,2 0,0 0,1 0,0 2,1-1,1 1,1 1,0 1,10-8,-23 20,1 0,-1 0,1 0,0 0,-1 0,1 0,0 0,0 0,0 1,0-1,-1 1,1 0,0-1,0 1,0 0,0 0,0 0,0 1,0-1,0 0,0 1,-1-1,1 1,0-1,0 1,0 0,-1 0,1 0,0 0,-1 0,1 0,-1 0,1 1,-1-1,0 1,1-1,-1 1,0-1,0 1,0-1,0 1,-1 0,1 0,0 0,-1-1,1 2,20 90,-17 19,-4-112,0-1,0 1,0-1,0 1,1-1,-1 1,0-1,0 1,1 0,-1-1,0 1,1-1,-1 1,1 0,-1-1,0 1,1 0,-1 0,1-1,-1 1,1 0,-1 0,1 0,-1-1,1 1,-1 0,1 0,-1 0,1 0,-1 0,1 0,-1 0,1 0,-1 0,1 0,-1 0,1 1,-1-1,1 0,-1 0,1 0,-1 1,0-1,1 0,-1 0,1 1,-1-1,0 0,1 1,-1-1,0 1,1-1,-1 0,0 1,1-1,-1 1,0-1,0 1,0-1,0 1,1-1,-1 1,0-1,0 1,0-1,0 1,0-1,0 1,0-1,0 1,22-42,-19 35,15-31,2 0,1 2,2 0,2 1,0 2,15-13,-39 43,0 1,0-1,0 1,0 0,0 0,0 0,0 0,1 0,-1 0,0 0,1 0,-1 0,1 1,-1-1,1 0,-1 1,1-1,-1 1,1 0,-1-1,1 1,0 0,-1 0,1 0,-1 0,1 0,0 1,-1-1,1 0,-1 1,1-1,-1 1,1 0,-1-1,1 1,-1 0,0 0,1 0,-1 0,0 0,0 0,0 0,0 0,1 2,6 10,-1 1,-1 0,0 0,0 0,-2 1,0 0,-1 0,0 0,-1 0,-1 0,0 1,-1-1,-1 0,0 2,3 67,2-60,2-6</inkml:trace>
  <inkml:trace contextRef="#ctx0" brushRef="#br0" timeOffset="3004.677">847 387,'33'80,"111"178,-144-259,1 0,-1 0,0 0,1 0,-1 1,0-1,1 0,-1 0,1 0,0 0,-1 0,1 1,0-1,-1 0,1 1,0-1,0 0,0 1,-1-1,1 1,0-1,0 1,0 0,0-1,0 1,0 0,0 0,0-1,0 1,0 0,0 0,0 0,0 0,0 0,0 1,0-1,0 0,0 0,0 1,0-1,0 0,0 1,0-1,0 1,-1-1,1 1,0 0,0-1,-1 1,1 0,0 0,-1-1,1 1,0 0,-1 0,1 0,-1 0,0 0,1 0,-1 0,0 0,1 0,-1 0,0 0,37-146,12-81,-26 89,-27 121</inkml:trace>
  <inkml:trace contextRef="#ctx0" brushRef="#br0" timeOffset="3623.903">1299 47,'58'-22,"-35"15,-19 4,0 1,0 0,1 0,-1 0,0 1,1-1,-1 1,1 0,0 0,-1 1,1-1,0 1,-1 0,1 1,-1-1,1 1,0 0,-1 0,1 0,-1 0,1 1,-1 0,0 0,0 0,0 0,0 1,0 0,0 0,-3 3,-1-1,0 1,0 0,0 0,0 0,-1-1,0 1,0 0,-1-1,0 1,0 0,0-1,0 0,-1 0,0 0,0 0,0 0,-1 0,1-1,-1 1,-1-1,1 0,0-1,-1 1,-1 0,-24 23,24-24,1 0,-1 1,1 0,0 0,0 1,0-1,0 1,1 0,0 0,0 0,0 1,1 0,0-1,0 1,0 0,1 1,-1-1,2 0,-1 1,1-1,0 1,0-1,1 1,0 0,1-4,0 0,1 0,0-1,0 1,0-1,0 1,0-1,0 0,1 0,-1 0,1 0,-1 0,1 0,0-1,-1 1,1-1,0 0,0 0,0 0,0 0,1-1,-1 1,0-1,0 0,0 1,1-1,84-6,-1-8,-62 16</inkml:trace>
  <inkml:trace contextRef="#ctx0" brushRef="#br0" timeOffset="4040.597">678 1007,'139'-26,"340"-51,-365 71,-96 12</inkml:trace>
  <inkml:trace contextRef="#ctx0" brushRef="#br0" timeOffset="4809.578">960 1177,'17'224,"-21"-195,2-7,-1 0,-1 0,-1-1,-1 1,-1-1,0-1,-10 18,16-36,1-1,-1 1,0-1,0 0,0 0,0 1,0-1,0 0,0 0,0 0,0 0,0 0,-1 0,1 0,0 0,-1-1,1 1,-1 0,1-1,0 1,-1-1,0 0,1 1,-1-1,1 0,-1 0,1 0,-1 0,1 0,-1 0,0-1,1 1,-1 0,1-1,-1 1,1-1,0 0,-1 1,1-1,0 0,-1 0,1 0,0 0,0 0,0 0,-1 0,1 0,1-1,-1 1,0 0,0-1,0 1,1 0,-1-1,0 1,1-1,0 1,-1-1,1 1,0-1,0 0,0 1,0-1,0-1,0-12,1 0,1-1,0 1,2 0,-1 1,2-1,0 0,0 1,1 0,1 1,1-1,2-3,1-2,-2-1,1 0,2 1,0 0,1 1,0 1,2 0,0 0,1 2,3-3,5 0,1 0,0 2,1 1,1 2,0 0,1 2,7-2,-16 7,-17 4,1 0,0 0,0 0,0 1,0-1,0 1,0 0,0 0,0 0,1 0,-1 1,0-1,1 1,-1 0,0 0,1 0,-1 0,0 1,1-1,-1 1,0 0,0 0,1 0,-1 0,0 1,0-1,0 1,-1 0,1 0,0 0,-1 0,1 0,-1 0,0 1,3 2,-5 1,-1 1,1-1,-1 0,-1 1,1-1,-1 0,0 0,0 0,0 0,-1 0,0-1,0 1,-1-1,0 0,0 0,0 0,0 0,-1-1,1 0,-1 0,0 0,-2 1,-159 100,162-104,1 1,0-1,0 0,0 1,0 0,0 0,0 0,1 0,-1 0,0 1,1-1,0 1,0 0,0 0,0-1,0 1,0 0,1 1,-1-1,1 0,0 0,0 1,0-1,0 0,1 1,0-1,-1 1,1-1,0 1,1-1,-1 1,1-1,-1 0,1 1,0-1,0 0,2 3,11 20,1 0,2-1,0-1,2-1,11 11,-14-15,-13-16,0 1,0-1,1 0,-1 0,1 0,-1-1,1 1,0-1,0 0,1 0,-1 0,0 0,0-1,1 0,-1 0,1 0,-1 0,1-1,0 1,-1-1,1-1,-1 1,5-1,8-5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07.2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874 1,'-34'2,"0"2,1 1,-1 2,1 1,-22 9,-63 15,84-26,0 1,1 2,0 2,1 0,0 2,0 2,2 1,-17 11,-56 28,103-53,-1-1,1 0,0 1,1-1,-1 0,0 1,0-1,0 0,1 1,-1-1,1 0,-1 0,1 0,-1 1,1-1,0 0,0 0,-1 0,1 0,0 0,0 0,0 0,0-1,0 1,0 0,0 0,1-1,-1 1,0-1,0 1,0-1,1 1,-1-1,0 0,1 0,-1 1,0-1,1 0,-1 0,0 0,0-1,1 1,-1 0,1-1,204 51,76 13,-224-38,-56-24,-1-1,0 1,0 0,1 0,-1 0,0 0,0 0,0 0,0 0,0 1,0-1,-1 0,1 0,0 1,-1-1,1 0,-1 1,1-1,-1 1,1-1,-1 1,0-1,0 1,0-1,0 1,0-1,0 1,0-1,-1 1,1-1,0 0,-1 1,1-1,-1 1,0-1,1 0,-1 1,0-1,0 1,-11 10,0 0,-1-1,0-1,0 0,-1-1,0 0,-1-1,0 0,0-2,-1 1,1-2,-7 1,-30 14,-288 136,324-147,8-6,0 1,-1 0,1 0,1 1,-1 0,1 0,-1 1,2 0,-1 0,1 1,0 0,0 0,0 0,1 1,1 0,-1 0,-2 7,7-14,0 1,0 0,0 0,0 0,0 0,1 0,-1 0,0 0,1 0,0 0,-1-1,1 1,0 0,0 0,0-1,0 1,0-1,1 1,-1-1,0 1,1-1,-1 0,1 0,-1 1,1-1,0 0,-1 0,1-1,0 1,0 0,0-1,-1 1,1-1,0 1,0-1,0 0,0 0,81 5,-74-5,561-4,-519-1,-33-1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07.8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33,'0'-4,"1"4,-1-1,1 1,-1-1,1 1,-1-1,0 1,1-1,-1 1,0-1,1 0,-1 1,0-1,1 0,-1 1,0-1,0 0,0 1,0-1,0 0,0 1,0-1,0 0,0 1,0-1,0 0,0 1,0-1,0 0,-1 1,1-1,0 0,-1 1,1-1,0 1,-1-1,1 1,-1-1,1 0,0 1,-1 0,0-1,1 1,-1-1,1 1,-1 0,1-1,-1 1,0 0,1-1,-1 1,0 0,1 0,-1 0,0 0,1 0,-1 0,0 0,1 0,-1 0,-21 83,-54 317,9-202,52-178,9-32,8-40,71-135,-58 156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08.1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3 198,'-1'-7,"0"0,0 0,1-1,0 1,1 0,-1 0,1-1,1 1,0 0,0 0,0 0,0 0,1 1,0-1,1 1,0 0,0 0,0 0,0 0,1 0,0 1,0 0,1 0,-1 1,1-1,0 1,1 0,-1 1,0 0,1 0,0 0,0 1,0-1,0 2,0-1,0 1,0 0,0 1,5 0,150-1,-161 1,-1 0,1 0,0 0,-1 1,1-1,-1 0,1 1,0-1,-1 1,1-1,-1 0,0 1,1-1,-1 1,1-1,-1 1,0 0,1-1,-1 1,0-1,1 1,-1 0,0-1,0 1,0-1,0 1,0 0,0-1,0 1,0 0,0-1,0 1,0 0,0-1,0 1,0 0,0-1,-1 1,1-1,0 1,-1 0,1-1,0 1,-1-1,1 1,0-1,-1 1,1-1,-1 1,1-1,-1 0,1 1,-1-1,0 0,1 1,-1-1,1 0,-13 12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08.4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24,'5'5,"6"1,6 0,6-1,2-7,3-2,1-1,1 1,-1-4,0-1,0 1,-5 3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09.2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1,'-4'9,"-1"0,2 0,-1 1,1-1,1 1,0-1,0 1,1 0,0 0,0 0,1 0,1 0,0-1,0 1,1 0,0 0,0-1,4 9,-4-16,-1 0,1 0,-1 0,1 0,0 0,0 0,0-1,0 1,0-1,0 0,0 1,1-1,-1 0,0 0,1 0,-1-1,0 1,1-1,-1 1,1-1,-1 0,1 0,-1 0,1 0,0 0,-1-1,0 1,1-1,-1 1,1-1,-1 0,0 0,1 0,-1 0,0-1,0 1,0-1,0 1,0-1,1-1,76-73,-79 76,78-112,-78 111,0 0,1 1,-1-1,0 0,0 1,1-1,-1 1,0-1,1 1,-1-1,1 0,-1 1,1-1,-1 1,1 0,-1-1,1 1,0-1,-1 1,1 0,-1 0,1-1,0 1,-1 0,1 0,0 0,-1-1,1 1,0 0,0 0,-1 0,1 0,0 1,-1-1,1 0,0 0,-1 0,1 0,0 1,-1-1,1 0,-1 1,1-1,0 0,-1 1,1-1,-1 1,1-1,-1 1,1-1,-1 1,1-1,-1 1,0-1,1 1,-1 0,0-1,0 1,1 0,-1-1,0 1,13 43,-9 235,-7-238,-2 1,-1-1,-2 0,-8 20,15-58,1 2,0 0,-1 0,1-1,-1 1,0 0,0-1,-1 1,1-1,-1 1,0-1,0 0,0 1,-1-1,1 0,-1-1,0 1,0 0,-1-1,1 0,-1 0,0 0,1 0,-1 0,-1-1,1 0,0 0,0 0,-1 0,1 0,-1-1,0 0,1 0,-1-1,0 1,1-1,-1 0,0 0,-4-1,3-4,1 0,-1 0,1-1,0 1,0-1,0-1,1 1,0-1,0 1,1-1,0 0,0-1,1 1,0 0,0-1,0 1,1-1,0 0,1 1,0-1,0 0,1 1,0-4,-1 1,1-1,0 0,1 1,0-1,0 1,1 0,1-1,0 1,0 1,1-1,0 1,0-1,1 2,1-1,-1 1,3-2,10-8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09.6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52,'4'0,"7"0,7 0,4 0,3 0,3 0,1 0,-4-4,-2-3,0 1,1 1,2 1,0 2,-4-4,0-1,0 1,-4 2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09.9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26,'19'0,"11"0,6 0,0 0,1 0,-3 0,-1-5,-3-1,0 0,-2 1,-4 2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4:18.1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13,'0'-12,"0"35,0-8,0 384,-28-240,37-149,-3-15</inkml:trace>
  <inkml:trace contextRef="#ctx0" brushRef="#br0" timeOffset="650.668">253 41,'-96'118,"-29"28,124-145,-1 0,1-1,-1 1,1 0,0 0,-1 0,1 0,0 1,0-1,0 0,0 1,0-1,0 0,0 1,0-1,1 1,-1-1,0 1,1-1,-1 1,1 0,0-1,0 1,-1 0,1-1,0 1,1 0,-1-1,0 1,0 0,1-1,-1 1,1-1,-1 1,1 0,-1-1,1 1,0-1,0 0,0 1,0-1,0 0,0 1,0-1,1 0,-1 0,0 0,1 0,-1 0,2 0,50 11,30 13,-81-23,1-1,-1 1,0 0,0 0,0 0,0 0,0 0,0 0,-1 0,1 1,-1-1,0 0,1 1,-1 0,0-1,0 1,-1 0,1-1,-1 1,1 0,-1 0,0-1,0 1,0 0,0 0,-1-1,1 1,-1 0,0 1,-10 69,14-69</inkml:trace>
  <inkml:trace contextRef="#ctx0" brushRef="#br0" timeOffset="1435.421">620 352,'-14'-1,"0"1,0 1,0 0,0 0,0 2,1-1,-1 2,1 0,-1 0,1 2,1-1,-1 2,1 0,0 0,1 1,0 0,0 1,0 0,1 1,0 1,8-9,0 1,0-1,0 1,0-1,1 1,-1-1,1 1,0 0,0 0,0 0,0 0,0 0,0 0,1 0,0 0,-1 0,1 0,0 0,1 0,-1 0,1 1,-1-1,1 0,0 0,0-1,0 1,0 0,1 0,-1 0,1-1,-1 1,1-1,0 1,0-1,0 0,1 0,-1 0,0 0,1 0,-1 0,1-1,0 1,0-1,-1 1,1-1,0 0,0-1,1 1,8-1,1-1,0-1,0 0,-1 0,0-1,1-1,-1 0,0-1,-1 0,1-1,-1-1,0 1,-1-1,1-1,-2 0,1-1,-1 0,0 0,-1-1,0 0,4-7,13-9,26-31,-50 57,1 0,-1 0,0 0,0 1,0-1,0 0,0 0,0 1,0-1,0 0,0 1,0-1,0 1,0-1,0 1,0 0,0-1,0 1,0 0,0 0,-1 0,1 0,0-1,-1 1,1 0,-1 0,1 0,-1 0,1 0,-1 0,0 1,1-1,-1 0,0 0,0 0,0 0,0 0,0 0,0 1,0-1,0 0,0 0,-1 0,1 0,0 0,-1 0,1 0,-1 0,1 0,0 1,-1 91,9 77,0-128,-2-1,-2 1,-1 1,-3-1,-4 31,5-68,-1 1,0-1,0 0,-1 1,1-1,-1 0,0 0,-1 1,1-1,-1 0,0 0,-1-1,1 1,-1 0,0-1,0 1,0-1,0 0,-1 0,0 0,0-1,0 1,0-1,0 0,-1 0,1-1,-1 1,0-1,0 0,0 0,0 0,0-1,0 0,-2 0,3-2,1 0,-1 0,1-1,-1 1,1-1,0 0,0 0,0 0,0 0,0-1,1 1,-1-1,1 0,-1 1,1-1,0 0,0-1,0 1,0 0,1-1,0 1,-1 0,1-1,0 0,1 1,-1-1,1 1,-1-4,9-105,-1 95,0 1,1 0,1 1,0 0,1 0,1 1,0 0,1 1,0 0,1 1,1 0,0 1,12-7,28-4,-30 16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11.1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1 558,'7'-28,"2"1,1 0,1 0,1 1,1 1,1 0,2 1,0 0,2 2,0 0,12-10,141-122,-108 123,-62 30,1 1,0 0,-1 0,1 0,0 0,-1 0,1 1,0-1,-1 0,1 1,0-1,-1 1,1 0,-1-1,1 1,-1 0,1 0,-1 0,0 0,0 0,1 0,-1 1,0-1,0 0,0 1,0-1,0 0,0 1,-1-1,1 1,0 0,-1-1,1 1,-1 0,0-1,1 1,-1 0,0-1,0 1,0 228,0-229,-1-1,1 1,0 0,0 0,-1-1,1 1,0 0,0-1,0 1,0 0,0-1,0 1,0 0,0 0,0-1,1 1,-1 0,0-1,0 1,0 0,1-1,-1 1,0 0,1-1,-1 1,1-1,-1 1,1-1,-1 1,1-1,-1 1,1-1,-1 1,1-1,0 0,-1 1,1-1,0 0,-1 1,1-1,0 0,-1 0,1 0,0 0,-1 0,1 0,0 0,0 0,-1 0,1 0,0 0,-1 0,1 0,0 0,-1-1,1 1,0 0,-1-1,1 1,0 0,-1-1,1 1,-1-1,1 1,-1-1,1 1,0-1,33-40,-32 39,10-15,18-25,1 1,2 1,1 2,13-9,-36 37,71-51,-79 60,-1-1,0 1,1 0,-1 0,1 0,-1 0,1 0,-1 1,1-1,0 1,-1 0,1-1,0 1,-1 0,1 1,0-1,-1 0,1 1,-1 0,1-1,-1 1,1 0,-1 0,1 1,-1-1,0 0,1 1,-1-1,0 1,0 0,0 0,-1 0,3 2,-1 4,0 1,-1 0,0 0,0 0,-1 0,0 1,0-1,-1 0,-1 1,1-1,-2 0,1 0,-1 0,0 0,-1 0,0 0,-1 0,-1 2,-1 9,-10 89,21-91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11.6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453 0,'-18'5,"-16"4,0 1,1 1,0 2,1 1,0 2,-27 18,46-28,2 1,-1 0,1 1,0 0,0 1,1 0,0 1,1 0,0 0,0 1,1 0,1 1,0-1,0 1,1 1,1-1,0 1,1 0,0 1,1-1,0 0,0 11,4-20,-1 0,1 0,-1 0,1 0,1-1,-1 1,0 0,1-1,0 1,-1-1,2 1,-1-1,0 0,1 0,-1 0,1 0,0 0,0 0,0-1,0 0,0 1,1-1,-1-1,1 1,-1 0,1-1,0 1,0-1,-1 0,1-1,0 1,0-1,0 1,0-1,0 0,0-1,0 1,0-1,0 1,-1-1,1 0,0-1,0 1,-1-1,1 0,2-1,20-14,0-2,-2 0,0-2,-1 0,-2-2,0-1,-1 0,-1-1,1-5,-13 21,112-173,-102 162,-11 35,-11 39,2-42,-1 1,1-1,1 1,0 0,1-1,1 1,-1 0,2 0,0 0,1-1,0 1,1 0,0-1,1 0,3 7,-4-11,2 0,-1 0,1 0,1-1,-1 0,1 0,1 0,-1-1,1 0,0 0,0 0,1-1,0 0,12 5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12.1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 1,'-37'101,"36"-98,0 0,1 1,-1-1,1 0,-1 0,1 1,0-1,1 0,-1 0,0 0,1 1,0-1,-1 0,1 0,0 0,1 0,-1 0,1 0,-1 0,1-1,0 1,0 0,0-1,0 1,0-1,1 0,-1 0,1 0,0 0,2 1,-3-2,1 0,0 0,-1-1,1 1,0-1,0 1,-1-1,1 0,0 0,0 0,0-1,-1 1,1-1,0 1,-1-1,1 0,0 0,-1 0,1 0,-1-1,1 1,-1-1,0 1,0-1,0 0,0 0,0 0,0 0,0 0,0-2,44-73,-14 12,-31 65,0 0,0 0,0 0,0 1,0-1,0 0,0 1,0-1,0 1,0-1,-1 1,1-1,0 1,0-1,-1 1,1 0,0-1,-1 1,1 0,-1 0,1 0,-1-1,1 1,-1 0,1 0,-1 0,0 0,0 0,1 0,-1 0,0 0,0 0,0 0,0 0,0 0,1 2,7 29,-1 1,-2 0,-1 0,-1 0,-2 0,-2 0,-1 11,0 23,2-41,-1 0,-1-1,-1 1,-1-1,-2 1,0-1,-2-1,-1 1,0-1,-2-1,-1 0,-8 11,18-31,1 0,-1-1,0 0,0 1,0-1,-1 0,1 0,-1 0,1 0,-1 0,1-1,-1 1,0-1,0 0,0 1,0-1,0-1,0 1,0 0,0-1,0 1,0-1,-1 0,1 0,0-1,0 1,0 0,0-1,0 0,0 0,0 0,0 0,0 0,0-1,1 1,-1-1,0 0,1 1,-1-1,1-1,0 1,0 0,0 0,0-1,0 1,0-1,0 0,1 0,0 1,-1-1,1 0,0 0,0-1,-2-14,0 0,1 0,1 0,1-1,0 1,1 0,1 0,1 0,1 0,0 0,1 1,1-1,3-3,24-35,-14 32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29.10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1882,'111'-248,"259"-384,-322 542,141-299,-88 211,-201 252,78-61,-1-1,-1-1,0-1,0-1,-1-1,0-2,0 0,-1-1,-1-2,-53 13,79-16,1-1,-1 1,0 0,0 0,0 0,1-1,-1 1,0 0,0 0,0 0,0 0,1 0,-1 1,0-1,0 0,0 0,1 1,-1-1,0 0,0 1,1-1,-1 0,0 1,1-1,-1 1,0-1,1 1,-1 0,1-1,-1 1,1 0,-1-1,1 1,-1 0,1 0,0-1,-1 1,1 0,0 0,0-1,-1 1,1 0,0 0,0 0,0 0,0-1,0 1,0 0,0 0,1 0,-1 0,0-1,0 1,1 0,-1 0,0-1,1 1,-1 0,1 0,-1-1,1 1,-1 0,1-1,-1 1,2 0,11 7,0-1,1 0,0 0,1-2,-1 0,1 0,15 2,146 16,-159-19,0-1,1-1,-1 0,1-2,-1 0,1 0,-1-2,13-2,-10 1,51-23,-71 23,-1 0,1 1,0-1,-1 0,1 0,-1 1,0-1,0 0,0 1,0-1,-1 1,1-1,-1 1,1 0,-1 0,0 0,0 0,0 0,0 0,0 0,0 0,-1 1,1-1,-1 1,1 0,-1 0,1-1,-1 2,0-1,1 0,-2 0,-1-1,-41-22,23 13,0-1,1-1,1-1,0-1,1 0,-10-11,-37-57,66 72</inkml:trace>
  <inkml:trace contextRef="#ctx0" brushRef="#br0" timeOffset="533.592">1356 104,'1'-2,"1"0,-1-1,1 0,-1 1,0-1,0 0,0 1,0-1,0 0,-1 0,1 0,-1 0,0 0,1 0,-2 0,1 0,0 1,-1-1,1 0,-1 0,0 0,0 0,0 1,0-1,0 0,0 1,-1-1,0 1,1-1,-1 1,0 0,0 0,0 0,0 0,-1 0,1 0,-1 1,1-1,-1 1,1-1,-2 1,-8 2,1 0,-1 1,1 1,0 0,0 0,0 1,0 1,1 0,-1 0,1 1,1 0,-1 1,1 0,0 1,-2 2,-1-1,0 1,1-1,0 2,1 0,0 0,1 1,0 0,1 0,0 1,1 0,1 1,0-1,0 1,2 0,0 1,0-1,1 5,3-12,1 1,0-1,0 1,0-1,1 0,1 0,-1 1,1-2,0 1,0 0,1 0,0-1,0 0,1 0,0 0,0-1,0 1,1-1,-1 0,1-1,0 1,1-1,-1 0,1-1,0 0,0 0,0 0,0-1,0 0,6 1,7-1,1 0,0-1,-1-1,1-1,0-1,-1-1,0-1,1-1,-2 0,1-1,0-2,-1 0,-1-1,8-5,28-18,-3-3,-1-1,-1-3,4-8,-14 4,-39 42,1 0,0 0,-1 0,1 1,0-1,-1 0,0 0,1 0,-1 0,1-1,-1 1,0 0,0 0,0 0,0 0,1 0,-1 0,-1 0,1 0,0 0,0-1,0 1,-1 0,1 0,0 0,-1 0,1 0,-1 0,1 0,-1 0,1 0,-1 1,0-1,0 0,1 0,-1 0,0 1,0-1,0 0,0 1,0-1,0 1,0-1,0 1,0 0,0-1,0 1,0 0,0 0,-9-2,0 1,0 0,0 1,0 0,0 0,0 1,0 1,0 0,0 0,1 1,-1 0,-4 3,-16 6</inkml:trace>
  <inkml:trace contextRef="#ctx0" brushRef="#br0" timeOffset="1049.484">706 245,'61'1,"167"-13,81-18,242-41,-315 69,-214-2,-4-2</inkml:trace>
  <inkml:trace contextRef="#ctx0" brushRef="#br0" timeOffset="1594.288">1694 161,'-2'-8,"0"1,0 0,-1-1,0 1,0 0,0 1,-1-1,0 0,0 1,-1 0,0 0,0 1,0-1,-1 1,0 0,0 0,0 1,-1 0,1 0,-1 0,0 1,0 0,0 0,0 1,-1 0,1 0,-1 1,1 0,-1 0,0 1,-9-3,0 1,1 1,-1 0,0 1,0 1,0 1,0 1,0 0,1 1,-5 2,4 4,4 2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38.1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28 254,'29'0,"10"-5,2-1,0 0,-3 1,-3 2,-2 1,-3-4,-1-1,0 0,-2 3,-4 5,-1 4,-10 0,-7 0</inkml:trace>
  <inkml:trace contextRef="#ctx0" brushRef="#br0" timeOffset="348.455">1 451,'19'-4,"11"-3,6 1,1 1,-1 2,-2 1,-1 1,-3 0,0 1,-2 1,0-1,0 0,0 0,-5-4,-6-3</inkml:trace>
  <inkml:trace contextRef="#ctx0" brushRef="#br0" timeOffset="1114.241">142 0,'99'37,"33"75,-13-43,-116-68,0 0,0 0,0 0,0 1,0-1,0 1,-1-1,1 1,-1 0,1 0,-1 1,0-1,1 0,-1 1,0-1,-1 1,1 0,0-1,-1 1,0 0,1 0,-1 0,0 0,-1 0,1 1,0-1,-1 0,0 0,0 0,0 0,0 1,0-1,-1 0,1 0,-1 0,0 0,0 1,0-1,0-1,0 1,-1 0,0 0,0 1,-21 21,-1-1,-1-1,-1-2,0 0,-2-2,-3 1,-22 9,38-21,-1 0,2 0,-1 1,1 1,1 1,0 0,0 0,1 1,0 2,2 3,2 0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46.5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1 494,'0'-21,"0"0,2 1,1-1,0 0,2 1,0 0,1 0,1 1,1-1,1 1,9-15,-8 15,1 1,0 0,1 1,2 0,-1 1,2 0,0 1,1 0,0 2,1 0,1 1,7-4,-24 16,0-1,1 0,-1 1,0-1,1 1,-1-1,1 1,-1 0,1 0,-1 0,1-1,-1 1,0 1,1-1,-1 0,1 0,-1 0,1 1,-1-1,0 1,1-1,-1 1,0 0,1-1,-1 1,0 0,0 0,1 0,-1 0,0 0,0 0,0 0,-1 0,1 1,0-1,0 0,0 0,-1 1,1-1,-1 0,1 1,-1-1,0 1,1-1,-1 1,0 0,5 77,-6-69,-2 184,3-194,1 1,-1 0,1-1,0 1,0-1,-1 0,1 1,0-1,-1 1,1-1,0 0,0 0,0 1,0-1,-1 0,1 0,0 0,0 0,0 0,0 0,-1 0,1 0,0 0,0-1,0 1,-1 0,1 0,0-1,0 1,-1-1,1 1,0 0,0-1,-1 1,1-1,-1 0,1 1,0-1,-1 0,1 1,-1-1,1 0,-1 1,0-1,1 0,-1 0,0 1,0-1,1 0,-1 0,0 0,0 0,0 1,0-1,0 0,0 0,0 0,0 0,0 0,20-35,2 0,1 2,2 0,2 2,0 1,2 1,2 1,24-17,-54 44,1 1,-1 0,0-1,0 1,1 0,-1 0,1 0,-1 0,1 0,-1 0,1 0,0 1,-1-1,1 0,0 1,-1-1,1 1,0 0,0 0,0 0,-1 0,1 0,0 0,0 0,-1 0,1 1,0-1,0 1,-1-1,1 1,0 0,-1 0,1-1,-1 1,1 0,-1 0,1 1,-1-1,0 0,1 0,-1 1,0-1,0 1,0-1,0 1,0-1,-1 1,1 0,0-1,-1 1,1 0,-1-1,0 1,1 0,-1 0,2 18,-1 1,-1 0,0-1,-2 1,0 0,-2-1,-4 16,-8 71,-3-12,15-75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44.7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47,'29'-10,"14"-2,5 0,-2 2,-3 8,-4 4,-4 2,-4 0,-6-6,-8-1</inkml:trace>
  <inkml:trace contextRef="#ctx0" brushRef="#br0" timeOffset="258.317">56 132,'14'10,"10"2,6 1,2-4,1-7,-1-4,-1-2,0 0,-2 1,0 0,-5 1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42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107 86,'-27'202,"22"-123,-4 1,-3-1,-3-1,-11 26,13-23,13-81,0 1,0-1,0 0,0 1,0-1,0 1,0-1,0 1,0-1,0 1,1-1,-1 0,0 1,0-1,0 1,0-1,1 0,-1 1,0-1,0 1,1-1,-1 0,0 1,1-1,-1 0,0 0,1 1,-1-1,0 0,1 0,-1 0,1 1,-1-1,1 0,-1 0,0 0,1 0,-1 0,1 0,-1 0,1 0,-1 0,1 0,-1 0,0 0,1 0,-1 0,1 0,-1 0,1-1,-1 1,0 0,1 0,-1 0,0-1,1 1,-1 0,0-1,1 1,-1 0,0-1,1 1,-1 0,0-1,0 1,1-1,19-25,5-27,-16 27</inkml:trace>
  <inkml:trace contextRef="#ctx0" brushRef="#br0" timeOffset="328.306">79 29,'-5'0,"4"0,6 0,7 0,7 0,4 0,4 0,2-5,0-1,6 0,0 1,1 2,-3 1,0 0,-3 2,-10 0,-9 5,-6 1</inkml:trace>
  <inkml:trace contextRef="#ctx0" brushRef="#br0" timeOffset="667.015">51 480,'14'-5,"10"-1,6 0,2 1,0 2,1 1,-7 5,-7 3</inkml:trace>
  <inkml:trace contextRef="#ctx0" brushRef="#br0" timeOffset="1395.504">390 480,'1'226,"-2"-224,1 0,0 0,0 0,0 0,0 0,1 0,-1 0,0 0,1 0,-1 0,1-1,0 1,0 0,0 0,0-1,0 1,0 0,0-1,0 1,1-1,-1 1,0-1,1 0,0 0,-1 1,1-1,0 0,-1 0,1-1,0 1,0 0,0-1,0 1,0-1,-1 1,1-1,0 0,0 0,0 0,0 0,0 0,0 0,0-1,0 1,0-1,0 1,0-1,0 0,-1 1,1-1,0 0,8-8,-1 0,-1 0,1-1,-2 0,1 0,-1-1,-1 0,0 0,0-1,-1 0,-1 0,13-25,-17 36,1 0,-1 0,0 0,0 0,1 0,-1 0,1 0,-1 0,1 0,-1 0,1 0,-1 0,1 0,0 0,0 1,-1-1,1 0,0 0,0 1,0-1,0 1,0-1,0 1,0-1,0 1,0-1,0 1,0 0,0 0,0 0,0-1,0 1,0 0,1 0,-1 0,0 1,0-1,0 0,0 0,0 1,0-1,0 0,0 1,0-1,0 1,0-1,0 1,0 0,0-1,-1 1,1 0,0 0,0-1,-1 1,1 0,0 0,-1 0,1 0,-1 0,1 0,-1 0,0 0,1 0,-1 0,0 0,0 0,0 0,0 1,0-1,0 0,10 33,-2 1,-1 0,-2 0,-1 0,-2 0,-2 1,-2 21,1-18,1-27,0 0,-1 1,0-1,-1 0,0 0,-1-1,0 1,-1 0,0-1,-1 0,-1 0,1 0,-2-1,1 0,-2 0,1 0,-1-1,0 0,-1-1,-9 7,17-13,-1-1,0 0,0 1,0-1,0 0,0 0,0 1,0-2,0 1,0 0,0 0,-1-1,1 1,0-1,-1 0,1 1,0-1,0 0,-1-1,1 1,0 0,-1-1,1 1,0-1,0 0,0 1,-1-1,1 0,0 0,0-1,0 1,1 0,-1-1,0 1,0-1,1 1,-1-1,1 0,-1 0,1 0,0 0,0 0,0 0,0 0,0 0,0 0,1 0,-1-1,1 1,-1 0,1-2,-2-13,1 0,1 1,0-1,1 0,1 1,1-1,0 1,1 0,1 0,0 0,1 0,1 1,1 0,0 0,1 1,9-12,-4 8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50.8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318 85,'-19'-20,"14"14,0 0,0 1,0 0,-1 0,0 0,0 1,0 0,0 0,-1 0,1 1,-1 0,0 0,0 1,-2-1,3 2,0 0,0 1,0 0,0 0,0 0,0 1,0-1,0 2,0-1,0 0,0 1,1 0,-1 1,1-1,-1 1,1 0,0 1,0-1,0 1,1 0,-1 0,1 0,0 1,-1 1,-3 3,1 0,1 0,0 1,0 0,1 0,0 1,1-1,0 1,0 0,2 0,-1 1,0 6,3-14,-2 7,0-1,0 1,2 0,-1-1,1 1,1 0,0 0,0-1,1 1,1-1,0 1,0-1,1 0,0 0,4 5,-6-12,0-1,0 0,1-1,-1 1,1 0,-1-1,1 1,0-1,-1 0,1 0,0 0,0 0,0-1,0 1,0-1,0 0,0 1,0-1,0-1,0 1,0 0,0-1,0 1,0-1,0 0,-1 0,1 0,0-1,0 1,-1-1,3-1,76-62,-77 62,15-15,-1-1,-1 0,0-1,-2-1,0 0,-2-1,5-10,-18 32,17-29,-17 28,0 1,0 0,0-1,0 1,1 0,-1-1,0 1,0-1,0 1,1 0,-1-1,0 1,1 0,-1 0,0-1,1 1,-1 0,0 0,1 0,-1-1,0 1,1 0,-1 0,1 0,-1 0,0 0,1 0,-1 0,1 0,-1 0,1 0,-1 0,0 0,1 0,-1 0,1 0,-1 0,0 0,1 0,-1 1,1-1,-1 0,0 0,1 0,-1 1,0-1,1 0,-1 0,0 1,0-1,1 0,-1 1,0-1,0 0,1 1,-1-1,0 1,0-1,0 0,0 1,0-1,0 1,0-1,0 0,0 1,0-1,0 1,0-1,0 1,0-1,9 107,3-21,-5 1,-3-1,-6 72,-50 78,49-226,0 0,-1-1,0 1,-1-1,0 0,-1 0,1 0,-2-1,1 0,-7 6,11-12,0 1,-1-1,1 0,-1 0,1 0,-1-1,1 1,-1-1,0 1,0-1,0 0,0 0,0 0,0-1,0 1,0 0,0-1,0 0,0 0,-1 0,1 0,0-1,0 1,0-1,0 0,0 0,0 0,0 0,0 0,0-1,1 1,-1-1,1 1,-1-1,1 0,-2-2,-2-3,1 0,1-1,-1 0,1 0,0 0,1 0,0-1,0 1,1-1,0 0,1 0,0 0,0 0,1 0,0 1,0-1,1 0,0 0,1 0,0 0,1 1,-1-1,1 1,5-8,3-4,1 1,1 1,1 0,1 0,0 2,2 0,-1 1,2 0,0 2,1 0,0 1,12-6,19 2,-26 12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2:13.1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114 199,'0'366,"-1"-352,1 0,-2 0,0 0,-1 0,0 0,-1-1,0 1,-1-1,-2 3,6-16,1 0,0-1,0 1,0 0,0 0,-1 0,1-1,0 1,0 0,0 0,-1 0,1 0,0-1,0 1,-1 0,1 0,0 0,0 0,-1 0,1 0,0 0,-1 0,1 0,0 0,0 0,-1 0,1 0,0 0,0 0,-1 0,1 0,0 0,-1 0,1 0,0 0,0 0,-1 0,1 1,2-16</inkml:trace>
  <inkml:trace contextRef="#ctx0" brushRef="#br0" timeOffset="311.262">0 143,'29'0,"14"0,5 0,-1 0,-4 0,-4 0,-4 0,-4 0,-1 0,-2-5,0-2,-1 1,0 1,-4 2</inkml:trace>
  <inkml:trace contextRef="#ctx0" brushRef="#br0" timeOffset="571.952">29 424,'29'0,"14"0,5 0,-2 0,-3 0,-4 0,-4 0,-8 0</inkml:trace>
  <inkml:trace contextRef="#ctx0" brushRef="#br0" timeOffset="1183.913">565 397,'-7'12,"1"1,0 0,1 0,0 0,1 1,1 0,0 0,1 0,0 0,1 0,1 0,0 0,1 0,1 1,0-1,1 0,0-1,5 13,-7-25,-1 1,1-1,-1 0,1 1,0-1,-1 0,1 0,0 0,0 0,0 0,0 0,0 0,0 0,0 0,1 0,-1 0,0-1,0 1,1-1,-1 1,0-1,1 1,-1-1,1 0,-1 1,0-1,1 0,-1 0,1 0,-1 0,0 0,1-1,-1 1,1 0,-1-1,0 1,1-1,-1 1,0-1,1 1,-1-1,0 0,0 0,0 0,0 0,0 0,0 0,0 0,0 0,0 0,0 0,0 0,-1-1,1 1,-1 0,1-1,-1 1,1-1,28-72,-26 63,0 1,0 0,1 0,0 1,1-1,0 1,0 0,1 0,0 0,1 1,0 0,-6 7,-1 0,1 1,-1-1,1 0,0 1,0-1,-1 0,1 1,0-1,0 1,0-1,-1 1,1 0,0-1,0 1,0 0,0 0,0-1,0 1,0 0,0 0,0 0,0 0,0 0,0 0,0 1,0-1,0 0,-1 0,1 1,0-1,0 1,0-1,0 0,0 1,-1 0,1-1,0 1,0-1,-1 1,1 0,0 0,-1-1,1 1,-1 0,1 0,-1 0,1 0,-1-1,0 1,1 0,-1 0,0 0,0 0,0 0,0 0,0 0,0 0,0 0,7 62,-7-63,-3 207,-22-66,24-126,0-1,-2 1,0-1,0 0,-1 0,-1 0,0-1,-1 0,-1 0,-6 11,13-24,0 1,0 0,-1-1,1 1,0-1,0 1,-1 0,1-1,0 1,-1-1,1 1,0-1,-1 1,1-1,-1 1,1-1,-1 1,1-1,-1 0,0 1,1-1,-1 0,1 1,-1-1,0 0,1 0,-1 0,0 0,1 1,-1-1,0 0,1 0,-1 0,1 0,-1 0,0-1,1 1,-1 0,0 0,1 0,-1-1,0 1,1 0,-1 0,1-1,-1 1,1-1,-1 1,1 0,-1-1,1 1,-1-1,1 1,-1-1,1 1,0-1,-1 0,1 1,0-1,0 1,-1-1,1 0,0 1,-8-44,8 26,1 0,2 0,-1 1,2-1,0 1,1 0,1 0,1 0,0 1,1 0,1 0,0 1,1 0,8-8,-8 9</inkml:trace>
  <inkml:trace contextRef="#ctx0" brushRef="#br0" timeOffset="1774.67">1384 1,'-3'2,"-1"-1,1 1,0 0,0 1,0-1,1 0,-1 1,0 0,1 0,0-1,-1 2,1-1,1 0,-1 0,0 0,1 1,-1 0,-2 3,-84 156,-138 258,128-239,92-160,6-4</inkml:trace>
  <inkml:trace contextRef="#ctx0" brushRef="#br0" timeOffset="2098.72">1552 340,'-28'39,"2"2,1 1,2 1,2 0,2 2,2 0,2 1,-7 39,-16 41,35-117,6-15,4-8,2 1</inkml:trace>
  <inkml:trace contextRef="#ctx0" brushRef="#br0" timeOffset="2349.137">1468 340,'34'-5,"15"-1,5-1,-2 2,-6-3,-5 0,-5 0,-4 3,-7 2</inkml:trace>
  <inkml:trace contextRef="#ctx0" brushRef="#br0" timeOffset="2537.196">1468 594,'34'-5,"15"-1,5 0,-2 1,-6 2,-10 1</inkml:trace>
  <inkml:trace contextRef="#ctx0" brushRef="#br0" timeOffset="2819.724">2032 650,'-23'34,"-9"16,-4 3,5-1,3-5,6-7,2-9,4-10</inkml:trace>
  <inkml:trace contextRef="#ctx0" brushRef="#br0" timeOffset="3039.607">1779 622,'14'19,"5"11,-1 6,2-4,-3-2,0-2,3 0,-3-1,1-4,2-2,3-4,-3-5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3:42.0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19,'-4'2,"1"-1,-1 1,1 0,-1 0,1 0,0 1,0-1,0 1,1 0,-1 0,1 0,-1 0,1 0,0 0,0 1,0-1,1 1,-1-1,1 1,0 0,0-1,0 1,0 4,-3 2,-20 145,21-111,-24 154,27-125,4-112,1 1,3-1,1 1,1 1,3 0,1 0,16-29,-9 25,3 1,1 0,2 2,16-16,-42 52,0 0,0 0,0 1,0-1,1 0,-1 0,1 1,-1-1,1 1,0-1,0 1,-1 0,1 0,0 0,0 0,0 0,0 0,0 0,1 1,-1-1,0 1,0 0,0-1,1 1,-1 0,0 0,0 0,0 1,1-1,-1 0,0 1,0 0,0-1,0 1,0 0,0 0,0 0,0 0,0 1,-1-1,1 0,0 1,-1-1,1 1,-1 0,1-1,-1 1,0 0,0 0,0 0,0 0,0 0,0 0,0 0,-1 0,1 2,5 17,-2 0,0 0,-1 0,-2 0,0 0,-1 0,-1 1,-2 7,0 34,3-40,-17 123,38-175,208-368,-229 396,1-1,-1 0,1 1,0-1,-1 0,1 1,0-1,0 1,0-1,0 1,0 0,0-1,0 1,1 0,-1 0,0 0,1 0,-1 0,1 0,-1 0,1 0,0 0,-1 1,1-1,0 1,-1-1,1 1,0 0,-1 0,1-1,0 1,0 0,-1 1,1-1,0 0,0 0,-1 1,1-1,0 1,-1 0,1-1,-1 1,1 0,0 0,-1 0,0 0,1 0,-1 0,0 0,1 1,-1-1,0 0,0 1,0-1,0 1,0 1,5 8,-1 0,0 1,-1 0,0 0,-1 0,0 1,-1-1,-1 1,0-1,0 1,-1-1,-1 1,-1 10,1 4,-28 144,27-93,2-78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2:17.1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0 735,'127'-11,"86"-25,-49 20,-146 10</inkml:trace>
  <inkml:trace contextRef="#ctx0" brushRef="#br0" timeOffset="408.966">170 932,'10'0,"7"0,6 0,4 0,3 0,0 0,0 0,0 0,-1-5,0-1,0 0,-1 1,0 2,1 0,-1 2,0 1,0 5,-5 1</inkml:trace>
  <inkml:trace contextRef="#ctx0" brushRef="#br0" timeOffset="10251.288">1073 961,'-1'-57,"4"39,1 1,0-1,1 1,1-1,1 1,1 1,0 0,1 0,0 0,2 1,-1 1,2 0,0 0,1 1,0 1,1 0,0 1,11-6,-24 16,0 0,1 1,-1-1,1 1,-1 0,1-1,-1 1,1 0,-1 0,1 0,-1 0,1 0,-1 0,1 1,-1-1,0 0,1 1,-1-1,1 1,-1 0,0-1,1 1,-1 0,0 0,0 0,1 0,-1 0,0 0,0 0,0 0,0 0,0 0,-1 1,1-1,0 0,-1 1,1-1,0 0,-1 1,1 0,16 62,-14 158,30-287,82-132,-49 124,-65 72,1 1,-1-1,0 1,0-1,1 1,-1-1,0 1,0 0,1 0,-1-1,0 1,1 0,-1 0,0 0,1 1,-1-1,0 0,1 0,-1 1,0-1,1 1,-1-1,0 1,0 0,0-1,0 1,0 0,0 0,0 0,0 0,0 0,0 0,0 0,0 0,0 0,-1 0,1 0,-1 0,1 1,-1-1,1 0,-1 0,1 1,-1 0,17 60,-1 76,-4-78,-19-52,1-13</inkml:trace>
  <inkml:trace contextRef="#ctx0" brushRef="#br0" timeOffset="10811.278">1778 368,'47'168,"-46"-161,0 3,1 1,0 0,1 0,0-1,0 0,1 1,0-1,1 0,0-1,1 1,0-1,0 0,1-1,7 7,-11-15,-1 0,1 0,0 0,0 0,0-1,-1 1,1-1,0 0,0 0,-1 0,1 0,-1 0,1-1,-1 1,1-1,-1 0,0 1,0-1,0 0,0 0,0 0,0-1,-1 1,1 0,-1-1,1 1,-1-1,0 1,0-1,0 0,0 1,-1-1,1 0,-1 0,1 0,-1 1,0-3,66-181,-57 163,0 1</inkml:trace>
  <inkml:trace contextRef="#ctx0" brushRef="#br0" timeOffset="11337.213">2258 57,'16'0,"71"7,-86-6,1-1,0 1,0-1,0 1,-1 0,1 0,0 0,-1 0,1 0,-1 0,1 1,-1-1,1 0,-1 1,0-1,0 1,0 0,0-1,0 1,0 0,0 0,0-1,-1 1,1 0,-1 0,1 0,-1 0,0 0,0 0,0 0,0-1,0 1,0 0,0 0,-1 0,1 0,-1 0,1 0,-1 0,0 0,-3 6,0 0,0 0,-1-1,0 0,0 0,0 0,-1 0,0-1,-1 0,1-1,-1 1,0-1,-1 0,-7 3,-63 60,77-67,0 1,0-1,0 1,0-1,0 1,0 0,0-1,0 1,1 0,-1 0,1 0,-1-1,1 1,0 0,0 0,0 0,0 0,0 0,0 0,0-1,1 1,-1 0,0 0,1 0,0 0,-1-1,1 1,0 0,0-1,0 1,0-1,0 1,1-1,-1 1,0-1,1 0,-1 0,1 1,-1-1,1 0,-1 0,1-1,0 1,0 0,-1 0,1-1,0 1,0-1,0 0,0 0,0 1,-1-1,2 0,12 1,0 0,0-1,0-1,0 0,0-1,-1-1,1 0,3-2,77-11,6 27,-83-5</inkml:trace>
  <inkml:trace contextRef="#ctx0" brushRef="#br0" timeOffset="11736.12">1807 904,'24'5,"13"-4,4-1,1-1,-2 0,-4-6,-2 0,-3 0,-2 2,-5-4,-3 0,1 2,-4 7,-5 8,-5 2</inkml:trace>
  <inkml:trace contextRef="#ctx0" brushRef="#br0" timeOffset="12406.272">2032 1186,'-9'83,"-21"97,30-178,0-1,0 1,0-1,0 1,0-1,0 1,0-1,-1 1,1-1,-1 1,1-1,-1 1,1-1,-1 0,0 1,0-1,0 0,0 0,0 1,0-1,0 0,0 0,0 0,0 0,-1 0,1-1,0 1,-1 0,1-1,0 1,-1 0,1-1,-1 0,1 1,-1-1,1 0,-1 0,1 0,-1 0,1 0,-1 0,1 0,-1 0,1-1,-1 1,1-1,-1 1,1-1,-1 1,1-1,0 0,-1 0,1 0,0 0,0 0,0 0,0 0,0 0,0 0,0 0,0-1,0 1,0-1,0-8,0-1,1 0,0 0,1 0,0 0,1 1,0-1,1 1,0-1,0 1,1 0,1 0,0 0,0 1,1-1,0 1,0 1,8-9,5-6,0 0,2 1,1 1,0 1,2 2,0 0,1 1,1 1,0 1,1 2,1 1,9-2,-28 9,0 2,0-1,0 2,1-1,-1 1,1 0,-1 1,1 0,0 1,0 0,-1 0,1 1,0 1,-1-1,-7 0,0 0,0 0,0 0,0 0,0 1,0-1,-1 0,1 1,-1-1,1 1,-1-1,1 1,-1 0,0 0,0 0,0 0,0-1,0 1,0 0,-1 1,1-1,0 0,-1 0,0 0,0 0,1 0,-1 1,-1-1,1 0,0 0,0 0,-1 0,1 0,-1 0,0 0,1 0,-1 0,-1 1,-49 69,26-55,-2-1,0-2,0 0,-1-2,-19 6,-27 12,72-30,1 0,-1 0,1 0,-1 1,1-1,-1 0,1 1,-1-1,1 1,0-1,-1 1,1 0,0 0,-1-1,1 1,0 0,0 0,0 0,0 0,0 1,0-1,0 0,0 0,0 1,1-1,-1 0,1 1,-1-1,1 0,-1 1,1-1,0 1,-1-1,1 1,0-1,0 1,0-1,0 1,0-1,1 1,-1-1,0 1,1-1,-1 1,1-1,0 0,-1 1,1-1,0 0,0 1,0-1,-1 0,2 0,-1 0,0 0,0 0,134 95,-131-91,0-1,0-1,0 1,0 0,1-1,0 0,-1 0,1 0,0-1,0 1,1-1,-1 0,0-1,1 0,-1 1,1-2,-1 1,1 0,-1-1,1 0,0-1,-1 1,1-1,-1 0,1-1,-1 1,0-1,1 0,-1 0,0-1,4-2,9-12</inkml:trace>
  <inkml:trace contextRef="#ctx0" brushRef="#br0" timeOffset="12844.83">2823 29,'37'81,"88"308,-115-360,-2 0,-1 1,-1 0,-2 0,-1 0,-1 0,-1 1,-2-1,-1 1,-2-1,-1 0,-1 0,-1-1,-2 1,-1-2,-11 23,-2-11,-2-1,-1-1,-2-1,-2-2,-1-1,-1-1,-2-1,-1-2,-2-2,-1-1,-1-2,-1-2,-14 5,25-15</inkml:trace>
  <inkml:trace contextRef="#ctx0" brushRef="#br0" timeOffset="13344.862">931 1,'-22'44,"1"2,2 1,2 0,2 1,3 1,-3 26,11-30,2 1,1-1,3 1,2-1,2 0,2 0,1-1,3 0,2-1,1 0,2-1,2-1,2 0,7 7,2 7,2-2,3-1,30 35,-57-78,0 0,1 0,0-1,0 0,1 0,0-1,1 0,-1-1,11 5,-2-5</inkml:trace>
  <inkml:trace contextRef="#ctx0" brushRef="#br0" timeOffset="13872.734">3697 85,'-13'45,"-41"113,-143 233,-29-40,70-104,139-199,17-31</inkml:trace>
  <inkml:trace contextRef="#ctx0" brushRef="#br0" timeOffset="15504.806">3980 283,'-18'13,"0"1,0 0,2 1,0 1,0 0,2 2,0-1,1 2,1 0,1 0,0 1,2 0,0 1,1 0,1 0,1 1,1 0,1 0,1 1,5 257,-2-271,0 0,0 0,1 0,0 0,1 1,0-2,1 1,-1 0,2 0,-1-1,1 0,1 1,-1-2,1 1,1 0,0-1,8 6</inkml:trace>
  <inkml:trace contextRef="#ctx0" brushRef="#br0" timeOffset="16109.896">4093 904,'40'-84,"94"-160,-134 243,0-1,1 1,-1 0,0 0,0 0,0 0,1 0,-1 0,1 0,-1 0,1 0,-1 0,1 0,0 0,-1 0,1 0,0 0,0 0,0 1,-1-1,1 0,0 1,0-1,0 0,0 1,0-1,0 1,0 0,1-1,-1 1,0 0,0 0,0 0,0-1,0 1,0 0,1 1,-1-1,0 0,0 0,0 0,0 1,0-1,0 0,0 1,0-1,0 1,0-1,0 1,0 0,0-1,0 1,0 0,0 0,-1 0,1 0,0-1,-1 1,1 0,0 1,-11 83,7-80,1 0,0 0,1 0,-1 0,1 0,0 0,0 0,1 0,-1 1,1-1,1 0,-1 0,0 1,1-1,0 0,1 0,-1 0,1 0,0 0,0 0,0-1,3 5,-3-8,0 1,0-1,0 1,0-1,0 0,0 0,1 0,-1 0,0 0,1 0,-1-1,1 1,-1-1,1 1,-1-1,1 0,-1 0,1 0,-1-1,1 1,-1 0,0-1,1 0,-1 0,1 1,-1-1,0 0,0-1,0 1,0 0,0-1,2-1,64-53,-13-8,-45 49,2 0,0 1,0 1,1 0,1 1,0 0,1 1,6-3,-20 13,1 0,-1 1,0-1,0 1,1-1,-1 1,0-1,1 1,-1 0,1 0,-1-1,1 1,-1 0,0 0,1 1,-1-1,1 0,-1 0,0 1,1-1,-1 1,1-1,-1 1,0-1,0 1,1 0,-1 0,0 0,0-1,0 1,0 0,0 0,0 1,0-1,0 0,-1 0,1 0,0 1,-1-1,1 0,-1 1,1-1,-1 0,1 1,-1-1,0 1,0-1,0 0,0 1,0 0,-2 77,-5-57,6-19,-1 0,1-1,-1 1,1 0,0 0,0 0,0 0,0 0,0 0,1 0,-1 0,1 0,0 0,0 0,0 0,1 0,-1 0,1 1,-1-1,1 0,0-1,0 1,0 0,1 0,-1 0,1-1,-1 1,1 0,0-1,0 0,0 1,0-1,2 1,12 3</inkml:trace>
  <inkml:trace contextRef="#ctx0" brushRef="#br0" timeOffset="16684.577">5165 508,'-26'7,"0"2,1 0,0 1,1 2,0 0,1 2,0 1,1 0,1 2,-17 16,6 33,31-64,1 0,-1 0,1 0,-1 0,1 0,0-1,0 1,0 0,0 0,0 0,1 0,-1 0,0 0,1 0,0-1,-1 1,1 0,0 0,0-1,0 1,0 0,0-1,0 1,0-1,1 1,-1-1,1 0,-1 0,1 1,-1-1,1 0,0 0,-1-1,1 1,0 0,0 0,6-2,0 1,-1-1,1 0,0-1,-1 0,0 0,1 0,-1-1,0 0,0-1,0 1,-1-2,1 1,-1 0,0-1,0 0,-1-1,3-2,22-20,-21 18,2 0,-1 0,1 1,0 0,1 0,0 2,1-1,-1 2,1 0,1 0,4-1,-15 7,-1-1,1 1,-1 0,1 0,-1 0,1 0,-1 1,1-1,-1 0,1 1,-1 0,0 0,1 0,-1 0,0 0,0 0,0 0,1 1,-1-1,-1 1,1-1,0 1,0 0,-1 0,1 0,-1 0,1 0,-1 0,0 0,0 0,0 1,0-1,0 1,21 89,-18-63,5 18,-3 0,-1 0,-3 1,-2-1,-1 1,-3-1,-2 0,-8 27,14-68,-1-1,1 0,-2 0,1 0,0 0,-1 0,0 0,0 0,-1 0,1-1,-1 1,0-1,0 0,-1 1,1-2,-1 1,0 0,0-1,0 1,0-1,-1 0,1-1,-1 1,0-1,0 0,0 0,0 0,0-1,0 0,0 0,0 0,0-1,-1 1,1-1,0-1,-1 1,1-1,0 1,0-2,0 1,-3-1,1-4,1 0,-1-1,1 0,0 0,0 0,1 0,0-1,0 0,1 0,0 0,1-1,0 0,0 1,0-1,1 0,1 0,0 0,0-1,0 1,1 0,1 0,-1 0,2 0,1-8,-3 12,1-20</inkml:trace>
  <inkml:trace contextRef="#ctx0" brushRef="#br0" timeOffset="17047.319">5504 141,'159'-11,"-152"11,1 1,-1 0,0 0,0 0,0 1,0 0,-1 1,1-1,0 1,-1 1,0-1,0 1,0 0,0 1,-1-1,1 1,-1 0,0 0,-1 1,4 4,2 14,0 0,-2 0,-1 1,-1 0,-1 0,-1 0,-1 1,-1 0,-1-1,-2 1,-1 0,0-1,-5 13,0 10,-2-1,-3 0,-1-1,-2 0,-3-1,-1-1,-3-1,-1 0,-6 5,11-19,14-19,-2 0,1-1,-1 0,0 0,-1-1,0 0,0 0,-1 0,0-1,-8 5,0-4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2:53.3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57 339,'167'-11,"63"-24,-174 30,-50 10</inkml:trace>
  <inkml:trace contextRef="#ctx0" brushRef="#br0" timeOffset="495.678">0 565,'10'0,"7"0,7 0,3 0,2 0,1 0,0 0,0 0,0 0,-1 0,0 0,-1 0,0 0,0 0,0 0,-4-5,-8-1</inkml:trace>
  <inkml:trace contextRef="#ctx0" brushRef="#br0" timeOffset="1141.023">226 1,'2'7,"1"1,-1 0,1-1,0 0,1 0,0 0,0 0,0 0,1-1,0 0,0 0,1 0,-1-1,2 1,-3-1,18 15,1 0,1-1,1-2,1 0,0-2,1 0,16 5,-37-17,4 0,0 0,-1 1,1 1,-1-1,0 2,0-1,-1 1,1 1,-2-1,1 1,0 1,-1-1,-1 1,1 1,-1-1,-1 1,0 0,0 0,2 6,-8-10,0 0,0 0,-1 0,1 0,-1 0,0 0,-1 0,1-1,-1 0,0 1,0-1,0 0,-1 0,1 0,-1-1,0 0,0 1,0-1,-1 0,1-1,-1 1,0-1,-4 2,-18 14,-289 206,293-207,20-16,0 0,0 1,0 0,0-1,1 1,-1 0,1 0,-1 1,1-1,0 0,0 1,0-1,0 1,0 0,1 0,-1 0,1 0,-1 0,1 2,1 7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3:08.0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81,'341'-55,"-246"34,-76 16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3:08.2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28,'29'0,"14"0,4 0,0-5,-4-1,-4 0,-5 1,-2 2,-2 1,-7 5,-7 3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2:58.1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86 170,'24'0,"13"0,4 0,1 0,-2 0,-4 0,-7 5,-9 1</inkml:trace>
  <inkml:trace contextRef="#ctx0" brushRef="#br0" timeOffset="-359.348">114 311,'-27'196,"14"-24,-20-59,34-121,3-5</inkml:trace>
  <inkml:trace contextRef="#ctx0" brushRef="#br0" timeOffset="326.525">86 508,'15'5,"8"1,7 1,2-2,0-2,0-1,0 0,-7-2</inkml:trace>
  <inkml:trace contextRef="#ctx0" brushRef="#br0" timeOffset="2988.989">876 367,'-2'-2,"1"0,-1 1,0-1,1 0,-1 1,0-1,0 1,0 0,0-1,0 1,0 0,0 0,0 0,-1 1,1-1,0 0,-1 1,1 0,0-1,-1 1,1 0,0 0,-1 0,1 1,0-1,-1 0,1 1,0 0,-1-1,1 1,0 0,0 0,-87 36,87-35,-1-1,1 1,0-1,0 1,0 0,0 0,0 0,0 0,0 0,0 1,1-1,-1 0,1 1,0-1,0 1,0 0,0-1,0 1,0 0,1-1,0 1,-1 0,1 0,0 0,0-1,0 1,1 0,-1 0,1-1,-1 1,1 0,0 0,49 46,-47-48,0 1,0-1,0 0,-1 1,1-1,0 1,-1 0,0 0,1 0,-1 0,0 1,0-1,0 0,0 1,0 0,-1-1,1 1,-1 0,0 0,0 0,0 0,0 0,0 0,-1 0,1 0,-1 0,0 0,0 0,0 0,0 0,0 0,-1 0,1 0,-1 0,-1 2,-1 1,-1-1,0 0,0 0,0 0,-1-1,0 0,0 1,0-2,0 1,-1 0,1-1,-1 0,0-1,0 1,0-1,0 0,0 0,0-1,-1 0,1 0,0-1,-6 1,-13 1</inkml:trace>
  <inkml:trace contextRef="#ctx0" brushRef="#br0" timeOffset="3252.774">1017 537,'-14'28,"-5"11</inkml:trace>
  <inkml:trace contextRef="#ctx0" brushRef="#br0" timeOffset="3505.567">1074 0,'0'0</inkml:trace>
  <inkml:trace contextRef="#ctx0" brushRef="#br0" timeOffset="3840.079">1158 649,'146'-215,"-116"184,-29 30,-1 1,1-1,0 1,-1 0,1-1,-1 1,1 0,-1-1,1 1,0 0,-1 0,1 0,0 0,-1-1,1 1,-1 0,1 0,0 0,-1 0,1 0,0 1,-1-1,1 0,0 0,-1 0,1 1,-1-1,1 0,0 0,-1 1,1-1,-1 1,1-1,-1 0,1 1,-1-1,0 1,1-1,-1 1,1-1,-1 1,0 0,1-1,-1 1,0-1,0 1,0 0,1-1,-1 1,0-1,0 1,0 0,0-1,0 1,0 0,0-1,0 1,-1 0,4 54,-4-50,1 0,-1 1,1-1,0 0,0 1,0-1,1 0,-1 1,1-1,1 0,-1 0,1 0,0 0,0 0,0 0,1 0,0-1,0 1,0-1,0 0,1 0,-1 0,1 0,0-1,0 1,4 1,-4-3,-1-1,1 0,0-1,-1 1,1-1,0 1,-1-1,1 0,0 0,-1-1,1 1,0-1,-1 0,1 0,-1 0,1 0,-1-1,0 1,1-1,-1 0,0 0,0 0,0 0,0-1,-1 1,1-1,-1 0,2-1,56-87,-26-2,-31 72</inkml:trace>
  <inkml:trace contextRef="#ctx0" brushRef="#br0" timeOffset="4548.777">1920 791,'-8'-15,"1"0,0 0,1-1,1 0,0 0,1 0,1-1,1 1,0-1,1 0,1 1,0-1,3-12,1-6,1 1,2 0,1 0,2 0,1 1,2 1,1 0,2 0,0 2,3 0,17-23,-23 37,1 0,1 0,0 1,1 1,1 1,0 0,17-9,-33 21,-1 1,0-1,1 1,-1-1,1 1,-1-1,1 1,-1-1,1 1,-1 0,1-1,-1 1,1 0,0-1,-1 1,1 0,0 0,-1 0,1-1,0 1,-1 0,1 0,0 0,-1 0,1 0,0 0,-1 0,1 1,0-1,-1 0,1 0,-1 0,1 1,0-1,-1 0,1 1,-1-1,1 0,-1 1,1-1,-1 1,1-1,-1 1,1-1,-1 1,1-1,-1 1,0-1,0 1,1 0,-1-1,0 1,0-1,1 1,-1 0,0-1,0 2,-15 36,-88 117,101-154,1 0,0 1,0-1,0 1,0-1,0 1,0-1,1 1,-1-1,0 1,1 0,-1-1,1 1,0 0,-1-1,1 1,0 0,0 0,0-1,0 1,1 0,-1 0,0-1,1 1,-1 0,1-1,0 1,-1-1,1 1,0 0,0-1,0 0,0 1,0-1,0 0,1 1,-1-1,0 0,1 0,-1 0,0 0,1 0,0 0,-1-1,1 1,-1 0,1-1,0 1,-1-1,1 0,0 0,0 1,-1-1,1 0,0 0,35 3,52 11,-86-13,-1 0,1 0,-1 1,1-1,-1 0,0 1,0-1,1 1,-1 0,0 0,0 0,-1 0,1 0,0 0,-1 0,1 1,-1-1,0 0,0 1,0-1,0 1,0 0,0-1,-1 1,0 0,1-1,-1 1,0 0,0 2,-3 6,0 0,-1 0,0 0,-1-1,0 0,-1 0,0 0,0-1,-1 0,-1 0,1 0,-1-1,-1 0,1-1,-1 0,-1 0,-4 2,11-7,0 1,-1-1,1 0,-1 0,1 0,-1 0,0-1,0 1,1-1,-1 0,0 0,0-1,-1 1,1-1,0 0,0 0,0 0,0-1,0 1,0-1,0 0,0 0,0 0,0-1,1 0,-1 1,0-1,1 0,0-1,-1 1,1-1,0 1,0-1,-1-1,-192-208,179 193,1-1,0 0,2-1,0 0,2-1,-4-8,9 11</inkml:trace>
  <inkml:trace contextRef="#ctx0" brushRef="#br0" timeOffset="5290.895">1 932,'23'11,"1"-1,0-1,0-1,1-1,0-1,0-2,0 0,1-1,-1-2,1-1,-1 0,1-2,0-1,371-44,-290 31,681-112,-653 118,-104 9</inkml:trace>
  <inkml:trace contextRef="#ctx0" brushRef="#br0" timeOffset="5646.914">284 1158,'-5'33,"-2"17,1 3,1-1,1-6,2-5,1-5,1-4,-5-2,-1-2,0-1,1 0,2 0,1 1,1-5</inkml:trace>
  <inkml:trace contextRef="#ctx0" brushRef="#br0" timeOffset="5939.327">311 1185,'34'-9,"15"-4,5 1,-2 2,-6 3,-5 3,-5 1,-3 2,-4 1,-1 1,-5 4,-7 2</inkml:trace>
  <inkml:trace contextRef="#ctx0" brushRef="#br0" timeOffset="6186.426">340 1355,'29'0,"14"0,4 0,-5-5,-5-1,-9-1</inkml:trace>
  <inkml:trace contextRef="#ctx0" brushRef="#br0" timeOffset="7089.701">227 113,'-5'0,"-1"5,-5 1,-1 5,3 5,-3 5,1 3,-3 3,2 1,2 1,8-4,9-7,8-7,2-4</inkml:trace>
  <inkml:trace contextRef="#ctx0" brushRef="#br0" timeOffset="7894.246">904 1298,'-24'20,"-7"10,0 6,7 0,6 1,12-8,11-3,10-6,7-7,5-5,2-4,1-8,1-2,-6-1</inkml:trace>
  <inkml:trace contextRef="#ctx0" brushRef="#br0" timeOffset="8186.344">1186 1355,'-6'6,"0"1,0 0,1 0,0 1,0 0,1 0,0 0,0 0,1 0,0 1,0-1,1 1,0 0,1 0,0 0,0 0,1 0,0 0,1 5,0-12,0 0,1 0,-1-1,0 1,1-1,-1 1,1-1,0 1,0-1,-1 0,1 0,0 0,0 0,0 0,0 0,0 0,0-1,0 1,0-1,0 1,1-1,-1 0,0 0,0 0,0 0,0 0,1-1,-1 1,0 0,0-1,1 0,66-25,-56 20,0 0,-1 0,0-2,-1 1,1-1,-1-1,-1 0,0-1,0 0,-1 0,0-1,-1-1,0 1,-1-1,0 0,-1-1,-1 1,3-9,-7 19,-1 0,0 0,0 0,0 0,1 0,-2 0,1 0,0 0,0 0,-1 1,1-1,-1 0,1 0,-1 0,0 0,0 0,0 1,0-1,0 0,0 1,0-1,-1 1,1-1,0 1,-1 0,0 0,1-1,-1 1,1 0,-1 0,0 1,0-1,0 0,0 1,1-1,-1 1,0-1,0 1,0 0,0 0,0 0,0 0,-1 0,-84 22,72-11</inkml:trace>
  <inkml:trace contextRef="#ctx0" brushRef="#br0" timeOffset="8538.678">1751 1185,'-109'73,"108"-72,1-1,-1 1,0-1,1 1,-1 0,0-1,1 1,-1 0,1 0,-1-1,1 1,-1 0,1 0,-1 0,1 0,0-1,0 1,-1 0,1 0,0 0,0 0,0 0,0 0,0 0,0 0,0 0,0 0,1-1,-1 1,0 0,0 0,1 0,-1 0,1 0,-1-1,0 1,1 0,0 0,-1-1,1 1,-1 0,1-1,0 1,0 0,0 0,46 20,-26-13,-19-8,1 1,0 0,0-1,0 1,0 1,-1-1,1 0,-1 1,1-1,-1 1,1 0,-1 0,0 0,0 0,0 0,0 0,0 1,0-1,-1 0,1 1,-1 0,1-1,-1 1,0 0,0 0,-1 0,1-1,0 1,-1 0,0 0,0 0,1 0,-2 0,1 0,0 0,-1 0,1 0,-1 0,0 0,0-1,0 1,-1 0,-1 3,-2 0,1-1,-1 1,1-1,-2 0,1 0,0-1,-1 0,0 0,0 0,0-1,0 0,-1 0,1 0,-1-1,0 0,0 0,0-1,-2 1,-17 1</inkml:trace>
  <inkml:trace contextRef="#ctx0" brushRef="#br0" timeOffset="9188.845">2033 1609,'-6'-34,"2"0,1-1,2 1,1-1,2 1,1-1,2 1,1 0,2 1,1-1,1 2,2-1,2 1,1 1,9-14,-13 28,2 0,-1 1,2 0,0 1,1 1,0 0,1 1,1 1,0 1,0 0,1 1,1 1,0 0,10-2,-28 10,0 1,0-1,1 0,-1 1,1-1,-1 1,0-1,1 1,-1 0,1 0,-1 0,1-1,-1 1,1 1,-1-1,1 0,-1 0,0 0,1 1,-1-1,1 1,-1-1,0 1,1 0,-1-1,0 1,0 0,0 0,1 0,-1 0,0 0,0 0,0 0,0 0,-1 0,1 1,0-1,0 0,-1 1,1-1,-1 0,1 1,-14 62,-126 100,138-163,0-1,0 1,0-1,0 1,1 0,-1-1,0 1,0 0,1 0,-1 0,0 0,1 0,-1 0,1 0,-1 0,1 0,0 0,-1 0,1 0,0 0,0 0,0 0,0 0,0 0,0 0,0 0,0 0,0 0,0 0,0 1,1-1,-1 0,0 0,1 0,-1 0,1-1,-1 1,1 0,0 0,-1 0,1 0,0 0,0-1,-1 1,1 0,0-1,0 1,0 0,0-1,0 1,0-1,0 0,0 1,0-1,0 0,0 0,0 1,0-1,0 0,0 0,1 0,42 3,-40-4,0 0,0 0,0 0,1 0,-1 1,0 0,0 0,0 0,0 0,0 1,0-1,0 1,0 0,0 1,0-1,0 1,0-1,-1 1,1 0,-1 0,1 1,-1-1,0 1,0 0,0 0,0 0,0 0,-1 0,1 0,-1 1,0-1,0 1,0 0,-1 0,1-1,-1 1,0 0,0 2,-1-2,0 0,-1 0,0-1,1 1,-2 0,1 0,0-1,-1 1,1 0,-1-1,0 1,0-1,-1 0,1 0,-1 0,1 0,-1 0,0-1,0 1,0-1,0 1,-1-1,1 0,-1-1,1 1,-1 0,0-1,1 0,-5 1,0 0,0 0,0-1,0 0,-1-1,1 1,0-2,-1 1,1-1,0 0,0-1,0 0,0 0,-6-3,-287-161,282 156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3:12.6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59,'38'-4,"22"-3,7 1,0-3,-1-1,-7 1,-8 3,-5 2,-4 2,-4 1,-5 1,-3 0,-1 1,-6 4,-7 2</inkml:trace>
  <inkml:trace contextRef="#ctx0" brushRef="#br0" timeOffset="919.645">903 116,'-5'34,"-1"15,-5 5,0-2,2-6,2-5,2-5,3-4,1-2,0-3,2-4</inkml:trace>
  <inkml:trace contextRef="#ctx0" brushRef="#br0" timeOffset="1350.693">819 200,'21'-20,"2"1,0 0,1 2,1 1,0 0,2 2,-1 1,1 2,26-8,-49 18,-1 0,1 0,-1 1,1-1,0 1,-1 0,1 0,0 0,-1 1,1-1,0 1,-1 0,1 0,-1 0,0 0,1 1,-1-1,0 1,0 0,1 0,-2 0,1 0,0 1,0-1,-1 1,1 0,-1-1,0 1,0 0,0 0,0 1,0-1,-1 0,0 1,1-1,-1 1,0-1,-1 1,1-1,-1 1,0 0,1-1,-1 1,-1 0,1-1,-1 1,1-1,-1 1,0 0,0-1,-1 0,0 2,-4 5,0 0,0 0,-1-1,-1 0,0 0,0-1,-1 0,0 0,0-1,0 0,-1-1,0 0,-1 0,1-1,-10 3,-11 8,28-15,0 0,1 0,-1 0,0 0,1 1,-1 0,1-1,-1 1,1 0,0 0,0 0,0 0,0 1,0-1,0 0,0 1,1 0,0-1,-1 1,1 0,0-1,0 1,0 0,1 0,-1 0,1 0,-1 0,1 0,0 0,0 0,1 0,-1 0,1 0,-1 0,1 0,0 0,0 1,8 5,-1 0,1-1,0 0,1 0,-1-1,2 0,-1-1,1 0,0-1,8 4,45 25,18 14,-66-39</inkml:trace>
  <inkml:trace contextRef="#ctx0" brushRef="#br0" timeOffset="672.278">198 229,'-17'8,"1"1,0 1,1 1,0 0,1 0,0 2,1 0,0 0,1 1,1 1,-10 15,19-28,1 1,0-1,-1 0,1 1,0 0,1-1,-1 1,0 0,1-1,-1 1,1 0,0 0,0-1,0 1,0 0,1 0,-1-1,1 1,-1 0,1-1,0 1,0 0,0-1,1 1,-1-1,0 0,1 1,0-1,-1 0,1 0,0 0,0 0,0 0,1-1,-1 1,0-1,0 1,1-1,-1 0,1 0,0 0,-1 0,1 0,0 0,-1-1,1 0,0 1,0-1,0 0,12-2,-1 0,1-1,-1 0,0-1,0-1,0 0,0-1,-1 0,0-1,0-1,-1 0,0-1,0 0,8-9,127-135,-147 154,0-1,0 1,0-1,-1 1,1 0,0-1,0 1,0-1,0 1,0 0,0-1,0 1,0 0,1-1,-1 1,0-1,0 1,0-1,1 1,-1 0,0-1,0 1,1-1,-1 1,1-1,-1 1,0-1,1 0,-1 1,1-1,-1 1,1-1,-1 0,1 0,-1 1,1-1,0 0,-1 0,1 1,-1-1,1 0,0 0,-1 0,1 0,-1 0,1 0,0 0,-1 0,1 0,-1 0,1-1,0 1,-1 0,1 0,-1 0,1-1,-1 1,1 0,-1-1,1 1,-1 0,1-1,-1 1,1-1,-1 1,1-1,-3 54,-27 125,27 79,2-247,0-1,-1 1,0-1,-1 1,0-1,-1 0,1 1,-2-1,1 0,-1-1,-1 1,0-1,0 0,0 0,-1 0,0-1,-1 0,0 0,0-1,-5 5,10-10,0 0,0 0,0 0,0-1,0 1,0-1,0 1,0-1,0 0,0 1,0-1,-1 0,1 0,0-1,0 1,0 0,0-1,0 1,0-1,0 0,0 1,0-1,0 0,0 0,1-1,-1 1,0 0,1 0,-1-1,1 1,-1-1,1 0,0 1,-1-1,1 0,0 0,0 0,0 1,0-1,1 0,-1 0,0-1,-11-90,14 76,1 1,1-1,0 0,2 1,0 0,0 0,2 1,-1 0,2 0,0 1,1 0,1 0,0 1,0 1,2 0,-1 0,1 2,10-7,4-8,-9 7</inkml:trace>
  <inkml:trace contextRef="#ctx0" brushRef="#br0" timeOffset="2248.889">481 342,'-5'-5,"-2"-6,1-6,-4-1,0-1,-3 2,-4 4,-4 4,-3 4,2 8,0 2,-1 2,4 3,5 1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3:11.7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0 197,'27'76,"-19"-53,0 0,-2 0,0 0,-2 1,0 0,-2 3,8 41,-7-40,23 58,-25-86,1 0,0 0,-1 0,1 0,0-1,-1 1,1-1,-1 1,1-1,-1 1,1-1,-1 0,1 1,-1-1,0 0,1 0,-1 0,0 0,0-1,0 1,0 0,0 0,0-1,0 1,0-1,0 1,0 0,-1-1,1 0,-1 1,1-1,-1 1,0-1,1 0,-1 1,0-1,0 1,0-1,0 0,-1 1,1-1,0 0,2-4,89-226,-44 96,-37 118</inkml:trace>
  <inkml:trace contextRef="#ctx0" brushRef="#br0" timeOffset="472.852">451 27,'16'-6,"1"1,-1 1,1 0,0 1,0 1,0 1,0 0,0 1,0 1,10 1,-24-1,-1-1,0 1,1-1,-1 1,0 0,1 0,-1 0,0 0,0 0,0 0,0 1,0-1,0 1,0-1,-1 1,1 0,0-1,-1 1,0 0,1 0,-1 0,0 1,0-1,0 0,0 0,0 0,-1 1,1-1,-1 0,1 1,-1-1,0 1,0-1,0 1,0-1,0 1,-40 78,-40 9,80-89,-1 1,1 0,-1 0,1-1,0 1,0 0,0-1,0 1,0 0,0 0,0-1,0 1,1 0,-1-1,1 1,-1 0,1-1,-1 1,1 0,0-1,0 1,0-1,0 0,0 1,0-1,1 0,-1 0,0 1,1-1,-1 0,0 0,1 0,-1-1,1 1,0 0,-1-1,2 1,65 12,-1-24,-54 7,0 2,1-1,-1 2,0-1,1 2,-1 0,1 1,12 1,-8 4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3:20.9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0 340,'369'0,"-236"-26,-124 23</inkml:trace>
  <inkml:trace contextRef="#ctx0" brushRef="#br0" timeOffset="333.328">0 508,'19'0,"12"0,4 0,2 0,-1 0,-1 0,-3 0,-1 0,-2 0,0 0,-1 0,0-4,0-3,0 1,0 2,-5 0</inkml:trace>
  <inkml:trace contextRef="#ctx0" brushRef="#br0" timeOffset="968.248">197 1,'30'55,"-13"-34,0 0,2-1,1-1,0-1,1-1,1-1,1 0,22 10,113 91,-156-115,0 0,0 0,0 1,-1-1,1 0,0 1,-1-1,0 1,1 0,-1-1,0 1,-1 0,1 0,0-1,-1 1,1 0,-1 0,0 0,0 0,0 0,0 0,-1-1,1 1,-1 0,0 0,0 0,0-1,0 1,0 0,0-1,-1 1,1-1,-1 1,0-1,0 0,0 0,-2 2,-91 66,-143 56,219-113,7-2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3:23.6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35,'-3'21,"0"0,-2 0,0 0,-1 0,-1-1,-1 0,-1-1,-1 0,0 0,-3 2,-10 22,-137 279,148-301,10-19,-1 0,1 1,0-1,0 0,0 1,0-1,0 1,0 0,1 0,-1 0,1 0,0 0,0 0,0 0,0 0,1 0,-1 0,1 0,0 0,-1 1,2-1,-1 0,0 0,1 0,-1 1,1-1,0 0,0 0,0 0,0 0,1 0,-1-1,1 1,0 0,0-1,0 1,0-1,0 1,0-1,2 1,7 0,1 0,-1 0,1-2,0 1,0-1,-1-1,1 0,0-1,0 0,0-1,0 0,-1-1,1 0,0-1,60-10,-4-6,-57 7</inkml:trace>
  <inkml:trace contextRef="#ctx0" brushRef="#br0" timeOffset="223.71">0 402,'34'0,"15"0,10 0,-1 0,-6 0,-6 0,-6 0,-6 0,-3 0,-3 0,-1 0,0 0,0 0,0 0,1 0,-5 0</inkml:trace>
  <inkml:trace contextRef="#ctx0" brushRef="#br0" timeOffset="693.71">959 373,'-166'67,"156"-62,0-1,1 1,0 1,0-1,1 2,0-1,0 1,0 0,1 1,0 0,0 0,1 1,0-1,0 1,1 1,0-1,1 1,0 1,3-9,1 0,-1 1,1-1,0 0,0 0,0 1,0-1,0 0,0 0,1 1,-1-1,1 0,0 0,0 0,-1 1,1-1,1 0,-1 0,0-1,0 1,1 0,-1 0,1-1,-1 1,1 0,0-1,0 0,0 1,0-1,0 0,0 0,0 0,0 0,0-1,0 1,0 0,1-1,-1 0,0 1,0-1,1 0,0 0,98-16,123-137,-223 152,1-1,-1 1,0 0,1 1,-1-1,1 0,0 0,-1 1,1-1,0 1,-1-1,1 1,0 0,-1-1,1 1,0 0,0 0,-1 0,1 1,0-1,0 0,-1 1,1-1,0 1,-1-1,1 1,-1 0,1 0,-1-1,1 1,-1 0,1 1,-1-1,0 0,0 0,1 0,-1 1,0-1,0 1,0-1,-1 1,1-1,0 1,0-1,-1 1,1 0,-1 0,0-1,1 1,-1 0,0-1,0 1,0 1,18 104,-7-87</inkml:trace>
  <inkml:trace contextRef="#ctx0" brushRef="#br0" timeOffset="1082.492">1299 656,'83'-131,"47"3,-130 127,0 1,0-1,0 1,0-1,1 1,-1-1,0 1,0-1,1 1,-1-1,0 1,1-1,-1 1,1 0,-1-1,0 1,1-1,-1 1,1 0,-1 0,1-1,-1 1,1 0,0 0,-1 0,1-1,-1 1,1 0,-1 0,1 0,-1 0,1 0,0 0,-1 0,1 0,-1 0,1 1,-1-1,1 0,-1 0,1 0,0 1,-1-1,1 0,-1 0,0 1,1-1,-1 1,1-1,-1 0,1 1,-1-1,0 1,1-1,-1 1,0-1,0 1,1-1,-1 1,0-1,0 1,0-1,0 1,0 0,1-1,-1 1,0-1,0 1,-14 41,10-31,2-8,0 0,1 0,-1 0,1 1,0-1,0 0,0 0,0 1,1-1,-1 0,1 1,0-1,0 1,0-1,0 0,1 1,-1-1,1 1,0-1,0 0,0 0,1 0,-1 1,1-1,-1-1,1 1,0 0,0 0,0-1,1 1,-1-1,1 1,-1-1,1 0,0 0,0 0,0-1,2 2,5-1,-1-1,1 0,0-1,-1 0,1-1,-1 0,1 0,-1-1,1 0,-1-1,0 0,0 0,0-1,-1 0,1-1,-1 0,6-4,52-23,-48 25</inkml:trace>
  <inkml:trace contextRef="#ctx0" brushRef="#br0" timeOffset="1832.987">2089 825,'-17'-39,"12"10,3 0,0 0,2 0,1 0,1-1,1 1,2 1,1-1,1 1,2 0,1 0,11-23,-12 25,2 1,0-1,1 2,2 0,0 0,2 1,0 1,2 1,0 0,8-5,-15 14,2-1,0 2,0 0,1 0,0 2,1-1,0 2,1 0,-1 1,1 0,1 1,-1 1,18-2,-33 6,1 1,-1-1,1 1,-1 0,1 0,-1 0,1 0,-1 0,1 0,-1 0,1 1,-1-1,1 1,-1-1,1 1,-1-1,0 1,1 0,-1-1,0 1,0 0,1 0,-1 0,0 0,0 0,0 0,0 1,0-1,0 0,-1 0,1 1,0-1,-1 0,1 1,-1-1,1 1,-1-1,0 1,1-1,-1 1,0-1,0 1,0-1,0 1,0-1,-1 1,1 0,-29 68,-80 73,108-142,0 0,0 1,0-1,0 0,1 0,-1 1,0-1,1 0,-1 1,0-1,1 1,0-1,-1 1,1-1,0 1,0-1,0 1,0-1,0 1,0-1,0 1,0-1,1 1,-1-1,1 1,-1-1,1 1,0-1,-1 1,1-1,0 0,0 0,0 1,0-1,0 0,0 0,0 0,0 0,0 0,1 0,-1 0,0-1,1 1,-1 0,0-1,1 1,-1-1,1 1,-1-1,1 0,-1 0,1 0,0 1,-1-1,1-1,-1 1,2 0,23 2,-23-3,0 1,0-1,0 1,0 0,-1 0,1 0,0 0,0 0,0 0,0 1,0 0,0-1,0 1,-1 0,1 0,0 1,-1-1,1 0,-1 1,1 0,-1 0,0-1,1 1,-1 1,0-1,-1 0,1 0,0 1,0-1,-1 1,0-1,1 1,-1 0,0 0,0-1,-1 1,1 3,-1-1,0-1,-1 1,0 0,0-1,0 1,0-1,-1 1,0-1,0 1,0-1,0 0,-1 0,1 0,-1 0,0-1,0 1,-1-1,1 0,-1 0,0 0,0 0,0 0,0-1,0 0,0 0,-1 0,1 0,-1-1,1 0,-2 1,-6 1,0-1,0 0,0 0,1-2,-2 1,1-1,0-1,1 0,-1-1,0 0,-8-3,-138-78,136 69,-171-144,180 143,2 2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3:26.5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57,'5'0,"6"0,6 0,5 0,4 0,2 0,1-5,0-1,1 0,-1 1,0-4,-1 1,1 1,-1 1,1 3,-1 1,-5 6,-6 2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3:42.7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1,'5'0,"6"0,6 5,6 1,2 0,3-1,1-2,1-1,-1-1,0 0,0-1,0 0,0-1,-1 1,-5-5,-6-1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3:26.9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0,'10'0,"7"0,6 0,4 0,2 0,1 0,1 0,-2 0,1 0,-1 0,0 0,-1 0,-4 0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3:30.3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250 424,'12'-9,"0"2,0 0,1 0,0 1,0 0,0 2,1-1,0 2,-1-1,2 2,-1 0,0 1,0 0,0 1,1 1,-1 0,11 3,-24-5,0 1,1 0,-1 0,0 0,1 0,-1 0,0 0,0 0,1 0,-1 0,0 0,0 1,1-1,-1 1,0-1,0 1,0-1,1 1,-1-1,0 1,0 0,0 0,0 0,0 0,-1 0,1-1,0 2,0-1,0 0,-1 0,1 0,-1 0,1 0,-1 0,1 1,-1-1,0 0,1 0,-1 1,0-1,0 0,0 1,0-1,0 0,0 0,-1 1,1-1,0 0,-1 0,1 1,-1-1,-6 11,-1-1,-1 1,0-2,-1 1,0-1,0-1,-1 0,-8 5,-21 19,20-15,-50 61,70-77,0-1,-1 0,1 1,0-1,0 0,0 1,0-1,0 0,0 1,0-1,1 0,-1 1,0-1,1 0,-1 0,1 1,-1-1,1 0,0 0,-1 0,1 0,0 0,0 0,0 0,0 0,0 0,0 0,0 0,0 0,0-1,0 1,1 0,-1-1,0 1,0-1,1 0,-1 1,0-1,1 0,-1 0,1 0,61 7,-58-7,24 0,-3-1</inkml:trace>
  <inkml:trace contextRef="#ctx0" brushRef="#br0" timeOffset="827.625">871 424,'0'4,"0"8,0 5,0 5,0 4,0 2,0 1,0 0,-5 1,-2-1,1-10,1-8</inkml:trace>
  <inkml:trace contextRef="#ctx0" brushRef="#br0" timeOffset="1102.855">1152 311,'0'19,"0"11,0 6,-4-4,-3-2,1-2,2 0,0-1,-3-4,-1-2,2-5</inkml:trace>
  <inkml:trace contextRef="#ctx0" brushRef="#br0" timeOffset="3568.186">730 424,'91'-44,"-50"22,-24 11,1 1,0 1,1 0,0 1,0 2,0 0,1 1,8-1,-19 6,0 0,0 1,-1 0,1 1,0 0,-1 0,1 1,-1 0,0 1,6 3,59 17,-63-22,-1-1,0-1,1 0,-1 0,0 0,1-1,-1-1,0 1,0-2,0 1,0-1,0-1,4-2,5-5</inkml:trace>
  <inkml:trace contextRef="#ctx0" brushRef="#br0" timeOffset="4387.38">1576 199,'0'9,"0"8,0 7,0 3,0 2,0 1,0 0,0 0,0-1,0 0,0 0,0 0,0-1,0 0,0-5</inkml:trace>
  <inkml:trace contextRef="#ctx0" brushRef="#br0" timeOffset="4907.869">1491 226,'28'-7,"22"-6,0 1,1 2,1 3,0 2,4 2,-54 3,0-1,-1 1,1 0,0 0,-1 0,1 0,0 0,-1 0,1 0,0 0,-1 1,1-1,0 0,-1 1,1 0,-1-1,1 1,-1 0,1 0,-1 0,0 0,1 0,-1 0,0 0,0 0,0 1,0-1,0 0,0 1,0-1,0 1,0-1,-1 1,1-1,-1 1,1-1,-1 1,1 0,-1-1,0 1,0 0,0-1,0 1,0 0,0-1,0 1,-1 0,1-1,-1 1,1-1,-1 1,0 0,-6 8,0-1,-1 1,0-2,-1 1,0-2,0 1,0-1,-1 0,0-1,-1 0,1-1,-9 4,-33 19,48-26,0 1,1-1,-1 1,1-1,0 1,-1 0,1 0,1 0,-1 1,0-1,1 1,-1-1,1 1,0 0,1 0,-1 0,1 0,-1 0,1 0,0 0,1 1,-1-1,1 0,0 1,0-1,0 0,0 0,1 1,0-1,0 0,0 0,0 0,1 1,-1-2,1 1,0 0,0 0,1 0,-1-1,1 0,0 1,0-1,0 0,93 39,-45-26,-37-9,-8 0</inkml:trace>
  <inkml:trace contextRef="#ctx0" brushRef="#br0" timeOffset="6421.708">250 876,'1'0,"76"0,1-2,72-14,-87 9,-1 3,2 2,27 4,96-3,50-25,-42 13,39-21,-101 23,-122 11</inkml:trace>
  <inkml:trace contextRef="#ctx0" brushRef="#br0" timeOffset="6821.868">1096 960,'0'24,"0"13,0 4,-5 1,-1-2,0-4,1-2,2-3,0-1,-2-2,-2 0,1 0,-4-6,1 0,1-5</inkml:trace>
  <inkml:trace contextRef="#ctx0" brushRef="#br0" timeOffset="7285.078">758 1073,'72'-21,"-25"5,0 2,1 3,1 1,-1 3,1 2,19 1,115 7,-171-3</inkml:trace>
  <inkml:trace contextRef="#ctx0" brushRef="#br0" timeOffset="7933.038">2197 142,'18'39,"7"16,-2 1,-3 1,-2 1,-3 0,-2 4,-4-6,-2-23,-2 0,-1 1,-1-1,-2 1,-1 0,-2-1,-1 1,-4 14,-2-16,-1 0,-1-1,-1 0,-2-1,-2 0,0-1,-2-1,-1-1,-1-1,-13 14,-115 63,130-92,-9 4</inkml:trace>
  <inkml:trace contextRef="#ctx0" brushRef="#br0" timeOffset="8489.902">80 170,'-20'67,"6"-26,2 1,2 0,1 1,3 0,1 0,1 31,9-14,2 0,2-1,4 1,2-2,2 0,3-1,2-1,6 6,-9-20,-10-18,2 0,0-2,1 1,2-1,0-1,1-1,11 12,18-5,-23-20</inkml:trace>
  <inkml:trace contextRef="#ctx0" brushRef="#br0" timeOffset="9137.481">2563 254,'1'0,"7"-4,0 1,0 0,0 0,0 1,1 0,-1 1,1 0,-1 0,1 1,-1 0,1 0,-1 1,1 0,-1 0,1 1,3 2,-10-2,-1 0,0 0,0 0,-1 0,1 0,0 0,-1 0,1 0,-1 0,0 0,0 0,0 1,0-1,0 0,0 0,0 0,-1 0,1 0,-1 0,0 0,1 0,-1 0,0 0,0 0,0 0,-1 0,1 0,0-1,-1 1,1 0,-1-1,1 1,-1-1,0 0,0 0,1 0,-1 1,0-2,0 1,-2 1,-1 2,-10 10,3-5,1 0,1 1,0 1,0-1,1 2,0-1,1 1,0 2,7-12,0 0,0 0,0 1,1-1,-1 0,1 0,-1 0,1 0,0 0,0 1,0-1,0 0,0 0,1 0,-1 0,1 0,-1 1,1-1,0 0,0 0,0 0,0 0,0-1,0 1,0 0,1 0,-1-1,1 1,-1-1,1 1,-1-1,1 0,0 1,0-1,0 0,0 0,0 0,0-1,0 1,0 0,0-1,0 1,0-1,1 0,1 1,101-1,-10-24,-73 22</inkml:trace>
  <inkml:trace contextRef="#ctx0" brushRef="#br0" timeOffset="10120.269">3354 113,'0'-9,"0"1,0 7,0 8,-5 9,-1 5,0 4,1 3,2 2,1 0,0-1,2 1,0-1,0 0,0-1,1 1,4-6,1-6</inkml:trace>
  <inkml:trace contextRef="#ctx0" brushRef="#br0" timeOffset="10439.84">2959 621,'253'-20,"230"12,-344 8,-113 0</inkml:trace>
  <inkml:trace contextRef="#ctx0" brushRef="#br0" timeOffset="11155.49">3157 847,'-9'2,"1"1,0-1,0 2,0-1,1 1,-1 0,1 1,0-1,0 1,1 1,-1-1,1 1,0 1,1-1,0 1,0 0,0 0,1 0,0 1,-2 3,-27 89,32-98,1 1,-1-1,1 1,0-1,0 1,0-1,0 1,0-1,1 1,-1-1,1 0,-1 1,1-1,0 0,0 1,0-1,0 0,1 0,-1 0,1 0,-1 0,1 0,0 0,-1-1,1 1,0-1,0 1,0-1,0 1,0-1,1 0,-1 0,0 0,1-1,-1 1,0 0,1-1,-1 1,1-1,-1 0,7-1,0 0,0-1,-1 0,1-1,0 0,-1 0,0 0,0-1,0-1,0 1,-1-1,0 0,0-1,0 0,0 0,10-8,182-114,-198 127,1 1,-1-1,0 0,0 1,0-1,1 0,-1 1,0 0,1-1,-1 1,0 0,1 0,-1-1,1 1,-1 0,0 0,1 1,-1-1,0 0,1 0,-1 1,0-1,1 1,-1-1,0 1,1-1,-1 1,0 0,0 0,0-1,0 1,0 0,0 0,0 0,0 0,0 0,0 1,-1-1,1 0,0 0,-1 1,1-1,-1 0,1 0,-1 1,0-1,0 0,1 1,-1-1,6 77,-6-69,1 16,0-1,-2 0,-1 0,-1 0,-1 0,-1 0,-1 0,-1-1,-1 0,-1-1,-1 0,-1 0,0-1,-2 0,-1-1,0-1,-4 3,7-14,0 1,-1-1,1-1,-2 0,1-1,-1 0,0-1,0 0,-12 2,23-7,-1-1,0 1,0 0,1-1,-1 1,0-1,1 0,-1 0,1 0,-1 0,1-1,-1 1,1-1,0 1,0-1,-1 0,1 0,1 0,-1 0,0 0,0 0,1 0,-1-1,1 1,0-1,0 1,0-1,0 1,0-1,0 0,1 1,-1-1,1 0,0 0,0 1,0-1,0 0,0 0,0 0,1 1,0-1,-1 0,1 1,0-1,0 1,1-1,-1 1,1-2,10-21,1 0,2 1,0 0,1 2,1 0,2 0,0 2,7-6,21-24,-25 26,-3 6</inkml:trace>
  <inkml:trace contextRef="#ctx0" brushRef="#br0" timeOffset="11425.16">3834 819,'-5'34,"-2"15,1 5,1-3,2-4,0-6,2-5,-4-4,-1-2,0-2,-3-6,-1-6</inkml:trace>
  <inkml:trace contextRef="#ctx0" brushRef="#br0" timeOffset="11776.438">3721 1157,'5'-27,"1"0,2 1,1 0,0 0,2 0,1 1,2 1,0 0,1 1,1 1,1 0,1 1,1 1,5-2,-16 14,0 2,0-1,1 1,0 1,1 0,-1 0,1 1,0 0,0 0,0 1,1 1,-1-1,1 2,-1 0,1 0,0 0,-1 2,1-1,-1 1,1 1,0 0,-1 0,6 3,-13-3,-1-1,0 0,0 1,0-1,0 1,0 0,0-1,0 1,0 0,-1 0,1 0,-1 1,1-1,-1 0,0 0,0 1,0-1,0 1,-1-1,1 1,0-1,-1 1,0-1,0 1,0 0,0-1,0 1,0-1,-1 1,1-1,-1 1,1 0,-1-1,0 0,0 1,-1 0,-56 80,-97 11,153-93,-1-1,1 1,0 0,0 0,-1-1,1 2,0-1,0 0,0 0,0 1,0-1,1 1,-1 0,0-1,1 1,-1 0,1 0,0 0,-1 0,1 0,0 0,0 0,0 1,1-1,-1 0,0 1,1-1,0 0,-1 1,1-1,0 0,0 1,0-1,1 1,-1-1,1 0,-1 1,1-1,0 0,0 0,0 1,0-1,0 0,0 0,0 0,1 0,-1 0,1-1,0 1,134 111,-111-101,-6-7</inkml:trace>
  <inkml:trace contextRef="#ctx0" brushRef="#br0" timeOffset="12107.855">4285 142,'16'20,"-1"0,-1 1,-1 1,0 0,-2 1,6 18,-4 4,-2 1,-2 0,-2 0,-2 1,-2-1,-2 1,-5 43,0-42,-1 0,-3-1,-2 0,-1 0,-3-1,-2 0,-4 5,6-24,-1-3</inkml:trace>
  <inkml:trace contextRef="#ctx0" brushRef="#br0" timeOffset="12661.258">3100 0,'-23'41,"2"2,2 0,2 1,2 0,2 2,2-1,2 2,1-1,3 1,2 0,2 0,2 0,3 10,3 23,4-1,3-1,4 0,3-1,3-1,29 58,0-55,-33-61</inkml:trace>
  <inkml:trace contextRef="#ctx0" brushRef="#br0" timeOffset="13748.956">3410 988,'5'-5,"2"-6,-6-2,-2-2,-7 0,-1-1,-4 1,0-1,-3 2,-3 4,-3 8,2 4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4:01.8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47,'1'1,"0"1,1 0,-1-1,1 1,-1-1,1 1,-1-1,1 0,0 1,-1-1,1 0,0 0,0-1,0 1,0 0,0 0,0-1,0 0,0 1,0-1,0 0,0 0,0 0,1 0,-1 0,0 0,0-1,0 1,1-1,282-49,-201 34,-77 16,-5 2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4:02.0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29,'33'-5,"17"-1,4 0,-3 1,-4 2,-7 1,-4 1,-9 0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4:05.4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1856 84,'0'14,"0"10,0 5,0 3,0 1,0-1,0 0,0-2,0-1,0 0,0 0,0-1,0 0,0 0,-4 0,-3-5</inkml:trace>
  <inkml:trace contextRef="#ctx0" brushRef="#br0" timeOffset="917.677">1800 56,'47'-15,"1"3,0 2,1 1,34 0,-69 9,0 0,0 1,0 0,0 1,0 1,0 0,-1 1,1 1,9 4,-21-8,0 0,0 0,-1 0,1 0,0 0,-1 0,1 1,-1-1,1 1,-1-1,0 1,1 0,-1-1,0 1,0 0,0 0,0 0,-1 0,1 0,-1 0,1 0,-1 0,1 0,-1 0,0 0,0 0,0 0,0 0,0 0,-1 0,1 0,-1 0,1 0,-1 0,0 0,0 0,0 0,0-1,0 1,0 0,-1 1,-2 2,0 0,0 0,-1 0,1-1,-1 1,0-1,-1 0,1-1,-1 1,1-1,-1 0,-6 2,-26 7,-116 54,150-63,1 0,0 1,0-1,0 1,1 0,-1 0,1 0,0 0,0 0,0 1,1-1,-1 0,1 1,0 0,0-1,1 1,0-1,-1 1,1 0,1-1,-1 1,1 0,0-1,0 1,0-1,1 1,-1-1,1 0,0 1,0-1,1 0,-1 0,1-1,0 1,0 0,0-1,0 0,1 0,-1 0,1 0,0 0,4 1,6 4,0-2,1 0,-1 0,1-1,1-1,-1-1,0 0,1-1,0-1,-1 0,16-2,-6 1</inkml:trace>
  <inkml:trace contextRef="#ctx0" brushRef="#br0" timeOffset="-2527.344">78 197,'-16'63,"-6"-16,16-37,1-1,0 1,1 1,0-1,0 1,1-1,0 1,1 0,1 0,-1 0,2 0,0 7,0-15,1 0,0-1,-1 1,1 0,1 0,-1 0,0-1,1 1,-1-1,1 1,0-1,0 1,0-1,0 0,0 0,0 0,1 0,-1-1,1 1,-1 0,1-1,0 0,-1 0,1 0,0 0,0 0,0 0,0-1,0 1,0-1,0 0,2 0,96-15,-87 11,8-1,0-1,-1-1,1-1,-2-1,1-1,8-7,-11 5</inkml:trace>
  <inkml:trace contextRef="#ctx0" brushRef="#br0" timeOffset="-2179.919">474 197,'-17'21,"0"1,2 1,1 1,0 0,2 1,1 0,1 1,1 0,1 0,-3 21,-3 3,-49 148,74-202,-1-4</inkml:trace>
  <inkml:trace contextRef="#ctx0" brushRef="#br0" timeOffset="-1549.756">755 366,'0'10,"0"7,0 7,0 3,0 2,0 1,0 0,0 0,0-1,-4-5,-2-6</inkml:trace>
  <inkml:trace contextRef="#ctx0" brushRef="#br0" timeOffset="-1301.376">1009 338,'-4'33,"-3"17,-3-1,-1-4,1-5,3-4,3-3,1-3,2-7</inkml:trace>
  <inkml:trace contextRef="#ctx0" brushRef="#br0" timeOffset="-824.259">615 366,'166'-119,"-162"117,0 0,-1 0,2 0,-1 1,0-1,0 1,0 0,1 0,-1 1,0-1,1 1,-1 0,1 0,-1 0,0 1,1 0,-1-1,0 2,0-1,1 0,-1 1,0 0,0 0,-1 0,1 0,2 3,12 4,0-1,1 0,0-2,0 0,0-1,1 0,19 1,35-12,-56 0</inkml:trace>
  <inkml:trace contextRef="#ctx0" brushRef="#br0" timeOffset="-333.272">1320 56,'192'1,"-191"-2,0 1,0-1,0 1,1-1,-1 1,0 0,0 0,1-1,-1 1,0 0,1 0,-1 0,0 1,0-1,1 0,-1 0,0 1,0-1,1 0,-1 1,0 0,0-1,0 1,0 0,0-1,0 1,0 0,0 0,0 0,0 0,0 0,0 0,-1 0,1 0,0 0,-1 0,1 0,-1 1,1-1,-1 0,0 0,1 1,-1-1,0 0,0 0,0 1,0-1,0 0,0 1,0-1,0 0,-1 0,1 1,-1-1,1 0,-1 0,1 0,-1 1,1-1,-1 0,0 0,0 0,0 0,-53 49,47-46,0 1,0 1,1-1,-1 1,2 0,-1 1,0-1,1 1,0 0,1 0,0 1,0-1,0 1,1 2,3-7,0 1,0 0,0-1,1 1,0-1,0 1,0-1,0 1,0-1,1 1,-1-1,1 0,0 0,0 0,0 0,0 0,1-1,-1 1,1 0,0-1,-1 0,1 0,0 0,0 0,1 0,-1-1,0 1,1-1,-1 0,1 0,-1 0,1 0,-1-1,1 1,-1-1,1 0,0 0,-1 0,1-1,-1 1,1-1,-1 0,1 0,-1 0,3-1,14-4</inkml:trace>
  <inkml:trace contextRef="#ctx0" brushRef="#br0" timeOffset="2275.096">361 705,'92'12,"1"-3,0-4,1-5,63-8,285-50,-307 39,-70 7,1 4,1 2,-1 3,64 6,-75 14,-49-12</inkml:trace>
  <inkml:trace contextRef="#ctx0" brushRef="#br0" timeOffset="3289.835">897 902,'-8'-4,"-1"1,0 0,0 0,-1 1,1 0,0 1,-1 0,1 0,-1 1,1 0,-1 1,1 0,0 0,-1 1,1 1,0-1,0 1,0 1,1 0,-1 0,1 1,0 0,0 0,-2 2,4-3,0 1,0 0,1 0,-1 1,1 0,0 0,1 0,-1 0,1 1,1 0,-1-1,1 1,0 1,1-1,-1 0,1 1,1-1,0 1,0 0,0-1,1 1,0 7,1-12,0-1,1 1,-1-1,0 1,1-1,-1 0,1 0,0 0,0 1,0-2,0 1,0 0,0 0,0-1,1 1,-1-1,0 1,1-1,-1 0,1 0,0-1,-1 1,1 0,0-1,-1 1,1-1,0 0,0 0,-1 0,1 0,0-1,85-19,199-131,-286 149,1 0,-1 1,1 0,0-1,-1 1,1 0,0 0,0 0,0 0,0 0,0 1,0-1,0 0,0 1,0 0,0-1,0 1,1 0,-1 0,0 0,0 0,0 1,0-1,0 1,0-1,0 1,0 0,0-1,0 1,0 0,0 0,0 1,-1-1,1 0,0 1,-1-1,1 1,-1-1,1 1,-1-1,0 1,0 0,0 0,0 0,0 0,0 0,0 0,-1 0,1 0,0 1,-3 211,2-209,1 17,-1-1,-2 1,0 0,-1-1,-1 1,-1-1,-1 0,-7 18,9-28,1-1,-2 0,1-1,-1 1,-1-1,0 0,0 0,0-1,-1 0,-1 0,1 0,-1-1,-1 0,1-1,-1 1,0-2,-1 1,1-2,-7 4,11-8,1-1,-1 1,1-1,-1 0,1 0,-1 0,1 0,0-1,0 0,0 0,0 0,0 0,0-1,0 1,1-1,-1 0,1 0,0-1,0 1,0-1,0 1,1-1,0 0,-1 0,1 0,0 0,1 0,-1 0,1-1,0 1,0-1,0 1,1 0,0-1,-1 0,1 1,1-1,-1 1,1-1,0 1,0-2,5-12,1 0,0 0,2 1,0 0,1 1,0 0,1 0,1 1,1 1,0 0,1 0,0 1,12-7,6-11,-6 7</inkml:trace>
  <inkml:trace contextRef="#ctx0" brushRef="#br0" timeOffset="3556.668">1575 874,'-10'34,"-3"15,1 5,2-2,-2-10,2-8,1-4,3-3,3-1,1 0,1-5</inkml:trace>
  <inkml:trace contextRef="#ctx0" brushRef="#br0" timeOffset="3816.6">1433 845,'24'0,"13"0,5 0,-1 0,-1 0,-4 0,-2 0,-3 0,-1 0,-7 0</inkml:trace>
  <inkml:trace contextRef="#ctx0" brushRef="#br0" timeOffset="4214.525">1969 761,'32'-1,"-24"-1,-1 1,1 1,-1-1,1 1,0 1,-1-1,1 1,-1 1,0-1,1 1,-1 1,0-1,0 1,0 0,0 1,-5 0,0-1,0 1,-1 0,1-1,-1 1,0 0,0 0,-1 0,1 0,-1 0,0 0,0 0,0 0,0 0,-1 0,0 0,0 0,0 0,0 0,0 0,-1-1,0 1,1 0,-2-1,1 0,0 1,-1-1,1 0,-1 0,0 0,0-1,0 1,-22 40,24-41,0-1,1 1,-1 0,0 0,1 0,-1 0,1 0,0 0,0 0,0 0,0 0,0 1,0-1,1 0,-1 0,1 0,-1 0,1-1,0 1,-1 0,1 0,0 0,0 0,0-1,1 1,-1-1,0 1,1-1,-1 1,1-1,-1 0,1 1,0-1,0 0,-1 0,1 0,0-1,0 1,0 0,1 0,83 11,-60-13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4:17.5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0 283,'2'-2,"-1"0,0 1,1-1,-1 0,1 0,0 1,-1-1,1 1,0-1,0 1,0 0,0 0,0 0,1 0,-1 0,0 0,0 1,1-1,-1 1,0 0,0-1,1 1,-1 0,0 0,2 1,-1-2,225-13,-3-3,-201 17</inkml:trace>
  <inkml:trace contextRef="#ctx0" brushRef="#br0" timeOffset="358.214">113 424,'480'0,"-455"0</inkml:trace>
  <inkml:trace contextRef="#ctx0" brushRef="#br0" timeOffset="978.716">311 1,'125'89,"106"56,-227-143,1 0,-1 0,0 1,1 0,-1 0,-1 0,1 0,0 1,-1-1,1 1,-1 0,0 0,-1 0,1 1,-1-1,1 1,-1-1,-1 1,1 0,-1 0,1-1,-2 1,1 0,0 0,-1 0,0 0,0 0,0 0,-1 0,0 0,0 0,0 0,0 0,-1 0,0-1,0 1,0 0,-2 1,-199 143,47-5,143-126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4:21.4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40,'0'1,"0"-1,0 1,1-1,-1 1,0-1,1 1,-1-1,0 1,1-1,-1 0,0 1,1-1,-1 0,1 1,-1-1,1 0,-1 1,1-1,-1 0,1 0,-1 0,1 1,-1-1,1 0,-1 0,1 0,0 0,-1 0,1 0,-1 0,1 0,-1 0,1 0,-1-1,1 1,-1 0,1 0,-1 0,1-1,-1 1,1 0,-1 0,1-1,-1 1,1-1,-1 1,0 0,1-1,-1 1,0-1,1 1,-1-1,0 1,1-1,-1 1,0-1,0 1,5 51,-5-51,-18 176,8-52,10-102,0-1,-2 0,0 0,-2 0,0 0,-1 0,-6 13,-13 22,20-53,1-6</inkml:trace>
  <inkml:trace contextRef="#ctx0" brushRef="#br0" timeOffset="703.564">0 40,'1'-2,"1"0,-1 0,1 1,-1-1,1 0,0 1,0-1,-1 1,1-1,0 1,1 0,-1 0,0 0,0 0,0 0,0 0,1 1,-1-1,0 1,1-1,-1 1,1 0,-1 0,0 0,1 1,0-2,367-2,-202 3,-145-5,-5-1</inkml:trace>
  <inkml:trace contextRef="#ctx0" brushRef="#br0" timeOffset="1495.374">819 265,'5'0,"6"0,6 0,6 0,2 0,3 0,1 0,-4-4,-2-3,0 1,1 2,1 0,1 2,-3 1</inkml:trace>
  <inkml:trace contextRef="#ctx0" brushRef="#br0" timeOffset="1921.267">819 464,'20'4,"10"3,5-1,2-2,-6-5,-3-3,-1-1,-2 1,1 0,1 2,0 1,-4 0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4:35.0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0 728,'19'-11,"-1"-1,1 2,1 1,0 0,0 2,1 0,0 1,0 1,0 1,4 0,-24 4,0 0,0-1,0 1,-1 0,1 0,0-1,0 1,0 0,0 0,0 0,0 0,0 0,0 0,0 1,0-1,0 0,0 0,-1 1,1-1,0 0,0 1,0-1,0 1,0-1,-1 1,1-1,0 1,-1 0,1-1,0 1,-1 0,1 0,-1 0,1-1,-1 1,1 0,-1 0,0 0,1 0,-1 0,0 0,0-1,0 1,0 0,1 0,-1 0,-1 0,1 0,0 0,0 0,0 0,0 0,-1 0,1 0,-1 0,-31 44,1-17,11-12,1 1,0 0,2 2,0 0,1 1,1 0,-5 11,18-27,0 0,0 0,0 0,1 0,-1 0,1 1,0-1,0 0,1 1,-1-1,1 1,0-1,0 1,1-1,-1 0,1 1,0-1,0 0,0 1,1-1,0 0,-1 0,1 0,1 0,-1 0,1-1,-1 1,1-1,0 1,0-1,0 0,1 0,-1-1,1 1,0-1,0 1,0-1,0 0,0-1,0 1,0-1,1 1,3 1,0-1,0 1,0-1,0-1,0 0,0 0,0 0,0-1,1 0,-1-1,0 0,0 0,0 0,0-1,0-1,0 1,0-1,3-2,1-8</inkml:trace>
  <inkml:trace contextRef="#ctx0" brushRef="#br0" timeOffset="332.426">565 700,'-5'5,"-1"6,0 6,-4 5,0 4,2 2,2 1,2 0,1 0,2 1,1-1,0 0,1-11,-1-7</inkml:trace>
  <inkml:trace contextRef="#ctx0" brushRef="#br0" timeOffset="602.021">763 672,'-10'29,"-2"14,-1 4,4 0,2-4,2-4,3-5,-4-7,0-8</inkml:trace>
  <inkml:trace contextRef="#ctx0" brushRef="#br0" timeOffset="1185.019">396 728,'199'-113,"-197"111,1-1,0 2,0-1,0 0,0 1,0-1,0 1,0 0,1 0,-1 0,0 0,1 1,-1-1,1 1,-1 0,0 0,1 0,-1 1,1-1,-1 1,0 0,1-1,-1 2,0-1,0 0,0 1,2 0,145 75,-140-75,0-1,0-1,-1 0,1 0,0-1,0 0,-1-1,1 0,0 0,-1-1,0-1,0 1,0-1,0-1,-1 0,1 0,-1 0,0-1,-1-1,1 1,-1-1,-1 0,1-1,0-2,4-4</inkml:trace>
  <inkml:trace contextRef="#ctx0" brushRef="#br0" timeOffset="13226.631">988 192,'7'-10,"0"1,0 0,1 1,1-1,-1 1,1 1,0 0,1 0,0 1,4-2,-14 7,1 1,0-1,0 0,0 1,0-1,0 1,0-1,0 1,0-1,0 1,0 0,0-1,0 1,0 0,1 0,-1 0,0 0,0 0,0 0,0 0,0 0,0 1,0-1,0 0,0 1,0-1,0 1,0-1,0 1,0-1,0 1,0 0,0-1,0 1,0 0,-1 0,1 0,0-1,-1 1,1 0,-1 0,1 0,-1 0,1 0,-1 0,1 0,-1 0,0 0,0 1,6 60,-6-57,-4 964,14-898,-7-64,-1 0,0 1,-1-1,1 1,-2 0,1-1,-1 1,0 0,-1-1,1 1,-2 0,1-1,-1 1,0-1,-1 0,-1 4,-4 2,-1 0,2 1,0 1,0-1,2 1,-1 0,2 0,0 1,0 7,4-24,0 1,1 0,-1 0,0 0,0 0,0 0,1 0,-1 0,0 0,0-1,0 1,1 0,-1 0,0 0,0 0,1 0,-1 0,0 0,0 0,0 0,1 1,-1-1,0 0,0 0,1 0,-1 0,0 0,0 0,0 0,0 0,1 1,-1-1,0 0,0 0,0 0,0 0,1 1,-1-1,0 0,0 0,0 0,0 1,0-1,0 0,0 0,0 0,0 1,10-24,150-527,-61 108,-43 222,-5 65,-47 150,1 1,-1-1,1 1,0 0,0 0,0 1,0-1,0 1,1 0,0 0,0 1,-1 0,1 0,1 0,-1 1,0 0,0 0,0 0,1 1,-1 0,0 0,1 1,-1 0,0 0,0 0,1 1,17-1,599 2,-538-19,-79 15,-4 4</inkml:trace>
  <inkml:trace contextRef="#ctx0" brushRef="#br0" timeOffset="17540.163">1525 559,'0'12,"-17"314,-32-125,18-102,24-81</inkml:trace>
  <inkml:trace contextRef="#ctx0" brushRef="#br0" timeOffset="18038.037">1497 559,'234'-50,"-230"49,1 0,0 0,0 1,-1 0,1 0,0 0,0 0,0 1,-1 0,1 0,0 0,-1 0,1 1,-1 0,1 0,-1 0,0 1,0-1,0 1,0 0,0 0,-1 0,1 1,-1-1,0 1,0 0,0 0,-1 0,1 0,-1 0,0 1,0-1,-1 1,1-1,-1 1,0 0,0-1,0 1,-1 0,0 0,0 0,0-1,-1 1,1 0,-1 1,-7 10,0 0,-1 0,-1-1,0 0,-1-1,-1 0,0-1,-1 0,0-1,-1-1,0 0,-1-1,0 0,0-1,-5 1,-72 67,90-74,0-1,0 1,0 0,0-1,1 1,-1 0,1 0,0 0,0 0,0 0,0 0,1 0,-1 0,1 0,0 1,0-1,0 0,0 0,0 0,1 0,0 1,-1-1,1 0,0 0,0 0,1 0,-1-1,1 1,-1 0,1 0,0-1,0 1,0-1,0 0,1 0,-1 1,105 62,-44-32,-48-23</inkml:trace>
  <inkml:trace contextRef="#ctx0" brushRef="#br0" timeOffset="30287.143">2428 784,'1'-2,"0"0,0 1,0-1,-1 0,1 0,0 0,-1 0,0 0,1 1,-1-1,0 0,0 0,0 0,0 0,0 0,-1 0,1 0,-1 0,1 0,-1 0,0 0,1 1,-1-1,0 0,0 0,0 1,-1-1,1 1,0-1,0 1,-1-1,1 1,-1 0,0 0,1 0,-1 0,0 0,1 0,-1 0,0 0,0 1,0-1,0 1,0-1,0 1,1 0,-1 0,0 0,0 0,0 0,0 0,0 1,0-1,0 0,-1 1,-12 2,0-1,1 2,-1 0,1 1,0 0,0 1,0 1,1 0,0 1,0 0,1 1,0 1,1-1,0 2,0 0,1 0,-5 9,11-17,0 1,0 0,1 0,-1 0,1 0,0 1,0-1,0 1,1 0,0 0,0 0,0 0,1 0,-1 0,1 0,0 1,1-1,-1 0,1 1,0-1,0 0,1 1,0-1,0 0,0 0,0 1,1-1,0 0,0 0,0-1,1 1,0 0,0-1,0 1,3 3,3-1,1 0,-1-1,1 0,1-1,-1 0,1 0,0-1,0 0,0-1,0 0,0-1,1-1,-1 1,1-2,-1 1,1-2,0 0,-1 0,1-1,-1 0,0-1,0 0,0-1,0 0,0-1,9-6,4-5</inkml:trace>
  <inkml:trace contextRef="#ctx0" brushRef="#br0" timeOffset="30630.845">2879 700,'-19'9,"1"1,0 0,0 2,1 0,1 1,0 1,0 0,2 1,0 0,0 2,2-1,-11 19,22-32,0 0,-1 0,1 0,0 0,1 0,-1 0,0 0,1 0,0 0,0 1,0-1,0 0,0 0,1 0,-1 1,1-1,0 0,0 0,0 0,1 0,-1 0,0 0,1-1,0 1,0 0,0-1,0 1,0-1,0 0,1 0,-1 0,1 0,0 0,-1 0,1-1,2 1,2 2,-1-2,1 1,1-1,-1 0,0-1,0 1,1-1,-1-1,1 0,-1 0,1 0,-1-1,0 0,1 0,3-2,-2 1,1-1,-1-1,1 1,-1-2,-1 1,1-1,0-1,-1 1,0-1,-1-1,1 0,-1 0,0 0,-1-1,0 0,0 0,-1 0,0-1,0 0,-1 0,0 0,0-1,-1 1,-1-1,0 0,1-6,-4 9,0 1,-1-1,1 1,-1-1,-1 1,1 0,-1 0,0 0,-1 0,0 1,1-1,-2 1,1 0,0 0,-1 0,0 1,0 0,-1 0,1 0,-1 0,0 1,0 0,0 0,0 1,-4-2,-16-4</inkml:trace>
  <inkml:trace contextRef="#ctx0" brushRef="#br0" timeOffset="31079.056">3387 305,'-9'16,"1"1,0 0,1 1,1-1,1 1,1 0,0 1,1-1,1 1,1-1,1 1,1 12,-4 37,-19 72,-8 17,44-177,-8 2</inkml:trace>
  <inkml:trace contextRef="#ctx0" brushRef="#br0" timeOffset="31339.85">3020 672,'29'-5,"19"-1,6-1,-1 2,0 2,-5 1,-5 0,-5 2,-4 0,-4 0,-1 0,-2 1,-4-1</inkml:trace>
  <inkml:trace contextRef="#ctx0" brushRef="#br0" timeOffset="32333.383">3810 1123,'0'1,"0"-1,-1 0,1 1,-1-1,1 0,-1 0,1 1,-1-1,1 0,-1 0,0 0,1 1,-1-1,1 0,-1 0,1 0,-1 0,0 0,1 0,-1 0,1 0,-1-1,1 1,-1 0,1 0,-1 0,0-1,1 1,-1 0,1 0,-1-1,1 1,0 0,-1-1,1 1,-1-1,1 1,0-1,-1 1,1-1,0 1,-1-1,1 1,0-1,0 1,0-1,-1 1,1-1,0 1,0-1,0 0,0 1,0-1,0 1,0-1,0 1,0-1,0 0,1 0,-6-39,9 3,2 1,1-1,1 1,12-28,-16 51,9-30,-2 1,1 0,2 0,2 2,1 0,3 1,1 0,2 2,15-19,-35 53,10-16,2 2,0-1,1 2,1 0,0 1,1 0,1 2,0 0,19-8,-37 20,0 0,0 0,1 1,-1-1,1 1,-1-1,1 1,-1-1,0 1,1 0,-1 0,1 0,-1 0,1 0,-1 0,1 0,-1 0,1 1,-1-1,1 1,-1-1,0 1,1-1,-1 1,0 0,1-1,-1 1,0 0,0 0,0 0,0 0,0 0,0 0,0 1,0-1,0 0,0 0,-1 1,1-1,0 1,-1-1,1 0,-1 1,0-1,1 1,-1-1,0 1,0-1,0 1,-10 74,-33 20,34-79,0 0,1 0,1 1,0 0,2 0,0 1,-2 13,8-29,-1 0,0 0,1 0,0 0,0 0,0 0,0 0,0 0,1-1,-1 1,1 0,-1-1,1 1,0-1,0 0,0 0,1 1,-1-1,0-1,1 1,0 0,-1 0,1-1,0 0,0 1,-1-1,1 0,0-1,0 1,0 0,0-1,0 0,0 1,1-1,-1 0,0-1,0 1,0-1,0 1,0-1,0 0,63 14,-64-13,0 1,0 0,-1 0,1 0,-1 0,1 0,-1 0,1 1,-1-1,0 0,0 1,1-1,-1 1,0 0,0-1,0 1,-1 0,1-1,0 1,-1 0,1 0,-1 0,1 0,-1-1,0 1,0 0,0 0,0 0,0 0,-1 0,1 0,0 0,-1-1,1 1,-1 0,0 0,0-1,1 1,-1 0,0-1,0 1,-1 0,-58 55,51-49,0 0,0-1,-1 0,0-1,0 0,-1 0,0-1,0-1,0 1,0-2,0 0,-1 0,0-1,1 0,-1-1,0-1,0 0,0 0,0-1,0-1,1 0,-1 0,1-1,-9-4,5-3,0 0,1-2,0 1,1-2,1 0,0 0,0-1,2-1,0 1,0-2,-2-7,-31-42,4-3,28 47</inkml:trace>
  <inkml:trace contextRef="#ctx0" brushRef="#br0" timeOffset="34225.343">2286 22,'39'18,"-11"-13,0 0,0-2,0-1,1-1,-1-1,11-3,27 1,188 3,-57 26,375-27,-268-27,-85 14,-77 0,0 6,90 8,-64 1,-113-1,143-13,-181 9,73-4,-88 9,-1 0,1 0,0 0,-1 0,1 1,-1-1,0 1,1-1,-1 1,0-1,-1 1,1 0,0-1,-1 1,0 0,1 0,-1-1,0 1,0 0,-1 0,1-1,0 1,-1 0,0-1,0 1,0-1,0 1,0 0,0-1,-1 0,1 1,-1-1,-1 2,2-1,-11 24,2 1,1-1,2 2,0-1,-1 18,6-21</inkml:trace>
  <inkml:trace contextRef="#ctx0" brushRef="#br0" timeOffset="65650.251">4884 248,'0'0,"0"-1,0 1,0 0,0-1,0 1,0-1,0 1,-1-1,1 1,0-1,0 1,0-1,0 1,-1-1,1 1,0 0,0-1,-1 1,1 0,0-1,-1 1,1 0,0-1,-1 1,1 0,0-1,-1 1,1 0,-1 0,1-1,-1 1,1 0,-1 0,1 0,0 0,-1 0,1 0,-1 0,1 0,-1 0,1 0,-1 0,1 0,-1 0,1 0,-1 0,1 0,-1 1,1-1,0 0,-1 0,1 0,-1 1,1-1,0 0,-1 1,1-1,0 0,-1 1,1-1,0 0,-1 1,1-1,0 1,0-1,0 1,-1-1,1 0,0 1,-26 26,26-26,-128 173,3 6,-106 110,93-82,89-107,40-79,0-1,-2 0,0-1,-1 0,-1-1,-1 0,-1-1,-7 7,40-47,-8 9</inkml:trace>
  <inkml:trace contextRef="#ctx0" brushRef="#br0" timeOffset="66467.787">4855 954,'-7'-6,"-1"0,1 1,-1 0,0 1,0 0,-1 0,1 1,-1 0,0 0,0 1,0 0,0 1,0 0,0 0,0 1,0 0,0 1,-1 0,1 0,0 1,0 0,1 0,-1 1,0 1,0 0,-1 1,-1 1,1 1,1-1,0 2,0-1,0 1,1 1,0-1,0 1,1 1,1-1,-1 1,2 1,-6 9,11-16,-1 0,0 0,1 0,0 0,0 0,0 0,0 0,1 0,-1 0,1 0,0 0,0 0,1-1,-1 1,1 0,0-1,0 1,0-1,0 1,1-1,-1 0,1 0,0 0,0-1,0 1,0-1,0 1,0-1,1 0,-1 0,1-1,0 1,-1-1,1 1,0-1,0 0,0-1,0 1,0-1,0 0,0 0,0 0,0 0,0-1,0 1,0-1,0 0,-1 0,1-1,0 1,23-12,0 0,-1-2,-1-1,0-1,-2-1,0-1,-1-1,0-1,-2-1,-1-1,0-1,-19 23,0 1,0-1,0 1,0-1,1 0,-1 1,0-1,0 0,1 1,-1-1,0 1,1-1,-1 1,1-1,-1 1,1-1,-1 1,1-1,-1 1,1-1,-1 1,1 0,-1-1,1 1,0 0,-1 0,1 0,0-1,-1 1,1 0,0 0,-1 0,1 0,0 0,-1 0,1 0,0 0,-1 0,1 0,0 1,-1-1,1 0,-1 0,1 1,0-1,-1 0,1 1,-1-1,1 0,-1 1,1-1,-1 1,1-1,-1 1,1-1,-1 1,0-1,1 1,-1 0,0-1,0 1,1 0,4 47,-4-34,52 249,-51-245,0 0,-1 1,-1-1,-1 0,0 0,-2 0,0 0,-1 0,0 0,-2-1,0 0,-1 0,0 0,-2-1,0 0,-1-1,0 0,-1 0,-1-1,0-1,-9 8,16-18,0 0,0 0,-1 0,1-1,-1 0,0 0,0 0,1-1,-1 0,0 0,0 0,0-1,0 0,0 0,0-1,0 1,0-1,0 0,0-1,0 0,0 0,1 0,-1 0,1-1,0 0,0 0,0-1,0 1,0-1,1 0,-1 0,1-1,0 1,0-1,1 0,-3-4,6 2,1 0,0 0,1 0,0 0,0 0,0 1,1-1,0 1,0 0,0-1,1 1,0 1,0-1,1 0,-1 1,1 0,0 0,1 1,-1-1,1 1,0 0,0 1,0-1,6-1,-6 1,32-20,0 1,2 3,0 1,1 1,1 3,1 2,12-2,-31 9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7:10.96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66,'0'-1,"1"0,-1 0,0 0,1 0,-1 0,1 1,-1-1,1 0,-1 0,1 1,-1-1,1 0,0 1,0-1,-1 0,1 1,0-1,0 1,0-1,-1 1,1 0,0-1,0 1,0 0,0 0,0 0,0-1,0 1,0 0,0 0,-1 0,1 1,0-1,0 0,0 0,0 0,0 1,0-1,0 0,0 1,-1-1,1 1,0-1,0 1,-1-1,1 1,0 0,0-1,-1 1,1 0,-1-1,1 1,-1 0,1 0,9 6,-2-3,0-1,1 0,-1 0,0-1,1 0,-1 0,1-1,0-1,0 1,-1-1,1-1,0 1,-1-2,1 1,-1-1,9-3,34-3,177-26,48 6,12 58,-147-20,-90-1,1-3,-1-2,1-2,-1-2,5-4,116-21,106-7,-153 24,-109 11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8:33.7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28 181,'0'1,"0"-1,0 1,0 0,0-1,0 1,0-1,0 1,0-1,0 1,0-1,0 1,1-1,-1 1,0-1,0 1,1-1,-1 0,0 1,0-1,1 1,-1-1,1 0,-1 1,0-1,1 1,-1-1,1 0,-1 0,1 1,-1-1,1 0,-1 0,1 0,-1 0,1 1,-1-1,1 0,-1 0,1 0,-1 0,1 0,-1 0,1 0,-1 0,1-1,-1 1,1 0,-1 0,1 0,-1 0,1-1,-1 1,1 0,-1-1,0 1,1 0,-1-1,1 1,-1 0,0-1,1 1,-1-1,0 1,2 13,0 1,-2 0,0 0,0 0,-1 0,-1 0,0-1,-1 1,-1 1,-9 63,-15 137,32-340,5 87,3 0,0 1,3 1,1 0,1 1,2 0,2 2,15-20,-31 45,-3 4,1-1,-1 0,1 1,0-1,0 1,0 0,1 0,0 0,-1 0,1 1,0 0,1-1,-1 2,1-1,-1 0,1 1,0 0,0 0,0 0,0 1,1-1,-2 5,0 1,0 0,0-1,0 1,-1 0,0 1,0-1,0 1,0-1,-1 1,1 0,-1 0,-1 0,1 0,-1 0,0 0,1 2,3 24,-1 1,-1-1,-2 1,-1 0,-3 16,1 25,2-28,17-67,70-155,-68 134,3 0,1 1,1 2,3 0,14-14,-41 53,1-1,-1 1,1 0,0 0,0 0,0-1,0 1,0 0,0 0,0 0,0 0,0 1,0-1,0 0,1 0,-1 1,0-1,0 0,1 1,-1 0,1-1,-1 1,0 0,1 0,-1-1,1 1,-1 0,1 0,-1 1,0-1,1 0,-1 0,1 1,-1-1,0 1,1-1,-1 1,0 0,0-1,1 1,-1 0,0 0,0 0,0 0,0 0,0 0,0 0,0 0,0 0,-1 0,1 1,0-1,-1 0,1 1,0 0,4 12,-1 1,0 0,-1 0,0 0,-2 1,0-1,0 0,-1 1,-1-1,-1 6,0 21,-16 112,15-117,6-28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3:43.0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0,'10'0,"7"0,7 0,3 0,2 0,1 0,0 0,0 0,0 0,-1 0,0 0,-1 0,-5 0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8:36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172 1,'-1'12,"-1"1,-1-1,0 1,0-1,-1 0,-1 0,0-1,-1 1,0-1,-5 7,-18 37,-58 34,80-74,14-17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8:49.65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15 104,'-2'-2,"0"-1,1 1,-1-1,1 0,0 1,0-1,0 0,0 0,0 1,1-1,-1 0,1 0,0 0,0 0,0 0,0 0,0 0,1 0,-1 0,1 1,0-1,0 0,0 0,0 1,0-1,1 0,-1 1,1-1,0 1,-1 0,1 0,0-1,1 1,-1 0,0 1,0-1,1 0,-1 1,1-1,0 1,0-1,132 24,-92-11,299 58,124 0,-325-56,1-5,118-11,50-24,-6-4,-220 18,-69 9,-1 1,0 0,1 1,0 0,-1 1,1 1,0 1,0 0,-1 0,1 2,-1 0,0 0,1 2,-1-1,0 2,-12-4,0-1,0 1,0 0,0-1,0 0,0 0,1 1,-1-1,0 0,1-1,-1 1,1 0,-1-1,1 0,-1 1,1-1,0 0,-1 0,1 0,-1-1,1 1,-1-1,1 1,-1-1,1 0,-1 0,0 0,2-1,-7 6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8:50.73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58,'339'-1,"-170"-23,466 21,-137-14,-45 5,-316 12,-113 0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01.0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210 1,'-2'0,"-1"0,1-1,0 1,-1 0,1 1,-1-1,1 0,0 1,-1-1,1 1,0 0,-1 0,1 0,0 0,0 0,0 0,0 1,0-1,0 1,0-1,1 1,-1 0,1-1,-1 1,1 0,-1 0,1 0,0 1,0-1,0 0,0 0,0 0,1 1,-1-1,1 0,-1 1,1-1,0 1,0-1,0 0,1 3,-7 14,-88 213,47-103,48-127,-1 1,0 0,1 0,0 0,-1-1,1 1,0 0,0-1,1 1,-1 0,1-1,-1 0,1 1,0-1,0 0,0 0,0 0,0 0,0 0,0 0,1-1,-1 1,1-1,-1 0,1 1,0-1,-1 0,1-1,0 1,0 0,0-1,-1 0,1 1,0-1,0 0,0-1,0 1,0 0,-1-1,1 0,0 1,0-1,-1 0,2-1,254-17,-207 15,-33-3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15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187 16,'-1'0,"1"1,-1-1,1 0,0 1,-1-1,1 0,-1 1,1-1,-1 0,1 0,-1 0,1 1,-1-1,0 0,1 0,-1 0,1 0,-1 0,1 0,-1 0,1 0,-1 0,0 0,1 0,-1-1,1 1,-1 0,1 0,-1 0,1-1,-1 1,1 0,-1-1,1 1,0 0,-1-1,1 1,-1-1,1 1,0 0,-1-1,1 1,0-1,0 1,-1-1,1 1,0-1,0 1,0-1,0 0,0 1,0-1,-1 1,1-1,0 1,1-1,-1 1,0-1,0 1,0-1,0 0,0 1,0-1,1 1,-1-1,0 1,-34 42,27-31,-117 122,123-133,5-7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22.83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58,'106'-21,"1"4,1 5,0 5,96 7,232 18,-251-6,158-11,-158-3,86 13,-107 2,151-8,-270-6,282 30,-85-1,24 1,187-30,-223-28,-15 2,456 27,-370 0,-106-29,287 29,-230 1,-180 11,54-1,100-36,169 26,-225-28,-162 26,-3 0,0 1,1-1,-1 1,0 0,0 0,0 0,0 1,0 0,0 0,0 0,0 1,0-1,-1 1,1 0,0 1,1 0,6 10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24.33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0 116,'103'-27,"-51"11,1 3,0 2,1 2,0 3,37 0,165-1,-126-6,0 5,120 10,-80 0,2414-2,-2559 0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31.0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0 148,'2'-4,"-1"1,1 0,-1 0,1 0,0 0,0 0,0 0,0 1,1-1,-1 1,1-1,-1 1,1 0,0 0,0 0,0 0,0 1,0-1,1 1,-1 0,0 0,1 0,2-1,9-4,99-31,-111 39,0 0,1 1,-1-1,0 1,-1 0,1 0,0 0,-1 0,0 0,1 1,-1-1,-1 1,1-1,0 1,-1 0,0-1,0 1,0 0,0 0,-1 0,1 0,-1 0,0 0,0 0,-1 0,1 0,-1 0,0 0,0 0,0 1,0 6,25 278,-12-227,-10-63,-1 1,1 0,0-1,-1 1,1-1,-1 1,1-1,0 0,-1 0,1 0,-1 0,0 0,1 0,-1 0,0 0,0 0,0-1,1 1,-1 0,-1-1,1 1,0-1,0 1,0-1,-1 1,1-2,0 2,93-232,-31 75,-12 63,-41 89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38.2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178 0,'-2'10,"0"0,0-1,-1 1,0-1,-1 0,0 0,-1 0,1 0,-2-1,1 0,-1 0,-3 4,-13 19,-65 80,87-111,0-1,0 1,0 0,0-1,0 1,-1 0,1 0,0-1,0 1,0 0,-1 0,1-1,0 1,0 0,-1 0,1 0,0-1,0 1,-1 0,1 0,0 0,0 0,-1 0,1 0,0 0,-1 0,1 0,0-1,-1 1,1 0,0 0,-1 1,1-1,0 0,0 0,-1 0,1 0,0 0,-1 0,1 0,0 0,0 1,-1-1,1 0,0 0,0 0,-1 0,1 1,0-1,0 0,-1 0,1 1,0-1,0 0,0 0,0 1,0-1,-1 0,9-9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50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302 990,'-27'-170,"27"-255,2 395,2 1,0 0,3 0,0 0,2 0,2-2,-3 6,-4 11,1-1,1 2,0-1,1 1,1 0,0 0,1 0,3-3,-9 13,0 0,0 0,0 0,0 0,1 0,-1 0,1 1,0 0,-1-1,1 1,0 1,0-1,1 1,-1-1,0 1,0 0,1 1,-1-1,0 1,1 0,-1 0,1 0,-1 1,0-1,1 1,-1 0,0 0,0 1,0-1,1 1,1 3,0-1,-1 1,1 0,-1 1,0-1,-1 1,1 0,-1 0,0 0,-1 1,1 0,-1-1,-1 1,1 0,-1 0,0 1,-1-1,0 0,0 0,-1 1,1-1,-1 1,-2 5,1-5,0 0,-1-1,-1 1,1-1,-1 1,0-1,-1 0,0 0,0 0,0-1,-1 1,0-1,0 0,-1-1,0 1,0-1,-2 1,7-5,1-1,-1 1,1-1,-1 1,1-1,-1 1,1-1,-1 1,1-1,-1 1,1 0,0-1,-1 1,1 0,0-1,-1 1,1 0,0-1,0 1,0 0,0 0,0-1,0 1,0 0,0-1,0 1,0 0,0 0,0-1,0 1,1 0,-1-1,0 1,1 0,-1-1,0 1,1 0,-1-1,1 1,-1-1,1 1,-1-1,1 1,-1-1,1 1,0-1,-1 1,1-1,-1 0,1 1,0-1,0 0,-1 0,1 0,0 1,-1-1,1 0,0 0,0 0,-1 0,1 0,0 0,-1 0,2-1,10 7,-6-2,0 0,-1 0,1 1,-1 0,0 0,0 0,-1 1,0 0,0 0,0 0,0 0,-1 0,0 1,0 0,-1-1,0 1,0 0,-1 0,0 0,0 0,0 1,-1-1,0 0,-1 0,1 0,-1 0,-1 0,1 0,-1 0,0 0,-1 0,0-1,0 1,0-1,-1 0,0 0,0 0,-1 0,1-1,-1 0,0 0,-1 0,1 0,-1-1,0 0,0 0,0-1,-3 2,-4-1,0 0,0-1,0 0,0-1,0-1,-1 0,1-1,0 0,-13-2,14 1,-1-1,1 0,-1-1,1-1,0 0,0 0,0-1,1 0,0-1,0-1,0 0,1 0,0-1,0 0,1-1,0 0,0 0,1-1,-2-3,-117-183,104 149,14 29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3:44.0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25 111,'73'-65,"-64"59,1 0,0 1,0 0,1 1,0 0,-1 0,1 1,1 0,-1 1,0 1,0 0,1 0,-1 1,1 0,2 1,-12 0,0 0,1 0,-1 1,0-1,0 0,0 1,0 0,0-1,0 1,-1 0,1 0,0 0,-1 0,1 0,-1 0,0 0,0 1,0-1,0 0,0 1,0-1,-1 0,1 1,-1-1,0 1,0-1,0 1,0 0,0-1,0 1,-1-1,1 1,-1-1,1 0,-1 1,0 0,-38 86,-94 74,17-27,114-134,1 0,-1 1,0-1,0 1,1-1,0 1,-1 0,1-1,0 1,0 0,1 0,-1 0,1 0,-1 0,1 0,0 0,0 0,0 0,0 0,1 0,-1 0,1 0,0 0,0 0,0-1,0 1,0 0,1 0,-1-1,1 1,0-1,0 1,0-1,0 0,0 0,0 0,0 0,1 0,-1 0,1-1,-1 1,1-1,0 0,0 0,-1 0,1 0,0 0,1 0,14 2,1 0,-1-1,0-1,1-1,-1-1,1 0,-1-1,0-1,0-1,0 0,0-2,-1 0,0 0,0-2,0 0,8-7,-5 5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04.6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157 59,'1'-2,"0"0,1 0,-1 0,1 1,0-1,-1 0,1 1,0-1,0 1,0 0,0 0,0-1,0 1,0 1,0-1,1 0,-1 0,0 1,0-1,1 1,-1 0,0 0,1 0,-1 0,2 0,-1 0,137-15,-122 11,-5 1,0 0,-1 0,1 1,0 1,0 0,0 1,0 0,0 1,0 1,6 1,-15 0,0 1,-1-1,1 1,-1 0,0 0,0 0,-1 0,1 0,-1 1,0-1,0 1,0 0,-1-1,0 1,0 0,0 0,0 0,-1 0,0 0,0 0,0 0,0 0,-1 0,0 0,-1 3,1 5,-3 331,32-175,-21-79,-27-108,7 7,1 0,-2 2,0-1,0 2,0 0,-1 0,0 1,-3 1,3 1,0 0,0 1,0 1,0 1,0 0,-1 1,1 1,0 0,-1 1,1 0,0 2,-1-1,1 2,-10 4,-157 56,164-53</inkml:trace>
  <inkml:trace contextRef="#ctx0" brushRef="#br0" timeOffset="1834.335">241 397,'-40'0,"31"0,29 0,204-22,-32 4,-153 13,-25 7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09.41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30,'310'-22,"43"14,204 37,-325-26,183-23,-317 12,-62 5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11.28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1 228,'367'-75,"-314"68,0 2,1 2,-1 3,8 3,33-1,273-13,58-44,-86 17,-130 26,123 12,-127 3,205-3,-267 26,23 4,-124-27,1-2,-1-2,1-2,-1-1,0-3,246-11,-68-9,187-2,-22 31,-120 24,146-48,25 46,2752-25,-2770-28,281 30,-649 4,-32 1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14.8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15.9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200 474,'-14'6,"1"1,-1 0,2 1,-1 0,1 1,0 0,1 1,0 1,0 0,1 0,1 1,0 0,1 0,0 1,1 0,0 1,1 0,0 0,-1 8,7-18,0 1,1 0,-1-1,1 1,0-1,0 1,0-1,1 0,0 1,-1-1,1 0,1 0,-1 0,1 0,-1-1,1 1,0-1,1 1,-1-1,0 0,1 0,0-1,0 1,0-1,0 0,0 0,0 0,0 0,1-1,-1 1,1-1,-1-1,1 1,-1 0,1-1,-1 0,1 0,0-1,-1 1,1-1,-1 0,1 0,9-5,-1 0,0-1,0-1,0 0,-1-1,-1 0,1 0,-1-2,-1 1,0-1,-1-1,0 0,0 0,-1-1,3-6,84-212,-87 215,-1 0,-1 0,-1-1,-1 0,0-1,-1 1,0 0,-2-1,0 1,-1-1,-1 0,0 1,-2-1,0 1,-1 0,0 0,-1 0,-1 0,-8-13,11 26,0 0,0 0,-1 0,1 0,-1 1,0-1,0 1,0 0,-1 0,1 0,-1 1,0 0,1 0,-1 0,0 0,0 1,0 0,0 0,-1 0,1 0,0 1,0 0,0 0,-1 1,1-1,0 1,0 0,0 1,0-1,0 1,0 0,0 0,1 0,-1 1,1 0,-1 0,1 0,0 0,0 1,1-1,-1 1,1 0,-2 2,-4 3,0 1,0 0,1 1,1 0,0 0,0 0,1 1,1 0,0 0,0 1,1-1,1 1,0 0,1 0,0 0,1 0,0 0,1 1,1-1,0 0,1 0,0 0,1 0,1 0,0-1,0 1,1-1,1 0,0-1,1 1,4 5,14 12,1-1,2-1,0-1,2-1,1-2,1-1,0-2,2-1,0-2,1-1,24 7,-36-12,-5 0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14.6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30,'5'14,"-4"10,-1 5,-1 3,-1 1,1-1,0-1,0-10,1-9</inkml:trace>
  <inkml:trace contextRef="#ctx0" brushRef="#br0" timeOffset="667.846">170 340,'94'-259,"-94"258,17-38,-16 38,-1 1,0-1,1 1,-1-1,0 1,1-1,-1 1,1 0,-1-1,1 1,-1 0,1-1,-1 1,1 0,-1 0,1-1,-1 1,1 0,-1 0,1 0,-1 0,1 0,0 0,-1 0,1 0,-1 0,1 0,-1 0,1 0,0 0,-1 0,1 0,-1 1,1-1,-1 0,1 0,-1 1,1-1,-1 0,1 1,-1-1,0 1,1-1,-1 0,0 1,1-1,-1 1,0-1,1 1,-1-1,0 1,0-1,1 1,-1-1,0 1,0 0,0-1,0 1,0-1,0 1,0-1,0 1,0 0,0-1,9 21,-8-14,1 0,0 0,0-1,1 1,0-1,0 1,0-1,1 0,0-1,0 1,0-1,1 1,0-1,0 0,0-1,0 0,1 1,0-2,0 1,0-1,0 0,1 0,-1 0,1-1,0 0,-1 0,6 0,-7-2,0-1,0 1,0-1,0 0,0 0,-1-1,1 1,0-1,-1 0,1 0,-1 0,0-1,0 0,1 0,-2 0,1 0,0-1,-1 1,1-1,-1 0,0 0,-1 0,1 0,1-5,38-113,-41 109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31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0 142,'207'-26,"-130"21,115-21,447 26,-178-1,-165-27,667 28,-505 0,-169-28,289 29,-293 27,9-30,-92-25,50 27,-182-14,-60 11,0 0,0 1,1 0,-1 0,1 1,0 1,-1 0,1 0,-1 1,8 2,0 3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23.6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 86,'-1'310,"-28"-110,13-61,17-120,3-29</inkml:trace>
  <inkml:trace contextRef="#ctx0" brushRef="#br0" timeOffset="411.016">47 86,'9'0,"14"0,6 0,0-5,-2-1,1 0,-1 1,0 1,1-3,0 0,0 0,0 2,0 2,1 1,-1 2,-4 4,-12 7,-7 2</inkml:trace>
  <inkml:trace contextRef="#ctx0" brushRef="#br0" timeOffset="677.028">47 397,'28'0,"20"0,6 0,-1 0,-5 0,-6 0,-5 0,-9 0</inkml:trace>
  <inkml:trace contextRef="#ctx0" brushRef="#br0" timeOffset="1476.46">1204 227,'-2'-2,"0"0,0 0,0 1,0-1,0 1,0-1,-1 1,1 0,-1-1,1 1,-1 0,1 1,-1-1,1 0,-1 1,0 0,1-1,-1 1,0 0,0 0,-14 1,-1 0,0 1,1 1,0 1,-1 0,1 1,-12 6,4-3,19-6,-80 34,84-35,-1 1,0-1,1 1,0-1,-1 1,1 0,0 0,0 0,0 0,0 1,0-1,1 0,-1 1,1-1,-1 1,1 0,0-1,0 1,0 0,1 0,-1 0,0-1,1 1,0 0,0 0,0 0,0 0,0 0,1 0,2 1,0 1,0-1,1 0,-1 0,1 0,0-1,0 1,1-1,-1 0,1 0,0-1,-1 1,1-1,0 0,0-1,1 1,-1-1,0 0,0 0,1 0,3-1,15 6,-23-6,1 0,0 1,-1-1,1 0,0 1,-1-1,1 1,-1-1,1 1,-1 0,1-1,-1 1,1 0,-1 0,0 0,1 0,-1 1,0-1,0 0,0 0,0 1,0-1,0 1,0-1,-1 1,1-1,0 1,-1-1,1 1,-1 0,0-1,0 1,1 0,-1-1,0 1,0 0,0-1,-1 1,1 0,0-1,-1 1,1-1,-1 1,1 0,-1-1,0 1,0-1,1 0,-1 1,0-1,-1 1,-118 95,41-31,78-65,0 0,1 0,-1 0,1 0,-1 0,1 0,-1 1,1-1,-1 0,1 0,0 1,0-1,0 0,0 0,0 1,0-1,0 0,0 0,0 1,0-1,1 0,-1 0,1 0,-1 1,1-1,-1 0,1 0,0 0,-1 0,1 0,0 0,0 0,0 0,0 0,-1-1,1 1,1 0,-1 0,0-1,0 1,0-1,0 1,0-1,0 1,1-1,-1 0,0 0,1 1,62 14,-56-13,1-1,-1 0,0-1,1 0,-1 0,0 0,1-1,-1-1,0 0,0 0,0 0,0-1,0 0,-1 0,1-1,-1 0,0-1,0 1,6-6,-3-5</inkml:trace>
  <inkml:trace contextRef="#ctx0" brushRef="#br0" timeOffset="1917.937">1034 1,'-17'227,"-12"-57,18 112,-25-152,35-128,0-1,0 0,0 1,0-1,0 1,1-1,-1 1,1-1,-1 1,1 0,-1-1,1 1,0 0,0-1,-1 1,2 0,-1-1,0 1,0 0,0-1,1 1,-1 0,1-1,-1 1,1-1,-1 1,1-1,0 1,0-1,0 1,0-1,0 0,0 0,0 1,1-1,-1 0,0 0,1 0,8-2</inkml:trace>
  <inkml:trace contextRef="#ctx0" brushRef="#br0" timeOffset="5729.475">1881 114,'1'0,"-1"-1,1 1,-1 0,0-1,1 1,-1 0,1-1,0 1,-1 0,1 0,-1 0,1 0,-1-1,1 1,-1 0,1 0,-1 0,1 0,0 0,-1 0,1 0,-1 1,1-1,-1 0,1 0,-1 0,1 0,-1 1,1-1,-1 0,1 1,-1-1,1 0,-1 1,1-1,-1 0,0 1,1-1,-1 1,0-1,1 1,-1-1,0 1,0-1,1 1,-1-1,0 1,0-1,0 1,0 0,0-1,0 1,0-1,0 1,0-1,0 1,0 0,0-1,0 1,5 39,-5-39,-27 258,23-225,-1 1,-1-1,-2 0,-1 0,-5 8,-14 55,27-35,26-81,-16 1,-3-1</inkml:trace>
  <inkml:trace contextRef="#ctx0" brushRef="#br0" timeOffset="6412.32">1486 30,'66'-1,"151"13,-150-2,0-3,1-3,-1-3,25-5,27 2,-35 3,-60-1</inkml:trace>
  <inkml:trace contextRef="#ctx0" brushRef="#br0" timeOffset="8497.462">2643 340,'-5'5,"-2"-4,6-1,3-6,0 3,-4 2,-7 1,-1 6,0 6,2 6,3 0</inkml:trace>
  <inkml:trace contextRef="#ctx0" brushRef="#br0" timeOffset="9829.87">2671 623,'-5'0,"-1"5,-5 1,-5 0,5-1,4-7,8-2,4 4,2 2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5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5.5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3:49.6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290 34,'-38'-17,"29"13,0 1,0 0,0 1,0 0,-1 1,1 0,0 0,-1 1,1 0,-1 1,1 0,0 0,-1 1,1 0,0 1,0 0,1 0,-1 1,0 0,1 1,0 0,0 0,1 0,-4 5,6-1,1 0,0 1,1 0,0 0,1 0,0 0,0 0,1 0,1 0,0 1,0-1,1 0,1 9,0 10,-3-26,1 0,-1 1,1-1,0 0,0 0,1 0,-1 1,1-1,-1 0,1 0,0 0,0 0,0 0,1 0,-1 0,1 0,0-1,-1 1,1 0,0-1,1 0,-1 1,0-1,1 0,-1 0,1 0,0-1,-1 1,1-1,0 1,0-1,0 0,0 0,0 0,1 0,47 3,-47-6,0 1,0 1,0-1,0 0,0 1,0 0,0 0,0 0,0 1,0-1,0 1,0 0,0 0,0 0,-1 0,1 1,0 0,-1 0,1 0,-1 0,0 0,1 1,-1-1,0 1,-1 0,1 0,0 0,-1 0,0 0,0 1,0-1,0 1,0 0,-1-1,1 1,-1 0,0 0,0 0,0 3,-2 0,0 0,0-1,-1 1,0 0,0 0,-1-1,0 0,0 1,0-1,-1 0,0-1,0 1,0 0,-1-1,0 0,0 0,0-1,0 1,-1-1,0 0,0-1,0 0,0 1,0-2,-1 1,0-1,1 0,-1 0,0-1,0 0,0 0,0-1,0 0,0 0,0 0,0-1,-6-2,-9-3,4-1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2:53.7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237 37,'3'1,"0"1,0-1,0 0,0 1,0 0,0 0,-1 0,1 0,-1 0,1 0,-1 1,0-1,0 1,0 0,0 0,0-1,-1 1,1 0,-1 0,0 1,0-1,0 0,0 0,0 1,5 12,99 216,-7-71,15 64,-110-220,22 32,-1 2,-2 1,-2 1,11 34,-16-31,1-1,3-1,1 0,25 37,82 139,-67-74,-29-34,22 34,-40-102,-9-21</inkml:trace>
  <inkml:trace contextRef="#ctx0" brushRef="#br0" timeOffset="2269.988">294 8,'-1'0,"0"-1,1 0,-1 1,0-1,1 1,-1-1,0 0,0 1,0 0,1-1,-1 1,0-1,0 1,0 0,0 0,0-1,0 1,0 0,0 0,1 0,-1 0,0 0,0 0,0 1,0-1,0 0,0 0,0 1,0-1,0 0,1 1,-1-1,0 1,0-1,1 1,-1-1,0 1,0 0,1-1,-1 1,1 0,-1-1,1 1,-1 0,1 0,-1 0,1-1,-1 1,1 0,0 0,0 0,-199 237,142-168,58-68,0-1,1 1,-1-1,0 1,0-1,1 0,-1 0,0 1,1-1,0 0,-1 0,1-1,-1 1,1 0,0 0,0-1,-1 1,1-1,0 0,0 1,0-1,0 0,-1 0,1 0,0 0,0 0,0-1,0 1,-1-1,1 1,0-1,0 1,-1-1,1 0,0 0,-1 0,1 0,-1 0,1 0,5-1,141-35,-1-5,71-35,1-9,-197 69,-37 9,-41 4,0 0,0-1,1-4,-38-10,59 12,16 2,0 2,-1 0,1 1,0 1,-1 1,1 0,-1 1,1 1,-7 3,12 1,7 1</inkml:trace>
  <inkml:trace contextRef="#ctx0" brushRef="#br0" timeOffset="8702.23">1140 1843,'-2'56,"2"-43,0 0,1 0,1 0,0 0,1-1,0 1,1-1,0 0,1 0,0 0,1 0,0-1,5 6,74 96,-71-96,-2 1,1 0,-2 0,-1 1,0 0,5 17,20 38,28 33,-46-83,-1 2,-1 0,-1 0,-2 1,0 1,5 23,52 133,-12-18,-42-119,34 60,-43-101</inkml:trace>
  <inkml:trace contextRef="#ctx0" brushRef="#br0" timeOffset="14374.166">1422 742,'1'0,"0"-1,0 0,1 1,-1-1,0 1,0-1,1 1,-1-1,0 1,0 0,1 0,-1 0,0 0,1 0,-1 0,0 0,1 0,-1 0,0 1,1-1,-1 0,0 1,0-1,0 1,1 0,-1-1,0 1,0 0,0 0,0 0,0-1,0 1,0 0,0 0,-1 1,1-1,0 0,-1 0,1 0,0 1,28 48,-24-27,-1-1,-1 1,0 0,-2 0,-1-1,0 1,-3 8,1 27,1 220,1-279</inkml:trace>
  <inkml:trace contextRef="#ctx0" brushRef="#br0" timeOffset="14739.875">1535 686,'23'11,"-11"-7,0-1,1 0,-1-1,0 0,1-1,-1 0,1-1,-1-1,1 0,-1-1,1 0,-1 0,7-4,62-6,49 11,-123 5,-8 3</inkml:trace>
  <inkml:trace contextRef="#ctx0" brushRef="#br0" timeOffset="15023.481">1592 912,'5'10,"6"2,6 0,5-2,4-3,2-2,1-8,0-3,1 0,-1 1,-5-4,-2 0,1 1,-4 3</inkml:trace>
  <inkml:trace contextRef="#ctx0" brushRef="#br0" timeOffset="17470.075">266 348,'0'4,"0"8,0 5,0 0</inkml:trace>
  <inkml:trace contextRef="#ctx0" brushRef="#br0" timeOffset="20173.537">294 658,'0'5,"0"6,0 6,0 5,0 4,0 2,0 1,4-5,3-5</inkml:trace>
  <inkml:trace contextRef="#ctx0" brushRef="#br0" timeOffset="20470.3">322 1109,'0'19,"0"12,0 5,0 0,0-4</inkml:trace>
  <inkml:trace contextRef="#ctx0" brushRef="#br0" timeOffset="20725.195">350 1562,'-5'14,"-1"10,0 0</inkml:trace>
  <inkml:trace contextRef="#ctx0" brushRef="#br0" timeOffset="20872.203">322 2013,'0'0</inkml:trace>
  <inkml:trace contextRef="#ctx0" brushRef="#br0" timeOffset="21059.336">350 2380,'-5'24,"-1"12,0 1</inkml:trace>
  <inkml:trace contextRef="#ctx0" brushRef="#br0" timeOffset="21310.383">350 2831,'0'0</inkml:trace>
  <inkml:trace contextRef="#ctx0" brushRef="#br0" timeOffset="21474.75">322 3057,'0'19,"0"7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7.1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0,'0'5,"5"6,1 7,5-1,0 2,3 3,0-3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7.3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7.4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7.6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7.8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7.9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22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1 298,'80'-34,"94"-68,-33 7,-101 58,-78 41,-122-32,160 27,-1 1,1 0,-1-1,1 1,-1-1,1 1,-1 0,0-1,1 1,-1 0,0 0,1-1,-1 1,0 0,1 0,-1 0,0 0,1 0,-1 0,0 0,1 0,-1 0,0 0,1 1,-1-1,0 0,1 0,-1 1,0-1,1 0,-1 1,1-1,-1 0,1 1,-1-1,1 1,-1-1,1 1,-1-1,1 1,-1-1,1 1,0 0,-1-1,1 1,0 0,0-1,0 1,-1 0,1-1,0 1,0 0,0-1,0 1,18 40,-8-20,33 140,-28-115,-15-45,0 0,1-1,-1 1,0 0,1 0,-1-1,1 1,-1 0,1-1,-1 1,1-1,-1 1,1 0,0-1,-1 1,1-1,0 0,0 1,-1-1,1 0,0 1,0-1,-1 0,1 0,0 1,0-1,0 0,0 0,-1 0,1 0,0 0,0 0,0-1,-1 1,1 0,0 0,0 0,0-1,-1 1,1 0,0-1,0 1,-1-1,1 1,0-1,-1 1,1-1,-1 0,1 1,-1-1,1 0,0 0,85-153,-51 88,-24 51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5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96,'0'0</inkml:trace>
  <inkml:trace contextRef="#ctx0" brushRef="#br0" timeOffset="1">29 463,'0'0</inkml:trace>
  <inkml:trace contextRef="#ctx0" brushRef="#br0" timeOffset="269.219">57 858,'-5'19,"4"6,1 5,-3 1,-2-5</inkml:trace>
  <inkml:trace contextRef="#ctx0" brushRef="#br0" timeOffset="4187.918">734 1056,'-13'-80,"2"0,5-1,3 0,7-77,-2 17,-4 115,1-1,2 1,1 0,0 0,2 0,1 0,2 1,0-1,1 1,2 1,0 0,14-22,52-26,-74 71,0 0,0 0,0 0,1 0,-1 0,0 0,1 0,-1 1,0-1,1 1,-1 0,1 0,-1 0,1 0,-1 0,1 0,-1 0,0 1,1 0,-1-1,1 1,-1 0,0 0,0 0,0 0,1 1,-1-1,0 1,-1-1,1 1,0-1,0 1,-1 0,1 0,-1 0,1 0,-1 0,0 0,1 3,21 97,-15-42,-6-53,0 0,0 0,-1 1,0-1,0 0,0 1,-1-1,-1 1,1-1,-1 1,0-1,-1 0,0 1,0-1,0 0,-4 6,6-12,-1 0,1-1,-1 1,1 0,0 0,0 0,-1 0,1 0,0 0,0 0,0-1,0 1,0 0,0 0,0 0,0 0,0 0,1 0,-1 0,0 0,0-1,1 1,-1 0,1 0,-1 0,1-1,-1 1,1 0,-1 0,1-1,0 1,-1 0,1-1,0 1,0-1,-1 1,1-1,0 1,0-1,0 0,0 0,0 1,-1-1,2 0,12 10,-10-6,1 0,-2 1,1-1,0 1,-1 0,0 0,0 0,0 0,-1 0,0 1,0-1,0 1,-1 0,1-1,-1 1,-1 0,1 0,-1 0,0 0,0-1,-1 1,0 0,0 0,0 0,-1-1,0 1,0-1,0 1,-1-1,1 0,-1 0,0 0,-1 0,1-1,-1 1,0-1,0 0,-1 0,1 0,-1-1,0 1,0-1,0 0,0-1,0 1,-1-1,1 0,-1 0,0-1,-3 1,-12 1,0-1,0-1,-1-1,1-1,0 0,0-2,0-1,1 0,-1-1,1-2,0 0,0-1,1 0,-7-6,7 0,3-1</inkml:trace>
  <inkml:trace contextRef="#ctx0" brushRef="#br0" timeOffset="5157.548">988 322,'-4'-5,"-8"-1,0 4,-4 4,-3 1,-4-1,2 5,5-3,5-3</inkml:trace>
  <inkml:trace contextRef="#ctx0" brushRef="#br0" timeOffset="5969.81">227 520,'4'0,"8"0,5-5,5-1,4 0,2 1,1-4,0 1,0 0,0 3,-5 1</inkml:trace>
  <inkml:trace contextRef="#ctx0" brushRef="#br0" timeOffset="9021.252">537 463,'-153'39,"-23"-9,175-29,1-1,-1 1,0 0,0-1,1 1,-1-1,0 1,0-1,0 1,0-1,0 1,0-1,0 0,0 0,0 1,0-1,0 0,0 0,0 0,0 0,0 0,0 0,0-1,0 1,0 0,0 0,0-1,0 1,0-1,0 1,1-1,-1 1,0-1,0 1,0-1,1 0,-1 1,0-1,1 0,-1 0,0 0,1 1,-1-1,1 0,-1 0,1 0,0 0,-1 0,1 0,0 0,0 0,0 0,-1 0,1 0,0 0,0 0,1-1,64-133,-27 69,-38 66,1 0,-1 0,0 1,1-1,-1 0,0 0,1 0,-1 1,0-1,1 0,-1 0,0 0,1 0,-1 0,0 0,1 0,-1 0,1 0,-1 0,0 0,1 0,-1 0,0 0,1 0,-1 0,1 0,-1 0,0-1,1 1,-1 0,0 0,0 0,1-1,-1 1,0 0,1 0,-1-1,0 1,0 0,1-1,-1 1,0 0,0-1,0 1,0 0,1-1,-1 1,0 0,0-1,0 1,0 0,0-1,0 1,0-1,0 1,0 0,0-1,0 1,0 0,0-1,0 1,0 33,0-26,14 123,-1 58,-4-153,-74-124,31 54,21 28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51.24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194 0,'-10'19,"-7"12,-2 4,-2-3,3-2,4-2,0-6,2-1,-2-4,2-1,-2-2,2 0,2-6,3-5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4:18.1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13,'0'-12,"0"35,0-8,0 384,-28-240,37-149,-3-15</inkml:trace>
  <inkml:trace contextRef="#ctx0" brushRef="#br0" timeOffset="650.668">253 41,'-96'118,"-29"28,124-145,-1 0,1-1,-1 1,1 0,0 0,-1 0,1 0,0 1,0-1,0 0,0 1,0-1,0 0,0 1,0-1,1 1,-1-1,0 1,1-1,-1 1,1 0,0-1,0 1,-1 0,1-1,0 1,1 0,-1-1,0 1,0 0,1-1,-1 1,1-1,-1 1,1 0,-1-1,1 1,0-1,0 0,0 1,0-1,0 0,0 1,0-1,1 0,-1 0,0 0,1 0,-1 0,2 0,50 11,30 13,-81-23,1-1,-1 1,0 0,0 0,0 0,0 0,0 0,0 0,-1 0,1 1,-1-1,0 0,1 1,-1 0,0-1,0 1,-1 0,1-1,-1 1,1 0,-1 0,0-1,0 1,0 0,0 0,-1-1,1 1,-1 0,0 1,-10 69,14-69</inkml:trace>
  <inkml:trace contextRef="#ctx0" brushRef="#br0" timeOffset="1435.421">620 352,'-14'-1,"0"1,0 1,0 0,0 0,0 2,1-1,-1 2,1 0,-1 0,1 2,1-1,-1 2,1 0,0 0,1 1,0 0,0 1,0 0,1 1,0 1,8-9,0 1,0-1,0 1,0-1,1 1,-1-1,1 1,0 0,0 0,0 0,0 0,0 0,0 0,1 0,0 0,-1 0,1 0,0 0,1 0,-1 0,1 1,-1-1,1 0,0 0,0-1,0 1,0 0,1 0,-1 0,1-1,-1 1,1-1,0 1,0-1,0 0,1 0,-1 0,0 0,1 0,-1 0,1-1,0 1,0-1,-1 1,1-1,0 0,0-1,1 1,8-1,1-1,0-1,0 0,-1 0,0-1,1-1,-1 0,0-1,-1 0,1-1,-1-1,0 1,-1-1,1-1,-2 0,1-1,-1 0,0 0,-1-1,0 0,4-7,13-9,26-31,-50 57,1 0,-1 0,0 0,0 1,0-1,0 0,0 0,0 1,0-1,0 0,0 1,0-1,0 1,0-1,0 1,0 0,0-1,0 1,0 0,0 0,-1 0,1 0,0-1,-1 1,1 0,-1 0,1 0,-1 0,1 0,-1 0,0 1,1-1,-1 0,0 0,0 0,0 0,0 0,0 0,0 1,0-1,0 0,0 0,-1 0,1 0,0 0,-1 0,1 0,-1 0,1 0,0 1,-1 91,9 77,0-128,-2-1,-2 1,-1 1,-3-1,-4 31,5-68,-1 1,0-1,0 0,-1 1,1-1,-1 0,0 0,-1 1,1-1,-1 0,0 0,-1-1,1 1,-1 0,0-1,0 1,0-1,0 0,-1 0,0 0,0-1,0 1,0-1,0 0,-1 0,1-1,-1 1,0-1,0 0,0 0,0 0,0-1,0 0,-2 0,3-2,1 0,-1 0,1-1,-1 1,1-1,0 0,0 0,0 0,0 0,0-1,1 1,-1-1,1 0,-1 1,1-1,0 0,0-1,0 1,0 0,1-1,0 1,-1 0,1-1,0 0,1 1,-1-1,1 1,-1-4,9-105,-1 95,0 1,1 0,1 1,0 0,1 0,1 1,0 0,1 1,0 0,1 1,1 0,0 1,12-7,28-4,-30 16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51.53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1,'9'19,"9"11,5 6,4 0,2-4,-3-4,-3-7,1-1,-4-1,-1-2,-3 0,0-2,-2-4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50.95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397 304,'12'108,"-3"-47,-2 0,-3 0,-3 0,-4 24,2 10,-27 136,27-229,1 1,0-1,0 0,1 0,-1 0,0 0,1 1,0-1,-1 0,1 0,0 0,0 0,0 0,0-1,0 1,1 0,-1 0,0-1,1 1,-1-1,1 1,0-1,-1 1,1-1,0 0,0 0,0 0,0 0,0 0,0-1,0 1,0-1,0 1,1-1,1 1,82-15,-48 5,299 3,-314 2,-5-2</inkml:trace>
  <inkml:trace contextRef="#ctx0" brushRef="#br0" timeOffset="4894.397">30 22,'-16'30,"12"-16,1 0,0 0,1 0,1 0,0 1,1-1,1 0,0 0,1 1,1 5,-2-18,-1-1,1 1,-1 0,1 0,-1-1,1 1,0 0,0-1,0 1,0-1,0 1,0-1,1 1,-1-1,0 0,1 0,-1 1,1-1,-1 0,1 0,-1-1,1 1,0 0,0 0,-1-1,1 1,0-1,0 0,0 1,-1-1,1 0,0 0,0 0,0-1,0 1,0 0,-1 0,1-1,0 0,0 1,62-48,16-89,-60 75,-20 132,10 109,-2-139,-2 0,-2 1,-2-1,-1 1,-5 39,3-69,0-1,-2 1,1-1,-1 0,0 0,-1 0,0-1,-1 1,0-1,0 0,-1-1,0 1,-1-1,0 0,0 0,-1-1,0 0,-6 4,12-10,-1 1,0-1,1 0,-1 0,0 0,0 0,0-1,0 1,1-1,-1 0,0 0,0 0,0 0,0 0,0 0,0-1,0 0,0 1,0-1,1 0,-1-1,0 1,1 0,-1-1,1 1,-1-1,1 0,0 0,0 0,-1 0,1 0,1 0,-1-1,0 1,1-1,-1 1,1-1,0 1,-1-1,1 0,1 0,-1 0,0 0,1 1,-1-1,1 0,0 0,0 0,0 0,0 0,1 0,-1 0,1 0,0 0,0 1,1-3,0-6,1 1,0-1,1 1,0 0,1 0,0 0,1 1,0-1,0 1,1 1,0-1,0 1,1 1,0-1,2 0,14-16,-11 10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40.97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698 0,'17'56,"6"172,-15-187,-3 1,-1 1,-2-1,-1 0,-5 29,-10-2,11-59,0 1,1 0,0 0,0 0,1 0,1 0,0 0,0 0,1 1,1 1,7 27,-3 0,-1 1,-1-1,-3 30,-2 750,29-650,-27 281,-2-198,-26-111,26 251,12-363,-4-34</inkml:trace>
  <inkml:trace contextRef="#ctx0" brushRef="#br0" timeOffset="2637.141">783 57,'-6'16,"-1"-1,0 1,-1-2,-1 1,-1-1,0 0,0-1,-12 11,-138 127,159-150,0 0,0 0,1-1,-1 1,0 0,1 0,-1 0,1 0,-1 0,1 0,0 1,-1-1,1 0,0 0,0 0,-1 0,1 0,0 1,0-1,0 0,1 0,-1 0,0 0,0 0,1 0,-1 1,0-1,1 0,-1 0,1 0,0 0,-1 0,1 0,0-1,-1 1,1 0,0 0,0 0,0-1,0 1,0 0,0-1,0 1,0-1,0 1,0-1,0 1,0-1,1 0,57 21,97 16,75 38,-120-58,-111-18,1 1,-1-1,1 0,-1 1,0-1,1 1,-1-1,0 0,0 1,0-1,1 1,-1-1,0 0,0 1,0-1,0 0,0 1,0-1,0 0,0 1,0-1,-1 0,1 1,0-1,0 0,0 1,-1-1,1 0,0 1,-1-1,1 1,-1-1,1 1,-1-1,1 1,-1-1,1 1,-1 0,1-1,-1 1,1 0,-1-1,0 1,1 0,-1-1,1 1,-1 0,0 0,1 0,-1 0,-1-1,-165-148,148 130,1-1,1 0,1-2,1 0,0-1,2 0,1-1,0 0,2-1,1 0,-2-11,7 11</inkml:trace>
  <inkml:trace contextRef="#ctx0" brushRef="#br0" timeOffset="24625.92">1205 2456,'0'4,"0"12,0 8,0 4,0 2,-4 2,-3-1,1 0,2-2,0 1,2-1,1-1,-5-5,0-1,0 0,1 1,7-8,2-6</inkml:trace>
  <inkml:trace contextRef="#ctx0" brushRef="#br0" timeOffset="24972.721">1205 2456,'15'4,"9"3,5-1,3-1,1-2,-1-1,0-1,-2 0,-5-1</inkml:trace>
  <inkml:trace contextRef="#ctx0" brushRef="#br0" timeOffset="25256.575">1178 2681,'33'5,"17"1,3 0,-6-1</inkml:trace>
  <inkml:trace contextRef="#ctx0" brushRef="#br0" timeOffset="25724.959">1629 2681,'-5'9,"-1"9,-5 1,0 2,-4-3,2 0,-3 3,-2-3,0 0,5-2</inkml:trace>
  <inkml:trace contextRef="#ctx0" brushRef="#br0" timeOffset="26210.678">1488 2653,'5'0,"1"5,5 1,0 5,-1 5,2 5,-1 3,2-2,4 0,0 1,0-4,4 1,-3-5</inkml:trace>
  <inkml:trace contextRef="#ctx0" brushRef="#br0" timeOffset="34611.955">49 1101,'7'14,"-1"-5,-1 0,0 1,-1-1,0 1,0 0,-1 0,-1 0,0 0,0 0,0 1,-2-1,1 0,-1 1,-1 5,-46 184,18-4,30-164,0-24,0 0,-1 0,0 0,0 0,-1 0,0-1,0 1,-1 0,0 0,0-1,-1 1,0-1,-1 1,1-10,7-5</inkml:trace>
  <inkml:trace contextRef="#ctx0" brushRef="#br0" timeOffset="35298.753">20 1185,'5'0,"6"0,7 0,4 0,4 0,1 0,2 0,1-5,-1-1,0 0,0 1,0-4,0 1,-1 1,0 2,-4 6,-12 3,-7 1</inkml:trace>
  <inkml:trace contextRef="#ctx0" brushRef="#br0" timeOffset="35797.298">106 1439,'0'5,"4"1,7 0,6-1,5-2,4 0,2-7,1-2,-4 5,-7 2</inkml:trace>
  <inkml:trace contextRef="#ctx0" brushRef="#br0" timeOffset="37992.942">218 1693,'-21'81,"21"-79,0 1,0-1,0 0,0 0,1 1,-1-1,1 0,0 0,-1 0,1 0,0 0,0 0,0 0,1 0,-1 0,0 0,1 0,-1-1,1 1,0 0,0-1,-1 0,1 1,0-1,0 0,0 0,0 0,0 0,1 0,-1-1,0 1,0-1,0 1,1-1,-1 0,0 0,1 0,-1 0,0 0,0 0,1-1,-1 1,0-1,0 0,0 1,0-1,0 0,0 0,0 0,0-1,0 1,0 0,0-1,-1 1,1-1,0 0,-1 0,0 1,1-2,50-74,-26 28,-26 48,1 0,-1 1,0-1,1 1,-1-1,0 1,1-1,-1 1,1-1,-1 1,1 0,-1-1,1 1,-1 0,1-1,-1 1,1 0,0 0,-1-1,1 1,-1 0,1 0,0 0,-1 0,1 0,0 0,-1 0,1 0,-1 0,1 0,0 0,-1 0,1 1,0-1,-1 0,1 0,-1 1,1-1,-1 0,1 1,-1-1,1 0,-1 1,1-1,-1 1,1-1,-1 1,0-1,1 1,-1-1,0 1,1-1,-1 1,0 0,0-1,0 1,1-1,-1 1,13 36,-9 221,-6-224,-3-1,0 0,-2-1,-1 1,-12 27,19-54,-1-1,1 0,-1 1,-1-1,1 0,-1 0,1 0,-1 0,-1-1,1 1,-1-1,1 0,-1 0,-1 0,1 0,0-1,-1 1,0-1,0 0,0-1,0 1,0-1,0 0,-1-1,1 1,-1-1,1 0,-4 0,7-3,-1 1,0-1,1 0,0 0,-1-1,1 1,0 0,0-1,0 1,0-1,1 0,-1 0,1 0,0 0,-1 0,1 0,1 0,-1 0,0 0,1 0,-1 0,1 0,0-1,0 1,1 0,-1 0,0 0,1-1,0 1,0 0,0 0,0 0,0 0,1 1,-1-1,1 0,0 0,0 1,1-2,5-10,1 1,0-1,1 1,1 1,0 0,1 0,0 1,1 1,0 0,1 1,2-2,3 0</inkml:trace>
  <inkml:trace contextRef="#ctx0" brushRef="#br0" timeOffset="97682.709">811 3161,'820'0,"-650"-27,167 25,-280-13,-66 20,-5-1</inkml:trace>
  <inkml:trace contextRef="#ctx0" brushRef="#br0" timeOffset="99532.399">754 3189,'164'-149,"-119"93,-43 57,0-1,0 1,0 0,0 0,0 0,-1 0,1 0,0 0,-1 0,1 1,0-1,-1 0,0 1,1-1,-1 1,0 0,0 0,0-1,0 1,0 0,0 0,-1 0,1 0,0 0,-1 0,1 1,61 218,-46-163,-17-57,-1-1,1 0,-1 1,1-1,-1 0,1 0,-1 0,1 0,-1 0,1 0,-1-1,1 1,-1 0,1-1,-1 1,1-1,-1 0,1 1,0-1,-1 0,1 0,0 0,0 0,0 0,0 0,0 0,0 0,0 0,0-1,-1 0,2 2,-110-65,18 35,71 27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5:38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1 223,'1'-4,"1"1,0 0,0-1,0 1,0 0,0 0,1 1,-1-1,1 0,0 1,0-1,0 1,0 0,0 0,0 0,1 1,-1-1,1 1,-1 0,1 0,-1 0,1 0,0 0,-1 1,1 0,2 0,121-22,116 11,-242 12,0-1,0 0,-1 1,1-1,0 0,0 1,0-1,0 0,0 0,-1 0,1 0,0 0,0 0,0 0,0 0,0 0,0 0,0 0,-1-1,1 1,0 0,0-1,0 1,-1 0,1-1,0 1,0-1,-1 1,1-1,0 0,-1 1,1-1,-1 0,1 1,-1-1,1 0,-1 0,1 1,-1-1,0 0,1 0,-1 0,0 0,0 0,0 1,0-1,1 0,-1 0,0 0,-1 0,1 0,0 0,0 0,0 1,0-1,-1 0,1 0,0 0,-114-95,91 82,17 16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5:38.6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6,'55'-2,"229"3,-244-6,-28 5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5:38.8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2,'20'4,"10"3,5-1,2-6,-1-3,-1-1,-3 0,-1 1,-1 1,-2 1,1 0,-6 1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5:36.8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29,'6'30,"-1"-1,-1 1,-2-1,-1 1,-1 0,-2 0,-2 14,-11 66,-5-1,-23 67,6-30,38-119,14-32,3-38,-12 18</inkml:trace>
  <inkml:trace contextRef="#ctx0" brushRef="#br0" timeOffset="393.196">113 29,'1'-2,"1"0,-1 1,1-1,-1 0,1 0,0 1,-1-1,1 1,0 0,0-1,0 1,0 0,0 0,0 0,1 0,-1 1,0-1,0 0,1 1,-1 0,0-1,1 1,-1 0,0 0,2 1,-1-2,338-1,-261 2,-81 0</inkml:trace>
  <inkml:trace contextRef="#ctx0" brushRef="#br0" timeOffset="688.165">0 368,'24'-5,"13"-1,4 0,1 1,-2 1,-4 2,-2 1,-3 1,-1 0,-2 0,0 0,0 0,-6 1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5:45.5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143 207,'0'-1,"0"0,-1 1,1-1,0 0,-1 0,1 1,0-1,-1 0,1 1,-1-1,1 0,-1 1,1-1,-1 1,1-1,-1 1,0-1,1 1,-1-1,0 1,1 0,-1-1,0 1,0 0,1 0,-1-1,0 1,0 0,0 0,1 0,-1 0,0 0,0 0,0 0,1 0,-1 0,0 1,0-1,0 0,1 0,-1 1,0-1,1 1,-1-1,0 0,1 1,-1-1,0 1,1-1,-1 1,1 0,-1-1,1 1,-1 0,1-1,0 1,-1 0,1-1,0 1,-1 0,1 0,0 0,0-1,0 1,0 0,0 0,0 0,0 0,-33 137,0 87,21 3,-9-128,14-138,7 15</inkml:trace>
  <inkml:trace contextRef="#ctx0" brushRef="#br0" timeOffset="466.464">86 151,'0'0,"0"0,0 1,-1-1,1 1,0-1,0 1,0-1,0 1,0-1,-1 0,1 1,0-1,0 1,0-1,0 1,0-1,1 1,-1-1,0 1,0-1,0 1,0-1,0 1,1-1,-1 1,0-1,0 0,1 1,-1-1,0 1,1-1,-1 0,0 1,1-1,-1 0,1 0,-1 1,0-1,1 0,-1 0,1 1,-1-1,1 0,-1 0,1 0,-1 0,1 0,-1 0,1 0,-1 0,1 0,-1 0,1 0,-1 0,0 0,1 0,-1 0,1-1,20 6,-1-1,1-1,0-1,0-1,0 0,0-2,1-1,23 1,91-16,-136 17,-1 0,1 0,0 1,0-1,-1 0,1 0,0 1,0-1,0 0,-1 0,1 1,0-1,0 0,0 1,0-1,-1 0,1 1,0-1,0 1,0-1,0 0,0 1,0-1,0 0,0 1,0-1,0 0,0 1,1-1,-1 0,0 1,0-1,0 0,0 1,0-1,1 0,-1 1,0-1,0 0,1 0,-1 1,0-1,0 0,1 0,-1 1,0-1,1 0,-1 0,0 0,1 0,-1 1,0-1,1 0,-1 0,0 0,1 0,-1 0,0 0,1 0,-1 0,0 0,1 0,-1 0,1 0,-1 0,-8 9</inkml:trace>
  <inkml:trace contextRef="#ctx0" brushRef="#br0" timeOffset="898.819">31 489,'0'5,"5"1,6 0,6-1,5-1,3-2,3-1,1 0,1-1,-1-1,0 1,-4 5,-8 1</inkml:trace>
  <inkml:trace contextRef="#ctx0" brushRef="#br0" timeOffset="17580.285">736 517,'5'-5,"-4"6,-4 11,-81 213,84-222,-3 1,1 0,0 0,0 1,0-1,1 1,0 0,-1-1,2 1,-1 0,1 0,-1 0,1 0,0-1,1 1,0 0,-1 0,1-1,1 1,-1 0,1-1,0 1,0-1,0 1,0-1,1 0,0 0,-1 0,2-1,-1 1,0-1,4 3,-3-4,0 1,0-1,0 0,1-1,-1 1,1-1,0 0,-1 0,1 0,0 0,-1-1,1 0,0 0,0 0,2-1,12-4</inkml:trace>
  <inkml:trace contextRef="#ctx0" brushRef="#br0" timeOffset="18254.89">623 178,'0'0,"1"-1,-1 1,1 0,-1-1,0 1,1 0,-1 0,1-1,-1 1,1 0,-1 0,1 0,-1 0,1-1,-1 1,1 0,-1 0,1 0,-1 0,1 0,0 0,-1 0,1 1,-1-1,1 0,-1 0,1 0,-1 0,1 1,-1-1,0 0,1 1,-1-1,1 0,-1 0,1 1,-1-1,0 1,1-1,-1 0,0 1,0-1,1 1,-1-1,0 1,0-1,1 1,-1-1,0 1,0-1,0 1,0-1,0 1,0-1,0 1,0 0,0-1,0 1,0-1,0 1,0-1,-1 1,1-1,0 1,21-12,-1 0,0-2,-1 0,0-1,-1-1,-1-1,0 0,13-18,3 0,-33 33,1 0,0 0,-1 0,1 0,0 0,0 0,-1 0,1 1,0-1,0 0,0 1,0-1,0 0,0 1,0-1,0 1,0 0,0-1,0 1,0 0,1 0,-1-1,0 1,0 0,0 0,0 0,0 0,1 1,-1-1,0 0,0 0,0 1,0-1,0 1,0-1,0 1,0-1,0 1,0 0,0-1,0 1,0 0,0 0,-1-1,1 1,0 0,-1 0,1 0,0 0,-1 0,1 0,-1 0,0 0,1 0,-1 1,0-1,0 0,1 0,-1 0,0 0,0 0,0 1,0-1,-1 0,1 0,0 0,0 1,50 174,-27-112,-16-45</inkml:trace>
  <inkml:trace contextRef="#ctx0" brushRef="#br0" timeOffset="19560.154">1554 376,'-6'0,"-22"-1,-1 1,0 2,1 1,-1 1,-17 6,44-10,0 0,0 0,0 0,-1 1,1-1,1 1,-1 0,0-1,0 1,0 0,0 0,0 0,1 0,-1 0,0 1,1-1,-1 1,1-1,0 1,-1-1,1 1,0-1,0 1,0 0,0 0,0 0,0 0,1 0,-1 0,1 0,-1 0,1 0,0 0,0 0,0 0,0 0,0 0,0 0,0 0,1 0,-1 0,1 0,-1 0,1 0,0 0,0-1,0 1,0 0,0 0,0-1,1 1,-1-1,0 1,1-1,-1 1,1-1,0 0,0 1,28 20,-26-20,1 0,-1 0,1 1,-1-1,0 1,0 0,0 0,0 0,-1 1,1-1,-1 1,0 0,0 0,0 0,0 0,-1 0,0 1,0-1,0 1,0 0,-1-1,0 1,0 0,0 0,0 0,-1 0,0 0,0 0,0 0,-1 0,0-1,0 1,0 0,-1 1,-3 3,-2 0,1-1,-1 0,-1 0,1-1,-1 0,-1 0,1-1,-1 0,0-1,-1 1,1-2,-1 1,0-2,-7 3,5-1,2-1,1-1,-1 0,0 0,0-1,0 0,0-1,-1 0,1-1,0 0,0 0,-1-1,1 0,-3-2,0-3,6-1</inkml:trace>
  <inkml:trace contextRef="#ctx0" brushRef="#br0" timeOffset="19805.011">1753 574,'-20'34,"-5"15,0 5,6-3,9-9,8-13</inkml:trace>
  <inkml:trace contextRef="#ctx0" brushRef="#br0" timeOffset="20051.35">1753 122,'0'5,"0"6,0 1</inkml:trace>
  <inkml:trace contextRef="#ctx0" brushRef="#br0" timeOffset="20445.668">1865 828,'149'-227,"-131"210,-12 47,-6-22,1 0,0 0,0 0,0 0,1 0,1 0,-1 0,1-1,0 1,1-1,0 0,0 0,0 0,1 0,0-1,1 1,-1-2,1 1,0 0,1-1,-1 0,1-1,0 1,0-2,0 1,1-1,-1 0,1 0,0 0,0-1,0-1,5 1,-6-2,0 1,-1-2,1 1,0-1,0 0,-1 0,1-1,-1 0,1 0,-1-1,0 1,0-2,0 1,0 0,0-1,-1 0,0-1,0 1,0-1,0 0,-1 0,0 0,0-1,1-1,72-155,-64 125,-5 16,-2 1</inkml:trace>
  <inkml:trace contextRef="#ctx0" brushRef="#br0" timeOffset="22655.413">2571 1109,'0'-18,"-1"-31,3-1,1 1,10-44,11 4,3 1,4 1,33-63,-54 127,1-1,2 1,0 1,1 0,2 1,0 1,1 0,1 1,13-10,-30 27,1 0,0 0,-1 0,1 1,0-1,0 1,0 0,0-1,0 1,0 0,0 0,1 0,-1 1,0-1,1 0,-1 1,0 0,1-1,-1 1,0 0,1 0,-1 0,1 1,-1-1,0 1,1-1,-1 1,0 0,0-1,1 1,-1 0,0 1,0-1,0 0,0 1,0-1,-1 1,1-1,0 1,-1 0,1 0,-1 0,1 0,-1 0,0 0,0 0,0 0,0 0,0 1,-1-1,1 0,-1 1,1-1,-1 0,0 1,0-1,0 1,0-1,-1 1,-75 239,75-235,1 0,0-1,1 1,-1 0,1-1,1 1,-1-1,1 1,0-1,1 0,-1 0,1 0,0 0,1 0,-1-1,1 1,0-1,1 0,-1 0,1-1,0 1,0-1,1 0,1 1,-3-2,1 0,-1 1,-1 0,1 0,0 0,-1 0,0 1,0-1,0 1,-1 0,1 0,-1 0,-1 0,1 0,0 0,-1 0,0 1,-1-1,1 0,-1 1,0-1,0 1,-1-1,1 0,-1 1,0-1,-1 0,1 0,-1 1,0-1,-1 0,1-1,-1 1,0 0,0-1,0 0,0 0,-1 0,0 0,0 0,0-1,0 1,-1-1,1 0,-1 0,-4 1,-2-3,-1-1,0 0,0 0,0-1,0-1,1 0,-1 0,1-1,-1-1,1 0,0 0,1-1,-1-1,1 0,0 0,0-1,1 0,0-1,0 0,0 0,1-1,1 0,0 0,-7-11,-67-59,-2 14,70 51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6:09.6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1 455,'9'0,"9"0,5 0,5-5,1-1,1 0,0 1,0 2,-1 1,0 1,0 0,-1 1,1 0,-1 1,-5-6,-6-1</inkml:trace>
  <inkml:trace contextRef="#ctx0" brushRef="#br0" timeOffset="368.785">368 201,'-13'35,"1"1,3 0,0 1,3-1,1 2,2-1,1 0,2 14,-25 116,28-83,4-78</inkml:trace>
  <inkml:trace contextRef="#ctx0" brushRef="#br0" timeOffset="808.872">875 145,'-16'39,"-24"149,-12 37,30-168,13-65,7-5</inkml:trace>
  <inkml:trace contextRef="#ctx0" brushRef="#br0" timeOffset="1170.061">791 117,'10'0,"7"0,7 0,3 0,2 0,1 0,0 0,0 0,-1 0,0 0,0 0,0 0,-1 0,-5 5,-11 1,-7 0</inkml:trace>
  <inkml:trace contextRef="#ctx0" brushRef="#br0" timeOffset="1433.022">763 399,'29'0,"14"0,5 0,-2 0,-3 0,-9 0</inkml:trace>
  <inkml:trace contextRef="#ctx0" brushRef="#br0" timeOffset="2203.589">565 399,'-5'5,"-6"1,-6 0,-5-1,1-6,0-3,-2-1,3 5,1 3,7 1,7-1</inkml:trace>
  <inkml:trace contextRef="#ctx0" brushRef="#br0" timeOffset="4274.232">1186 568,'163'-118,"-160"116,0 1,0 0,1-1,-1 1,0 1,1-1,-1 0,1 1,-1 0,1-1,-1 1,1 1,-1-1,1 0,-1 1,1 0,-1 0,0 0,1 0,-1 1,0-1,0 1,0-1,0 1,0 0,0 1,-1-1,1 0,-1 1,1-1,-1 1,0 0,0 0,0 0,-1 0,1 0,0 0,-1 0,0 1,0-1,0 0,0 1,-1 1,8 17,-1 0,-2 1,0 0,-2-1,0 2,-1-1,-2 17,0-36,0 33,-1-1,-1 0,-2-1,-9 33,11-58,-1 0,-1 0,1-1,-2 1,1-1,-1 0,-1 0,0-1,0 1,0-1,-1-1,0 1,-1-1,0-1,0 1,0-1,-1 0,0-1,-5 2,-85 15,96-22,0 0,1 0,-1 0,0-1,1 1,-1 0,0-1,1 0,-1 0,1 0,-1 0,1 0,0 0,-1-1,1 1,0-1,0 0,0 1,0-1,0 0,0 0,0 0,1 0,-1-1,1 1,0 0,-1-1,1 1,0-1,1 1,-1-1,0 0,1 1,-1-1,1-1,1-9,1 1,1-1,0 1,0 0,1-1,1 2,0-1,1 1,0-1,0 1,1 1,1 0,0 0,0 0,1 1,7-5,138-100,-135 103,-2 0</inkml:trace>
  <inkml:trace contextRef="#ctx0" brushRef="#br0" timeOffset="4865.243">1271 201,'118'-95,"1"0,-118 94,0 0,1 0,-1 0,1 0,-1 0,1 0,-1 0,1 1,0-1,-1 1,1-1,0 1,-1-1,1 1,0 0,-1 0,1 0,0 0,0 0,-1 0,1 1,0-1,0 1,-1-1,1 1,-1-1,1 1,0 0,-1 0,1 0,-1 0,0 0,1 0,-1 0,0 0,0 1,0-1,1 0,-1 1,-1-1,1 1,0-1,0 1,0-1,-1 2,13 80,-13-75,-1-1,2 1,-1 0,1 0,0 0,1-1,0 1,0-1,0 1,1-1,3 5,4 2</inkml:trace>
  <inkml:trace contextRef="#ctx0" brushRef="#br0" timeOffset="11106.927">2033 342,'-2'-2,"1"0,0 0,-1 1,0-1,1 0,-1 1,0-1,0 1,0 0,0-1,0 1,0 0,0 0,0 0,0 1,-1-1,1 0,0 1,-1-1,1 1,0 0,-1 0,1 0,0 0,-1 0,0 0,-5-1,-1 1,1 0,0 0,0 1,0 0,-1 0,1 1,0 0,1 0,-1 1,0 0,1 1,-1-1,1 2,0-1,0 1,1 0,-1 0,1 0,0 1,1 0,-1 0,1 1,1 0,-1 0,1 0,0 0,-1 4,-1 6,0-1,1 1,1 0,1 0,1 1,0-1,1 1,0 2,2-14,-1 1,1-1,1 1,-1-1,1 1,0-1,0 0,1 0,-1 0,2 0,-1-1,0 1,1-1,0 0,1 0,-1 0,1-1,-1 1,2-1,-1 0,0-1,1 1,1 0,-2-1,0 0,1 0,0 0,-1-1,1 0,0 0,0-1,0 1,0-1,1-1,-1 1,0-1,0 0,0 0,1-1,-1 0,0 0,0 0,0-1,0 0,0 0,-1 0,1-1,3-2,4-7</inkml:trace>
  <inkml:trace contextRef="#ctx0" brushRef="#br0" timeOffset="11988.432">2428 371,'-1'-2,"0"0,0 1,0-1,-1 1,1-1,-1 1,1-1,-1 1,0 0,1 0,-1 0,0 0,0 0,0 0,0 0,0 1,0-1,0 1,0-1,0 1,0 0,0 0,0 0,0 0,0 0,0 0,0 0,0 1,0-1,-1 1,-4 0,0 0,0 1,1 0,-1 0,1 1,-1 0,1 0,0 0,0 1,0-1,0 2,1-1,-1 0,1 1,0 0,1 1,-1-1,1 1,0-1,1 1,-1 1,1-1,0 0,1 1,-1-1,1 1,0 2,-1 1,1 1,1-1,-1 1,2 0,-1-1,2 1,-1 0,1-1,1 1,0-1,0 1,1-1,1 0,0 0,0 0,1 0,4 7,-6-13,0-1,0 0,0 0,0 0,0 0,1 0,-1-1,1 1,0-1,0 0,0 0,0 0,0-1,0 0,0 1,0-1,1-1,-1 1,0-1,1 1,-1-1,0-1,1 1,-1 0,0-1,1 0,0 0,114-42,-115 41,5-4,0-1,0 1,-1-2,0 1,0-1,0 0,-1-1,-1 0,1 0,-1 0,-1-1,0 0,0 0,-1 0,0-1,-1 1,0-1,-1 0,0 0,0 0,-1-5,0 8,0 0,0 0,-1 0,0 0,0 1,-1-1,0 0,-1 0,1 0,-1 0,-1 1,0-1,0 1,-2-4,3 7,0 1,0 0,0 0,0 0,0 0,-1 1,1-1,-1 1,0-1,0 1,0 0,0 0,0 0,0 0,-1 1,1-1,-1 1,1 0,-1 0,1 0,-1 1,0-1,1 1,-1 0,0 0,1 0,-1 0,0 1,1-1,-1 1,-2 1,-7 1,0 1,1 1,-1 0,1 1,0 0,1 1,-1 1,1-1,1 2,-2 1,-1 4</inkml:trace>
  <inkml:trace contextRef="#ctx0" brushRef="#br0" timeOffset="12939.791">3106 342,'0'-2,"0"0,0 0,0 0,-1 0,1 0,0-1,-1 1,0 0,1 0,-1 1,0-1,0 0,0 0,0 0,0 0,-1 1,1-1,0 1,-1-1,1 1,-1-1,0 1,1 0,-1 0,0-1,0 2,0-1,0 0,0 0,0 0,0 1,0-1,0 1,0 0,0 0,0-1,0 1,0 0,-2 1,-85 14,87-14,-1-1,-5 2,1-1,-1 1,1 0,0 1,0-1,0 2,0-1,0 1,0 0,1 0,0 1,0-1,0 1,0 1,1-1,0 2,5-3,0 0,1-1,-1 1,1 0,0 0,0 0,1 0,-1-1,1 1,0-1,0 1,0-1,0 0,0 1,1-1,0-1,-1 1,1 0,0 0,0-1,1 0,-1 0,0 0,1 0,-1 0,1 0,0-1,-1 0,1 0,0 0,3 0,6 6,0-1,-1 1,1 1,-2 0,1 1,-1 0,0 1,-1 0,0 0,3 6,-10-12,0 1,1 0,-2 0,1 0,0 0,-1 0,0 0,0 1,-1-1,0 1,0-1,0 1,0 0,-1-1,0 1,0 0,-1-1,1 1,-1 0,0-1,-1 1,1-1,-1 0,-1 1,1-1,-4 2,0 0,-1 0,0-1,0 0,-1-1,1 0,-1 0,0 0,-1-1,1 0,-1-1,1 0,-1 0,0-1,0 0,-1-1,1 0,0 0,0-1,-1 0,1 0,0-1,0-1,-9-1,15 3,1-1,-1 1,1-1,-1 1,0-1,1 0,-1 0,1 0,-1 0,1 0,0-1,-1 1,1-1,0 0,0 1,0-1,0 0,1 0,-1 0,0-1,1 1,-1 0,0-2,-4-13</inkml:trace>
  <inkml:trace contextRef="#ctx0" brushRef="#br0" timeOffset="14049.324">3387 907,'-1'2,"-1"-1,0 1,0-1,0 0,0 0,0 0,0 0,0 0,0 0,0-1,0 1,-1-1,1 1,0-1,0 0,-1 0,1 0,0 0,0 0,-1-1,1 1,0-1,0 1,0-1,-1 0,1 0,0 0,0 0,0 0,1 0,-1-1,0 1,0-1,1 1,-1-1,1 0,-1 1,1-1,0 0,-1 0,1 0,0 0,0 0,1 0,-1 0,0 0,1-1,-1 1,1 0,0 0,0-1,0 1,0 0,0 0,0-1,0 1,1-2,-4-38,2 1,2 0,2 0,1-1,2 2,2-1,1 1,3 0,1 1,2 0,13-23,-15 37,1 1,1 0,1 1,1 1,2 0,0 2,1 0,0 1,2 1,0 1,1 0,1 2,1 1,6-2,-24 12,1 1,0-1,1 2,-1-1,0 1,1 0,-1 1,1-1,0 2,-1-1,1 1,0 1,-1 0,1 0,4 1,-11 1,1-1,-1 1,0 0,0-1,-1 1,1 0,0 0,-1 0,0 0,0 0,0 0,0 1,0-1,-1 0,1 0,-1 1,0-1,0 0,0 1,-1-1,1 0,-1 1,1-1,-1 0,0 0,-1 0,1 0,0 0,-1 0,0 0,1 0,-1-1,0 1,-3 2,3 0,-122 168,121-170,1-1,0 1,0-1,0 1,0 0,1 0,-1 0,1 0,0 0,0 0,0 0,0 0,0 1,1-1,-1 0,1 1,0-1,0 0,0 1,1-1,-1 0,1 0,-1 1,1-1,0 0,1 0,-1 0,0 0,1 0,0 0,0 0,27 31,35 57,-63-87,1-1,-1 1,0-1,0 1,0 0,-1 0,1-1,-1 1,0 0,0 0,0 0,-1-1,1 1,-1 0,0 0,0-1,0 1,-1-1,1 1,-1-1,0 1,0-1,0 0,0 0,0 0,-1 0,-1 1,-3 3,-1-1,0 1,0-2,-1 1,0-1,0 0,0-1,0 0,-1 0,0-1,0 0,1-1,-2 0,1-1,0 0,0 0,0-1,0-1,-1 1,1-2,0 1,0-1,0-1,1 0,-1 0,0-1,1-1,0 1,0-1,1-1,-1 0,-12-9,1-1,0-1,2-1,0-1,1 0,1-1,1-1,0-1,2 0,1 0,0-1,2-1,-3-12,-79-121,83 140,5 4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7:50.6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1199 1,'310'148,"-310"-148,1-1,-1 1,1 0,-1 0,1 0,0 0,-1 0,1 0,-1 0,1-1,-1 2,1-1,-1 0,1 0,-1 0,1 0,-1 0,1 0,-1 0,1 1,-1-1,1 0,-1 0,1 1,-1-1,1 0,-1 1,1-1,-1 1,0-1,1 0,-1 1,0-1,1 1,-1-1,0 1,0-1,0 1,1-1,-1 1,0-1,0 1,0-1,0 1,0-1,0 1,0-1,0 1,0 0,0-1,0 1,0-1,0 1,0-1,-1 1,1-1,0 1,0-1,-1 1,1-1,0 1,-1-1,1 0,-1 1,-38 3,-154 5,126-1,-185 25,-49 22,198-29,2 4,-45 22,145-52,-1 0,1-1,0 1,-1 0,1 0,0 1,-1-1,1 0,0 0,-1 1,1-1,0 1,0-1,0 1,-1-1,1 1,0 0,0 0,0-1,0 1,0 0,0 0,0 0,0 0,1 0,-1 0,0 0,0 1,1-1,-1 0,1 0,-1 1,1-1,0 0,-1 0,1 1,0-1,0 0,0 1,0-1,0 0,0 1,0-1,0 0,1 1,-1-1,1 0,-1 0,1 1,-1-1,1 0,-1 0,1 0,0 0,0 0,0 1,0-2,0 1,0 0,0 0,0 0,0 0,0-1,143 49,-70-30,186 55,-207-65,57 21,-109-29,1-1,-1 1,0-1,1 1,-1 0,0 0,0 0,1 0,-1 0,0 0,0 0,0 0,0 0,0 0,0 1,-1-1,1 0,0 1,-1-1,1 0,-1 1,1-1,-1 1,0-1,1 1,-1-1,0 1,0-1,0 1,0-1,0 1,-1-1,1 1,0-1,-1 1,1-1,-1 1,1-1,-1 0,0 1,0-1,1 0,-1 0,0 1,0-1,-1 1,-59 40,-13-15,-1-3,-1-4,-20 1,-115 32,170-41,8-4,1 1,0 2,1 1,0 2,1 0,0 2,1 2,-21 17,48-34,0 1,0-1,1 1,-1-1,1 1,-1 0,1 0,0 0,0 0,0-1,0 2,0-1,0 0,0 0,1 0,-1 0,1 0,0 1,0-1,-1 0,1 0,0 1,1-1,-1 0,0 0,1 0,-1 1,1-1,0 0,0 0,0 0,0 0,0 0,0 0,0 0,1-1,-1 1,1 0,-1-1,1 1,-1-1,1 1,0-1,0 0,0 0,0 0,0 0,0 0,0 0,0 0,2 0,13 5,0-1,0 0,1-2,0 1,0-2,0-1,0 0,0-1,0-1,2-1,23 1,319-19,-112-3,-231 18,-1 2,1 0,0 1,0 1,0 1,0 0,0 2,-1 0,7 2,-1 2</inkml:trace>
  <inkml:trace contextRef="#ctx0" brushRef="#br0" timeOffset="482.172">1933 284,'-28'107,"-125"408,134-435,62-183,-35 77</inkml:trace>
  <inkml:trace contextRef="#ctx0" brushRef="#br0" timeOffset="766.272">1876 255,'2'-3,"-1"0,1 1,-1-1,1 1,0 0,0-1,0 1,0 0,0 0,0 0,1 0,-1 1,1-1,-1 1,1-1,0 1,0 0,-1 0,1 0,0 0,0 1,0-1,0 1,0 0,0 0,0 0,0 0,0 0,0 1,0-1,0 1,0 0,-1 0,1 0,2 1,11-1,272-26,-168 14,-115 14</inkml:trace>
  <inkml:trace contextRef="#ctx0" brushRef="#br0" timeOffset="1009.501">1734 678,'34'0,"16"0,4-5,-3-1,-4 0,-6 1,-5 2,-4 1,-7 1</inkml:trace>
  <inkml:trace contextRef="#ctx0" brushRef="#br0" timeOffset="1311.121">2497 650,'-10'24,"-7"8,-2 3,-2 1,-2-1,-2-2,3-2,1-1,-1-1,-2 0,4-1,0-5,-1-6,2-7</inkml:trace>
  <inkml:trace contextRef="#ctx0" brushRef="#br0" timeOffset="1576.472">2300 678,'4'19,"8"7,0 3,-1 2,2-5,-1-1,2-1,4 1,3 0,-2 2,1-5,-3 0,-4 0,0 1,-2 2,-3-4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4:43.72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0 113,'152'-15,"149"3,-138 9,247-23,130 26,-205 26,-70-3,292 13,207-38,-210-24,173-4,1499 31,-1879-30,-179 2,1-1,85 27,-204 6,-31 1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8:01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363 21,'-5'-1,"-177"-18,175 19,0 0,0 1,0 0,0 0,0 0,0 1,1 1,-1-1,1 1,-1 0,1 0,0 1,0-1,0 2,0-1,1 0,0 1,0 0,0 1,1-1,-1 1,1-1,1 1,-2 3,1-4,1 0,-1 1,1 0,1-1,-1 1,1 0,0 0,0 0,1 1,0-1,0 0,0 0,1 1,0-1,0 1,0-1,1 0,0 1,1-1,-1 0,1 0,0 0,1 0,-1 0,1-1,0 1,3 3,-2-5,0-1,0 1,0-1,1 0,-1 0,1-1,0 0,-1 1,1-1,0-1,1 1,-1-1,0 0,0 0,0 0,1-1,-1 0,0 0,1 0,-1-1,0 1,0-1,1-1,-1 1,0-1,0 0,0 0,-1 0,1-1,0 1,-1-1,0 0,1-1,-1 0,29-20,-1-1,-1-2,-2-2,-1 0,-1-2,9-14,7 1,-39 79,-16 197,12-229,0 0,0 0,0 1,1-1,-1 0,1 0,-1 0,1 1,0-1,0 0,1 0,-1 0,1-1,-1 1,1 0,0 0,0-1,0 1,0-1,1 0,-1 0,1 0,-1 0,1 0,0 0,0-1,-1 1,1-1,0 0,0 0,1 0,-1 0,0 0,0-1,0 1,1-1,-1 0,1 0,13-4</inkml:trace>
  <inkml:trace contextRef="#ctx0" brushRef="#br0" timeOffset="244.186">927 162,'-24'33,"-8"17,-3 3,4-1,3-10,6-7,6-6,7-1,4-12,4-12,1-8</inkml:trace>
  <inkml:trace contextRef="#ctx0" brushRef="#br0" timeOffset="493.309">701 105,'0'12,"0"1,1-1,0 0,1 1,1-1,-1 0,2-1,0 1,0 0,1-1,1 0,0 0,0-1,1 1,0-2,1 1,0-1,1 0,4 3,12 12,0 1,-1 1,-2 1,-1 1,0 2,-10-13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7:59.4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0 155,'313'0,"-205"-21,-101 22,-3 2</inkml:trace>
  <inkml:trace contextRef="#ctx0" brushRef="#br0" timeOffset="399.966">0 382,'5'4,"6"2,7 0,4-1,4-1,1-2,2-1,1-1,-1 0,1-4,-1-3,0 1,-1 1,-5 6,-6 3</inkml:trace>
  <inkml:trace contextRef="#ctx0" brushRef="#br0" timeOffset="1874.407">650 579,'61'-283,"-54"265,0-1,1 1,1 0,1 1,0 0,1 1,1 0,0 0,1 2,11-11,-22 24,-1-1,1 0,-1 1,1 0,0-1,-1 1,1 0,0 0,0 0,0 0,0 0,0 0,0 0,0 1,0-1,0 1,0-1,0 1,0 0,1 0,-1 0,0 0,0 0,0 1,0-1,0 1,1-1,-1 1,0 0,0 0,-1 0,1 0,0 0,0 0,0 0,-1 1,1-1,0 0,-1 1,1 0,-1-1,0 1,0 0,0 0,1 0,-2 0,1 0,0 0,0 0,0 1,22 191,-8-108,-14-85,0-1,-1 1,1-1,0 1,0-1,-1 1,1-1,0 1,0-1,0 0,0 0,-1 1,1-1,0 0,0 0,0 0,0 0,0 0,0 0,0 0,0 0,-1 0,1 0,0-1,0 1,0 0,0-1,0 1,-1 0,1-1,0 1,0-1,-1 0,1 1,0-1,-1 1,1-1,-1 0,1 1,0-1,-1 0,0 0,1 0,-1 1,1-1,-1 0,0 0,0 0,1 0,-1 0,0 0,0 0,4-4,136-176,-117 149,2 0,1 2,1 0,1 2,9-4,-37 31,1 0,-1 0,1 0,-1 0,1 0,0 0,-1 0,1 1,0-1,0 0,-1 0,1 1,0-1,0 1,0-1,0 1,0-1,0 1,0-1,0 1,0 0,0-1,0 1,0 0,0 0,0 0,1 0,-1 0,0 0,0 0,0 0,0 1,0-1,0 0,0 1,0-1,0 0,0 1,0-1,0 1,0 0,0-1,-1 1,1 0,0-1,0 1,-1 0,1 0,0 0,-1 0,1 0,-1 0,1 0,-1 0,1 0,4 140,-7-88,6 112,2-147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8:27.9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1 282,'87'-21,"156"12,-148 11,-68-2,-3 0</inkml:trace>
  <inkml:trace contextRef="#ctx0" brushRef="#br0" timeOffset="329.965">28 452,'15'0,"9"0,6 0,2 0,0 0,0 0,-1 0,0 0,-2 0,0 0,0 0,-1 0,0 0,0 0,0 0,-5 0</inkml:trace>
  <inkml:trace contextRef="#ctx0" brushRef="#br0" timeOffset="1082.763">311 1,'150'105,"-82"-74,30 25,-95-54,0 1,-1 0,0 0,0 0,0 0,0 0,0 1,-1-1,1 1,-1-1,0 1,0-1,0 1,-1 0,1-1,-1 1,0 0,0-1,0 1,0 0,-1 0,0-1,0 1,0-1,0 1,0-1,0 1,-1-1,0 1,0-1,-1 2,-84 90,66-76,-18 18,-3-1,-1-3,-1-1,-45 23,62-33,23-14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8:43.6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24,'15'0,"8"0,7 0,2 0,0 0,0 0,0 0,-7-5,-2-2,0 1,-4 1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8:43.8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22,'19'0,"12"0,4 0,2-5,-1-1,-2 0,-6 1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8:41.7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29,'-1'312,"-23"-171,9-78,9-57</inkml:trace>
  <inkml:trace contextRef="#ctx0" brushRef="#br0" timeOffset="433.907">18 0,'5'0,"6"0,6 0,6 0,2 0,3 0,1 0,1 0,-1 0,0 0,-4 5,-3 2,0-1,-3-6,-6-3</inkml:trace>
  <inkml:trace contextRef="#ctx0" brushRef="#br0" timeOffset="769.359">46 283,'15'0,"9"0,5 0,3 0,1 0,-1 0,-1 0,-5 0</inkml:trace>
  <inkml:trace contextRef="#ctx0" brushRef="#br0" timeOffset="1053.793">583 424,'-20'33,"-5"17,-4 3,3-1,1-10,5-7,6-10</inkml:trace>
  <inkml:trace contextRef="#ctx0" brushRef="#br0" timeOffset="1356.684">413 367,'0'10,"0"7,0 7,5 3,1 2,5-4,5-1,5 0,4-4,-3-1,0-4,-4 1,0-2,-3 1,-5-3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8:45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1205,'-1'-16,"1"1,1 0,0-1,1 1,1 0,0 0,1 0,0 0,1 1,2-3,1-1,0 1,2 0,0 0,1 0,0 2,1-1,1 1,1 1,0 1,10-8,-23 20,1 0,-1 0,1 0,0 0,-1 0,1 0,0 0,0 0,0 1,0-1,-1 1,1 0,0-1,0 1,0 0,0 0,0 0,0 1,0-1,0 0,0 1,-1-1,1 1,0-1,0 1,0 0,-1 0,1 0,0 0,-1 0,1 0,-1 0,1 1,-1-1,0 1,1-1,-1 1,0-1,0 1,0-1,0 1,-1 0,1 0,0 0,-1-1,1 2,20 90,-17 19,-4-112,0-1,0 1,0-1,0 1,1-1,-1 1,0-1,0 1,1 0,-1-1,0 1,1-1,-1 1,1 0,-1-1,0 1,1 0,-1 0,1-1,-1 1,1 0,-1 0,1 0,-1-1,1 1,-1 0,1 0,-1 0,1 0,-1 0,1 0,-1 0,1 0,-1 0,1 0,-1 0,1 1,-1-1,1 0,-1 0,1 0,-1 1,0-1,1 0,-1 0,1 1,-1-1,0 0,1 1,-1-1,0 1,1-1,-1 0,0 1,1-1,-1 1,0-1,0 1,0-1,0 1,1-1,-1 1,0-1,0 1,0-1,0 1,0-1,0 1,0-1,0 1,22-42,-19 35,15-31,2 0,1 2,2 0,2 1,0 2,15-13,-39 43,0 1,0-1,0 1,0 0,0 0,0 0,0 0,1 0,-1 0,0 0,1 0,-1 0,1 1,-1-1,1 0,-1 1,1-1,-1 1,1 0,-1-1,1 1,0 0,-1 0,1 0,-1 0,1 0,0 1,-1-1,1 0,-1 1,1-1,-1 1,1 0,-1-1,1 1,-1 0,0 0,1 0,-1 0,0 0,0 0,0 0,0 0,1 2,6 10,-1 1,-1 0,0 0,0 0,-2 1,0 0,-1 0,0 0,-1 0,-1 0,0 1,-1-1,-1 0,0 2,3 67,2-60,2-6</inkml:trace>
  <inkml:trace contextRef="#ctx0" brushRef="#br0" timeOffset="3004.677">847 387,'33'80,"111"178,-144-259,1 0,-1 0,0 0,1 0,-1 1,0-1,1 0,-1 0,1 0,0 0,-1 0,1 1,0-1,-1 0,1 1,0-1,0 0,0 1,-1-1,1 1,0-1,0 1,0 0,0-1,0 1,0 0,0 0,0-1,0 1,0 0,0 0,0 0,0 0,0 0,0 1,0-1,0 0,0 0,0 1,0-1,0 0,0 1,0-1,0 1,-1-1,1 1,0 0,0-1,-1 1,1 0,0 0,-1-1,1 1,0 0,-1 0,1 0,-1 0,0 0,1 0,-1 0,0 0,1 0,-1 0,0 0,37-146,12-81,-26 89,-27 121</inkml:trace>
  <inkml:trace contextRef="#ctx0" brushRef="#br0" timeOffset="3623.903">1299 47,'58'-22,"-35"15,-19 4,0 1,0 0,1 0,-1 0,0 1,1-1,-1 1,1 0,0 0,-1 1,1-1,0 1,-1 0,1 1,-1-1,1 1,0 0,-1 0,1 0,-1 0,1 1,-1 0,0 0,0 0,0 0,0 1,0 0,0 0,-3 3,-1-1,0 1,0 0,0 0,0 0,-1-1,0 1,0 0,-1-1,0 1,0 0,0-1,0 0,-1 0,0 0,0 0,0 0,-1 0,1-1,-1 1,-1-1,1 0,0-1,-1 1,-1 0,-24 23,24-24,1 0,-1 1,1 0,0 0,0 1,0-1,0 1,1 0,0 0,0 0,0 1,1 0,0-1,0 1,0 0,1 1,-1-1,2 0,-1 1,1-1,0 1,0-1,1 1,0 0,1-4,0 0,1 0,0-1,0 1,0-1,0 1,0-1,0 0,1 0,-1 0,1 0,-1 0,1 0,0-1,-1 1,1-1,0 0,0 0,0 0,0 0,1-1,-1 1,0-1,0 0,0 1,1-1,84-6,-1-8,-62 16</inkml:trace>
  <inkml:trace contextRef="#ctx0" brushRef="#br0" timeOffset="4040.597">678 1007,'139'-26,"340"-51,-365 71,-96 12</inkml:trace>
  <inkml:trace contextRef="#ctx0" brushRef="#br0" timeOffset="4809.578">960 1177,'17'224,"-21"-195,2-7,-1 0,-1 0,-1-1,-1 1,-1-1,0-1,-10 18,16-36,1-1,-1 1,0-1,0 0,0 0,0 1,0-1,0 0,0 0,0 0,0 0,0 0,-1 0,1 0,0 0,-1-1,1 1,-1 0,1-1,0 1,-1-1,0 0,1 1,-1-1,1 0,-1 0,1 0,-1 0,1 0,-1 0,0-1,1 1,-1 0,1-1,-1 1,1-1,0 0,-1 1,1-1,0 0,-1 0,1 0,0 0,0 0,0 0,-1 0,1 0,1-1,-1 1,0 0,0-1,0 1,1 0,-1-1,0 1,1-1,0 1,-1-1,1 1,0-1,0 0,0 1,0-1,0-1,0-12,1 0,1-1,0 1,2 0,-1 1,2-1,0 0,0 1,1 0,1 1,1-1,2-3,1-2,-2-1,1 0,2 1,0 0,1 1,0 1,2 0,0 0,1 2,3-3,5 0,1 0,0 2,1 1,1 2,0 0,1 2,7-2,-16 7,-17 4,1 0,0 0,0 0,0 1,0-1,0 1,0 0,0 0,0 0,1 0,-1 1,0-1,1 1,-1 0,0 0,1 0,-1 0,0 1,1-1,-1 1,0 0,0 0,1 0,-1 0,0 1,0-1,0 1,-1 0,1 0,0 0,-1 0,1 0,-1 0,0 1,3 2,-5 1,-1 1,1-1,-1 0,-1 1,1-1,-1 0,0 0,0 0,0 0,-1 0,0-1,0 1,-1-1,0 0,0 0,0 0,0 0,-1-1,1 0,-1 0,0 0,-2 1,-159 100,162-104,1 1,0-1,0 0,0 1,0 0,0 0,0 0,1 0,-1 0,0 1,1-1,0 1,0 0,0 0,0-1,0 1,0 0,1 1,-1-1,1 0,0 0,0 1,0-1,0 0,1 1,0-1,-1 1,1-1,0 1,1-1,-1 1,1-1,-1 0,1 1,0-1,0 0,2 3,11 20,1 0,2-1,0-1,2-1,11 11,-14-15,-13-16,0 1,0-1,1 0,-1 0,1 0,-1-1,1 1,0-1,0 0,1 0,-1 0,0 0,0-1,1 0,-1 0,1 0,-1 0,1-1,0 1,-1-1,1-1,-1 1,5-1,8-5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07.2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874 1,'-34'2,"0"2,1 1,-1 2,1 1,-22 9,-63 15,84-26,0 1,1 2,0 2,1 0,0 2,0 2,2 1,-17 11,-56 28,103-53,-1-1,1 0,0 1,1-1,-1 0,0 1,0-1,0 0,1 1,-1-1,1 0,-1 0,1 0,-1 1,1-1,0 0,0 0,-1 0,1 0,0 0,0 0,0 0,0-1,0 1,0 0,0 0,1-1,-1 1,0-1,0 1,0-1,1 1,-1-1,0 0,1 0,-1 1,0-1,1 0,-1 0,0 0,0-1,1 1,-1 0,1-1,204 51,76 13,-224-38,-56-24,-1-1,0 1,0 0,1 0,-1 0,0 0,0 0,0 0,0 0,0 1,0-1,-1 0,1 0,0 1,-1-1,1 0,-1 1,1-1,-1 1,1-1,-1 1,0-1,0 1,0-1,0 1,0-1,0 1,0-1,-1 1,1-1,0 0,-1 1,1-1,-1 1,0-1,1 0,-1 1,0-1,0 1,-11 10,0 0,-1-1,0-1,0 0,-1-1,0 0,-1-1,0 0,0-2,-1 1,1-2,-7 1,-30 14,-288 136,324-147,8-6,0 1,-1 0,1 0,1 1,-1 0,1 0,-1 1,2 0,-1 0,1 1,0 0,0 0,0 0,1 1,1 0,-1 0,-2 7,7-14,0 1,0 0,0 0,0 0,0 0,1 0,-1 0,0 0,1 0,0 0,-1-1,1 1,0 0,0 0,0-1,0 1,0-1,1 1,-1-1,0 1,1-1,-1 0,1 0,-1 1,1-1,0 0,-1 0,1-1,0 1,0 0,0-1,-1 1,1-1,0 1,0-1,0 0,0 0,81 5,-74-5,561-4,-519-1,-33-1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07.8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33,'0'-4,"1"4,-1-1,1 1,-1-1,1 1,-1-1,0 1,1-1,-1 1,0-1,1 0,-1 1,0-1,1 0,-1 1,0-1,0 0,0 1,0-1,0 0,0 1,0-1,0 0,0 1,0-1,0 0,0 1,0-1,0 0,-1 1,1-1,0 0,-1 1,1-1,0 1,-1-1,1 1,-1-1,1 0,0 1,-1 0,0-1,1 1,-1-1,1 1,-1 0,1-1,-1 1,0 0,1-1,-1 1,0 0,1 0,-1 0,0 0,1 0,-1 0,0 0,1 0,-1 0,-21 83,-54 317,9-202,52-178,9-32,8-40,71-135,-58 156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08.1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3 198,'-1'-7,"0"0,0 0,1-1,0 1,1 0,-1 0,1-1,1 1,0 0,0 0,0 0,0 0,1 1,0-1,1 1,0 0,0 0,0 0,0 0,1 0,0 1,0 0,1 0,-1 1,1-1,0 1,1 0,-1 1,0 0,1 0,0 0,0 1,0-1,0 2,0-1,0 1,0 0,0 1,5 0,150-1,-161 1,-1 0,1 0,0 0,-1 1,1-1,-1 0,1 1,0-1,-1 1,1-1,-1 0,0 1,1-1,-1 1,1-1,-1 1,0 0,1-1,-1 1,0-1,1 1,-1 0,0-1,0 1,0-1,0 1,0 0,0-1,0 1,0 0,0-1,0 1,0 0,0-1,0 1,0 0,0-1,-1 1,1-1,0 1,-1 0,1-1,0 1,-1-1,1 1,0-1,-1 1,1-1,-1 1,1-1,-1 0,1 1,-1-1,0 0,1 1,-1-1,1 0,-13 12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27:04.7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1,'-9'19,"-4"16,-3 7,-1 1,4-2,4-3,3-3,3-3,7-7,7-3,7-5,5-10,3-7,2-2,-3-7,-2-1,-4-4,-6 0</inkml:trace>
  <inkml:trace contextRef="#ctx0" brushRef="#br0" timeOffset="319.803">341 1,'-19'34,"2"1,1 0,1 2,2 0,-7 37,6-24,-48 157,60-202,-8 21,1 0,1 1,2-1,0 1,2 1,1 5,16 7,-1-28</inkml:trace>
  <inkml:trace contextRef="#ctx0" brushRef="#br0" timeOffset="1201.515">764 650,'-24'39,"-18"21,-6 7,1-5,7-12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4:45.81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1 174,'178'-23,"-61"7,1 4,69 5,60-18,-3 51,-17-53,172 15,2-23,-78 13,-142 8,1 8,8 8,-32-1,190 29,-142-20,-66 3,0-6,73-9,-58 1,99 30,140-29,-117-29,373 29,-483 0,-143 0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08.4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24,'5'5,"6"1,6 0,6-1,2-7,3-2,1-1,1 1,-1-4,0-1,0 1,-5 3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09.2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1,'-4'9,"-1"0,2 0,-1 1,1-1,1 1,0-1,0 1,1 0,0 0,0 0,1 0,1 0,0-1,0 1,1 0,0 0,0-1,4 9,-4-16,-1 0,1 0,-1 0,1 0,0 0,0 0,0-1,0 1,0-1,0 0,0 1,1-1,-1 0,0 0,1 0,-1-1,0 1,1-1,-1 1,1-1,-1 0,1 0,-1 0,1 0,0 0,-1-1,0 1,1-1,-1 1,1-1,-1 0,0 0,1 0,-1 0,0-1,0 1,0-1,0 1,0-1,1-1,76-73,-79 76,78-112,-78 111,0 0,1 1,-1-1,0 0,0 1,1-1,-1 1,0-1,1 1,-1-1,1 0,-1 1,1-1,-1 1,1 0,-1-1,1 1,0-1,-1 1,1 0,-1 0,1-1,0 1,-1 0,1 0,0 0,-1-1,1 1,0 0,0 0,-1 0,1 0,0 1,-1-1,1 0,0 0,-1 0,1 0,0 1,-1-1,1 0,-1 1,1-1,0 0,-1 1,1-1,-1 1,1-1,-1 1,1-1,-1 1,1-1,-1 1,0-1,1 1,-1 0,0-1,0 1,1 0,-1-1,0 1,13 43,-9 235,-7-238,-2 1,-1-1,-2 0,-8 20,15-58,1 2,0 0,-1 0,1-1,-1 1,0 0,0-1,-1 1,1-1,-1 1,0-1,0 0,0 1,-1-1,1 0,-1-1,0 1,0 0,-1-1,1 0,-1 0,0 0,1 0,-1 0,-1-1,1 0,0 0,0 0,-1 0,1 0,-1-1,0 0,1 0,-1-1,0 1,1-1,-1 0,0 0,-4-1,3-4,1 0,-1 0,1-1,0 1,0-1,0-1,1 1,0-1,0 1,1-1,0 0,0-1,1 1,0 0,0-1,0 1,1-1,0 0,1 1,0-1,0 0,1 1,0-4,-1 1,1-1,0 0,1 1,0-1,0 1,1 0,1-1,0 1,0 1,1-1,0 1,0-1,1 2,1-1,-1 1,3-2,10-8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09.6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52,'4'0,"7"0,7 0,4 0,3 0,3 0,1 0,-4-4,-2-3,0 1,1 1,2 1,0 2,-4-4,0-1,0 1,-4 2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09.9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26,'19'0,"11"0,6 0,0 0,1 0,-3 0,-1-5,-3-1,0 0,-2 1,-4 2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11.1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1 558,'7'-28,"2"1,1 0,1 0,1 1,1 1,1 0,2 1,0 0,2 2,0 0,12-10,141-122,-108 123,-62 30,1 1,0 0,-1 0,1 0,0 0,-1 0,1 1,0-1,-1 0,1 1,0-1,-1 1,1 0,-1-1,1 1,-1 0,1 0,-1 0,0 0,0 0,1 0,-1 1,0-1,0 0,0 1,0-1,0 0,0 1,-1-1,1 1,0 0,-1-1,1 1,-1 0,0-1,1 1,-1 0,0-1,0 1,0 228,0-229,-1-1,1 1,0 0,0 0,-1-1,1 1,0 0,0-1,0 1,0 0,0-1,0 1,0 0,0 0,0-1,1 1,-1 0,0-1,0 1,0 0,1-1,-1 1,0 0,1-1,-1 1,1-1,-1 1,1-1,-1 1,1-1,-1 1,1-1,-1 1,1-1,0 0,-1 1,1-1,0 0,-1 1,1-1,0 0,-1 0,1 0,0 0,-1 0,1 0,0 0,0 0,-1 0,1 0,0 0,-1 0,1 0,0 0,-1-1,1 1,0 0,-1-1,1 1,0 0,-1-1,1 1,-1-1,1 1,-1-1,1 1,0-1,33-40,-32 39,10-15,18-25,1 1,2 1,1 2,13-9,-36 37,71-51,-79 60,-1-1,0 1,1 0,-1 0,1 0,-1 0,1 0,-1 1,1-1,0 1,-1 0,1-1,0 1,-1 0,1 1,0-1,-1 0,1 1,-1 0,1-1,-1 1,1 0,-1 0,1 1,-1-1,0 0,1 1,-1-1,0 1,0 0,0 0,-1 0,3 2,-1 4,0 1,-1 0,0 0,0 0,-1 0,0 1,0-1,-1 0,-1 1,1-1,-2 0,1 0,-1 0,0 0,-1 0,0 0,-1 0,-1 2,-1 9,-10 89,21-91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11.6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453 0,'-18'5,"-16"4,0 1,1 1,0 2,1 1,0 2,-27 18,46-28,2 1,-1 0,1 1,0 0,0 1,1 0,0 1,1 0,0 0,0 1,1 0,1 1,0-1,0 1,1 1,1-1,0 1,1 0,0 1,1-1,0 0,0 11,4-20,-1 0,1 0,-1 0,1 0,1-1,-1 1,0 0,1-1,0 1,-1-1,2 1,-1-1,0 0,1 0,-1 0,1 0,0 0,0 0,0-1,0 0,0 1,1-1,-1-1,1 1,-1 0,1-1,0 1,0-1,-1 0,1-1,0 1,0-1,0 1,0-1,0 0,0-1,0 1,0-1,0 1,-1-1,1 0,0-1,0 1,-1-1,1 0,2-1,20-14,0-2,-2 0,0-2,-1 0,-2-2,0-1,-1 0,-1-1,1-5,-13 21,112-173,-102 162,-11 35,-11 39,2-42,-1 1,1-1,1 1,0 0,1-1,1 1,-1 0,2 0,0 0,1-1,0 1,1 0,0-1,1 0,3 7,-4-11,2 0,-1 0,1 0,1-1,-1 0,1 0,1 0,-1-1,1 0,0 0,0 0,1-1,0 0,12 5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12.1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 1,'-37'101,"36"-98,0 0,1 1,-1-1,1 0,-1 0,1 1,0-1,1 0,-1 0,0 0,1 1,0-1,-1 0,1 0,0 0,1 0,-1 0,1 0,-1 0,1-1,0 1,0 0,0-1,0 1,0-1,1 0,-1 0,1 0,0 0,2 1,-3-2,1 0,0 0,-1-1,1 1,0-1,0 1,-1-1,1 0,0 0,0 0,0-1,-1 1,1-1,0 1,-1-1,1 0,0 0,-1 0,1 0,-1-1,1 1,-1-1,0 1,0-1,0 0,0 0,0 0,0 0,0 0,0-2,44-73,-14 12,-31 65,0 0,0 0,0 0,0 1,0-1,0 0,0 1,0-1,0 1,0-1,-1 1,1-1,0 1,0-1,-1 1,1 0,0-1,-1 1,1 0,-1 0,1 0,-1-1,1 1,-1 0,1 0,-1 0,0 0,0 0,1 0,-1 0,0 0,0 0,0 0,0 0,0 0,1 2,7 29,-1 1,-2 0,-1 0,-1 0,-2 0,-2 0,-1 11,0 23,2-41,-1 0,-1-1,-1 1,-1-1,-2 1,0-1,-2-1,-1 1,0-1,-2-1,-1 0,-8 11,18-31,1 0,-1-1,0 0,0 1,0-1,-1 0,1 0,-1 0,1 0,-1 0,1-1,-1 1,0-1,0 0,0 1,0-1,0-1,0 1,0 0,0-1,0 1,0-1,-1 0,1 0,0-1,0 1,0 0,0-1,0 0,0 0,0 0,0 0,0 0,0-1,1 1,-1-1,0 0,1 1,-1-1,1-1,0 1,0 0,0 0,0-1,0 1,0-1,0 0,1 0,0 1,-1-1,1 0,0 0,0-1,-2-14,0 0,1 0,1 0,1-1,0 1,1 0,1 0,1 0,1 0,0 0,1 1,1-1,3-3,24-35,-14 32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29.10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1882,'111'-248,"259"-384,-322 542,141-299,-88 211,-201 252,78-61,-1-1,-1-1,0-1,0-1,-1-1,0-2,0 0,-1-1,-1-2,-53 13,79-16,1-1,-1 1,0 0,0 0,0 0,1-1,-1 1,0 0,0 0,0 0,0 0,1 0,-1 1,0-1,0 0,0 0,1 1,-1-1,0 0,0 1,1-1,-1 0,0 1,1-1,-1 1,0-1,1 1,-1 0,1-1,-1 1,1 0,-1-1,1 1,-1 0,1 0,0-1,-1 1,1 0,0 0,0-1,-1 1,1 0,0 0,0 0,0 0,0-1,0 1,0 0,0 0,1 0,-1 0,0-1,0 1,1 0,-1 0,0-1,1 1,-1 0,1 0,-1-1,1 1,-1 0,1-1,-1 1,2 0,11 7,0-1,1 0,0 0,1-2,-1 0,1 0,15 2,146 16,-159-19,0-1,1-1,-1 0,1-2,-1 0,1 0,-1-2,13-2,-10 1,51-23,-71 23,-1 0,1 1,0-1,-1 0,1 0,-1 1,0-1,0 0,0 1,0-1,-1 1,1-1,-1 1,1 0,-1 0,0 0,0 0,0 0,0 0,0 0,0 0,-1 1,1-1,-1 1,1 0,-1 0,1-1,-1 2,0-1,1 0,-2 0,-1-1,-41-22,23 13,0-1,1-1,1-1,0-1,1 0,-10-11,-37-57,66 72</inkml:trace>
  <inkml:trace contextRef="#ctx0" brushRef="#br0" timeOffset="533.592">1356 104,'1'-2,"1"0,-1-1,1 0,-1 1,0-1,0 0,0 1,0-1,0 0,-1 0,1 0,-1 0,0 0,1 0,-2 0,1 0,0 1,-1-1,1 0,-1 0,0 0,0 0,0 1,0-1,0 0,0 1,-1-1,0 1,1-1,-1 1,0 0,0 0,0 0,0 0,-1 0,1 0,-1 1,1-1,-1 1,1-1,-2 1,-8 2,1 0,-1 1,1 1,0 0,0 0,0 1,0 1,1 0,-1 0,1 1,1 0,-1 1,1 0,0 1,-2 2,-1-1,0 1,1-1,0 2,1 0,0 0,1 1,0 0,1 0,0 1,1 0,1 1,0-1,0 1,2 0,0 1,0-1,1 5,3-12,1 1,0-1,0 1,0-1,1 0,1 0,-1 1,1-2,0 1,0 0,1 0,0-1,0 0,1 0,0 0,0-1,0 1,1-1,-1 0,1-1,0 1,1-1,-1 0,1-1,0 0,0 0,0 0,0-1,0 0,6 1,7-1,1 0,0-1,-1-1,1-1,0-1,-1-1,0-1,1-1,-2 0,1-1,0-2,-1 0,-1-1,8-5,28-18,-3-3,-1-1,-1-3,4-8,-14 4,-39 42,1 0,0 0,-1 0,1 1,0-1,-1 0,0 0,1 0,-1 0,1-1,-1 1,0 0,0 0,0 0,0 0,1 0,-1 0,-1 0,1 0,0 0,0-1,0 1,-1 0,1 0,0 0,-1 0,1 0,-1 0,1 0,-1 0,1 0,-1 1,0-1,0 0,1 0,-1 0,0 1,0-1,0 0,0 1,0-1,0 1,0-1,0 1,0 0,0-1,0 1,0 0,0 0,-9-2,0 1,0 0,0 1,0 0,0 0,0 1,0 1,0 0,0 0,1 1,-1 0,-4 3,-16 6</inkml:trace>
  <inkml:trace contextRef="#ctx0" brushRef="#br0" timeOffset="1049.484">706 245,'61'1,"167"-13,81-18,242-41,-315 69,-214-2,-4-2</inkml:trace>
  <inkml:trace contextRef="#ctx0" brushRef="#br0" timeOffset="1594.288">1694 161,'-2'-8,"0"1,0 0,-1-1,0 1,0 0,0 1,-1-1,0 0,0 1,-1 0,0 0,0 1,0-1,-1 1,0 0,0 0,0 1,-1 0,1 0,-1 0,0 1,0 0,0 0,0 1,-1 0,1 0,-1 1,1 0,-1 0,0 1,-9-3,0 1,1 1,-1 0,0 1,0 1,0 1,0 1,0 0,1 1,-5 2,4 4,4 2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38.1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28 254,'29'0,"10"-5,2-1,0 0,-3 1,-3 2,-2 1,-3-4,-1-1,0 0,-2 3,-4 5,-1 4,-10 0,-7 0</inkml:trace>
  <inkml:trace contextRef="#ctx0" brushRef="#br0" timeOffset="348.455">1 451,'19'-4,"11"-3,6 1,1 1,-1 2,-2 1,-1 1,-3 0,0 1,-2 1,0-1,0 0,0 0,-5-4,-6-3</inkml:trace>
  <inkml:trace contextRef="#ctx0" brushRef="#br0" timeOffset="1114.241">142 0,'99'37,"33"75,-13-43,-116-68,0 0,0 0,0 0,0 1,0-1,0 1,-1-1,1 1,-1 0,1 0,-1 1,0-1,1 0,-1 1,0-1,-1 1,1 0,0-1,-1 1,0 0,1 0,-1 0,0 0,-1 0,1 1,0-1,-1 0,0 0,0 0,0 0,0 1,0-1,-1 0,1 0,-1 0,0 0,0 1,0-1,0-1,0 1,-1 0,0 0,0 1,-21 21,-1-1,-1-1,-1-2,0 0,-2-2,-3 1,-22 9,38-21,-1 0,2 0,-1 1,1 1,1 1,0 0,0 0,1 1,0 2,2 3,2 0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46.5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1 494,'0'-21,"0"0,2 1,1-1,0 0,2 1,0 0,1 0,1 1,1-1,1 1,9-15,-8 15,1 1,0 0,1 1,2 0,-1 1,2 0,0 1,1 0,0 2,1 0,1 1,7-4,-24 16,0-1,1 0,-1 1,0-1,1 1,-1-1,1 1,-1 0,1 0,-1 0,1-1,-1 1,0 1,1-1,-1 0,1 0,-1 0,1 1,-1-1,0 1,1-1,-1 1,0 0,1-1,-1 1,0 0,0 0,1 0,-1 0,0 0,0 0,0 0,-1 0,1 1,0-1,0 0,0 0,-1 1,1-1,-1 0,1 1,-1-1,0 1,1-1,-1 1,0 0,5 77,-6-69,-2 184,3-194,1 1,-1 0,1-1,0 1,0-1,-1 0,1 1,0-1,-1 1,1-1,0 0,0 0,0 1,0-1,-1 0,1 0,0 0,0 0,0 0,0 0,-1 0,1 0,0 0,0-1,0 1,-1 0,1 0,0-1,0 1,-1-1,1 1,0 0,0-1,-1 1,1-1,-1 0,1 1,0-1,-1 0,1 1,-1-1,1 0,-1 1,0-1,1 0,-1 0,0 1,0-1,1 0,-1 0,0 0,0 0,0 1,0-1,0 0,0 0,0 0,0 0,0 0,20-35,2 0,1 2,2 0,2 2,0 1,2 1,2 1,24-17,-54 44,1 1,-1 0,0-1,0 1,1 0,-1 0,1 0,-1 0,1 0,-1 0,1 0,0 1,-1-1,1 0,0 1,-1-1,1 1,0 0,0 0,0 0,-1 0,1 0,0 0,0 0,-1 0,1 1,0-1,0 1,-1-1,1 1,0 0,-1 0,1-1,-1 1,1 0,-1 0,1 1,-1-1,0 0,1 0,-1 1,0-1,0 1,0-1,0 1,0-1,-1 1,1 0,0-1,-1 1,1 0,-1-1,0 1,1 0,-1 0,2 18,-1 1,-1 0,0-1,-2 1,0 0,-2-1,-4 16,-8 71,-3-12,15-75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4:50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15,'0'-14,"0"22,-1 24,-4-5,-1-1,-1 0,-1-1,-2 0,0 0,-2-1,0 0,-2-1,-1 0,0-1,-2-1,0-1,-1 0,-1-1,-1-2,-12 9,15-13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44.7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47,'29'-10,"14"-2,5 0,-2 2,-3 8,-4 4,-4 2,-4 0,-6-6,-8-1</inkml:trace>
  <inkml:trace contextRef="#ctx0" brushRef="#br0" timeOffset="258.317">56 132,'14'10,"10"2,6 1,2-4,1-7,-1-4,-1-2,0 0,-2 1,0 0,-5 1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42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107 86,'-27'202,"22"-123,-4 1,-3-1,-3-1,-11 26,13-23,13-81,0 1,0-1,0 0,0 1,0-1,0 1,0-1,0 1,0-1,0 1,1-1,-1 0,0 1,0-1,0 1,0-1,1 0,-1 1,0-1,0 1,1-1,-1 0,0 1,1-1,-1 0,0 0,1 1,-1-1,0 0,1 0,-1 0,1 1,-1-1,1 0,-1 0,0 0,1 0,-1 0,1 0,-1 0,1 0,-1 0,1 0,-1 0,0 0,1 0,-1 0,1 0,-1 0,1-1,-1 1,0 0,1 0,-1 0,0-1,1 1,-1 0,0-1,1 1,-1 0,0-1,1 1,-1 0,0-1,0 1,1-1,19-25,5-27,-16 27</inkml:trace>
  <inkml:trace contextRef="#ctx0" brushRef="#br0" timeOffset="328.306">79 29,'-5'0,"4"0,6 0,7 0,7 0,4 0,4 0,2-5,0-1,6 0,0 1,1 2,-3 1,0 0,-3 2,-10 0,-9 5,-6 1</inkml:trace>
  <inkml:trace contextRef="#ctx0" brushRef="#br0" timeOffset="667.015">51 480,'14'-5,"10"-1,6 0,2 1,0 2,1 1,-7 5,-7 3</inkml:trace>
  <inkml:trace contextRef="#ctx0" brushRef="#br0" timeOffset="1395.504">390 480,'1'226,"-2"-224,1 0,0 0,0 0,0 0,0 0,1 0,-1 0,0 0,1 0,-1 0,1-1,0 1,0 0,0 0,0-1,0 1,0 0,0-1,0 1,1-1,-1 1,0-1,1 0,0 0,-1 1,1-1,0 0,-1 0,1-1,0 1,0 0,0-1,0 1,0-1,-1 1,1-1,0 0,0 0,0 0,0 0,0 0,0 0,0-1,0 1,0-1,0 1,0-1,0 0,-1 1,1-1,0 0,8-8,-1 0,-1 0,1-1,-2 0,1 0,-1-1,-1 0,0 0,0-1,-1 0,-1 0,13-25,-17 36,1 0,-1 0,0 0,0 0,1 0,-1 0,1 0,-1 0,1 0,-1 0,1 0,-1 0,1 0,0 0,0 1,-1-1,1 0,0 0,0 1,0-1,0 1,0-1,0 1,0-1,0 1,0-1,0 1,0 0,0 0,0 0,0-1,0 1,0 0,1 0,-1 0,0 1,0-1,0 0,0 0,0 1,0-1,0 0,0 1,0-1,0 1,0-1,0 1,0 0,0-1,-1 1,1 0,0 0,0-1,-1 1,1 0,0 0,-1 0,1 0,-1 0,1 0,-1 0,0 0,1 0,-1 0,0 0,0 0,0 0,0 1,0-1,0 0,10 33,-2 1,-1 0,-2 0,-1 0,-2 0,-2 1,-2 21,1-18,1-27,0 0,-1 1,0-1,-1 0,0 0,-1-1,0 1,-1 0,0-1,-1 0,-1 0,1 0,-2-1,1 0,-2 0,1 0,-1-1,0 0,-1-1,-9 7,17-13,-1-1,0 0,0 1,0-1,0 0,0 0,0 1,0-2,0 1,0 0,0 0,-1-1,1 1,0-1,-1 0,1 1,0-1,0 0,-1-1,1 1,0 0,-1-1,1 1,0-1,0 0,0 1,-1-1,1 0,0 0,0-1,0 1,1 0,-1-1,0 1,0-1,1 1,-1-1,1 0,-1 0,1 0,0 0,0 0,0 0,0 0,0 0,0 0,1 0,-1-1,1 1,-1 0,1-2,-2-13,1 0,1 1,0-1,1 0,1 1,1-1,0 1,1 0,1 0,0 0,1 0,1 1,1 0,0 0,1 1,9-12,-4 8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50.8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318 85,'-19'-20,"14"14,0 0,0 1,0 0,-1 0,0 0,0 1,0 0,0 0,-1 0,1 1,-1 0,0 0,0 1,-2-1,3 2,0 0,0 1,0 0,0 0,0 0,0 1,0-1,0 2,0-1,0 0,0 1,1 0,-1 1,1-1,-1 1,1 0,0 1,0-1,0 1,1 0,-1 0,1 0,0 1,-1 1,-3 3,1 0,1 0,0 1,0 0,1 0,0 1,1-1,0 1,0 0,2 0,-1 1,0 6,3-14,-2 7,0-1,0 1,2 0,-1-1,1 1,1 0,0 0,0-1,1 1,1-1,0 1,0-1,1 0,0 0,4 5,-6-12,0-1,0 0,1-1,-1 1,1 0,-1-1,1 1,0-1,-1 0,1 0,0 0,0 0,0-1,0 1,0-1,0 0,0 1,0-1,0-1,0 1,0 0,0-1,0 1,0-1,0 0,-1 0,1 0,0-1,0 1,-1-1,3-1,76-62,-77 62,15-15,-1-1,-1 0,0-1,-2-1,0 0,-2-1,5-10,-18 32,17-29,-17 28,0 1,0 0,0-1,0 1,1 0,-1-1,0 1,0-1,0 1,1 0,-1-1,0 1,1 0,-1 0,0-1,1 1,-1 0,0 0,1 0,-1-1,0 1,1 0,-1 0,1 0,-1 0,0 0,1 0,-1 0,1 0,-1 0,1 0,-1 0,0 0,1 0,-1 0,1 0,-1 0,0 0,1 0,-1 1,1-1,-1 0,0 0,1 0,-1 1,0-1,1 0,-1 0,0 1,0-1,1 0,-1 1,0-1,0 0,1 1,-1-1,0 1,0-1,0 0,0 1,0-1,0 1,0-1,0 0,0 1,0-1,0 1,0-1,0 1,0-1,9 107,3-21,-5 1,-3-1,-6 72,-50 78,49-226,0 0,-1-1,0 1,-1-1,0 0,-1 0,1 0,-2-1,1 0,-7 6,11-12,0 1,-1-1,1 0,-1 0,1 0,-1-1,1 1,-1-1,0 1,0-1,0 0,0 0,0 0,0-1,0 1,0 0,0-1,0 0,0 0,-1 0,1 0,0-1,0 1,0-1,0 0,0 0,0 0,0 0,0 0,0-1,1 1,-1-1,1 1,-1-1,1 0,-2-2,-2-3,1 0,1-1,-1 0,1 0,0 0,1 0,0-1,0 1,1-1,0 0,1 0,0 0,0 0,1 0,0 1,0-1,1 0,0 0,1 0,0 0,1 1,-1-1,1 1,5-8,3-4,1 1,1 1,1 0,1 0,0 2,2 0,-1 1,2 0,0 2,1 0,0 1,12-6,19 2,-26 12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2:13.1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114 199,'0'366,"-1"-352,1 0,-2 0,0 0,-1 0,0 0,-1-1,0 1,-1-1,-2 3,6-16,1 0,0-1,0 1,0 0,0 0,-1 0,1-1,0 1,0 0,0 0,-1 0,1 0,0-1,0 1,-1 0,1 0,0 0,0 0,-1 0,1 0,0 0,-1 0,1 0,0 0,0 0,-1 0,1 0,0 0,0 0,-1 0,1 0,0 0,-1 0,1 0,0 0,0 0,-1 0,1 1,2-16</inkml:trace>
  <inkml:trace contextRef="#ctx0" brushRef="#br0" timeOffset="311.262">0 143,'29'0,"14"0,5 0,-1 0,-4 0,-4 0,-4 0,-4 0,-1 0,-2-5,0-2,-1 1,0 1,-4 2</inkml:trace>
  <inkml:trace contextRef="#ctx0" brushRef="#br0" timeOffset="571.952">29 424,'29'0,"14"0,5 0,-2 0,-3 0,-4 0,-4 0,-8 0</inkml:trace>
  <inkml:trace contextRef="#ctx0" brushRef="#br0" timeOffset="1183.913">565 397,'-7'12,"1"1,0 0,1 0,0 0,1 1,1 0,0 0,1 0,0 0,1 0,1 0,0 0,1 0,1 1,0-1,1 0,0-1,5 13,-7-25,-1 1,1-1,-1 0,1 1,0-1,-1 0,1 0,0 0,0 0,0 0,0 0,0 0,0 0,0 0,1 0,-1 0,0-1,0 1,1-1,-1 1,0-1,1 1,-1-1,1 0,-1 1,0-1,1 0,-1 0,1 0,-1 0,0 0,1-1,-1 1,1 0,-1-1,0 1,1-1,-1 1,0-1,1 1,-1-1,0 0,0 0,0 0,0 0,0 0,0 0,0 0,0 0,0 0,0 0,0 0,-1-1,1 1,-1 0,1-1,-1 1,1-1,28-72,-26 63,0 1,0 0,1 0,0 1,1-1,0 1,0 0,1 0,0 0,1 1,0 0,-6 7,-1 0,1 1,-1-1,1 0,0 1,0-1,-1 0,1 1,0-1,0 1,0-1,-1 1,1 0,0-1,0 1,0 0,0 0,0-1,0 1,0 0,0 0,0 0,0 0,0 0,0 0,0 1,0-1,0 0,-1 0,1 1,0-1,0 1,0-1,0 0,0 1,-1 0,1-1,0 1,0-1,-1 1,1 0,0 0,-1-1,1 1,-1 0,1 0,-1 0,1 0,-1-1,0 1,1 0,-1 0,0 0,0 0,0 0,0 0,0 0,0 0,0 0,7 62,-7-63,-3 207,-22-66,24-126,0-1,-2 1,0-1,0 0,-1 0,-1 0,0-1,-1 0,-1 0,-6 11,13-24,0 1,0 0,-1-1,1 1,0-1,0 1,-1 0,1-1,0 1,-1-1,1 1,0-1,-1 1,1-1,-1 1,1-1,-1 1,1-1,-1 0,0 1,1-1,-1 0,1 1,-1-1,0 0,1 0,-1 0,0 0,1 1,-1-1,0 0,1 0,-1 0,1 0,-1 0,0-1,1 1,-1 0,0 0,1 0,-1-1,0 1,1 0,-1 0,1-1,-1 1,1-1,-1 1,1 0,-1-1,1 1,-1-1,1 1,-1-1,1 1,0-1,-1 0,1 1,0-1,0 1,-1-1,1 0,0 1,-8-44,8 26,1 0,2 0,-1 1,2-1,0 1,1 0,1 0,1 0,0 1,1 0,1 0,0 1,1 0,8-8,-8 9</inkml:trace>
  <inkml:trace contextRef="#ctx0" brushRef="#br0" timeOffset="1774.67">1384 1,'-3'2,"-1"-1,1 1,0 0,0 1,0-1,1 0,-1 1,0 0,1 0,0-1,-1 2,1-1,1 0,-1 0,0 0,1 1,-1 0,-2 3,-84 156,-138 258,128-239,92-160,6-4</inkml:trace>
  <inkml:trace contextRef="#ctx0" brushRef="#br0" timeOffset="2098.72">1552 340,'-28'39,"2"2,1 1,2 1,2 0,2 2,2 0,2 1,-7 39,-16 41,35-117,6-15,4-8,2 1</inkml:trace>
  <inkml:trace contextRef="#ctx0" brushRef="#br0" timeOffset="2349.137">1468 340,'34'-5,"15"-1,5-1,-2 2,-6-3,-5 0,-5 0,-4 3,-7 2</inkml:trace>
  <inkml:trace contextRef="#ctx0" brushRef="#br0" timeOffset="2537.196">1468 594,'34'-5,"15"-1,5 0,-2 1,-6 2,-10 1</inkml:trace>
  <inkml:trace contextRef="#ctx0" brushRef="#br0" timeOffset="2819.724">2032 650,'-23'34,"-9"16,-4 3,5-1,3-5,6-7,2-9,4-10</inkml:trace>
  <inkml:trace contextRef="#ctx0" brushRef="#br0" timeOffset="3039.607">1779 622,'14'19,"5"11,-1 6,2-4,-3-2,0-2,3 0,-3-1,1-4,2-2,3-4,-3-5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2:17.1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0 735,'127'-11,"86"-25,-49 20,-146 10</inkml:trace>
  <inkml:trace contextRef="#ctx0" brushRef="#br0" timeOffset="408.966">170 932,'10'0,"7"0,6 0,4 0,3 0,0 0,0 0,0 0,-1-5,0-1,0 0,-1 1,0 2,1 0,-1 2,0 1,0 5,-5 1</inkml:trace>
  <inkml:trace contextRef="#ctx0" brushRef="#br0" timeOffset="10251.288">1073 961,'-1'-57,"4"39,1 1,0-1,1 1,1-1,1 1,1 1,0 0,1 0,0 0,2 1,-1 1,2 0,0 0,1 1,0 1,1 0,0 1,11-6,-24 16,0 0,1 1,-1-1,1 1,-1 0,1-1,-1 1,1 0,-1 0,1 0,-1 0,1 0,-1 0,1 1,-1-1,0 0,1 1,-1-1,1 1,-1 0,0-1,1 1,-1 0,0 0,0 0,1 0,-1 0,0 0,0 0,0 0,0 0,0 0,-1 1,1-1,0 0,-1 1,1-1,0 0,-1 1,1 0,16 62,-14 158,30-287,82-132,-49 124,-65 72,1 1,-1-1,0 1,0-1,1 1,-1-1,0 1,0 0,1 0,-1-1,0 1,1 0,-1 0,0 0,1 1,-1-1,0 0,1 0,-1 1,0-1,1 1,-1-1,0 1,0 0,0-1,0 1,0 0,0 0,0 0,0 0,0 0,0 0,0 0,0 0,0 0,-1 0,1 0,-1 0,1 1,-1-1,1 0,-1 0,1 1,-1 0,17 60,-1 76,-4-78,-19-52,1-13</inkml:trace>
  <inkml:trace contextRef="#ctx0" brushRef="#br0" timeOffset="10811.278">1778 368,'47'168,"-46"-161,0 3,1 1,0 0,1 0,0-1,0 0,1 1,0-1,1 0,0-1,1 1,0-1,0 0,1-1,7 7,-11-15,-1 0,1 0,0 0,0 0,0-1,-1 1,1-1,0 0,0 0,-1 0,1 0,-1 0,1-1,-1 1,1-1,-1 0,0 1,0-1,0 0,0 0,0 0,0-1,-1 1,1 0,-1-1,1 1,-1-1,0 1,0-1,0 0,0 1,-1-1,1 0,-1 0,1 0,-1 1,0-3,66-181,-57 163,0 1</inkml:trace>
  <inkml:trace contextRef="#ctx0" brushRef="#br0" timeOffset="11337.213">2258 57,'16'0,"71"7,-86-6,1-1,0 1,0-1,0 1,-1 0,1 0,0 0,-1 0,1 0,-1 0,1 1,-1-1,1 0,-1 1,0-1,0 1,0 0,0-1,0 1,0 0,0 0,0-1,-1 1,1 0,-1 0,1 0,-1 0,0 0,0 0,0 0,0-1,0 1,0 0,0 0,-1 0,1 0,-1 0,1 0,-1 0,0 0,-3 6,0 0,0 0,-1-1,0 0,0 0,0 0,-1 0,0-1,-1 0,1-1,-1 1,0-1,-1 0,-7 3,-63 60,77-67,0 1,0-1,0 1,0-1,0 1,0 0,0-1,0 1,1 0,-1 0,1 0,-1-1,1 1,0 0,0 0,0 0,0 0,0 0,0 0,0-1,1 1,-1 0,0 0,1 0,0 0,-1-1,1 1,0 0,0-1,0 1,0-1,0 1,1-1,-1 1,0-1,1 0,-1 0,1 1,-1-1,1 0,-1 0,1-1,0 1,0 0,-1 0,1-1,0 1,0-1,0 0,0 0,0 1,-1-1,2 0,12 1,0 0,0-1,0-1,0 0,0-1,-1-1,1 0,3-2,77-11,6 27,-83-5</inkml:trace>
  <inkml:trace contextRef="#ctx0" brushRef="#br0" timeOffset="11736.12">1807 904,'24'5,"13"-4,4-1,1-1,-2 0,-4-6,-2 0,-3 0,-2 2,-5-4,-3 0,1 2,-4 7,-5 8,-5 2</inkml:trace>
  <inkml:trace contextRef="#ctx0" brushRef="#br0" timeOffset="12406.272">2032 1186,'-9'83,"-21"97,30-178,0-1,0 1,0-1,0 1,0-1,0 1,0-1,-1 1,1-1,-1 1,1-1,-1 1,1-1,-1 0,0 1,0-1,0 0,0 0,0 1,0-1,0 0,0 0,0 0,0 0,-1 0,1-1,0 1,-1 0,1-1,0 1,-1 0,1-1,-1 0,1 1,-1-1,1 0,-1 0,1 0,-1 0,1 0,-1 0,1 0,-1 0,1-1,-1 1,1-1,-1 1,1-1,-1 1,1-1,0 0,-1 0,1 0,0 0,0 0,0 0,0 0,0 0,0 0,0 0,0-1,0 1,0-1,0-8,0-1,1 0,0 0,1 0,0 0,1 1,0-1,1 1,0-1,0 1,1 0,1 0,0 0,0 1,1-1,0 1,0 1,8-9,5-6,0 0,2 1,1 1,0 1,2 2,0 0,1 1,1 1,0 1,1 2,1 1,9-2,-28 9,0 2,0-1,0 2,1-1,-1 1,1 0,-1 1,1 0,0 1,0 0,-1 0,1 1,0 1,-1-1,-7 0,0 0,0 0,0 0,0 0,0 1,0-1,-1 0,1 1,-1-1,1 1,-1-1,1 1,-1 0,0 0,0 0,0 0,0-1,0 1,0 0,-1 1,1-1,0 0,-1 0,0 0,0 0,1 0,-1 1,-1-1,1 0,0 0,0 0,-1 0,1 0,-1 0,0 0,1 0,-1 0,-1 1,-49 69,26-55,-2-1,0-2,0 0,-1-2,-19 6,-27 12,72-30,1 0,-1 0,1 0,-1 1,1-1,-1 0,1 1,-1-1,1 1,0-1,-1 1,1 0,0 0,-1-1,1 1,0 0,0 0,0 0,0 0,0 1,0-1,0 0,0 0,0 1,1-1,-1 0,1 1,-1-1,1 0,-1 1,1-1,0 1,-1-1,1 1,0-1,0 1,0-1,0 1,0-1,1 1,-1-1,0 1,1-1,-1 1,1-1,0 0,-1 1,1-1,0 0,0 1,0-1,-1 0,2 0,-1 0,0 0,0 0,134 95,-131-91,0-1,0-1,0 1,0 0,1-1,0 0,-1 0,1 0,0-1,0 1,1-1,-1 0,0-1,1 0,-1 1,1-2,-1 1,1 0,-1-1,1 0,0-1,-1 1,1-1,-1 0,1-1,-1 1,0-1,1 0,-1 0,0-1,4-2,9-12</inkml:trace>
  <inkml:trace contextRef="#ctx0" brushRef="#br0" timeOffset="12844.83">2823 29,'37'81,"88"308,-115-360,-2 0,-1 1,-1 0,-2 0,-1 0,-1 0,-1 1,-2-1,-1 1,-2-1,-1 0,-1 0,-1-1,-2 1,-1-2,-11 23,-2-11,-2-1,-1-1,-2-1,-2-2,-1-1,-1-1,-2-1,-1-2,-2-2,-1-1,-1-2,-1-2,-14 5,25-15</inkml:trace>
  <inkml:trace contextRef="#ctx0" brushRef="#br0" timeOffset="13344.862">931 1,'-22'44,"1"2,2 1,2 0,2 1,3 1,-3 26,11-30,2 1,1-1,3 1,2-1,2 0,2 0,1-1,3 0,2-1,1 0,2-1,2-1,2 0,7 7,2 7,2-2,3-1,30 35,-57-78,0 0,1 0,0-1,0 0,1 0,0-1,1 0,-1-1,11 5,-2-5</inkml:trace>
  <inkml:trace contextRef="#ctx0" brushRef="#br0" timeOffset="13872.734">3697 85,'-13'45,"-41"113,-143 233,-29-40,70-104,139-199,17-31</inkml:trace>
  <inkml:trace contextRef="#ctx0" brushRef="#br0" timeOffset="15504.806">3980 283,'-18'13,"0"1,0 0,2 1,0 1,0 0,2 2,0-1,1 2,1 0,1 0,0 1,2 0,0 1,1 0,1 0,1 1,1 0,1 0,1 1,5 257,-2-271,0 0,0 0,1 0,0 0,1 1,0-2,1 1,-1 0,2 0,-1-1,1 0,1 1,-1-2,1 1,1 0,0-1,8 6</inkml:trace>
  <inkml:trace contextRef="#ctx0" brushRef="#br0" timeOffset="16109.896">4093 904,'40'-84,"94"-160,-134 243,0-1,1 1,-1 0,0 0,0 0,0 0,1 0,-1 0,1 0,-1 0,1 0,-1 0,1 0,0 0,-1 0,1 0,0 0,0 0,0 1,-1-1,1 0,0 1,0-1,0 0,0 1,0-1,0 1,0 0,1-1,-1 1,0 0,0 0,0 0,0-1,0 1,0 0,1 1,-1-1,0 0,0 0,0 0,0 1,0-1,0 0,0 1,0-1,0 1,0-1,0 1,0 0,0-1,0 1,0 0,0 0,-1 0,1 0,0-1,-1 1,1 0,0 1,-11 83,7-80,1 0,0 0,1 0,-1 0,1 0,0 0,0 0,1 0,-1 1,1-1,1 0,-1 0,0 1,1-1,0 0,1 0,-1 0,1 0,0 0,0 0,0-1,3 5,-3-8,0 1,0-1,0 1,0-1,0 0,0 0,1 0,-1 0,0 0,1 0,-1-1,1 1,-1-1,1 1,-1-1,1 0,-1 0,1 0,-1-1,1 1,-1 0,0-1,1 0,-1 0,1 1,-1-1,0 0,0-1,0 1,0 0,0-1,2-1,64-53,-13-8,-45 49,2 0,0 1,0 1,1 0,1 1,0 0,1 1,6-3,-20 13,1 0,-1 1,0-1,0 1,1-1,-1 1,0-1,1 1,-1 0,1 0,-1-1,1 1,-1 0,0 0,1 1,-1-1,1 0,-1 0,0 1,1-1,-1 1,1-1,-1 1,0-1,0 1,1 0,-1 0,0 0,0-1,0 1,0 0,0 0,0 1,0-1,0 0,-1 0,1 0,0 1,-1-1,1 0,-1 1,1-1,-1 0,1 1,-1-1,0 1,0-1,0 0,0 1,0 0,-2 77,-5-57,6-19,-1 0,1-1,-1 1,1 0,0 0,0 0,0 0,0 0,0 0,1 0,-1 0,1 0,0 0,0 0,0 0,1 0,-1 0,1 1,-1-1,1 0,0-1,0 1,0 0,1 0,-1 0,1-1,-1 1,1 0,0-1,0 0,0 1,0-1,2 1,12 3</inkml:trace>
  <inkml:trace contextRef="#ctx0" brushRef="#br0" timeOffset="16684.577">5165 508,'-26'7,"0"2,1 0,0 1,1 2,0 0,1 2,0 1,1 0,1 2,-17 16,6 33,31-64,1 0,-1 0,1 0,-1 0,1 0,0-1,0 1,0 0,0 0,0 0,1 0,-1 0,0 0,1 0,0-1,-1 1,1 0,0 0,0-1,0 1,0 0,0-1,0 1,0-1,1 1,-1-1,1 0,-1 0,1 1,-1-1,1 0,0 0,-1-1,1 1,0 0,0 0,6-2,0 1,-1-1,1 0,0-1,-1 0,0 0,1 0,-1-1,0 0,0-1,0 1,-1-2,1 1,-1 0,0-1,0 0,-1-1,3-2,22-20,-21 18,2 0,-1 0,1 1,0 0,1 0,0 2,1-1,-1 2,1 0,1 0,4-1,-15 7,-1-1,1 1,-1 0,1 0,-1 0,1 0,-1 1,1-1,-1 0,1 1,-1 0,0 0,1 0,-1 0,0 0,0 0,0 0,1 1,-1-1,-1 1,1-1,0 1,0 0,-1 0,1 0,-1 0,1 0,-1 0,0 0,0 0,0 1,0-1,0 1,21 89,-18-63,5 18,-3 0,-1 0,-3 1,-2-1,-1 1,-3-1,-2 0,-8 27,14-68,-1-1,1 0,-2 0,1 0,0 0,-1 0,0 0,0 0,-1 0,1-1,-1 1,0-1,0 0,-1 1,1-2,-1 1,0 0,0-1,0 1,0-1,-1 0,1-1,-1 1,0-1,0 0,0 0,0 0,0-1,0 0,0 0,0 0,0-1,-1 1,1-1,0-1,-1 1,1-1,0 1,0-2,0 1,-3-1,1-4,1 0,-1-1,1 0,0 0,0 0,1 0,0-1,0 0,1 0,0 0,1-1,0 0,0 1,0-1,1 0,1 0,0 0,0-1,0 1,1 0,1 0,-1 0,2 0,1-8,-3 12,1-20</inkml:trace>
  <inkml:trace contextRef="#ctx0" brushRef="#br0" timeOffset="17047.319">5504 141,'159'-11,"-152"11,1 1,-1 0,0 0,0 0,0 1,0 0,-1 1,1-1,0 1,-1 1,0-1,0 1,0 0,0 1,-1-1,1 1,-1 0,0 0,-1 1,4 4,2 14,0 0,-2 0,-1 1,-1 0,-1 0,-1 0,-1 1,-1 0,-1-1,-2 1,-1 0,0-1,-5 13,0 10,-2-1,-3 0,-1-1,-2 0,-3-1,-1-1,-3-1,-1 0,-6 5,11-19,14-19,-2 0,1-1,-1 0,0 0,-1-1,0 0,0 0,-1 0,0-1,-8 5,0-4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2:53.3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57 339,'167'-11,"63"-24,-174 30,-50 10</inkml:trace>
  <inkml:trace contextRef="#ctx0" brushRef="#br0" timeOffset="495.678">0 565,'10'0,"7"0,7 0,3 0,2 0,1 0,0 0,0 0,0 0,-1 0,0 0,-1 0,0 0,0 0,0 0,-4-5,-8-1</inkml:trace>
  <inkml:trace contextRef="#ctx0" brushRef="#br0" timeOffset="1141.023">226 1,'2'7,"1"1,-1 0,1-1,0 0,1 0,0 0,0 0,0 0,1-1,0 0,0 0,1 0,-1-1,2 1,-3-1,18 15,1 0,1-1,1-2,1 0,0-2,1 0,16 5,-37-17,4 0,0 0,-1 1,1 1,-1-1,0 2,0-1,-1 1,1 1,-2-1,1 1,0 1,-1-1,-1 1,1 1,-1-1,-1 1,0 0,0 0,2 6,-8-10,0 0,0 0,-1 0,1 0,-1 0,0 0,-1 0,1-1,-1 0,0 1,0-1,0 0,-1 0,1 0,-1-1,0 0,0 1,0-1,-1 0,1-1,-1 1,0-1,-4 2,-18 14,-289 206,293-207,20-16,0 0,0 1,0 0,0-1,1 1,-1 0,1 0,-1 1,1-1,0 0,0 1,0-1,0 1,0 0,1 0,-1 0,1 0,-1 0,1 2,1 7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3:08.0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81,'341'-55,"-246"34,-76 16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3:08.2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28,'29'0,"14"0,4 0,0-5,-4-1,-4 0,-5 1,-2 2,-2 1,-7 5,-7 3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2:58.1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86 170,'24'0,"13"0,4 0,1 0,-2 0,-4 0,-7 5,-9 1</inkml:trace>
  <inkml:trace contextRef="#ctx0" brushRef="#br0" timeOffset="-359.348">114 311,'-27'196,"14"-24,-20-59,34-121,3-5</inkml:trace>
  <inkml:trace contextRef="#ctx0" brushRef="#br0" timeOffset="326.525">86 508,'15'5,"8"1,7 1,2-2,0-2,0-1,0 0,-7-2</inkml:trace>
  <inkml:trace contextRef="#ctx0" brushRef="#br0" timeOffset="2988.989">876 367,'-2'-2,"1"0,-1 1,0-1,1 0,-1 1,0-1,0 1,0 0,0-1,0 1,0 0,0 0,0 0,-1 1,1-1,0 0,-1 1,1 0,0-1,-1 1,1 0,0 0,-1 0,1 1,0-1,-1 0,1 1,0 0,-1-1,1 1,0 0,0 0,-87 36,87-35,-1-1,1 1,0-1,0 1,0 0,0 0,0 0,0 0,0 0,0 1,1-1,-1 0,1 1,0-1,0 1,0 0,0-1,0 1,0 0,1-1,0 1,-1 0,1 0,0 0,0-1,0 1,1 0,-1 0,1-1,-1 1,1 0,0 0,49 46,-47-48,0 1,0-1,0 0,-1 1,1-1,0 1,-1 0,0 0,1 0,-1 0,0 1,0-1,0 0,0 1,0 0,-1-1,1 1,-1 0,0 0,0 0,0 0,0 0,0 0,-1 0,1 0,-1 0,0 0,0 0,0 0,0 0,0 0,-1 0,1 0,-1 0,-1 2,-1 1,-1-1,0 0,0 0,0 0,-1-1,0 0,0 1,0-2,0 1,-1 0,1-1,-1 0,0-1,0 1,0-1,0 0,0 0,0-1,-1 0,1 0,0-1,-6 1,-13 1</inkml:trace>
  <inkml:trace contextRef="#ctx0" brushRef="#br0" timeOffset="3252.774">1017 537,'-14'28,"-5"11</inkml:trace>
  <inkml:trace contextRef="#ctx0" brushRef="#br0" timeOffset="3505.567">1074 0,'0'0</inkml:trace>
  <inkml:trace contextRef="#ctx0" brushRef="#br0" timeOffset="3840.079">1158 649,'146'-215,"-116"184,-29 30,-1 1,1-1,0 1,-1 0,1-1,-1 1,1 0,-1-1,1 1,0 0,-1 0,1 0,0 0,-1-1,1 1,-1 0,1 0,0 0,-1 0,1 0,0 1,-1-1,1 0,0 0,-1 0,1 1,-1-1,1 0,0 0,-1 1,1-1,-1 1,1-1,-1 0,1 1,-1-1,0 1,1-1,-1 1,1-1,-1 1,0 0,1-1,-1 1,0-1,0 1,0 0,1-1,-1 1,0-1,0 1,0 0,0-1,0 1,0 0,0-1,0 1,-1 0,4 54,-4-50,1 0,-1 1,1-1,0 0,0 1,0-1,1 0,-1 1,1-1,1 0,-1 0,1 0,0 0,0 0,0 0,1 0,0-1,0 1,0-1,0 0,1 0,-1 0,1 0,0-1,0 1,4 1,-4-3,-1-1,1 0,0-1,-1 1,1-1,0 1,-1-1,1 0,0 0,-1-1,1 1,0-1,-1 0,1 0,-1 0,1 0,-1-1,0 1,1-1,-1 0,0 0,0 0,0 0,0-1,-1 1,1-1,-1 0,2-1,56-87,-26-2,-31 72</inkml:trace>
  <inkml:trace contextRef="#ctx0" brushRef="#br0" timeOffset="4548.777">1920 791,'-8'-15,"1"0,0 0,1-1,1 0,0 0,1 0,1-1,1 1,0-1,1 0,1 1,0-1,3-12,1-6,1 1,2 0,1 0,2 0,1 1,2 1,1 0,2 0,0 2,3 0,17-23,-23 37,1 0,1 0,0 1,1 1,1 1,0 0,17-9,-33 21,-1 1,0-1,1 1,-1-1,1 1,-1-1,1 1,-1-1,1 1,-1 0,1-1,-1 1,1 0,0-1,-1 1,1 0,0 0,-1 0,1-1,0 1,-1 0,1 0,0 0,-1 0,1 0,0 0,-1 0,1 1,0-1,-1 0,1 0,-1 0,1 1,0-1,-1 0,1 1,-1-1,1 0,-1 1,1-1,-1 1,1-1,-1 1,1-1,-1 1,1-1,-1 1,0-1,0 1,1 0,-1-1,0 1,0-1,1 1,-1 0,0-1,0 2,-15 36,-88 117,101-154,1 0,0 1,0-1,0 1,0-1,0 1,0-1,1 1,-1-1,0 1,1 0,-1-1,1 1,0 0,-1-1,1 1,0 0,0 0,0-1,0 1,1 0,-1 0,0-1,1 1,-1 0,1-1,0 1,-1-1,1 1,0 0,0-1,0 0,0 1,0-1,0 0,1 1,-1-1,0 0,1 0,-1 0,0 0,1 0,0 0,-1-1,1 1,-1 0,1-1,0 1,-1-1,1 0,0 0,0 1,-1-1,1 0,0 0,35 3,52 11,-86-13,-1 0,1 0,-1 1,1-1,-1 0,0 1,0-1,1 1,-1 0,0 0,0 0,-1 0,1 0,0 0,-1 0,1 1,-1-1,0 0,0 1,0-1,0 1,0 0,0-1,-1 1,0 0,1-1,-1 1,0 0,0 2,-3 6,0 0,-1 0,0 0,-1-1,0 0,-1 0,0 0,0-1,-1 0,-1 0,1 0,-1-1,-1 0,1-1,-1 0,-1 0,-4 2,11-7,0 1,-1-1,1 0,-1 0,1 0,-1 0,0-1,0 1,1-1,-1 0,0 0,0-1,-1 1,1-1,0 0,0 0,0 0,0-1,0 1,0-1,0 0,0 0,0 0,0-1,1 0,-1 1,0-1,1 0,0-1,-1 1,1-1,0 1,0-1,-1-1,-192-208,179 193,1-1,0 0,2-1,0 0,2-1,-4-8,9 11</inkml:trace>
  <inkml:trace contextRef="#ctx0" brushRef="#br0" timeOffset="5290.895">1 932,'23'11,"1"-1,0-1,0-1,1-1,0-1,0-2,0 0,1-1,-1-2,1-1,-1 0,1-2,0-1,371-44,-290 31,681-112,-653 118,-104 9</inkml:trace>
  <inkml:trace contextRef="#ctx0" brushRef="#br0" timeOffset="5646.914">284 1158,'-5'33,"-2"17,1 3,1-1,1-6,2-5,1-5,1-4,-5-2,-1-2,0-1,1 0,2 0,1 1,1-5</inkml:trace>
  <inkml:trace contextRef="#ctx0" brushRef="#br0" timeOffset="5939.327">311 1185,'34'-9,"15"-4,5 1,-2 2,-6 3,-5 3,-5 1,-3 2,-4 1,-1 1,-5 4,-7 2</inkml:trace>
  <inkml:trace contextRef="#ctx0" brushRef="#br0" timeOffset="6186.426">340 1355,'29'0,"14"0,4 0,-5-5,-5-1,-9-1</inkml:trace>
  <inkml:trace contextRef="#ctx0" brushRef="#br0" timeOffset="7089.701">227 113,'-5'0,"-1"5,-5 1,-1 5,3 5,-3 5,1 3,-3 3,2 1,2 1,8-4,9-7,8-7,2-4</inkml:trace>
  <inkml:trace contextRef="#ctx0" brushRef="#br0" timeOffset="7894.246">904 1298,'-24'20,"-7"10,0 6,7 0,6 1,12-8,11-3,10-6,7-7,5-5,2-4,1-8,1-2,-6-1</inkml:trace>
  <inkml:trace contextRef="#ctx0" brushRef="#br0" timeOffset="8186.344">1186 1355,'-6'6,"0"1,0 0,1 0,0 1,0 0,1 0,0 0,0 0,1 0,0 1,0-1,1 1,0 0,1 0,0 0,0 0,1 0,0 0,1 5,0-12,0 0,1 0,-1-1,0 1,1-1,-1 1,1-1,0 1,0-1,-1 0,1 0,0 0,0 0,0 0,0 0,0 0,0-1,0 1,0-1,0 1,1-1,-1 0,0 0,0 0,0 0,0 0,1-1,-1 1,0 0,0-1,1 0,66-25,-56 20,0 0,-1 0,0-2,-1 1,1-1,-1-1,-1 0,0-1,0 0,-1 0,0-1,-1-1,0 1,-1-1,0 0,-1-1,-1 1,3-9,-7 19,-1 0,0 0,0 0,0 0,1 0,-2 0,1 0,0 0,0 0,-1 1,1-1,-1 0,1 0,-1 0,0 0,0 0,0 1,0-1,0 0,0 1,0-1,-1 1,1-1,0 1,-1 0,0 0,1-1,-1 1,1 0,-1 0,0 1,0-1,0 0,0 1,1-1,-1 1,0-1,0 1,0 0,0 0,0 0,0 0,-1 0,-84 22,72-11</inkml:trace>
  <inkml:trace contextRef="#ctx0" brushRef="#br0" timeOffset="8538.678">1751 1185,'-109'73,"108"-72,1-1,-1 1,0-1,1 1,-1 0,0-1,1 1,-1 0,1 0,-1-1,1 1,-1 0,1 0,-1 0,1 0,0-1,0 1,-1 0,1 0,0 0,0 0,0 0,0 0,0 0,0 0,0 0,0 0,1-1,-1 1,0 0,0 0,1 0,-1 0,1 0,-1-1,0 1,1 0,0 0,-1-1,1 1,-1 0,1-1,0 1,0 0,0 0,46 20,-26-13,-19-8,1 1,0 0,0-1,0 1,0 1,-1-1,1 0,-1 1,1-1,-1 1,1 0,-1 0,0 0,0 0,0 0,0 0,0 1,0-1,-1 0,1 1,-1 0,1-1,-1 1,0 0,0 0,-1 0,1-1,0 1,-1 0,0 0,0 0,1 0,-2 0,1 0,0 0,-1 0,1 0,-1 0,0 0,0-1,0 1,-1 0,-1 3,-2 0,1-1,-1 1,1-1,-2 0,1 0,0-1,-1 0,0 0,0 0,0-1,0 0,-1 0,1 0,-1-1,0 0,0 0,0-1,-2 1,-17 1</inkml:trace>
  <inkml:trace contextRef="#ctx0" brushRef="#br0" timeOffset="9188.845">2033 1609,'-6'-34,"2"0,1-1,2 1,1-1,2 1,1-1,2 1,1 0,2 1,1-1,1 2,2-1,2 1,1 1,9-14,-13 28,2 0,-1 1,2 0,0 1,1 1,0 0,1 1,1 1,0 1,0 0,1 1,1 1,0 0,10-2,-28 10,0 1,0-1,1 0,-1 1,1-1,-1 1,0-1,1 1,-1 0,1 0,-1 0,1-1,-1 1,1 1,-1-1,1 0,-1 0,0 0,1 1,-1-1,1 1,-1-1,0 1,1 0,-1-1,0 1,0 0,0 0,1 0,-1 0,0 0,0 0,0 0,0 0,-1 0,1 1,0-1,0 0,-1 1,1-1,-1 0,1 1,-14 62,-126 100,138-163,0-1,0 1,0-1,0 1,1 0,-1-1,0 1,0 0,1 0,-1 0,0 0,1 0,-1 0,1 0,-1 0,1 0,0 0,-1 0,1 0,0 0,0 0,0 0,0 0,0 0,0 0,0 0,0 0,0 0,0 0,0 1,1-1,-1 0,0 0,1 0,-1 0,1-1,-1 1,1 0,0 0,-1 0,1 0,0 0,0-1,-1 1,1 0,0-1,0 1,0 0,0-1,0 1,0-1,0 0,0 1,0-1,0 0,0 0,0 1,0-1,0 0,0 0,1 0,42 3,-40-4,0 0,0 0,0 0,1 0,-1 1,0 0,0 0,0 0,0 0,0 1,0-1,0 1,0 0,0 1,0-1,0 1,0-1,-1 1,1 0,-1 0,1 1,-1-1,0 1,0 0,0 0,0 0,0 0,-1 0,1 0,-1 1,0-1,0 1,0 0,-1 0,1-1,-1 1,0 0,0 2,-1-2,0 0,-1 0,0-1,1 1,-2 0,1 0,0-1,-1 1,1 0,-1-1,0 1,0-1,-1 0,1 0,-1 0,1 0,-1 0,0-1,0 1,0-1,0 1,-1-1,1 0,-1-1,1 1,-1 0,0-1,1 0,-5 1,0 0,0 0,0-1,0 0,-1-1,1 1,0-2,-1 1,1-1,0 0,0-1,0 0,0 0,-6-3,-287-161,282 156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3:12.6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59,'38'-4,"22"-3,7 1,0-3,-1-1,-7 1,-8 3,-5 2,-4 2,-4 1,-5 1,-3 0,-1 1,-6 4,-7 2</inkml:trace>
  <inkml:trace contextRef="#ctx0" brushRef="#br0" timeOffset="919.645">903 116,'-5'34,"-1"15,-5 5,0-2,2-6,2-5,2-5,3-4,1-2,0-3,2-4</inkml:trace>
  <inkml:trace contextRef="#ctx0" brushRef="#br0" timeOffset="1350.693">819 200,'21'-20,"2"1,0 0,1 2,1 1,0 0,2 2,-1 1,1 2,26-8,-49 18,-1 0,1 0,-1 1,1-1,0 1,-1 0,1 0,0 0,-1 1,1-1,0 1,-1 0,1 0,-1 0,0 0,1 1,-1-1,0 1,0 0,1 0,-2 0,1 0,0 1,0-1,-1 1,1 0,-1-1,0 1,0 0,0 0,0 1,0-1,-1 0,0 1,1-1,-1 1,0-1,-1 1,1-1,-1 1,0 0,1-1,-1 1,-1 0,1-1,-1 1,1-1,-1 1,0 0,0-1,-1 0,0 2,-4 5,0 0,0 0,-1-1,-1 0,0 0,0-1,-1 0,0 0,0-1,0 0,-1-1,0 0,-1 0,1-1,-10 3,-11 8,28-15,0 0,1 0,-1 0,0 0,1 1,-1 0,1-1,-1 1,1 0,0 0,0 0,0 0,0 1,0-1,0 0,0 1,1 0,0-1,-1 1,1 0,0-1,0 1,0 0,1 0,-1 0,1 0,-1 0,1 0,0 0,0 0,1 0,-1 0,1 0,-1 0,1 0,0 0,0 1,8 5,-1 0,1-1,0 0,1 0,-1-1,2 0,-1-1,1 0,0-1,8 4,45 25,18 14,-66-39</inkml:trace>
  <inkml:trace contextRef="#ctx0" brushRef="#br0" timeOffset="672.278">198 229,'-17'8,"1"1,0 1,1 1,0 0,1 0,0 2,1 0,0 0,1 1,1 1,-10 15,19-28,1 1,0-1,-1 0,1 1,0 0,1-1,-1 1,0 0,1-1,-1 1,1 0,0 0,0-1,0 1,0 0,1 0,-1-1,1 1,-1 0,1-1,0 1,0 0,0-1,1 1,-1-1,0 0,1 1,0-1,-1 0,1 0,0 0,0 0,0 0,1-1,-1 1,0-1,0 1,1-1,-1 0,1 0,0 0,-1 0,1 0,0 0,-1-1,1 0,0 1,0-1,0 0,12-2,-1 0,1-1,-1 0,0-1,0-1,0 0,0-1,-1 0,0-1,0-1,-1 0,0-1,0 0,8-9,127-135,-147 154,0-1,0 1,0-1,-1 1,1 0,0-1,0 1,0-1,0 1,0 0,0-1,0 1,0 0,1-1,-1 1,0-1,0 1,0-1,1 1,-1 0,0-1,0 1,1-1,-1 1,1-1,-1 1,0-1,1 0,-1 1,1-1,-1 1,1-1,-1 0,1 0,-1 1,1-1,0 0,-1 0,1 1,-1-1,1 0,0 0,-1 0,1 0,-1 0,1 0,0 0,-1 0,1 0,-1 0,1-1,0 1,-1 0,1 0,-1 0,1-1,-1 1,1 0,-1-1,1 1,-1 0,1-1,-1 1,1-1,-1 1,1-1,-3 54,-27 125,27 79,2-247,0-1,-1 1,0-1,-1 1,0-1,-1 0,1 1,-2-1,1 0,-1-1,-1 1,0-1,0 0,0 0,-1 0,0-1,-1 0,0 0,0-1,-5 5,10-10,0 0,0 0,0 0,0-1,0 1,0-1,0 1,0-1,0 0,0 1,0-1,-1 0,1 0,0-1,0 1,0 0,0-1,0 1,0-1,0 0,0 1,0-1,0 0,0 0,1-1,-1 1,0 0,1 0,-1-1,1 1,-1-1,1 0,0 1,-1-1,1 0,0 0,0 0,0 1,0-1,1 0,-1 0,0-1,-11-90,14 76,1 1,1-1,0 0,2 1,0 0,0 0,2 1,-1 0,2 0,0 1,1 0,1 0,0 1,0 1,2 0,-1 0,1 2,10-7,4-8,-9 7</inkml:trace>
  <inkml:trace contextRef="#ctx0" brushRef="#br0" timeOffset="2248.889">481 342,'-5'-5,"-2"-6,1-6,-4-1,0-1,-3 2,-4 4,-4 4,-3 4,2 8,0 2,-1 2,4 3,5 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4:53.2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171 26,'0'-1,"0"0,0 0,0 0,0 0,0 0,-1 0,1 0,0 0,-1 0,1 0,-1 0,1 0,-1 0,1 0,-1 0,0 0,0 1,1-1,-1 0,0 0,0 1,0-1,0 0,0 1,0-1,0 1,0 0,0-1,0 1,0 0,0-1,0 1,0 0,0 0,0 0,0 0,0 0,0 0,0 0,-1 0,1 0,0 1,0-1,0 0,0 1,0-1,0 1,0-1,0 1,1 0,-1-1,0 1,0 0,0-1,1 1,-1 0,0 0,0 0,1 0,-1 1,-38 199,28-116,-32 203,14-125,27-164,2-9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3:11.7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0 197,'27'76,"-19"-53,0 0,-2 0,0 0,-2 1,0 0,-2 3,8 41,-7-40,23 58,-25-86,1 0,0 0,-1 0,1 0,0-1,-1 1,1-1,-1 1,1-1,-1 1,1-1,-1 0,1 1,-1-1,0 0,1 0,-1 0,0 0,0-1,0 1,0 0,0 0,0-1,0 1,0-1,0 1,0 0,-1-1,1 0,-1 1,1-1,-1 1,0-1,1 0,-1 1,0-1,0 1,0-1,0 0,-1 1,1-1,0 0,2-4,89-226,-44 96,-37 118</inkml:trace>
  <inkml:trace contextRef="#ctx0" brushRef="#br0" timeOffset="472.852">451 27,'16'-6,"1"1,-1 1,1 0,0 1,0 1,0 1,0 0,0 1,0 1,10 1,-24-1,-1-1,0 1,1-1,-1 1,0 0,1 0,-1 0,0 0,0 0,0 0,0 1,0-1,0 1,0-1,-1 1,1 0,0-1,-1 1,0 0,1 0,-1 0,0 1,0-1,0 0,0 0,0 0,-1 1,1-1,-1 0,1 1,-1-1,0 1,0-1,0 1,0-1,0 1,-40 78,-40 9,80-89,-1 1,1 0,-1 0,1-1,0 1,0 0,0-1,0 1,0 0,0 0,0-1,0 1,1 0,-1-1,1 1,-1 0,1-1,-1 1,1 0,0-1,0 1,0-1,0 0,0 1,0-1,1 0,-1 0,0 1,1-1,-1 0,0 0,1 0,-1-1,1 1,0 0,-1-1,2 1,65 12,-1-24,-54 7,0 2,1-1,-1 2,0-1,1 2,-1 0,1 1,12 1,-8 4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3:20.9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0 340,'369'0,"-236"-26,-124 23</inkml:trace>
  <inkml:trace contextRef="#ctx0" brushRef="#br0" timeOffset="333.328">0 508,'19'0,"12"0,4 0,2 0,-1 0,-1 0,-3 0,-1 0,-2 0,0 0,-1 0,0-4,0-3,0 1,0 2,-5 0</inkml:trace>
  <inkml:trace contextRef="#ctx0" brushRef="#br0" timeOffset="968.248">197 1,'30'55,"-13"-34,0 0,2-1,1-1,0-1,1-1,1-1,1 0,22 10,113 91,-156-115,0 0,0 0,0 1,-1-1,1 0,0 1,-1-1,0 1,1 0,-1-1,0 1,-1 0,1 0,0-1,-1 1,1 0,-1 0,0 0,0 0,0 0,0 0,-1-1,1 1,-1 0,0 0,0 0,0-1,0 1,0 0,0-1,-1 1,1-1,-1 1,0-1,0 0,0 0,-2 2,-91 66,-143 56,219-113,7-2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3:23.6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35,'-3'21,"0"0,-2 0,0 0,-1 0,-1-1,-1 0,-1-1,-1 0,0 0,-3 2,-10 22,-137 279,148-301,10-19,-1 0,1 1,0-1,0 0,0 1,0-1,0 1,0 0,1 0,-1 0,1 0,0 0,0 0,0 0,0 0,1 0,-1 0,1 0,0 0,-1 1,2-1,-1 0,0 0,1 0,-1 1,1-1,0 0,0 0,0 0,0 0,1 0,-1-1,1 1,0 0,0-1,0 1,0-1,0 1,0-1,2 1,7 0,1 0,-1 0,1-2,0 1,0-1,-1-1,1 0,0-1,0 0,0-1,0 0,-1-1,1 0,0-1,60-10,-4-6,-57 7</inkml:trace>
  <inkml:trace contextRef="#ctx0" brushRef="#br0" timeOffset="223.71">0 402,'34'0,"15"0,10 0,-1 0,-6 0,-6 0,-6 0,-6 0,-3 0,-3 0,-1 0,0 0,0 0,0 0,1 0,-5 0</inkml:trace>
  <inkml:trace contextRef="#ctx0" brushRef="#br0" timeOffset="693.71">959 373,'-166'67,"156"-62,0-1,1 1,0 1,0-1,1 2,0-1,0 1,0 0,1 1,0 0,0 0,1 1,0-1,0 1,1 1,0-1,1 1,0 1,3-9,1 0,-1 1,1-1,0 0,0 0,0 1,0-1,0 0,0 0,1 1,-1-1,1 0,0 0,0 0,-1 1,1-1,1 0,-1 0,0-1,0 1,1 0,-1 0,1-1,-1 1,1 0,0-1,0 0,0 1,0-1,0 0,0 0,0 0,0 0,0-1,0 1,0 0,1-1,-1 0,0 1,0-1,1 0,0 0,98-16,123-137,-223 152,1-1,-1 1,0 0,1 1,-1-1,1 0,0 0,-1 1,1-1,0 1,-1-1,1 1,0 0,-1-1,1 1,0 0,0 0,-1 0,1 1,0-1,0 0,-1 1,1-1,0 1,-1-1,1 1,-1 0,1 0,-1-1,1 1,-1 0,1 1,-1-1,0 0,0 0,1 0,-1 1,0-1,0 1,0-1,-1 1,1-1,0 1,0-1,-1 1,1 0,-1 0,0-1,1 1,-1 0,0-1,0 1,0 1,18 104,-7-87</inkml:trace>
  <inkml:trace contextRef="#ctx0" brushRef="#br0" timeOffset="1082.492">1299 656,'83'-131,"47"3,-130 127,0 1,0-1,0 1,0-1,1 1,-1-1,0 1,0-1,1 1,-1-1,0 1,1-1,-1 1,1 0,-1-1,0 1,1-1,-1 1,1 0,-1 0,1-1,-1 1,1 0,0 0,-1 0,1-1,-1 1,1 0,-1 0,1 0,-1 0,1 0,0 0,-1 0,1 0,-1 0,1 1,-1-1,1 0,-1 0,1 0,0 1,-1-1,1 0,-1 0,0 1,1-1,-1 1,1-1,-1 0,1 1,-1-1,0 1,1-1,-1 1,0-1,0 1,1-1,-1 1,0-1,0 1,0-1,0 1,0 0,1-1,-1 1,0-1,0 1,-14 41,10-31,2-8,0 0,1 0,-1 0,1 1,0-1,0 0,0 0,0 1,1-1,-1 0,1 1,0-1,0 1,0-1,0 0,1 1,-1-1,1 1,0-1,0 0,0 0,1 0,-1 1,1-1,-1-1,1 1,0 0,0 0,0-1,1 1,-1-1,1 1,-1-1,1 0,0 0,0 0,0-1,2 2,5-1,-1-1,1 0,0-1,-1 0,1-1,-1 0,1 0,-1-1,1 0,-1-1,0 0,0 0,0-1,-1 0,1-1,-1 0,6-4,52-23,-48 25</inkml:trace>
  <inkml:trace contextRef="#ctx0" brushRef="#br0" timeOffset="1832.987">2089 825,'-17'-39,"12"10,3 0,0 0,2 0,1 0,1-1,1 1,2 1,1-1,1 1,2 0,1 0,11-23,-12 25,2 1,0-1,1 2,2 0,0 0,2 1,0 1,2 1,0 0,8-5,-15 14,2-1,0 2,0 0,1 0,0 2,1-1,0 2,1 0,-1 1,1 0,1 1,-1 1,18-2,-33 6,1 1,-1-1,1 1,-1 0,1 0,-1 0,1 0,-1 0,1 0,-1 0,1 1,-1-1,1 1,-1-1,1 1,-1-1,0 1,1 0,-1-1,0 1,0 0,1 0,-1 0,0 0,0 0,0 0,0 1,0-1,0 0,-1 0,1 1,0-1,-1 0,1 1,-1-1,1 1,-1-1,0 1,1-1,-1 1,0-1,0 1,0-1,0 1,0-1,-1 1,1 0,-29 68,-80 73,108-142,0 0,0 1,0-1,0 0,1 0,-1 1,0-1,1 0,-1 1,0-1,1 1,0-1,-1 1,1-1,0 1,0-1,0 1,0-1,0 1,0-1,0 1,0-1,1 1,-1-1,1 1,-1-1,1 1,0-1,-1 1,1-1,0 0,0 0,0 1,0-1,0 0,0 0,0 0,0 0,0 0,1 0,-1 0,0-1,1 1,-1 0,0-1,1 1,-1-1,1 1,-1-1,1 0,-1 0,1 0,0 1,-1-1,1-1,-1 1,2 0,23 2,-23-3,0 1,0-1,0 1,0 0,-1 0,1 0,0 0,0 0,0 0,0 1,0 0,0-1,0 1,-1 0,1 0,0 1,-1-1,1 0,-1 1,1 0,-1 0,0-1,1 1,-1 1,0-1,-1 0,1 0,0 1,0-1,-1 1,0-1,1 1,-1 0,0 0,0-1,-1 1,1 3,-1-1,0-1,-1 1,0 0,0-1,0 1,0-1,-1 1,0-1,0 1,0-1,0 0,-1 0,1 0,-1 0,0-1,0 1,-1-1,1 0,-1 0,0 0,0 0,0 0,0-1,0 0,0 0,-1 0,1 0,-1-1,1 0,-2 1,-6 1,0-1,0 0,0 0,1-2,-2 1,1-1,0-1,1 0,-1-1,0 0,-8-3,-138-78,136 69,-171-144,180 143,2 2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3:26.5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57,'5'0,"6"0,6 0,5 0,4 0,2 0,1-5,0-1,1 0,-1 1,0-4,-1 1,1 1,-1 1,1 3,-1 1,-5 6,-6 2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3:26.9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0,'10'0,"7"0,6 0,4 0,2 0,1 0,1 0,-2 0,1 0,-1 0,0 0,-1 0,-4 0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3:30.3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250 424,'12'-9,"0"2,0 0,1 0,0 1,0 0,0 2,1-1,0 2,-1-1,2 2,-1 0,0 1,0 0,0 1,1 1,-1 0,11 3,-24-5,0 1,1 0,-1 0,0 0,1 0,-1 0,0 0,0 0,1 0,-1 0,0 0,0 1,1-1,-1 1,0-1,0 1,0-1,1 1,-1-1,0 1,0 0,0 0,0 0,0 0,-1 0,1-1,0 2,0-1,0 0,-1 0,1 0,-1 0,1 0,-1 0,1 1,-1-1,0 0,1 0,-1 1,0-1,0 0,0 1,0-1,0 0,0 0,-1 1,1-1,0 0,-1 0,1 1,-1-1,-6 11,-1-1,-1 1,0-2,-1 1,0-1,0-1,-1 0,-8 5,-21 19,20-15,-50 61,70-77,0-1,-1 0,1 1,0-1,0 0,0 1,0-1,0 0,0 1,0-1,1 0,-1 1,0-1,1 0,-1 0,1 1,-1-1,1 0,0 0,-1 0,1 0,0 0,0 0,0 0,0 0,0 0,0 0,0 0,0 0,0-1,0 1,1 0,-1-1,0 1,0-1,1 0,-1 1,0-1,1 0,-1 0,1 0,61 7,-58-7,24 0,-3-1</inkml:trace>
  <inkml:trace contextRef="#ctx0" brushRef="#br0" timeOffset="827.625">871 424,'0'4,"0"8,0 5,0 5,0 4,0 2,0 1,0 0,-5 1,-2-1,1-10,1-8</inkml:trace>
  <inkml:trace contextRef="#ctx0" brushRef="#br0" timeOffset="1102.855">1152 311,'0'19,"0"11,0 6,-4-4,-3-2,1-2,2 0,0-1,-3-4,-1-2,2-5</inkml:trace>
  <inkml:trace contextRef="#ctx0" brushRef="#br0" timeOffset="3568.186">730 424,'91'-44,"-50"22,-24 11,1 1,0 1,1 0,0 1,0 2,0 0,1 1,8-1,-19 6,0 0,0 1,-1 0,1 1,0 0,-1 0,1 1,-1 0,0 1,6 3,59 17,-63-22,-1-1,0-1,1 0,-1 0,0 0,1-1,-1-1,0 1,0-2,0 1,0-1,0-1,4-2,5-5</inkml:trace>
  <inkml:trace contextRef="#ctx0" brushRef="#br0" timeOffset="4387.38">1576 199,'0'9,"0"8,0 7,0 3,0 2,0 1,0 0,0 0,0-1,0 0,0 0,0 0,0-1,0 0,0-5</inkml:trace>
  <inkml:trace contextRef="#ctx0" brushRef="#br0" timeOffset="4907.869">1491 226,'28'-7,"22"-6,0 1,1 2,1 3,0 2,4 2,-54 3,0-1,-1 1,1 0,0 0,-1 0,1 0,0 0,-1 0,1 0,0 0,-1 1,1-1,0 0,-1 1,1 0,-1-1,1 1,-1 0,1 0,-1 0,0 0,1 0,-1 0,0 0,0 0,0 1,0-1,0 0,0 1,0-1,0 1,0-1,-1 1,1-1,-1 1,1-1,-1 1,1 0,-1-1,0 1,0 0,0-1,0 1,0 0,0-1,0 1,-1 0,1-1,-1 1,1-1,-1 1,0 0,-6 8,0-1,-1 1,0-2,-1 1,0-2,0 1,0-1,-1 0,0-1,-1 0,1-1,-9 4,-33 19,48-26,0 1,1-1,-1 1,1-1,0 1,-1 0,1 0,1 0,-1 1,0-1,1 1,-1-1,1 1,0 0,1 0,-1 0,1 0,-1 0,1 0,0 0,1 1,-1-1,1 0,0 1,0-1,0 0,0 0,1 1,0-1,0 0,0 0,0 0,1 1,-1-2,1 1,0 0,0 0,1 0,-1-1,1 0,0 1,0-1,0 0,93 39,-45-26,-37-9,-8 0</inkml:trace>
  <inkml:trace contextRef="#ctx0" brushRef="#br0" timeOffset="6421.708">250 876,'1'0,"76"0,1-2,72-14,-87 9,-1 3,2 2,27 4,96-3,50-25,-42 13,39-21,-101 23,-122 11</inkml:trace>
  <inkml:trace contextRef="#ctx0" brushRef="#br0" timeOffset="6821.868">1096 960,'0'24,"0"13,0 4,-5 1,-1-2,0-4,1-2,2-3,0-1,-2-2,-2 0,1 0,-4-6,1 0,1-5</inkml:trace>
  <inkml:trace contextRef="#ctx0" brushRef="#br0" timeOffset="7285.078">758 1073,'72'-21,"-25"5,0 2,1 3,1 1,-1 3,1 2,19 1,115 7,-171-3</inkml:trace>
  <inkml:trace contextRef="#ctx0" brushRef="#br0" timeOffset="7933.038">2197 142,'18'39,"7"16,-2 1,-3 1,-2 1,-3 0,-2 4,-4-6,-2-23,-2 0,-1 1,-1-1,-2 1,-1 0,-2-1,-1 1,-4 14,-2-16,-1 0,-1-1,-1 0,-2-1,-2 0,0-1,-2-1,-1-1,-1-1,-13 14,-115 63,130-92,-9 4</inkml:trace>
  <inkml:trace contextRef="#ctx0" brushRef="#br0" timeOffset="8489.902">80 170,'-20'67,"6"-26,2 1,2 0,1 1,3 0,1 0,1 31,9-14,2 0,2-1,4 1,2-2,2 0,3-1,2-1,6 6,-9-20,-10-18,2 0,0-2,1 1,2-1,0-1,1-1,11 12,18-5,-23-20</inkml:trace>
  <inkml:trace contextRef="#ctx0" brushRef="#br0" timeOffset="9137.481">2563 254,'1'0,"7"-4,0 1,0 0,0 0,0 1,1 0,-1 1,1 0,-1 0,1 1,-1 0,1 0,-1 1,1 0,-1 0,1 1,3 2,-10-2,-1 0,0 0,0 0,-1 0,1 0,0 0,-1 0,1 0,-1 0,0 0,0 0,0 1,0-1,0 0,0 0,0 0,-1 0,1 0,-1 0,0 0,1 0,-1 0,0 0,0 0,0 0,-1 0,1 0,0-1,-1 1,1 0,-1-1,1 1,-1-1,0 0,0 0,1 0,-1 1,0-2,0 1,-2 1,-1 2,-10 10,3-5,1 0,1 1,0 1,0-1,1 2,0-1,1 1,0 2,7-12,0 0,0 0,0 1,1-1,-1 0,1 0,-1 0,1 0,0 0,0 1,0-1,0 0,0 0,1 0,-1 0,1 0,-1 1,1-1,0 0,0 0,0 0,0 0,0-1,0 1,0 0,1 0,-1-1,1 1,-1-1,1 1,-1-1,1 0,0 1,0-1,0 0,0 0,0 0,0-1,0 1,0 0,0-1,0 1,0-1,1 0,1 1,101-1,-10-24,-73 22</inkml:trace>
  <inkml:trace contextRef="#ctx0" brushRef="#br0" timeOffset="10120.269">3354 113,'0'-9,"0"1,0 7,0 8,-5 9,-1 5,0 4,1 3,2 2,1 0,0-1,2 1,0-1,0 0,0-1,1 1,4-6,1-6</inkml:trace>
  <inkml:trace contextRef="#ctx0" brushRef="#br0" timeOffset="10439.84">2959 621,'253'-20,"230"12,-344 8,-113 0</inkml:trace>
  <inkml:trace contextRef="#ctx0" brushRef="#br0" timeOffset="11155.49">3157 847,'-9'2,"1"1,0-1,0 2,0-1,1 1,-1 0,1 1,0-1,0 1,1 1,-1-1,1 1,0 1,1-1,0 1,0 0,0 0,1 0,0 1,-2 3,-27 89,32-98,1 1,-1-1,1 1,0-1,0 1,0-1,0 1,0-1,1 1,-1-1,1 0,-1 1,1-1,0 0,0 1,0-1,0 0,1 0,-1 0,1 0,-1 0,1 0,0 0,-1-1,1 1,0-1,0 1,0-1,0 1,0-1,1 0,-1 0,0 0,1-1,-1 1,0 0,1-1,-1 1,1-1,-1 0,7-1,0 0,0-1,-1 0,1-1,0 0,-1 0,0 0,0-1,0-1,0 1,-1-1,0 0,0-1,0 0,0 0,10-8,182-114,-198 127,1 1,-1-1,0 0,0 1,0-1,1 0,-1 1,0 0,1-1,-1 1,0 0,1 0,-1-1,1 1,-1 0,0 0,1 1,-1-1,0 0,1 0,-1 1,0-1,1 1,-1-1,0 1,1-1,-1 1,0 0,0 0,0-1,0 1,0 0,0 0,0 0,0 0,0 0,0 1,-1-1,1 0,0 0,-1 1,1-1,-1 0,1 0,-1 1,0-1,0 0,1 1,-1-1,6 77,-6-69,1 16,0-1,-2 0,-1 0,-1 0,-1 0,-1 0,-1 0,-1-1,-1 0,-1-1,-1 0,-1 0,0-1,-2 0,-1-1,0-1,-4 3,7-14,0 1,-1-1,1-1,-2 0,1-1,-1 0,0-1,0 0,-12 2,23-7,-1-1,0 1,0 0,1-1,-1 1,0-1,1 0,-1 0,1 0,-1 0,1-1,-1 1,1-1,0 1,0-1,-1 0,1 0,1 0,-1 0,0 0,0 0,1 0,-1-1,1 1,0-1,0 1,0-1,0 1,0-1,0 0,1 1,-1-1,1 0,0 0,0 1,0-1,0 0,0 0,0 0,1 1,0-1,-1 0,1 1,0-1,0 1,1-1,-1 1,1-2,10-21,1 0,2 1,0 0,1 2,1 0,2 0,0 2,7-6,21-24,-25 26,-3 6</inkml:trace>
  <inkml:trace contextRef="#ctx0" brushRef="#br0" timeOffset="11425.16">3834 819,'-5'34,"-2"15,1 5,1-3,2-4,0-6,2-5,-4-4,-1-2,0-2,-3-6,-1-6</inkml:trace>
  <inkml:trace contextRef="#ctx0" brushRef="#br0" timeOffset="11776.438">3721 1157,'5'-27,"1"0,2 1,1 0,0 0,2 0,1 1,2 1,0 0,1 1,1 1,1 0,1 1,1 1,5-2,-16 14,0 2,0-1,1 1,0 1,1 0,-1 0,1 1,0 0,0 0,0 1,1 1,-1-1,1 2,-1 0,1 0,0 0,-1 2,1-1,-1 1,1 1,0 0,-1 0,6 3,-13-3,-1-1,0 0,0 1,0-1,0 1,0 0,0-1,0 1,0 0,-1 0,1 0,-1 1,1-1,-1 0,0 0,0 1,0-1,0 1,-1-1,1 1,0-1,-1 1,0-1,0 1,0 0,0-1,0 1,0-1,-1 1,1-1,-1 1,1 0,-1-1,0 0,0 1,-1 0,-56 80,-97 11,153-93,-1-1,1 1,0 0,0 0,-1-1,1 2,0-1,0 0,0 0,0 1,0-1,1 1,-1 0,0-1,1 1,-1 0,1 0,0 0,-1 0,1 0,0 0,0 0,0 1,1-1,-1 0,0 1,1-1,0 0,-1 1,1-1,0 0,0 1,0-1,1 1,-1-1,1 0,-1 1,1-1,0 0,0 0,0 1,0-1,0 0,0 0,0 0,1 0,-1 0,1-1,0 1,134 111,-111-101,-6-7</inkml:trace>
  <inkml:trace contextRef="#ctx0" brushRef="#br0" timeOffset="12107.855">4285 142,'16'20,"-1"0,-1 1,-1 1,0 0,-2 1,6 18,-4 4,-2 1,-2 0,-2 0,-2 1,-2-1,-2 1,-5 43,0-42,-1 0,-3-1,-2 0,-1 0,-3-1,-2 0,-4 5,6-24,-1-3</inkml:trace>
  <inkml:trace contextRef="#ctx0" brushRef="#br0" timeOffset="12661.258">3100 0,'-23'41,"2"2,2 0,2 1,2 0,2 2,2-1,2 2,1-1,3 1,2 0,2 0,2 0,3 10,3 23,4-1,3-1,4 0,3-1,3-1,29 58,0-55,-33-61</inkml:trace>
  <inkml:trace contextRef="#ctx0" brushRef="#br0" timeOffset="13748.956">3410 988,'5'-5,"2"-6,-6-2,-2-2,-7 0,-1-1,-4 1,0-1,-3 2,-3 4,-3 8,2 4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4:01.8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47,'1'1,"0"1,1 0,-1-1,1 1,-1-1,1 1,-1-1,1 0,0 1,-1-1,1 0,0 0,0-1,0 1,0 0,0 0,0-1,0 0,0 1,0-1,0 0,0 0,0 0,1 0,-1 0,0 0,0-1,0 1,1-1,282-49,-201 34,-77 16,-5 2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4:02.0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29,'33'-5,"17"-1,4 0,-3 1,-4 2,-7 1,-4 1,-9 0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4:05.4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1856 84,'0'14,"0"10,0 5,0 3,0 1,0-1,0 0,0-2,0-1,0 0,0 0,0-1,0 0,0 0,-4 0,-3-5</inkml:trace>
  <inkml:trace contextRef="#ctx0" brushRef="#br0" timeOffset="917.677">1800 56,'47'-15,"1"3,0 2,1 1,34 0,-69 9,0 0,0 1,0 0,0 1,0 1,0 0,-1 1,1 1,9 4,-21-8,0 0,0 0,-1 0,1 0,0 0,-1 0,1 1,-1-1,1 1,-1-1,0 1,1 0,-1-1,0 1,0 0,0 0,0 0,-1 0,1 0,-1 0,1 0,-1 0,1 0,-1 0,0 0,0 0,0 0,0 0,0 0,-1 0,1 0,-1 0,1 0,-1 0,0 0,0 0,0 0,0-1,0 1,0 0,-1 1,-2 2,0 0,0 0,-1 0,1-1,-1 1,0-1,-1 0,1-1,-1 1,1-1,-1 0,-6 2,-26 7,-116 54,150-63,1 0,0 1,0-1,0 1,1 0,-1 0,1 0,0 0,0 0,0 1,1-1,-1 0,1 1,0 0,0-1,1 1,0-1,-1 1,1 0,1-1,-1 1,1 0,0-1,0 1,0-1,1 1,-1-1,1 0,0 1,0-1,1 0,-1 0,1-1,0 1,0 0,0-1,0 0,1 0,-1 0,1 0,0 0,4 1,6 4,0-2,1 0,-1 0,1-1,1-1,-1-1,0 0,1-1,0-1,-1 0,16-2,-6 1</inkml:trace>
  <inkml:trace contextRef="#ctx0" brushRef="#br0" timeOffset="-2527.344">78 197,'-16'63,"-6"-16,16-37,1-1,0 1,1 1,0-1,0 1,1-1,0 1,1 0,1 0,-1 0,2 0,0 7,0-15,1 0,0-1,-1 1,1 0,1 0,-1 0,0-1,1 1,-1-1,1 1,0-1,0 1,0-1,0 0,0 0,0 0,1 0,-1-1,1 1,-1 0,1-1,0 0,-1 0,1 0,0 0,0 0,0 0,0-1,0 1,0-1,0 0,2 0,96-15,-87 11,8-1,0-1,-1-1,1-1,-2-1,1-1,8-7,-11 5</inkml:trace>
  <inkml:trace contextRef="#ctx0" brushRef="#br0" timeOffset="-2179.919">474 197,'-17'21,"0"1,2 1,1 1,0 0,2 1,1 0,1 1,1 0,1 0,-3 21,-3 3,-49 148,74-202,-1-4</inkml:trace>
  <inkml:trace contextRef="#ctx0" brushRef="#br0" timeOffset="-1549.756">755 366,'0'10,"0"7,0 7,0 3,0 2,0 1,0 0,0 0,0-1,-4-5,-2-6</inkml:trace>
  <inkml:trace contextRef="#ctx0" brushRef="#br0" timeOffset="-1301.376">1009 338,'-4'33,"-3"17,-3-1,-1-4,1-5,3-4,3-3,1-3,2-7</inkml:trace>
  <inkml:trace contextRef="#ctx0" brushRef="#br0" timeOffset="-824.259">615 366,'166'-119,"-162"117,0 0,-1 0,2 0,-1 1,0-1,0 1,0 0,1 0,-1 1,0-1,1 1,-1 0,1 0,-1 0,0 1,1 0,-1-1,0 2,0-1,1 0,-1 1,0 0,0 0,-1 0,1 0,2 3,12 4,0-1,1 0,0-2,0 0,0-1,1 0,19 1,35-12,-56 0</inkml:trace>
  <inkml:trace contextRef="#ctx0" brushRef="#br0" timeOffset="-333.272">1320 56,'192'1,"-191"-2,0 1,0-1,0 1,1-1,-1 1,0 0,0 0,1-1,-1 1,0 0,1 0,-1 0,0 1,0-1,1 0,-1 0,0 1,0-1,1 0,-1 1,0 0,0-1,0 1,0 0,0-1,0 1,0 0,0 0,0 0,0 0,0 0,0 0,-1 0,1 0,0 0,-1 0,1 0,-1 1,1-1,-1 0,0 0,1 1,-1-1,0 0,0 0,0 1,0-1,0 0,0 1,0-1,0 0,-1 0,1 1,-1-1,1 0,-1 0,1 0,-1 1,1-1,-1 0,0 0,0 0,0 0,-53 49,47-46,0 1,0 1,1-1,-1 1,2 0,-1 1,0-1,1 1,0 0,1 0,0 1,0-1,0 1,1 2,3-7,0 1,0 0,0-1,1 1,0-1,0 1,0-1,0 1,0-1,1 1,-1-1,1 0,0 0,0 0,0 0,0 0,1-1,-1 1,1 0,0-1,-1 0,1 0,0 0,0 0,1 0,-1-1,0 1,1-1,-1 0,1 0,-1 0,1 0,-1-1,1 1,-1-1,1 0,0 0,-1 0,1-1,-1 1,1-1,-1 0,1 0,-1 0,3-1,14-4</inkml:trace>
  <inkml:trace contextRef="#ctx0" brushRef="#br0" timeOffset="2275.096">361 705,'92'12,"1"-3,0-4,1-5,63-8,285-50,-307 39,-70 7,1 4,1 2,-1 3,64 6,-75 14,-49-12</inkml:trace>
  <inkml:trace contextRef="#ctx0" brushRef="#br0" timeOffset="3289.835">897 902,'-8'-4,"-1"1,0 0,0 0,-1 1,1 0,0 1,-1 0,1 0,-1 1,1 0,-1 1,1 0,0 0,-1 1,1 1,0-1,0 1,0 1,1 0,-1 0,1 1,0 0,0 0,-2 2,4-3,0 1,0 0,1 0,-1 1,1 0,0 0,1 0,-1 0,1 1,1 0,-1-1,1 1,0 1,1-1,-1 0,1 1,1-1,0 1,0 0,0-1,1 1,0 7,1-12,0-1,1 1,-1-1,0 1,1-1,-1 0,1 0,0 0,0 1,0-2,0 1,0 0,0 0,0-1,1 1,-1-1,0 1,1-1,-1 0,1 0,0-1,-1 1,1 0,0-1,-1 1,1-1,0 0,0 0,-1 0,1 0,0-1,85-19,199-131,-286 149,1 0,-1 1,1 0,0-1,-1 1,1 0,0 0,0 0,0 0,0 0,0 1,0-1,0 0,0 1,0 0,0-1,0 1,1 0,-1 0,0 0,0 0,0 1,0-1,0 1,0-1,0 1,0 0,0-1,0 1,0 0,0 0,0 1,-1-1,1 0,0 1,-1-1,1 1,-1-1,1 1,-1-1,0 1,0 0,0 0,0 0,0 0,0 0,0 0,-1 0,1 0,0 1,-3 211,2-209,1 17,-1-1,-2 1,0 0,-1-1,-1 1,-1-1,-1 0,-7 18,9-28,1-1,-2 0,1-1,-1 1,-1-1,0 0,0 0,0-1,-1 0,-1 0,1 0,-1-1,-1 0,1-1,-1 1,0-2,-1 1,1-2,-7 4,11-8,1-1,-1 1,1-1,-1 0,1 0,-1 0,1 0,0-1,0 0,0 0,0 0,0 0,0-1,0 1,1-1,-1 0,1 0,0-1,0 1,0-1,0 1,1-1,0 0,-1 0,1 0,0 0,1 0,-1 0,1-1,0 1,0-1,0 1,1 0,0-1,-1 0,1 1,1-1,-1 1,1-1,0 1,0-2,5-12,1 0,0 0,2 1,0 0,1 1,0 0,1 0,1 1,1 1,0 0,1 0,0 1,12-7,6-11,-6 7</inkml:trace>
  <inkml:trace contextRef="#ctx0" brushRef="#br0" timeOffset="3556.668">1575 874,'-10'34,"-3"15,1 5,2-2,-2-10,2-8,1-4,3-3,3-1,1 0,1-5</inkml:trace>
  <inkml:trace contextRef="#ctx0" brushRef="#br0" timeOffset="3816.6">1433 845,'24'0,"13"0,5 0,-1 0,-1 0,-4 0,-2 0,-3 0,-1 0,-7 0</inkml:trace>
  <inkml:trace contextRef="#ctx0" brushRef="#br0" timeOffset="4214.525">1969 761,'32'-1,"-24"-1,-1 1,1 1,-1-1,1 1,0 1,-1-1,1 1,-1 1,0-1,1 1,-1 1,0-1,0 1,0 0,0 1,-5 0,0-1,0 1,-1 0,1-1,-1 1,0 0,0 0,-1 0,1 0,-1 0,0 0,0 0,0 0,0 0,-1 0,0 0,0 0,0 0,0 0,0 0,-1-1,0 1,1 0,-2-1,1 0,0 1,-1-1,1 0,-1 0,0 0,0-1,0 1,-22 40,24-41,0-1,1 1,-1 0,0 0,1 0,-1 0,1 0,0 0,0 0,0 0,0 0,0 1,0-1,1 0,-1 0,1 0,-1 0,1-1,0 1,-1 0,1 0,0 0,0 0,0-1,1 1,-1-1,0 1,1-1,-1 1,1-1,-1 0,1 1,0-1,0 0,-1 0,1 0,0-1,0 1,0 0,1 0,83 11,-60-13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4:17.5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0 283,'2'-2,"-1"0,0 1,1-1,-1 0,1 0,0 1,-1-1,1 1,0-1,0 1,0 0,0 0,0 0,1 0,-1 0,0 0,0 1,1-1,-1 1,0 0,0-1,1 1,-1 0,0 0,2 1,-1-2,225-13,-3-3,-201 17</inkml:trace>
  <inkml:trace contextRef="#ctx0" brushRef="#br0" timeOffset="358.214">113 424,'480'0,"-455"0</inkml:trace>
  <inkml:trace contextRef="#ctx0" brushRef="#br0" timeOffset="978.716">311 1,'125'89,"106"56,-227-143,1 0,-1 0,0 1,1 0,-1 0,-1 0,1 0,0 1,-1-1,1 1,-1 0,0 0,-1 0,1 1,-1-1,1 1,-1-1,-1 1,1 0,-1 0,1-1,-2 1,1 0,0 0,-1 0,0 0,0 0,0 0,-1 0,0 0,0 0,0 0,0 0,-1 0,0-1,0 1,0 0,-2 1,-199 143,47-5,143-126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4:53.8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0 110,'14'-12,"1"1,0 0,1 1,0 0,0 1,1 1,0 1,0 0,1 1,0 1,0 1,0 1,0 0,1 1,-1 1,1 1,-1 0,11 3,-21-1,-1 0,1 1,0-1,-1 2,0-1,0 1,0 0,0 1,0-1,-1 1,0 1,0-1,0 1,-1 0,0 1,0-1,0 1,-1 0,0 0,-1 0,1 0,-1 1,-1 0,1-1,-1 1,-1 0,0 0,0 0,0 0,-1 1,0-1,0 0,-1 0,-1 0,1 0,-1 0,0-1,-1 1,0 0,0-1,-3 5,-3 1,0 0,-2 0,1-1,-1 0,-1-1,0-1,-1 0,0 0,0-1,-1-1,0 0,-4 0,15-7,1-1,-1 1,0 0,1-1,-1 1,1 1,0-1,-1 0,1 1,0-1,-1 1,1 0,0-1,0 1,1 0,-1 0,0 0,1 1,-1-1,1 0,-1 1,1-1,0 1,0-1,0 1,1-1,-1 1,1 0,-1-1,1 1,0 0,0-1,0 1,0 0,0 0,1 2,9 11,-1 0,2-1,0 0,1-1,0 0,1-1,2 1,9 10,164 141,-162-130,-27-34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4:21.4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40,'0'1,"0"-1,0 1,1-1,-1 1,0-1,1 1,-1-1,0 1,1-1,-1 0,0 1,1-1,-1 0,1 1,-1-1,1 0,-1 1,1-1,-1 0,1 0,-1 0,1 1,-1-1,1 0,-1 0,1 0,0 0,-1 0,1 0,-1 0,1 0,-1 0,1 0,-1-1,1 1,-1 0,1 0,-1 0,1-1,-1 1,1 0,-1 0,1-1,-1 1,1-1,-1 1,0 0,1-1,-1 1,0-1,1 1,-1-1,0 1,1-1,-1 1,0-1,0 1,5 51,-5-51,-18 176,8-52,10-102,0-1,-2 0,0 0,-2 0,0 0,-1 0,-6 13,-13 22,20-53,1-6</inkml:trace>
  <inkml:trace contextRef="#ctx0" brushRef="#br0" timeOffset="703.564">0 40,'1'-2,"1"0,-1 0,1 1,-1-1,1 0,0 1,0-1,-1 1,1-1,0 1,1 0,-1 0,0 0,0 0,0 0,0 0,1 1,-1-1,0 1,1-1,-1 1,1 0,-1 0,0 0,1 1,0-2,367-2,-202 3,-145-5,-5-1</inkml:trace>
  <inkml:trace contextRef="#ctx0" brushRef="#br0" timeOffset="1495.374">819 265,'5'0,"6"0,6 0,6 0,2 0,3 0,1 0,-4-4,-2-3,0 1,1 2,1 0,1 2,-3 1</inkml:trace>
  <inkml:trace contextRef="#ctx0" brushRef="#br0" timeOffset="1921.267">819 464,'20'4,"10"3,5-1,2-2,-6-5,-3-3,-1-1,-2 1,1 0,1 2,0 1,-4 0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4:35.0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0 728,'19'-11,"-1"-1,1 2,1 1,0 0,0 2,1 0,0 1,0 1,0 1,4 0,-24 4,0 0,0-1,0 1,-1 0,1 0,0-1,0 1,0 0,0 0,0 0,0 0,0 0,0 0,0 1,0-1,0 0,0 0,-1 1,1-1,0 0,0 1,0-1,0 1,0-1,-1 1,1-1,0 1,-1 0,1-1,0 1,-1 0,1 0,-1 0,1-1,-1 1,1 0,-1 0,0 0,1 0,-1 0,0 0,0-1,0 1,0 0,1 0,-1 0,-1 0,1 0,0 0,0 0,0 0,0 0,-1 0,1 0,-1 0,-31 44,1-17,11-12,1 1,0 0,2 2,0 0,1 1,1 0,-5 11,18-27,0 0,0 0,0 0,1 0,-1 0,1 1,0-1,0 0,1 1,-1-1,1 1,0-1,0 1,1-1,-1 0,1 1,0-1,0 0,0 1,1-1,0 0,-1 0,1 0,1 0,-1 0,1-1,-1 1,1-1,0 1,0-1,0 0,1 0,-1-1,1 1,0-1,0 1,0-1,0 0,0-1,0 1,0-1,1 1,3 1,0-1,0 1,0-1,0-1,0 0,0 0,0 0,0-1,1 0,-1-1,0 0,0 0,0 0,0-1,0-1,0 1,0-1,3-2,1-8</inkml:trace>
  <inkml:trace contextRef="#ctx0" brushRef="#br0" timeOffset="332.426">565 700,'-5'5,"-1"6,0 6,-4 5,0 4,2 2,2 1,2 0,1 0,2 1,1-1,0 0,1-11,-1-7</inkml:trace>
  <inkml:trace contextRef="#ctx0" brushRef="#br0" timeOffset="602.021">763 672,'-10'29,"-2"14,-1 4,4 0,2-4,2-4,3-5,-4-7,0-8</inkml:trace>
  <inkml:trace contextRef="#ctx0" brushRef="#br0" timeOffset="1185.019">396 728,'199'-113,"-197"111,1-1,0 2,0-1,0 0,0 1,0-1,0 1,0 0,1 0,-1 0,0 0,1 1,-1-1,1 1,-1 0,0 0,1 0,-1 1,1-1,-1 1,0 0,1-1,-1 2,0-1,0 0,0 1,2 0,145 75,-140-75,0-1,0-1,-1 0,1 0,0-1,0 0,-1-1,1 0,0 0,-1-1,0-1,0 1,0-1,0-1,-1 0,1 0,-1 0,0-1,-1-1,1 1,-1-1,-1 0,1-1,0-2,4-4</inkml:trace>
  <inkml:trace contextRef="#ctx0" brushRef="#br0" timeOffset="13226.631">988 192,'7'-10,"0"1,0 0,1 1,1-1,-1 1,1 1,0 0,1 0,0 1,4-2,-14 7,1 1,0-1,0 0,0 1,0-1,0 1,0-1,0 1,0-1,0 1,0 0,0-1,0 1,0 0,1 0,-1 0,0 0,0 0,0 0,0 0,0 0,0 1,0-1,0 0,0 1,0-1,0 1,0-1,0 1,0-1,0 1,0 0,0-1,0 1,0 0,-1 0,1 0,0-1,-1 1,1 0,-1 0,1 0,-1 0,1 0,-1 0,1 0,-1 0,0 0,0 1,6 60,-6-57,-4 964,14-898,-7-64,-1 0,0 1,-1-1,1 1,-2 0,1-1,-1 1,0 0,-1-1,1 1,-2 0,1-1,-1 1,0-1,-1 0,-1 4,-4 2,-1 0,2 1,0 1,0-1,2 1,-1 0,2 0,0 1,0 7,4-24,0 1,1 0,-1 0,0 0,0 0,0 0,1 0,-1 0,0 0,0-1,0 1,1 0,-1 0,0 0,0 0,1 0,-1 0,0 0,0 0,0 0,1 1,-1-1,0 0,0 0,1 0,-1 0,0 0,0 0,0 0,0 0,1 1,-1-1,0 0,0 0,0 0,0 0,1 1,-1-1,0 0,0 0,0 0,0 1,0-1,0 0,0 0,0 0,0 1,10-24,150-527,-61 108,-43 222,-5 65,-47 150,1 1,-1-1,1 1,0 0,0 0,0 1,0-1,0 1,1 0,0 0,0 1,-1 0,1 0,1 0,-1 1,0 0,0 0,0 0,1 1,-1 0,0 0,1 1,-1 0,0 0,0 0,1 1,17-1,599 2,-538-19,-79 15,-4 4</inkml:trace>
  <inkml:trace contextRef="#ctx0" brushRef="#br0" timeOffset="17540.163">1525 559,'0'12,"-17"314,-32-125,18-102,24-81</inkml:trace>
  <inkml:trace contextRef="#ctx0" brushRef="#br0" timeOffset="18038.037">1497 559,'234'-50,"-230"49,1 0,0 0,0 1,-1 0,1 0,0 0,0 0,0 1,-1 0,1 0,0 0,-1 0,1 1,-1 0,1 0,-1 0,0 1,0-1,0 1,0 0,0 0,-1 0,1 1,-1-1,0 1,0 0,0 0,-1 0,1 0,-1 0,0 1,0-1,-1 1,1-1,-1 1,0 0,0-1,0 1,-1 0,0 0,0 0,0-1,-1 1,1 0,-1 1,-7 10,0 0,-1 0,-1-1,0 0,-1-1,-1 0,0-1,-1 0,0-1,-1-1,0 0,-1-1,0 0,0-1,-5 1,-72 67,90-74,0-1,0 1,0 0,0-1,1 1,-1 0,1 0,0 0,0 0,0 0,0 0,1 0,-1 0,1 0,0 1,0-1,0 0,0 0,0 0,1 0,0 1,-1-1,1 0,0 0,0 0,1 0,-1-1,1 1,-1 0,1 0,0-1,0 1,0-1,0 0,1 0,-1 1,105 62,-44-32,-48-23</inkml:trace>
  <inkml:trace contextRef="#ctx0" brushRef="#br0" timeOffset="30287.143">2428 784,'1'-2,"0"0,0 1,0-1,-1 0,1 0,0 0,-1 0,0 0,1 1,-1-1,0 0,0 0,0 0,0 0,0 0,-1 0,1 0,-1 0,1 0,-1 0,0 0,1 1,-1-1,0 0,0 0,0 1,-1-1,1 1,0-1,0 1,-1-1,1 1,-1 0,0 0,1 0,-1 0,0 0,1 0,-1 0,0 0,0 1,0-1,0 1,0-1,0 1,1 0,-1 0,0 0,0 0,0 0,0 0,0 1,0-1,0 0,-1 1,-12 2,0-1,1 2,-1 0,1 1,0 0,0 1,0 1,1 0,0 1,0 0,1 1,0 1,1-1,0 2,0 0,1 0,-5 9,11-17,0 1,0 0,1 0,-1 0,1 0,0 1,0-1,0 1,1 0,0 0,0 0,0 0,1 0,-1 0,1 0,0 1,1-1,-1 0,1 1,0-1,0 0,1 1,0-1,0 0,0 0,0 1,1-1,0 0,0 0,0-1,1 1,0 0,0-1,0 1,3 3,3-1,1 0,-1-1,1 0,1-1,-1 0,1 0,0-1,0 0,0-1,0 0,0-1,1-1,-1 1,1-2,-1 1,1-2,0 0,-1 0,1-1,-1 0,0-1,0 0,0-1,0 0,0-1,9-6,4-5</inkml:trace>
  <inkml:trace contextRef="#ctx0" brushRef="#br0" timeOffset="30630.845">2879 700,'-19'9,"1"1,0 0,0 2,1 0,1 1,0 1,0 0,2 1,0 0,0 2,2-1,-11 19,22-32,0 0,-1 0,1 0,0 0,1 0,-1 0,0 0,1 0,0 0,0 1,0-1,0 0,0 0,1 0,-1 1,1-1,0 0,0 0,0 0,1 0,-1 0,0 0,1-1,0 1,0 0,0-1,0 1,0-1,0 0,1 0,-1 0,1 0,0 0,-1 0,1-1,2 1,2 2,-1-2,1 1,1-1,-1 0,0-1,0 1,1-1,-1-1,1 0,-1 0,1 0,-1-1,0 0,1 0,3-2,-2 1,1-1,-1-1,1 1,-1-2,-1 1,1-1,0-1,-1 1,0-1,-1-1,1 0,-1 0,0 0,-1-1,0 0,0 0,-1 0,0-1,0 0,-1 0,0 0,0-1,-1 1,-1-1,0 0,1-6,-4 9,0 1,-1-1,1 1,-1-1,-1 1,1 0,-1 0,0 0,-1 0,0 1,1-1,-2 1,1 0,0 0,-1 0,0 1,0 0,-1 0,1 0,-1 0,0 1,0 0,0 0,0 1,-4-2,-16-4</inkml:trace>
  <inkml:trace contextRef="#ctx0" brushRef="#br0" timeOffset="31079.056">3387 305,'-9'16,"1"1,0 0,1 1,1-1,1 1,1 0,0 1,1-1,1 1,1-1,1 1,1 12,-4 37,-19 72,-8 17,44-177,-8 2</inkml:trace>
  <inkml:trace contextRef="#ctx0" brushRef="#br0" timeOffset="31339.85">3020 672,'29'-5,"19"-1,6-1,-1 2,0 2,-5 1,-5 0,-5 2,-4 0,-4 0,-1 0,-2 1,-4-1</inkml:trace>
  <inkml:trace contextRef="#ctx0" brushRef="#br0" timeOffset="32333.383">3810 1123,'0'1,"0"-1,-1 0,1 1,-1-1,1 0,-1 0,1 1,-1-1,1 0,-1 0,0 0,1 1,-1-1,1 0,-1 0,1 0,-1 0,0 0,1 0,-1 0,1 0,-1-1,1 1,-1 0,1 0,-1 0,0-1,1 1,-1 0,1 0,-1-1,1 1,0 0,-1-1,1 1,-1-1,1 1,0-1,-1 1,1-1,0 1,-1-1,1 1,0-1,0 1,0-1,-1 1,1-1,0 1,0-1,0 0,0 1,0-1,0 1,0-1,0 1,0-1,0 0,1 0,-6-39,9 3,2 1,1-1,1 1,12-28,-16 51,9-30,-2 1,1 0,2 0,2 2,1 0,3 1,1 0,2 2,15-19,-35 53,10-16,2 2,0-1,1 2,1 0,0 1,1 0,1 2,0 0,19-8,-37 20,0 0,0 0,1 1,-1-1,1 1,-1-1,1 1,-1-1,0 1,1 0,-1 0,1 0,-1 0,1 0,-1 0,1 0,-1 0,1 1,-1-1,1 1,-1-1,0 1,1-1,-1 1,0 0,1-1,-1 1,0 0,0 0,0 0,0 0,0 0,0 0,0 1,0-1,0 0,0 0,-1 1,1-1,0 1,-1-1,1 0,-1 1,0-1,1 1,-1-1,0 1,0-1,0 1,-10 74,-33 20,34-79,0 0,1 0,1 1,0 0,2 0,0 1,-2 13,8-29,-1 0,0 0,1 0,0 0,0 0,0 0,0 0,0 0,1-1,-1 1,1 0,-1-1,1 1,0-1,0 0,0 0,1 1,-1-1,0-1,1 1,0 0,-1 0,1-1,0 0,0 1,-1-1,1 0,0-1,0 1,0 0,0-1,0 0,0 1,1-1,-1 0,0-1,0 1,0-1,0 1,0-1,0 0,63 14,-64-13,0 1,0 0,-1 0,1 0,-1 0,1 0,-1 0,1 1,-1-1,0 0,0 1,1-1,-1 1,0 0,0-1,0 1,-1 0,1-1,0 1,-1 0,1 0,-1 0,1 0,-1-1,0 1,0 0,0 0,0 0,0 0,-1 0,1 0,0 0,-1-1,1 1,-1 0,0 0,0-1,1 1,-1 0,0-1,0 1,-1 0,-58 55,51-49,0 0,0-1,-1 0,0-1,0 0,-1 0,0-1,0-1,0 1,0-2,0 0,-1 0,0-1,1 0,-1-1,0-1,0 0,0 0,0-1,0-1,1 0,-1 0,1-1,-9-4,5-3,0 0,1-2,0 1,1-2,1 0,0 0,0-1,2-1,0 1,0-2,-2-7,-31-42,4-3,28 47</inkml:trace>
  <inkml:trace contextRef="#ctx0" brushRef="#br0" timeOffset="34225.343">2286 22,'39'18,"-11"-13,0 0,0-2,0-1,1-1,-1-1,11-3,27 1,188 3,-57 26,375-27,-268-27,-85 14,-77 0,0 6,90 8,-64 1,-113-1,143-13,-181 9,73-4,-88 9,-1 0,1 0,0 0,-1 0,1 1,-1-1,0 1,1-1,-1 1,0-1,-1 1,1 0,0-1,-1 1,0 0,1 0,-1-1,0 1,0 0,-1 0,1-1,0 1,-1 0,0-1,0 1,0-1,0 1,0 0,0-1,-1 0,1 1,-1-1,-1 2,2-1,-11 24,2 1,1-1,2 2,0-1,-1 18,6-21</inkml:trace>
  <inkml:trace contextRef="#ctx0" brushRef="#br0" timeOffset="65650.251">4884 248,'0'0,"0"-1,0 1,0 0,0-1,0 1,0-1,0 1,-1-1,1 1,0-1,0 1,0-1,0 1,-1-1,1 1,0 0,0-1,-1 1,1 0,0-1,-1 1,1 0,0-1,-1 1,1 0,0-1,-1 1,1 0,-1 0,1-1,-1 1,1 0,-1 0,1 0,0 0,-1 0,1 0,-1 0,1 0,-1 0,1 0,-1 0,1 0,-1 0,1 0,-1 0,1 0,-1 1,1-1,0 0,-1 0,1 0,-1 1,1-1,0 0,-1 1,1-1,0 0,-1 1,1-1,0 0,-1 1,1-1,0 1,0-1,0 1,-1-1,1 0,0 1,-26 26,26-26,-128 173,3 6,-106 110,93-82,89-107,40-79,0-1,-2 0,0-1,-1 0,-1-1,-1 0,-1-1,-7 7,40-47,-8 9</inkml:trace>
  <inkml:trace contextRef="#ctx0" brushRef="#br0" timeOffset="66467.787">4855 954,'-7'-6,"-1"0,1 1,-1 0,0 1,0 0,-1 0,1 1,-1 0,0 0,0 1,0 0,0 1,0 0,0 0,0 1,0 0,0 1,-1 0,1 0,0 1,0 0,1 0,-1 1,0 1,0 0,-1 1,-1 1,1 1,1-1,0 2,0-1,0 1,1 1,0-1,0 1,1 1,1-1,-1 1,2 1,-6 9,11-16,-1 0,0 0,1 0,0 0,0 0,0 0,0 0,1 0,-1 0,1 0,0 0,0 0,1-1,-1 1,1 0,0-1,0 1,0-1,0 1,1-1,-1 0,1 0,0 0,0-1,0 1,0-1,0 1,0-1,1 0,-1 0,1-1,0 1,-1-1,1 1,0-1,0 0,0-1,0 1,0-1,0 0,0 0,0 0,0 0,0-1,0 1,0-1,0 0,-1 0,1-1,0 1,23-12,0 0,-1-2,-1-1,0-1,-2-1,0-1,-1-1,0-1,-2-1,-1-1,0-1,-19 23,0 1,0-1,0 1,0-1,1 0,-1 1,0-1,0 0,1 1,-1-1,0 1,1-1,-1 1,1-1,-1 1,1-1,-1 1,1-1,-1 1,1-1,-1 1,1 0,-1-1,1 1,0 0,-1 0,1 0,0-1,-1 1,1 0,0 0,-1 0,1 0,0 0,-1 0,1 0,0 0,-1 0,1 0,0 1,-1-1,1 0,-1 0,1 1,0-1,-1 0,1 1,-1-1,1 0,-1 1,1-1,-1 1,1-1,-1 1,1-1,-1 1,0-1,1 1,-1 0,0-1,0 1,1 0,4 47,-4-34,52 249,-51-245,0 0,-1 1,-1-1,-1 0,0 0,-2 0,0 0,-1 0,0 0,-2-1,0 0,-1 0,0 0,-2-1,0 0,-1-1,0 0,-1 0,-1-1,0-1,-9 8,16-18,0 0,0 0,-1 0,1-1,-1 0,0 0,0 0,1-1,-1 0,0 0,0 0,0-1,0 0,0 0,0-1,0 1,0-1,0 0,0-1,0 0,0 0,1 0,-1 0,1-1,0 0,0 0,0-1,0 1,0-1,1 0,-1 0,1-1,0 1,0-1,1 0,-3-4,6 2,1 0,0 0,1 0,0 0,0 0,0 1,1-1,0 1,0 0,0-1,1 1,0 1,0-1,1 0,-1 1,1 0,0 0,1 1,-1-1,1 1,0 0,0 1,0-1,6-1,-6 1,32-20,0 1,2 3,0 1,1 1,1 3,1 2,12-2,-31 9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5:46.8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255 310,'1'414,"30"-231,-12-134,-8-32</inkml:trace>
  <inkml:trace contextRef="#ctx0" brushRef="#br0" timeOffset="450.051">0 395,'34'-37,"2"1,1 2,2 2,0 1,3 3,0 1,2 2,0 1,42-13,-77 31,1 2,0-1,0 1,1 1,-1 0,1 0,0 1,0 1,0-1,0 2,0 0,0 0,0 1,-1 0,1 1,0 0,0 1,6 2,-14-3,-1 0,0 0,0 0,0 0,0 0,0 1,0-1,0 1,-1-1,1 1,-1 0,0 0,0-1,0 1,0 0,0 0,-1 0,1 0,-1 0,0 0,0 0,0 0,0 0,0 0,-1 0,1 0,-1 0,0 0,0 0,-1 1,-44 80,-102 108,146-190,0 0,0 1,1-1,-1 1,1-1,-1 1,1-1,0 1,0 0,0-1,1 1,-1 0,1 0,-1 0,1 0,0-1,0 1,0 0,0 0,1 0,-1 0,1 0,0-1,0 1,0 0,0-1,0 1,0 0,1-1,0 0,-1 1,1-1,0 0,0 0,0 0,0 0,0 0,1 0,-1 0,0-1,1 0,-1 1,3 0,139 35,-140-35,0 0,0-1,-1 1,1 1,0-1,-1 1,1-1,-1 1,0 0,0 0,0 0,0 1,0-1,-1 1,1-1,-1 1,0 0,0 0,-1 0,1 0,-1 0,0 1,0-1,0 0,-1 1,1-1,-1 0,0 1,0-1,-1 0,1 1,-1-1,0 0,0 0,-1 1,1-1,-1 0,0 0,0-1,-1 4,-11 14,0-1,-1 0,-1 0,-1-2,0 0,-1-1,-1-1,-1 0,0-2,-1 0,-1-2,-3 1,18-8,-5 3,-2 0,1 0,-1-1,0-1,0 0,-1-1,0-1,-13 3,27-7,0 0,1 0,-1 0,0 0,1 0,-1-1,0 1,1 0,-1 0,0 0,1-1,-1 1,1 0,-1-1,0 1,1-1,-1 1,1-1,-1 1,1-1,0 1,-1-1,1 1,-1-1,1 1,0-1,0 0,-1 1,1-1,0 0,0 1,0-1,-1 0,1 1,0-1,0 0,0 1,0-1,0 0,1 1,-1-1,0 0,0 1,0-1,0 0,1 1,-1-1,0 0,1 1,-1-1,1 1,-1-1,0 1,1-1,-1 1,1-1,-1 1,1-1,0 1,-1 0,1-1,-1 1,1 0,0 0,0-1,0-1,8-11</inkml:trace>
  <inkml:trace contextRef="#ctx0" brushRef="#br0" timeOffset="1067.594">847 733,'4'7,"-1"0,1 0,1 0,-1 0,1-1,0 0,1 0,-1 0,1-1,0 0,1 0,-1-1,1 1,0-1,0-1,0 1,0-1,1 0,0-1,-1 0,1 0,0-1,0 0,0 0,0-1,0 0,0 0,4-1,-2-4,0 1,-1-1,1 0,-1-1,-1 0,1 0,-1-1,0 0,0-1,-1 0,0 0,-1 0,1-1,0-3,-6 10,0 0,-1 0,1 1,0-1,0 0,0 0,0 1,0-1,0 1,0-1,1 1,-1-1,1 1,-1 0,1 0,-1-1,1 1,0 0,-1 1,1-1,0 0,0 0,0 1,0-1,0 1,0 0,-1-1,1 1,0 0,0 0,0 0,0 0,0 1,0-1,0 0,0 1,0 0,0-1,-1 1,1 0,0 0,0 0,24 31,-22-26,0 0,0 0,1-1,0 1,0-1,0 0,1-1,0 1,0-1,0 0,0 0,0-1,1 0,0 0,-1-1,4 1,2-1,0 0,0-1,0 0,0-1,0-1,0 0,0 0,0-2,-1 1,1-1,-1-1,1 0,-1-1,0 0,-1 0,1-1,-1-1,0 0,-1 0,1-1,-2 0,1 0,-1-1,0 0,-1-1,2-3,32-40,-3-2,-3-1,-1-2,5-20,-26 51,-2-1,-1-1,-1 1,-1-1,-2-1,-1 1,-1-1,-2 0,-1 0,-2-22,1 50,0-1,0 1,0 0,-1 0,1 0,0 0,-1-1,0 1,0 0,1 0,-1 0,0 0,-1 0,1 0,0 1,0-1,-1 0,1 1,-1-1,0 1,1-1,-1 1,0 0,0-1,0 1,0 0,0 0,0 1,0-1,0 0,0 1,0-1,0 1,-1 0,1-1,0 1,0 0,-1 1,1-1,0 0,0 0,0 1,0 0,0-1,-1 1,1 0,0 0,0 0,1 0,-1 0,0 1,0-1,0 0,1 1,-1-1,1 1,-1 0,1 0,0-1,-1 3,-7 12,1 1,0 0,1 1,1 0,1 0,1 0,0 0,1 1,1-1,1 1,1 0,0-1,2 1,3 17,-2 2,2-1,2 0,2 0,1 0,1-1,12 22,47 77,-75-130,0-11</inkml:trace>
  <inkml:trace contextRef="#ctx0" brushRef="#br0" timeOffset="1311.317">1411 282,'44'5,"32"-4,14-6,1-3,-10 1,-10-4,-6 0,-6 2,-7 3,-8-3,-12 0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5:51.8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113 230,'23'196,"-15"-73,-6 0,-6 34,4-149,0 0,0 1,-1-1,0 0,0 0,-1 0,0 0,-1 0,0 0,0 0,-1-1,1 1,-2-1,1 0,-1 0,0-1,0 1,-7 5,11-11,-1 0,0-1,1 1,-1 0,0-1,1 1,-1-1,0 1,0-1,0 0,0 0,1 0,-1 0,0 0,0 0,0 0,0 0,1-1,-1 1,0-1,0 0,1 1,-1-1,0 0,1 0,-1 0,1 0,-1 0,1 0,0-1,-1 1,1 0,0-1,0 1,0-1,0 1,0-1,0 1,0-1,1 0,-1 0,1 1,-1-1,1-1,-19-83,23 41,2 0,1 0,3 1,1 0,2 1,2 0,3 1,0 1,3 1,1 0,2 2,2 1,1 1,15-14,-27 30,1 0,0 1,1 1,1 1,1 1,0 0,1 1,1 1,0 1,1 1,0 1,1 1,0 1,0 1,14-2,-33 9,-1 0,1 1,0 0,0-1,0 2,0-1,0 0,0 1,0-1,0 1,-1 0,1 1,0-1,-1 1,1-1,-1 1,1 0,-1 0,0 1,0-1,0 1,0-1,0 1,0 0,-1 0,1 0,-1 0,0 1,0-1,-1 1,1-1,0 1,-1 0,0-1,0 1,0 0,-1 0,1 3,0 3,0-1,-1 1,0 0,-1 0,0 0,-1-1,0 1,0 0,-1-1,0 0,0 1,-1-1,-1-1,0 1,0-1,0 1,-1-1,0-1,-3 3,-13 14,0-2,-2 0,0-1,-2-1,-9 4,-135 69,168-92,0 0,1 0,-1 0,0 0,1 0,-1 1,1-1,0 0,-1 1,1-1,0 1,0-1,0 1,0 0,0 0,0-1,1 1,-1 0,0 0,1 0,0-1,-1 1,1 0,0 0,0 0,0 0,0 0,0 0,0 0,1 0,-1 0,1-1,-1 1,1 0,0 0,0 0,-1-1,1 1,1 0,-1 0,61 63,-47-51,163 181,-140-167,-18-19</inkml:trace>
  <inkml:trace contextRef="#ctx0" brushRef="#br0" timeOffset="529.028">1017 541,'340'0,"-181"-25,-147 22</inkml:trace>
  <inkml:trace contextRef="#ctx0" brushRef="#br0" timeOffset="780.166">1187 739,'33'5,"31"-4,9-1,-3-1,-9-1,-10 1,-8 0,-13 0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5:58.7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171 85,'-23'80,"-106"373,128-450,-3 7,1 1,0-1,1 1,0-1,0 1,1 0,1 0,0 0,0 0,1 0,2 10,0-18,1 1,0-1,-1 1,1-1,0 0,1-1,-1 1,0-1,1 1,0-1,-1-1,1 1,0-1,0 0,0 0,0 0,0 0,0-1,0 0,0 0,0-1,0 1,0-1,0 0,1-1,8 2,172-22,-91 5,-78 11</inkml:trace>
  <inkml:trace contextRef="#ctx0" brushRef="#br0" timeOffset="3165.801">1102 339,'-6'-6,"0"0,0 0,-1 1,0 0,0 1,0-1,0 1,-1 0,0 1,0 0,0 0,0 1,0 0,0 1,-1-1,1 1,0 1,-1 0,1 0,-1 1,1 0,0 0,-1 1,-3 1,2-2,0 1,-1 0,1 0,1 1,-1 1,0 0,1 0,0 0,0 1,0 1,1 0,-1 0,1 0,1 1,-6 6,12-11,0 0,0 0,1 0,-1 0,1 1,-1-1,1 0,0 1,-1-1,1 0,1 1,-1-1,0 0,0 0,1 1,0-1,-1 0,1 0,0 1,0-1,0 0,0 0,0 0,1 0,-1-1,0 1,1 0,0 0,-1-1,2 1,54 46,-33-33,58 47,-80-60,1 1,-1-1,0 1,0 0,0-1,0 1,-1 0,1 0,-1 0,0 1,1-1,-1 0,-1 0,1 1,0-1,-1 0,0 1,0-1,0 1,0-1,0 0,-1 1,0-1,1 0,-1 1,-1 2,-4 1,0 0,0 0,-1-1,0 0,0 0,0-1,-1 1,0-2,0 1,0-1,0 0,-1-1,1 0,-1 0,0-1,-1 0,8-1,-64 10,65-11,0 1,-1-1,1 0,0 0,0 0,-1 0,1 0,0 0,0 0,-1 0,1-1,0 1,0 0,-1-1,1 1,0-1,0 1,0-1,0 0,0 1,0-1,0 0,0 0,0 0,0 1,0-1,0 0,1 0,-1-1,0 1,1 0,-1 0,1 0,-1 0,1 0,-1-1,1 1,0 0,0 0,0-1,0 1,0 0,0 0,0-1,0 1,0 0,0 0,1-1,-1 1,7-14,3 2</inkml:trace>
  <inkml:trace contextRef="#ctx0" brushRef="#br0" timeOffset="3411.11">1327 565,'-14'33,"-5"12</inkml:trace>
  <inkml:trace contextRef="#ctx0" brushRef="#br0" timeOffset="3646.687">1327 1,'10'9,"3"4</inkml:trace>
  <inkml:trace contextRef="#ctx0" brushRef="#br0" timeOffset="4017.59">1497 706,'110'-239,"-110"240,0-1,0 1,1 0,-1 0,0-1,1 1,-1-1,1 1,-1 0,1-1,-1 1,1-1,-1 1,1-1,0 1,-1-1,1 1,-1-1,1 0,0 1,0-1,-1 0,1 0,0 1,-1-1,1 0,0 0,0 0,0 0,-1 0,1 0,0 0,0 0,-1 0,1-1,0 1,-1 0,1 0,0-1,0 1,-1 0,1-1,0 1,-1-1,1 1,-1-1,1 1,-1-1,1 1,-1-1,1 1,-1-1,1 0,-1 1,23 125,-22-121,1 0,-1 0,1 0,0 1,0-2,0 1,0 0,1 0,0-1,-1 1,1-1,1 0,-1 0,0 0,1 0,-1-1,1 1,0-1,0 0,0 0,0 0,0-1,1 0,-1 1,0-1,1-1,-1 1,1-1,-1 1,0-1,1-1,-1 1,1-1,-1 1,0-1,1 0,-1-1,0 1,0-1,0 0,0 0,0 0,0-1,0 1,-1-1,1 0,-1 0,1-1,8-8,-1-1,0 0,-1 0,-1-1,0-1,-1 1,0-2,-1 1,-1-1,0 0,-2 0,1 0,-2-1,0 0,-1-7,-1 1</inkml:trace>
  <inkml:trace contextRef="#ctx0" brushRef="#br0" timeOffset="4713.864">2344 846,'-4'-5,"1"-1,0 0,0 0,1 0,-1 0,1-1,1 1,-1-1,1 1,0-1,1 1,0-1,0-2,-1-3,-2-273,5 261,0 1,1 0,2 0,0 0,1 1,2-1,0 1,1 1,1 0,2 0,0 1,0 1,2-1,1 2,13-14,-26 29,0 0,1 0,-1 0,1 0,-1 0,1 1,0-1,0 1,0-1,0 1,1 0,-1 1,1-1,-1 0,1 1,-1 0,1 0,0 0,0 0,0 1,-1-1,1 1,0 0,0 0,0 0,0 1,-1 0,1-1,0 1,0 0,-1 1,1-1,-1 1,1-1,-1 1,0 0,0 1,1-1,-1 0,-1 1,1 0,0-1,-1 1,1 0,-1 0,0 1,1 1,-1 4,0 0,-1-1,0 1,0 0,-1-1,0 1,0 0,-1 0,-1-1,1 1,-1 0,-1-1,0 0,0 0,0 1,-2 0,-14 47,19-53,0 1,0-1,0 0,0 1,1-1,-1 0,1 1,0-1,0 0,0 0,0 0,0 0,1 0,0 0,-1 0,1 0,0-1,0 1,1-1,-1 1,0-1,1 0,0 0,-1 0,1 0,0 0,0-1,0 1,0-1,0 0,0 0,1 0,-1 0,0-1,1 1,55 35,-55-32,-1 0,-1 0,1 0,0 0,-1 1,0-1,0 1,-1-1,1 1,-1 0,0 0,0-1,0 1,-1 0,0 0,0 0,0 0,0 0,-1 0,0 0,0-1,0 1,-1 0,1-1,-1 1,0-1,-1 1,1-1,-1 0,1 0,-1 0,-1 0,1-1,-2 3,0-1,-1 0,1 0,-1-1,0 1,0-1,0 0,-1-1,1 0,-1 0,0 0,0-1,0 0,0 0,0-1,0 1,-1-2,1 1,0-1,-1 0,1-1,0 0,-1 0,1 0,-8-5,1-1,1 0,-1-1,1-1,0 0,1 0,0-2,1 1,0-1,-6-8,-13-12,-20-20,29 28,-1 1,-1 2,0 0,-2 1,-16-9,23 16,3 2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6:05.4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1 311,'195'-17,"35"-12,-123 23,-89 12</inkml:trace>
  <inkml:trace contextRef="#ctx0" brushRef="#br0" timeOffset="498.074">29 509,'14'0,"20"0,8 0,2 0,-1 0,-4 0,-4 0,-2 0,-3 0,-1 0,-1 0,0 0,0 0,-1 0,1 0,-5 0</inkml:trace>
  <inkml:trace contextRef="#ctx0" brushRef="#br0" timeOffset="1084.376">283 1,'6'9,"0"-1,1 0,1 0,0-1,0 1,0-2,0 1,1-1,1 0,-1-1,2 0,20 15,42 24,-54-34,0 1,0 0,-1 1,0 2,-1-1,-1 2,0 0,-1 1,-1 1,10 15,-21-27,-1 1,0 0,-1 0,0 0,1 0,-2 1,1-1,-1 0,0 0,0 0,-1 1,0-1,0 0,0 0,-1 0,0 0,0 0,0 0,-1-1,0 1,0-1,-1 0,1 0,-1 0,0 0,-2 1,-21 39,19-30,0-1,-2 0,0 0,0-1,-1 0,-1 0,0-2,-1 1,0-2,0 1,-1-2,-1 0,-5 2,-61 34,63-32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6:14.3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284 1,'0'567,"-12"-504,6-57</inkml:trace>
  <inkml:trace contextRef="#ctx0" brushRef="#br0" timeOffset="336.29">1 86,'29'0,"33"-5,11-1,3-5,-7-1,-5 3,-10 2,-3 2,-6 3,-6-4,-5-1,-3 1,-2 1,-6 7,-3 3,-3 5,-6 1</inkml:trace>
  <inkml:trace contextRef="#ctx0" brushRef="#br0" timeOffset="749.083">791 255,'24'0,"13"0,5 0,-1 0,-1 0,-4 0,-2 0,-3 0,-1 0,-2 0,0 0,-5 0</inkml:trace>
  <inkml:trace contextRef="#ctx0" brushRef="#br0" timeOffset="1034.408">848 481,'38'-5,"18"-1,4 0,-4 1,-6 1,-7 2,-6 1,-9 1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6:16.2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0 564,'16'-11,"0"1,1 0,0 1,1 0,0 2,0 0,1 1,-1 1,1 1,1 0,-1 2,0 0,1 1,-16 0,-1 1,0-1,1 1,-1-1,1 1,-1 0,1 1,-1-1,0 1,1-1,-1 1,0 0,1 0,-1 0,0 1,0-1,0 1,0 0,0 0,0 0,-1 0,1 0,0 1,-1-1,0 1,0 0,0-1,0 1,0 0,0 0,-1 0,1 0,-1 1,0-1,0 0,0 1,-1-1,1 0,-1 1,0-1,1 1,-2-1,1 1,0-1,-8 14,-1-1,-1 0,0-1,-1 0,0 0,-2-1,1-1,-2 0,-13 10,-13 15,32-32,1 0,-1 1,1 0,0 1,1 0,0 0,0 0,1 1,0-1,0 1,1 1,0-1,1 1,0-1,1 1,0 0,0 0,1 0,0 0,1 7,3-11,2 0,-1 0,1 0,0-1,0 1,1-1,-1-1,1 1,0-1,0 0,1 0,-1 0,1-1,0 0,0-1,0 0,0 0,3 1,47-9,-39-3</inkml:trace>
  <inkml:trace contextRef="#ctx0" brushRef="#br0" timeOffset="278.983">734 649,'-5'29,"-2"19,1 6,1-2,-3-4,-1-5,2-11</inkml:trace>
  <inkml:trace contextRef="#ctx0" brushRef="#br0" timeOffset="568.756">988 564,'-10'34,"-3"20,1 6,2-2,3-7,3-6,2-7,-4-10,0-9</inkml:trace>
  <inkml:trace contextRef="#ctx0" brushRef="#br0" timeOffset="1018.825">537 678,'7'-18,"1"1,1 1,0-1,2 2,0-1,0 1,2 1,-1 0,2 1,6-4,-18 15,0 0,0 0,1 0,-1 1,1-1,-1 1,1 0,0 0,-1 0,1 0,0 0,-1 1,1-1,0 1,0-1,0 1,0 0,0 0,-1 1,1-1,0 1,0-1,0 1,-1 0,1 0,0 0,-1 0,1 0,0 2,64 61,-22-16,-35-42,0 0,0-1,1 0,0 0,0-1,0-1,0 0,1 0,-1-1,1-1,0 0,-1 0,1-1,0-1,0 0,-1 0,1-1,-1-1,1 0,-1 0,0-1,0-1,8-4,-4-2</inkml:trace>
  <inkml:trace contextRef="#ctx0" brushRef="#br0" timeOffset="35905.553">1919 423,'-2'-1,"1"0,-1 0,0 0,0 0,0 1,0-1,1 0,-1 1,0 0,0 0,0-1,0 1,0 0,0 0,0 1,0-1,0 0,0 1,0-1,0 1,1 0,-1-1,0 1,0 0,1 0,-1 0,0 0,1 1,-1-1,1 0,0 1,-1-1,1 1,0-1,0 1,0 0,0-1,0 1,0 0,0 0,1-1,-21 81,21-79,-24 118,-33 76,51-174,-4 35,10-57,0 0,0 1,1-1,-1 0,1 1,0-1,-1 0,1 1,0-1,0 0,-1 0,1 0,0 0,0 0,0 0,0 0,0 0,1 0,-1-1,0 1,0 0,1-1,-1 1,0-1,1 1,-1-1,0 0,1 1,-1-1,1 0,-1 0,0 0,1 0,-1 0,1 0,-1-1,0 1,1 0,-1-1,201-52,-57 31,-121 12,-19 3</inkml:trace>
  <inkml:trace contextRef="#ctx0" brushRef="#br0" timeOffset="42463.26">2737 649,'0'-1,"1"1,-1 0,0-1,0 1,1-1,-1 1,0-1,0 1,0 0,0-1,0 1,1-1,-1 1,0-1,0 1,0-1,0 1,-1-1,1 1,0-1,0 1,0-1,0 1,0 0,0-1,-1 1,1-1,0 1,0-1,-1 1,1 0,0-1,-1 1,1 0,0-1,-1 1,1 0,-1 0,1-1,0 1,-1 0,1 0,-1-1,1 1,-1 0,1 0,-1 0,1 0,0 0,-1 0,1 0,-1 0,1 0,-1 0,1 0,-1 0,1 0,-1 0,1 1,-1-1,1 0,-7-3,0 0,-1 1,1 0,-1 1,1-1,-1 1,0 1,1-1,-1 1,0 1,1 0,-1 0,0 0,1 1,0 0,-1 0,1 1,0 0,0 0,0 1,1 0,-1 0,1 0,0 1,0 0,0 0,1 1,0-1,0 1,0 0,1 1,0-1,0 1,0 0,1 0,0 0,1 0,-1 0,1 1,0 1,1-2,-1 0,1-1,0 1,0 0,1 0,0-1,0 1,0 0,1 0,0-1,1 1,-1 0,1-1,1 1,-1-1,1 0,0 0,1 0,-1 0,1 0,0-1,0 0,1 0,0 0,0 0,0-1,0 1,1-1,0-1,-1 1,1-1,2 1,75 7,-57-10</inkml:trace>
  <inkml:trace contextRef="#ctx0" brushRef="#br0" timeOffset="42908.319">3161 649,'-13'7,"0"1,1 0,0 1,1 0,-1 1,2 0,0 1,0 0,1 1,0 0,1 0,1 1,0 0,0 0,1 1,1 0,0 0,-1 10,5-21,1 0,0 0,-1 0,1 0,0 0,1 0,-1 0,0 1,1-1,0 0,0 0,0 0,0 0,0-1,0 1,1 0,-1 0,1-1,0 1,0-1,0 1,0-1,0 0,1 0,-1 0,1 0,-1 0,1-1,0 1,0-1,-1 0,1 1,0-1,0-1,0 1,0 0,1-1,-1 1,0-1,2 0,5 0,-1 0,0-1,0 0,1-1,-1 0,0 0,-1-1,1 0,0 0,-1-1,0 0,0-1,4-2,-4 1,1 0,-1-1,0 0,0-1,0 0,-1 0,-1 0,0-1,0 0,0 0,-1-1,0 1,-1-1,0 0,-1 0,0-1,-1 1,0-1,0 1,-1-1,0 0,-1 1,0-1,-1 0,0 1,-1-1,-1-2,2 10,-1-1,0 1,1 0,-1-1,-1 1,1 0,0 0,-1 1,1-1,-1 0,0 1,0-1,0 1,0 0,-1 0,1 0,0 1,-1-1,1 1,-1 0,0 0,1 0,-1 0,0 1,0-1,1 1,-1 0,0 0,0 0,1 1,-1-1,0 1,0 0,1 0,-1 1,1-1,-1 1,1-1,0 1,-2 1,-23 11,3 2</inkml:trace>
  <inkml:trace contextRef="#ctx0" brushRef="#br0" timeOffset="43462.008">3697 508,'-162'119,"161"-118,-1 1,0-1,1 1,-1 0,1-1,-1 1,1 0,0 0,0 0,0 0,0 0,0 0,1 0,-1 0,0 0,1 1,0-1,-1 0,1 0,0 0,0 1,0-1,0 0,1 0,-1 1,1-1,-1 0,1 0,0 0,0 0,0 0,0 0,0 0,0 0,0 0,1-1,-1 1,1 0,-1-1,1 1,0-1,0 0,-1 1,1-1,1 0,22 22,-19-18,0 0,0 0,0 0,-1 1,0-1,0 1,-1 1,1-1,-1 1,-1-1,1 1,-1 0,0 0,-1 1,0-1,1 4,-2-7,-1 0,0 1,0-1,0 0,0 1,0-1,-1 0,0 0,0 0,0 1,-1-1,1 0,-1 0,0 0,0-1,0 1,-1 0,1-1,-1 0,0 1,0-1,0 0,0-1,0 1,-1 0,1-1,-1 0,0 0,0 0,0 0,0 0,0-1,0 0,0 0,0 0,-1 0,1-1,0 0,-1 0,1 0,-2 0,1 0,0 1,0-1,0-1,0 1,0-1,1 1,-1-2,0 1,0 0,0-1,1 0,-1 0,1 0,0-1,-1 1,1-1,0 0,0 0,1-1,-1 1,1-1,0 0,0 0,0 0,0 0,0-1,-4-15</inkml:trace>
  <inkml:trace contextRef="#ctx0" brushRef="#br0" timeOffset="45530.329">3923 1072,'-4'-7,"0"0,0 0,1 0,0-1,0 1,1-1,0 0,0 0,1 0,0 0,0 0,1 0,0 0,1-8,-1 1,2-9,1 0,1 0,2 0,0 1,1 0,2 0,0 1,1 0,7-10,2-8,81-135,-94 165,0 0,1 1,0 0,0 0,1 1,0 0,1 0,0 1,0 0,0 1,9-5,-17 11,0-1,0 1,0 0,0-1,0 1,0 0,0 0,0 0,0-1,1 1,-1 0,0 1,0-1,0 0,0 0,0 0,0 1,0-1,0 0,0 1,0-1,0 1,0-1,-1 1,1-1,0 1,0 0,0 0,-1-1,1 1,0 0,-1 0,1 0,0 0,-1-1,1 1,-1 0,0 0,1 0,-1 0,0 0,0 0,1 1,-1-1,0 0,0 0,0 0,0 0,0 0,-1 0,1 0,0 0,0 0,-1 0,1 0,0 0,-1 1,-18 61,6-36,10-23,0 0,0-1,1 2,-1-1,1 0,0 0,0 1,1-1,-1 1,1-1,0 1,0 0,0 0,1-1,0 1,0 0,0 0,0-1,1 1,0 0,0 0,0-1,0 1,1-1,0 1,0-1,0 0,0 1,1-1,29 23,-27-25,0 1,-1 0,1 0,-1 0,1 0,-1 0,0 1,0 0,-1 0,1 0,-1 0,0 1,0-1,0 1,-1 0,0 0,0 0,0 0,0 0,-1 0,0 0,0 1,0-1,-1 0,1 1,-1-1,-1 1,1-1,-1 0,0 1,0 1,-4-2,0-1,0 1,0-1,-1 0,1 0,-1-1,0 0,0 0,-1 0,1 0,0-1,-1 0,1-1,-1 1,0-1,0-1,1 1,-1-1,0 0,0-1,0 0,1 0,-1 0,-5-2,-15-1,0-1,0-2,0 0,0-2,1-1,-13-8,31 15,1 0,0-1,0 0,0-1,1 0,-1 0,1 0,0-1,1 1,-1-1,1-1,0 1,1-1,0 0,0 0,0 0,1-1,0 1,0-1,1 0,0 1,0-5,5-64,4 57</inkml:trace>
  <inkml:trace contextRef="#ctx0" brushRef="#br0" timeOffset="46030.491">4854 338,'-238'338,"-19"-31,242-279,19-21</inkml:trace>
  <inkml:trace contextRef="#ctx0" brushRef="#br0" timeOffset="46949.963">5193 508,'-19'3,"0"1,1 1,0 1,0 0,0 1,1 1,0 1,1 1,0 0,0 1,1 0,0 1,1 1,1 1,0 0,1 0,0 1,1 1,1 0,0 0,1 1,0 3,4-11,0-1,1 1,0 0,1 0,0 0,0 1,1-1,0 1,1-1,0 1,1 0,-1-1,2 1,0 0,0 0,1 1,-1-8,0-1,1 1,-1-1,1 0,0 0,0 1,-1-1,1 0,1-1,-1 1,0 0,0-1,1 1,-1-1,1 1,-1-1,1 0,0 0,-1-1,1 1,0 0,0-1,-1 1,1-1,0 0,0 0,0 0,-1-1,1 1,0-1,0 1,-1-1,1 0,1-1,88-43,-67 22,-2-1,0-2,-2 0,-1-1,0-1,-3-1,0-1,6-18,-5 21,-7 49,-13 377,1-374,-2 0,-1 0,-1-1,-1 1,-1-1,-1-1,-1 1,-5 6,9-18,0 0,-2-1,1 0,-1 0,-1-1,0 0,0 0,-1-1,0 0,-1-1,0 0,0 0,-1-1,0 0,0-1,-1 0,-8 2,18-7,-1 0,1-1,-1 1,0-1,1 1,-1-1,0 0,1 0,-1 0,0-1,1 1,-1-1,1 1,-1-1,1 0,-1 0,1 0,-1 0,1 0,0-1,-1 1,1-1,0 1,0-1,0 0,0 0,1 0,-1 0,0 0,1 0,-1-1,1 1,0 0,0-1,0 1,-1-5,0 1,1-1,-1 1,2-1,-1 0,1 1,0-1,0 0,1 1,0-1,0 1,0-1,2-4,6-10,0 0,1 0,2 0,0 2,1-1,0 2,2 0,0 0,1 1,1 1,1 1,0 1,1 0,0 1,1 1,11-4,37-4,-46 18</inkml:trace>
  <inkml:trace contextRef="#ctx0" brushRef="#br0" timeOffset="48815.004">1157 112,'17'-10,"-3"2,0-1,0 2,1 0,0 0,0 2,0 0,1 0,0 1,4 1,-18 3,0-1,0 1,1 0,-1 0,0 0,0 1,1-1,-1 1,0-1,0 1,1 0,-1-1,0 1,0 0,0 1,0-1,0 0,-1 0,1 1,0-1,-1 1,1 0,0-1,-1 1,0 0,1 0,-1 0,0 0,0 0,0 0,-1 0,1 0,0 1,0 0,2 83,-3-71,-26 341,-2 122,26-451,-1 12,-1 1,-2-1,-2 0,-1 0,-10 22,20-61,-1 1,0 0,0 0,0 0,0 0,0 0,0 0,0 0,0 0,0 0,-1 0,1 0,0 0,-1 0,1 0,0 0,-1 0,1-1,-1 1,0 0,1 0,-1-1,0 1,1 0,-1-1,0 1,0 0,1-1,-1 1,0-1,0 1,0-1,0 0,0 1,0-1,0 0,1 0,-1 1,0-1,0 0,0 0,0 0,0 0,0 0,0-1,0 1,0 0,0 0,0-1,0 1,0 0,0-1,0 1,1-1,-1 1,0-1,0 0,1 1,-1-1,0 0,-3-18,2 0,0 0,1 0,1 0,0 0,2 0,0 0,2 0,0 1,0-1,4-5,34-113,6 3,6 1,7 2,-55 117,15-26,1 0,2 2,1 1,2 1,23-23,-37 47,0 1,1 1,0 0,0 1,1 1,1 0,0 1,0 0,1 1,-2 0,150-27,-86 24,18-2,0 4,0 5,18 5,18-1,265-3,-143-26,237 25,-199-25,-4-2,-58 1,614 29,-675-28,54 27,-222 0,0 0,0 0,0 1,0-1,0 1,-1-1,1 1,0 0,0-1,-1 1,1 0,-1 0,1 0,0 0,-1 1,0-1,1 0,-1 1,0-1,0 1,0-1,0 1,0-1,0 1,0 0,0 0,-1-1,1 1,-1 0,1 0,-1 0,0 0,1-1,-1 1,0 0,0 0,-1 0,-14 78,10-60,-73 283,78-303,0 1,-1 0,1 0,0 0,-1 0,1-1,0 1,0 0,-1 0,1 0,0 0,0 0,0 0,0 0,0-1,1 1,-1 0,0 0,0 0,0 0,1 0,-1-1,1 1,-1 0,0 0,1 0,-1-1,1 1,0 0,-1-1,1 1,0 0,-1-1,1 1,0-1,-1 1,2-1,4-4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7:14.06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58 131,'-1'-1,"0"1,0 0,0 0,1 0,-1-1,0 1,0 0,0 0,1 0,-1 0,0 1,0-1,0 0,0 0,1 0,-1 1,0-1,0 0,1 1,-1-1,0 1,1-1,-1 1,0-1,1 1,-1-1,1 1,-1-1,1 1,-1 0,1 0,-1-1,1 1,0 0,-1-1,1 1,0 0,-1 0,1 0,0-1,0 1,0 0,0 0,0 0,0 0,0-1,0 1,0 0,1 0,-1 0,0-1,0 1,1 0,-1 0,0-1,1 1,-1 0,1 0,-1-1,1 1,48 392,-47-213,-7 0,-19 111,-29 172,47-332,8-128,-1-1,1 1,-1 0,1-1,0 0,0 0,0 1,0-1,0 0,0 0,0-1,1 1,-1 0,1-1,-1 0,1 1,0-1,0 0,-1 0,1-1,0 1,0-1,0 1,0-1,0 0,0 0,0 0,0 0,-1-1,1 1,0-1,0 0,0 0,0 0,-1 0,2 0,13-1,40-3,0 3,1 2,-1 3,25 5,36 5,1-5,0-6,8-5,26 1,289 1,-85-26,81 15,57-23,-208 22,58 14,-122 1,417-31,-387 44,-166-7,-1-4,1-3,3-4,281-21,145-6,492 31,-736-29,-78 2,190 14,-305 2,1 3,-1 4,12 4,-86 0,1 0,-1-1,1 1,0-1,-1-1,1 1,0-1,-1 0,1 0,-1-1,1 1,-1-1,0 0,1-1,-1 0,-1 1,1-1,0-1,-1 1,1-1,-1 0,0 0,0 0,-1 0,1-1,-1 0,0 1,4-139,-10 92,-9-139,6 142,3-1,1 0,3 1,3-18,8-67,-5 1,-9-99,-1 208,-2 1,0-1,-1 1,-1 0,-1 0,-2 1,-4-7,-22-60,34 81,0 0,1 0,0 0,1-1,-1 1,1 0,1 0,0 0,0 0,0-1,0 1,1 1,1-1,-1 0,1 0,0 1,1-1,-4 5,1 1,-1 1,1-1,-1 0,0 1,0-1,1 0,-1 1,0-1,0 0,0 1,0-1,0 0,0 0,0 1,0-1,0 0,0 1,0-1,-1 0,1 0,0 1,0-1,-1 1,1-1,0 0,-1 1,1-1,-1 1,1-1,0 0,-1 1,0 0,1-1,-1 1,1-1,-1 1,1-1,-1 1,0 0,1 0,-1-1,0 1,1 0,-1 0,0 0,0 0,1 0,-1 0,0 0,1 0,-1 0,0 0,1 0,-1 0,0 0,0 0,1 1,-1-1,0 0,1 1,-1-1,1 0,-1 1,1-1,-1 1,0-1,1 1,-1 0,-8 0,-301 20,-225 7,4-9,150 5,77 0,-290 12,211-20,-332-3,459-15,-1247 2,1191 27,-553-26,257-1,369 29,-41-29,279 0,0-1,1 1,-1 0,0-1,1 1,-1-1,0 1,1 0,-1 0,0-1,0 1,1 0,-1 0,0 0,0 0,1 0,-1 0,0 0,0 0,1 0,-1 0,0 0,0 1,1-1,-1 0,0 1,1-1,-1 0,0 1,1-1,-1 1,0-1,1 1,-1-1,1 1,-1-1,1 1,-1-1,1 1,0 0,-1-1,1 1,0 0,-1-1,1 1,0 0,0 0,-1-1,1 1,0 0,0 0,0-1,0 1,0 0,0 0,1 0,-1-1,0 1,0 0,0-1,1 1,-1 0,0 0,1-1,-1 1,0 0,1-1,-1 1,1-1,0 1,17 9,3-1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7:10.96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66,'0'-1,"1"0,-1 0,0 0,1 0,-1 0,1 1,-1-1,1 0,-1 0,1 1,-1-1,1 0,0 1,0-1,-1 0,1 1,0-1,0 1,0-1,-1 1,1 0,0-1,0 1,0 0,0 0,0 0,0-1,0 1,0 0,0 0,-1 0,1 1,0-1,0 0,0 0,0 0,0 1,0-1,0 0,0 1,-1-1,1 1,0-1,0 1,-1-1,1 1,0 0,0-1,-1 1,1 0,-1-1,1 1,-1 0,1 0,9 6,-2-3,0-1,1 0,-1 0,0-1,1 0,-1 0,1-1,0-1,0 1,-1-1,1-1,0 1,-1-2,1 1,-1-1,9-3,34-3,177-26,48 6,12 58,-147-20,-90-1,1-3,-1-2,1-2,-1-2,5-4,116-21,106-7,-153 24,-109 11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4:54.3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24,'10'5,"7"1,7 0,3-1,2-2,1-1,0 0,0-2,-6-5,-1-1,0 0,0 1,2 1,-4-3,0-1,-9 1,-6 2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8:33.7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28 181,'0'1,"0"-1,0 1,0 0,0-1,0 1,0-1,0 1,0-1,0 1,0-1,0 1,1-1,-1 1,0-1,0 1,1-1,-1 0,0 1,0-1,1 1,-1-1,1 0,-1 1,0-1,1 1,-1-1,1 0,-1 0,1 1,-1-1,1 0,-1 0,1 0,-1 0,1 1,-1-1,1 0,-1 0,1 0,-1 0,1 0,-1 0,1 0,-1 0,1-1,-1 1,1 0,-1 0,1 0,-1 0,1-1,-1 1,1 0,-1-1,0 1,1 0,-1-1,1 1,-1 0,0-1,1 1,-1-1,0 1,2 13,0 1,-2 0,0 0,0 0,-1 0,-1 0,0-1,-1 1,-1 1,-9 63,-15 137,32-340,5 87,3 0,0 1,3 1,1 0,1 1,2 0,2 2,15-20,-31 45,-3 4,1-1,-1 0,1 1,0-1,0 1,0 0,1 0,0 0,-1 0,1 1,0 0,1-1,-1 2,1-1,-1 0,1 1,0 0,0 0,0 0,0 1,1-1,-2 5,0 1,0 0,0-1,0 1,-1 0,0 1,0-1,0 1,0-1,-1 1,1 0,-1 0,-1 0,1 0,-1 0,0 0,1 2,3 24,-1 1,-1-1,-2 1,-1 0,-3 16,1 25,2-28,17-67,70-155,-68 134,3 0,1 1,1 2,3 0,14-14,-41 53,1-1,-1 1,1 0,0 0,0 0,0-1,0 1,0 0,0 0,0 0,0 0,0 1,0-1,0 0,1 0,-1 1,0-1,0 0,1 1,-1 0,1-1,-1 1,0 0,1 0,-1-1,1 1,-1 0,1 0,-1 1,0-1,1 0,-1 0,1 1,-1-1,0 1,1-1,-1 1,0 0,0-1,1 1,-1 0,0 0,0 0,0 0,0 0,0 0,0 0,0 0,0 0,-1 0,1 1,0-1,-1 0,1 1,0 0,4 12,-1 1,0 0,-1 0,0 0,-2 1,0-1,0 0,-1 1,-1-1,-1 6,0 21,-16 112,15-117,6-28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8:36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172 1,'-1'12,"-1"1,-1-1,0 1,0-1,-1 0,-1 0,0-1,-1 1,0-1,-5 7,-18 37,-58 34,80-74,14-17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8:49.65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15 104,'-2'-2,"0"-1,1 1,-1-1,1 0,0 1,0-1,0 0,0 0,0 1,1-1,-1 0,1 0,0 0,0 0,0 0,0 0,0 0,1 0,-1 0,1 1,0-1,0 0,0 0,0 1,0-1,1 0,-1 1,1-1,0 1,-1 0,1 0,0-1,1 1,-1 0,0 1,0-1,1 0,-1 1,1-1,0 1,0-1,132 24,-92-11,299 58,124 0,-325-56,1-5,118-11,50-24,-6-4,-220 18,-69 9,-1 1,0 0,1 1,0 0,-1 1,1 1,0 1,0 0,-1 0,1 2,-1 0,0 0,1 2,-1-1,0 2,-12-4,0-1,0 1,0 0,0-1,0 0,0 0,1 1,-1-1,0 0,1-1,-1 1,1 0,-1-1,1 0,-1 1,1-1,0 0,-1 0,1 0,-1-1,1 1,-1-1,1 1,-1-1,1 0,-1 0,0 0,2-1,-7 6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8:50.73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58,'339'-1,"-170"-23,466 21,-137-14,-45 5,-316 12,-113 0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01.0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210 1,'-2'0,"-1"0,1-1,0 1,-1 0,1 1,-1-1,1 0,0 1,-1-1,1 1,0 0,-1 0,1 0,0 0,0 0,0 0,0 1,0-1,0 1,0-1,1 1,-1 0,1-1,-1 1,1 0,-1 0,1 0,0 1,0-1,0 0,0 0,0 0,1 1,-1-1,1 0,-1 1,1-1,0 1,0-1,0 0,1 3,-7 14,-88 213,47-103,48-127,-1 1,0 0,1 0,0 0,-1-1,1 1,0 0,0-1,1 1,-1 0,1-1,-1 0,1 1,0-1,0 0,0 0,0 0,0 0,0 0,0 0,1-1,-1 1,1-1,-1 0,1 1,0-1,-1 0,1-1,0 1,0 0,0-1,-1 0,1 1,0-1,0 0,0-1,0 1,0 0,-1-1,1 0,0 1,0-1,-1 0,2-1,254-17,-207 15,-33-3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15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187 16,'-1'0,"1"1,-1-1,1 0,0 1,-1-1,1 0,-1 1,1-1,-1 0,1 0,-1 0,1 1,-1-1,0 0,1 0,-1 0,1 0,-1 0,1 0,-1 0,1 0,-1 0,0 0,1 0,-1-1,1 1,-1 0,1 0,-1 0,1-1,-1 1,1 0,-1-1,1 1,0 0,-1-1,1 1,-1-1,1 1,0 0,-1-1,1 1,0-1,0 1,-1-1,1 1,0-1,0 1,0-1,0 0,0 1,0-1,-1 1,1-1,0 1,1-1,-1 1,0-1,0 1,0-1,0 0,0 1,0-1,1 1,-1-1,0 1,-34 42,27-31,-117 122,123-133,5-7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22.83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58,'106'-21,"1"4,1 5,0 5,96 7,232 18,-251-6,158-11,-158-3,86 13,-107 2,151-8,-270-6,282 30,-85-1,24 1,187-30,-223-28,-15 2,456 27,-370 0,-106-29,287 29,-230 1,-180 11,54-1,100-36,169 26,-225-28,-162 26,-3 0,0 1,1-1,-1 1,0 0,0 0,0 0,0 1,0 0,0 0,0 0,0 1,0-1,-1 1,1 0,0 1,1 0,6 10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24.33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0 116,'103'-27,"-51"11,1 3,0 2,1 2,0 3,37 0,165-1,-126-6,0 5,120 10,-80 0,2414-2,-2559 0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31.0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0 148,'2'-4,"-1"1,1 0,-1 0,1 0,0 0,0 0,0 0,0 1,1-1,-1 1,1-1,-1 1,1 0,0 0,0 0,0 0,0 1,0-1,1 1,-1 0,0 0,1 0,2-1,9-4,99-31,-111 39,0 0,1 1,-1-1,0 1,-1 0,1 0,0 0,-1 0,0 0,1 1,-1-1,-1 1,1-1,0 1,-1 0,0-1,0 1,0 0,0 0,-1 0,1 0,-1 0,0 0,0 0,-1 0,1 0,-1 0,0 0,0 0,0 1,0 6,25 278,-12-227,-10-63,-1 1,1 0,0-1,-1 1,1-1,-1 1,1-1,0 0,-1 0,1 0,-1 0,0 0,1 0,-1 0,0 0,0 0,0-1,1 1,-1 0,-1-1,1 1,0-1,0 1,0-1,-1 1,1-2,0 2,93-232,-31 75,-12 63,-41 89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38.2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178 0,'-2'10,"0"0,0-1,-1 1,0-1,-1 0,0 0,-1 0,1 0,-2-1,1 0,-1 0,-3 4,-13 19,-65 80,87-111,0-1,0 1,0 0,0-1,0 1,-1 0,1 0,0-1,0 1,0 0,-1 0,1-1,0 1,0 0,-1 0,1 0,0-1,0 1,-1 0,1 0,0 0,0 0,-1 0,1 0,0 0,-1 0,1 0,0-1,-1 1,1 0,0 0,-1 1,1-1,0 0,0 0,-1 0,1 0,0 0,-1 0,1 0,0 0,0 1,-1-1,1 0,0 0,0 0,-1 0,1 1,0-1,0 0,-1 0,1 1,0-1,0 0,0 0,0 1,0-1,-1 0,9-9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4:54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0,'19'5,"16"1,7 0,1-1,-2-1,-4-7,-2-2,-3-1,-7 2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50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302 990,'-27'-170,"27"-255,2 395,2 1,0 0,3 0,0 0,2 0,2-2,-3 6,-4 11,1-1,1 2,0-1,1 1,1 0,0 0,1 0,3-3,-9 13,0 0,0 0,0 0,0 0,1 0,-1 0,1 1,0 0,-1-1,1 1,0 1,0-1,1 1,-1-1,0 1,0 0,1 1,-1-1,0 1,1 0,-1 0,1 0,-1 1,0-1,1 1,-1 0,0 0,0 1,0-1,1 1,1 3,0-1,-1 1,1 0,-1 1,0-1,-1 1,1 0,-1 0,0 0,-1 1,1 0,-1-1,-1 1,1 0,-1 0,0 1,-1-1,0 0,0 0,-1 1,1-1,-1 1,-2 5,1-5,0 0,-1-1,-1 1,1-1,-1 1,0-1,-1 0,0 0,0 0,0-1,-1 1,0-1,0 0,-1-1,0 1,0-1,-2 1,7-5,1-1,-1 1,1-1,-1 1,1-1,-1 1,1-1,-1 1,1-1,-1 1,1 0,0-1,-1 1,1 0,0-1,-1 1,1 0,0-1,0 1,0 0,0 0,0-1,0 1,0 0,0-1,0 1,0 0,0 0,0-1,0 1,1 0,-1-1,0 1,1 0,-1-1,0 1,1 0,-1-1,1 1,-1-1,1 1,-1-1,1 1,-1-1,1 1,0-1,-1 1,1-1,-1 0,1 1,0-1,0 0,-1 0,1 0,0 1,-1-1,1 0,0 0,0 0,-1 0,1 0,0 0,-1 0,2-1,10 7,-6-2,0 0,-1 0,1 1,-1 0,0 0,0 0,-1 1,0 0,0 0,0 0,0 0,-1 0,0 1,0 0,-1-1,0 1,0 0,-1 0,0 0,0 0,0 1,-1-1,0 0,-1 0,1 0,-1 0,-1 0,1 0,-1 0,0 0,-1 0,0-1,0 1,0-1,-1 0,0 0,0 0,-1 0,1-1,-1 0,0 0,-1 0,1 0,-1-1,0 0,0 0,0-1,-3 2,-4-1,0 0,0-1,0 0,0-1,0-1,-1 0,1-1,0 0,-13-2,14 1,-1-1,1 0,-1-1,1-1,0 0,0 0,0-1,1 0,0-1,0-1,0 0,1 0,0-1,0 0,1-1,0 0,0 0,1-1,-2-3,-117-183,104 149,14 29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04.6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157 59,'1'-2,"0"0,1 0,-1 0,1 1,0-1,-1 0,1 1,0-1,0 1,0 0,0 0,0-1,0 1,0 1,0-1,1 0,-1 0,0 1,0-1,1 1,-1 0,0 0,1 0,-1 0,2 0,-1 0,137-15,-122 11,-5 1,0 0,-1 0,1 1,0 1,0 0,0 1,0 0,0 1,0 1,6 1,-15 0,0 1,-1-1,1 1,-1 0,0 0,0 0,-1 0,1 0,-1 1,0-1,0 1,0 0,-1-1,0 1,0 0,0 0,0 0,-1 0,0 0,0 0,0 0,0 0,-1 0,0 0,-1 3,1 5,-3 331,32-175,-21-79,-27-108,7 7,1 0,-2 2,0-1,0 2,0 0,-1 0,0 1,-3 1,3 1,0 0,0 1,0 1,0 1,0 0,-1 1,1 1,0 0,-1 1,1 0,0 2,-1-1,1 2,-10 4,-157 56,164-53</inkml:trace>
  <inkml:trace contextRef="#ctx0" brushRef="#br0" timeOffset="1834.335">241 397,'-40'0,"31"0,29 0,204-22,-32 4,-153 13,-25 7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09.41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30,'310'-22,"43"14,204 37,-325-26,183-23,-317 12,-62 5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11.28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1 228,'367'-75,"-314"68,0 2,1 2,-1 3,8 3,33-1,273-13,58-44,-86 17,-130 26,123 12,-127 3,205-3,-267 26,23 4,-124-27,1-2,-1-2,1-2,-1-1,0-3,246-11,-68-9,187-2,-22 31,-120 24,146-48,25 46,2752-25,-2770-28,281 30,-649 4,-32 1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14.8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15.9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200 474,'-14'6,"1"1,-1 0,2 1,-1 0,1 1,0 0,1 1,0 1,0 0,1 0,1 1,0 0,1 0,0 1,1 0,0 1,1 0,0 0,-1 8,7-18,0 1,1 0,-1-1,1 1,0-1,0 1,0-1,1 0,0 1,-1-1,1 0,1 0,-1 0,1 0,-1-1,1 1,0-1,1 1,-1-1,0 0,1 0,0-1,0 1,0-1,0 0,0 0,0 0,0 0,1-1,-1 1,1-1,-1-1,1 1,-1 0,1-1,-1 0,1 0,0-1,-1 1,1-1,-1 0,1 0,9-5,-1 0,0-1,0-1,0 0,-1-1,-1 0,1 0,-1-2,-1 1,0-1,-1-1,0 0,0 0,-1-1,3-6,84-212,-87 215,-1 0,-1 0,-1-1,-1 0,0-1,-1 1,0 0,-2-1,0 1,-1-1,-1 0,0 1,-2-1,0 1,-1 0,0 0,-1 0,-1 0,-8-13,11 26,0 0,0 0,-1 0,1 0,-1 1,0-1,0 1,0 0,-1 0,1 0,-1 1,0 0,1 0,-1 0,0 0,0 1,0 0,0 0,-1 0,1 0,0 1,0 0,0 0,-1 1,1-1,0 1,0 0,0 1,0-1,0 1,0 0,0 0,1 0,-1 1,1 0,-1 0,1 0,0 0,0 1,1-1,-1 1,1 0,-2 2,-4 3,0 1,0 0,1 1,1 0,0 0,0 0,1 1,1 0,0 0,0 1,1-1,1 1,0 0,1 0,0 0,1 0,0 0,1 1,1-1,0 0,1 0,0 0,1 0,1 0,0-1,0 1,1-1,1 0,0-1,1 1,4 5,14 12,1-1,2-1,0-1,2-1,1-2,1-1,0-2,2-1,0-2,1-1,24 7,-36-12,-5 0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14.6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30,'5'14,"-4"10,-1 5,-1 3,-1 1,1-1,0-1,0-10,1-9</inkml:trace>
  <inkml:trace contextRef="#ctx0" brushRef="#br0" timeOffset="667.846">170 340,'94'-259,"-94"258,17-38,-16 38,-1 1,0-1,1 1,-1-1,0 1,1-1,-1 1,1 0,-1-1,1 1,-1 0,1-1,-1 1,1 0,-1 0,1-1,-1 1,1 0,-1 0,1 0,-1 0,1 0,0 0,-1 0,1 0,-1 0,1 0,-1 0,1 0,0 0,-1 0,1 0,-1 1,1-1,-1 0,1 0,-1 1,1-1,-1 0,1 1,-1-1,0 1,1-1,-1 0,0 1,1-1,-1 1,0-1,1 1,-1-1,0 1,0-1,1 1,-1-1,0 1,0 0,0-1,0 1,0-1,0 1,0-1,0 1,0 0,0-1,9 21,-8-14,1 0,0 0,0-1,1 1,0-1,0 1,0-1,1 0,0-1,0 1,0-1,1 1,0-1,0 0,0-1,0 0,1 1,0-2,0 1,0-1,0 0,1 0,-1 0,1-1,0 0,-1 0,6 0,-7-2,0-1,0 1,0-1,0 0,0 0,-1-1,1 1,0-1,-1 0,1 0,-1 0,0-1,0 0,1 0,-2 0,1 0,0-1,-1 1,1-1,-1 0,0 0,-1 0,1 0,1-5,38-113,-41 109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31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0 142,'207'-26,"-130"21,115-21,447 26,-178-1,-165-27,667 28,-505 0,-169-28,289 29,-293 27,9-30,-92-25,50 27,-182-14,-60 11,0 0,0 1,1 0,-1 0,1 1,0 1,-1 0,1 0,-1 1,8 2,0 3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23.6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 86,'-1'310,"-28"-110,13-61,17-120,3-29</inkml:trace>
  <inkml:trace contextRef="#ctx0" brushRef="#br0" timeOffset="411.016">47 86,'9'0,"14"0,6 0,0-5,-2-1,1 0,-1 1,0 1,1-3,0 0,0 0,0 2,0 2,1 1,-1 2,-4 4,-12 7,-7 2</inkml:trace>
  <inkml:trace contextRef="#ctx0" brushRef="#br0" timeOffset="677.028">47 397,'28'0,"20"0,6 0,-1 0,-5 0,-6 0,-5 0,-9 0</inkml:trace>
  <inkml:trace contextRef="#ctx0" brushRef="#br0" timeOffset="1476.46">1204 227,'-2'-2,"0"0,0 0,0 1,0-1,0 1,0-1,-1 1,1 0,-1-1,1 1,-1 0,1 1,-1-1,1 0,-1 1,0 0,1-1,-1 1,0 0,0 0,-14 1,-1 0,0 1,1 1,0 1,-1 0,1 1,-12 6,4-3,19-6,-80 34,84-35,-1 1,0-1,1 1,0-1,-1 1,1 0,0 0,0 0,0 0,0 1,0-1,1 0,-1 1,1-1,-1 1,1 0,0-1,0 1,0 0,1 0,-1 0,0-1,1 1,0 0,0 0,0 0,0 0,0 0,1 0,2 1,0 1,0-1,1 0,-1 0,1 0,0-1,0 1,1-1,-1 0,1 0,0-1,-1 1,1-1,0 0,0-1,1 1,-1-1,0 0,0 0,1 0,3-1,15 6,-23-6,1 0,0 1,-1-1,1 0,0 1,-1-1,1 1,-1-1,1 1,-1 0,1-1,-1 1,1 0,-1 0,0 0,1 0,-1 1,0-1,0 0,0 0,0 1,0-1,0 1,0-1,-1 1,1-1,0 1,-1-1,1 1,-1 0,0-1,0 1,1 0,-1-1,0 1,0 0,0-1,-1 1,1 0,0-1,-1 1,1-1,-1 1,1 0,-1-1,0 1,0-1,1 0,-1 1,0-1,-1 1,-118 95,41-31,78-65,0 0,1 0,-1 0,1 0,-1 0,1 0,-1 1,1-1,-1 0,1 0,0 1,0-1,0 0,0 0,0 1,0-1,0 0,0 0,0 1,0-1,1 0,-1 0,1 0,-1 1,1-1,-1 0,1 0,0 0,-1 0,1 0,0 0,0 0,0 0,0 0,-1-1,1 1,1 0,-1 0,0-1,0 1,0-1,0 1,0-1,0 1,1-1,-1 0,0 0,1 1,62 14,-56-13,1-1,-1 0,0-1,1 0,-1 0,0 0,1-1,-1-1,0 0,0 0,0 0,0-1,0 0,-1 0,1-1,-1 0,0-1,0 1,6-6,-3-5</inkml:trace>
  <inkml:trace contextRef="#ctx0" brushRef="#br0" timeOffset="1917.937">1034 1,'-17'227,"-12"-57,18 112,-25-152,35-128,0-1,0 0,0 1,0-1,0 1,1-1,-1 1,1-1,-1 1,1 0,-1-1,1 1,0 0,0-1,-1 1,2 0,-1-1,0 1,0 0,0-1,1 1,-1 0,1-1,-1 1,1-1,-1 1,1-1,0 1,0-1,0 1,0-1,0 0,0 0,0 1,1-1,-1 0,0 0,1 0,8-2</inkml:trace>
  <inkml:trace contextRef="#ctx0" brushRef="#br0" timeOffset="5729.475">1881 114,'1'0,"-1"-1,1 1,-1 0,0-1,1 1,-1 0,1-1,0 1,-1 0,1 0,-1 0,1 0,-1-1,1 1,-1 0,1 0,-1 0,1 0,0 0,-1 0,1 0,-1 1,1-1,-1 0,1 0,-1 0,1 0,-1 1,1-1,-1 0,1 1,-1-1,1 0,-1 1,1-1,-1 0,0 1,1-1,-1 1,0-1,1 1,-1-1,0 1,0-1,1 1,-1-1,0 1,0-1,0 1,0 0,0-1,0 1,0-1,0 1,0-1,0 1,0 0,0-1,0 1,5 39,-5-39,-27 258,23-225,-1 1,-1-1,-2 0,-1 0,-5 8,-14 55,27-35,26-81,-16 1,-3-1</inkml:trace>
  <inkml:trace contextRef="#ctx0" brushRef="#br0" timeOffset="6412.32">1486 30,'66'-1,"151"13,-150-2,0-3,1-3,-1-3,25-5,27 2,-35 3,-60-1</inkml:trace>
  <inkml:trace contextRef="#ctx0" brushRef="#br0" timeOffset="8497.462">2643 340,'-5'5,"-2"-4,6-1,3-6,0 3,-4 2,-7 1,-1 6,0 6,2 6,3 0</inkml:trace>
  <inkml:trace contextRef="#ctx0" brushRef="#br0" timeOffset="9829.87">2671 623,'-5'0,"-1"5,-5 1,-5 0,5-1,4-7,8-2,4 4,2 2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5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4:55.2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262 23,'-13'-5,"-1"0,0 2,1 0,-1 0,0 1,-1 1,1 0,0 1,0 1,0 0,0 1,0 0,-7 3,18-4,0 0,-1 0,1 0,0 0,0 1,0-1,1 1,-1 0,0 0,1 0,-1 0,1 0,-1 1,1-1,0 1,0-1,0 1,1 0,-1 0,1 0,-1 0,1 0,0 0,0 0,0 1,1-1,-1 0,1 0,-1 1,1-1,0 0,1 1,-1-1,1 0,-1 0,1 2,1 2,0 1,0-1,0 1,1-1,1 0,-1 0,1 0,0 0,0-1,1 1,0-1,0-1,1 1,-1-1,2 1,64 37,-59-38,0 1,-1 0,0 1,0 1,0-1,-1 2,-1-1,1 2,3 4,-10-12,0 1,0 0,0 0,-1 0,1 0,-1 1,0-1,0 1,0-1,0 1,0 0,-1 0,0 0,1 0,-2 0,1 0,0 0,-1 0,0 0,0 0,0 0,0 0,-1 0,1 0,-1 0,0 0,0 0,-1 0,1 0,-1 0,0-1,0 1,0-1,0 1,-1-1,1 0,-3 2,0 0,1-1,-1 0,1 0,-1 0,0-1,0 0,-1 0,1 0,-1-1,1 1,-1-1,0-1,0 1,0-1,0 0,0 0,0-1,0 0,0 0,0 0,0-1,0 0,0 0,0 0,0-1,0 0,1 0,-1-1,1 1,-1-1,1 0,0-1,0 1,-3-4,-6-7</inkml:trace>
  <inkml:trace contextRef="#ctx0" brushRef="#br0" timeOffset="4315.301">544 305,'2'-23,"-2"6,-2 32,-38 138,41-152,-1-1,0 0,1 1,-1-1,0 0,1 0,-1 1,0-1,1 0,-1 0,1 1,-1-1,1 0,-1 0,0 0,1 0,-1 1,1-1,-1 0,1 0,-1 0,1 0,-1 0,1 0,-1 0,0-1,1 1,-1 0,1 0,-1 0,1 0,-1 0,1-1,-1 1,0 0,1 0,-1-1,0 1,1 0,-1-1,0 1,1 0,-1-1,0 1,0-1,1 1,-1 0,0-1,0 1,0-1,1 1,-1-1,0 1,0-1,0 1,0 0,0-1,0 1,0-1,0 1,0-1,0 1,0-1,-1 1,4-3,197-261,-158 237,-41 27,0 0,0-1,0 1,0 0,0 0,-1 0,1 0,0 0,0 0,0 1,0-1,0 0,0 0,0 1,0-1,0 0,-1 1,1-1,0 1,0-1,-1 1,1-1,0 1,0 0,-1-1,1 1,-1 0,1 0,-1-1,1 1,-1 0,1 0,-1 0,0 0,1 0,-1-1,0 1,0 0,0 0,0 0,1 0,-1 0,-1 0,1 0,0 0,0 0,0 0,0 0,-1-1,1 1,0 0,-1 0,-22 201,23-201,0 0,-1 1,1-1,0 0,1 1,-1-1,0 0,0 1,0-1,1 0,-1 0,1 1,-1-1,1 0,-1 0,1 0,0 1,0-1,0 0,-1 0,1 0,0 0,0 0,0-1,0 1,1 0,-1 0,0-1,0 1,0-1,1 1,-1-1,0 1,0-1,1 0,-1 1,0-1,1 0,-1 0,0 0,1 0,-1 0,0-1,1 1,-1 0,0 0,1-1,-1 1,0-1,0 0,0 1,1-1,-1 0,0 1,0-1,0 0,0 0,0 0,0 0,-1 0,1 0,0 0,0 0,-1-1,1 1,0 0,156-187,-152 182,-5 5,1-1,-1 1,0 0,1-1,-1 1,1 0,-1-1,1 1,-1 0,1 0,0-1,0 1,0 0,0 0,0 0,0 0,0 0,0 0,0 1,0-1,0 0,0 0,1 1,-1-1,0 1,1-1,-1 1,0-1,1 1,-1 0,0 0,1 0,-1 0,1 0,-1 0,0 0,1 0,-1 0,0 1,1-1,-1 0,0 1,1 0,-1-1,0 1,0 0,1-1,-1 1,0 0,0 0,0 0,0 0,0 0,0 0,6 116,-9-105,1-1,1 1,0-1,0 1,1-1,1 0,-1 1,2-1,0 0,0 0,5 9,3 0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5.5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2:53.7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237 37,'3'1,"0"1,0-1,0 0,0 1,0 0,0 0,-1 0,1 0,-1 0,1 0,-1 1,0-1,0 1,0 0,0 0,0-1,-1 1,1 0,-1 0,0 1,0-1,0 0,0 0,0 1,5 12,99 216,-7-71,15 64,-110-220,22 32,-1 2,-2 1,-2 1,11 34,-16-31,1-1,3-1,1 0,25 37,82 139,-67-74,-29-34,22 34,-40-102,-9-21</inkml:trace>
  <inkml:trace contextRef="#ctx0" brushRef="#br0" timeOffset="2269.988">294 8,'-1'0,"0"-1,1 0,-1 1,0-1,1 1,-1-1,0 0,0 1,0 0,1-1,-1 1,0-1,0 1,0 0,0 0,0-1,0 1,0 0,0 0,1 0,-1 0,0 0,0 0,0 1,0-1,0 0,0 0,0 1,0-1,0 0,1 1,-1-1,0 1,0-1,1 1,-1-1,0 1,0 0,1-1,-1 1,1 0,-1-1,1 1,-1 0,1 0,-1 0,1-1,-1 1,1 0,0 0,0 0,-199 237,142-168,58-68,0-1,1 1,-1-1,0 1,0-1,1 0,-1 0,0 1,1-1,0 0,-1 0,1-1,-1 1,1 0,0 0,0-1,-1 1,1-1,0 0,0 1,0-1,0 0,-1 0,1 0,0 0,0 0,0-1,0 1,-1-1,1 1,0-1,0 1,-1-1,1 0,0 0,-1 0,1 0,-1 0,1 0,5-1,141-35,-1-5,71-35,1-9,-197 69,-37 9,-41 4,0 0,0-1,1-4,-38-10,59 12,16 2,0 2,-1 0,1 1,0 1,-1 1,1 0,-1 1,1 1,-7 3,12 1,7 1</inkml:trace>
  <inkml:trace contextRef="#ctx0" brushRef="#br0" timeOffset="8702.23">1140 1843,'-2'56,"2"-43,0 0,1 0,1 0,0 0,1-1,0 1,1-1,0 0,1 0,0 0,1 0,0-1,5 6,74 96,-71-96,-2 1,1 0,-2 0,-1 1,0 0,5 17,20 38,28 33,-46-83,-1 2,-1 0,-1 0,-2 1,0 1,5 23,52 133,-12-18,-42-119,34 60,-43-101</inkml:trace>
  <inkml:trace contextRef="#ctx0" brushRef="#br0" timeOffset="14374.166">1422 742,'1'0,"0"-1,0 0,1 1,-1-1,0 1,0-1,1 1,-1-1,0 1,0 0,1 0,-1 0,0 0,1 0,-1 0,0 0,1 0,-1 0,0 1,1-1,-1 0,0 1,0-1,0 1,1 0,-1-1,0 1,0 0,0 0,0 0,0-1,0 1,0 0,0 0,-1 1,1-1,0 0,-1 0,1 0,0 1,28 48,-24-27,-1-1,-1 1,0 0,-2 0,-1-1,0 1,-3 8,1 27,1 220,1-279</inkml:trace>
  <inkml:trace contextRef="#ctx0" brushRef="#br0" timeOffset="14739.875">1535 686,'23'11,"-11"-7,0-1,1 0,-1-1,0 0,1-1,-1 0,1-1,-1-1,1 0,-1-1,1 0,-1 0,7-4,62-6,49 11,-123 5,-8 3</inkml:trace>
  <inkml:trace contextRef="#ctx0" brushRef="#br0" timeOffset="15023.481">1592 912,'5'10,"6"2,6 0,5-2,4-3,2-2,1-8,0-3,1 0,-1 1,-5-4,-2 0,1 1,-4 3</inkml:trace>
  <inkml:trace contextRef="#ctx0" brushRef="#br0" timeOffset="17470.075">266 348,'0'4,"0"8,0 5,0 0</inkml:trace>
  <inkml:trace contextRef="#ctx0" brushRef="#br0" timeOffset="20173.537">294 658,'0'5,"0"6,0 6,0 5,0 4,0 2,0 1,4-5,3-5</inkml:trace>
  <inkml:trace contextRef="#ctx0" brushRef="#br0" timeOffset="20470.3">322 1109,'0'19,"0"12,0 5,0 0,0-4</inkml:trace>
  <inkml:trace contextRef="#ctx0" brushRef="#br0" timeOffset="20725.195">350 1562,'-5'14,"-1"10,0 0</inkml:trace>
  <inkml:trace contextRef="#ctx0" brushRef="#br0" timeOffset="20872.203">322 2013,'0'0</inkml:trace>
  <inkml:trace contextRef="#ctx0" brushRef="#br0" timeOffset="21059.336">350 2380,'-5'24,"-1"12,0 1</inkml:trace>
  <inkml:trace contextRef="#ctx0" brushRef="#br0" timeOffset="21310.383">350 2831,'0'0</inkml:trace>
  <inkml:trace contextRef="#ctx0" brushRef="#br0" timeOffset="21474.75">322 3057,'0'19,"0"7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7.1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0,'0'5,"5"6,1 7,5-1,0 2,3 3,0-3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7.3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7.4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7.6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7.8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7.9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22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1 298,'80'-34,"94"-68,-33 7,-101 58,-78 41,-122-32,160 27,-1 1,1 0,-1-1,1 1,-1-1,1 1,-1 0,0-1,1 1,-1 0,0 0,1-1,-1 1,0 0,1 0,-1 0,0 0,1 0,-1 0,0 0,1 0,-1 0,0 0,1 1,-1-1,0 0,1 0,-1 1,0-1,1 0,-1 1,1-1,-1 0,1 1,-1-1,1 1,-1-1,1 1,-1-1,1 1,-1-1,1 1,0 0,-1-1,1 1,0 0,0-1,0 1,-1 0,1-1,0 1,0 0,0-1,0 1,18 40,-8-20,33 140,-28-115,-15-45,0 0,1-1,-1 1,0 0,1 0,-1-1,1 1,-1 0,1-1,-1 1,1-1,-1 1,1 0,0-1,-1 1,1-1,0 0,0 1,-1-1,1 0,0 1,0-1,-1 0,1 0,0 1,0-1,0 0,0 0,-1 0,1 0,0 0,0 0,0-1,-1 1,1 0,0 0,0 0,0-1,-1 1,1 0,0-1,0 1,-1-1,1 1,0-1,-1 1,1-1,-1 0,1 1,-1-1,1 0,0 0,85-153,-51 88,-24 51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5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96,'0'0</inkml:trace>
  <inkml:trace contextRef="#ctx0" brushRef="#br0" timeOffset="1">29 463,'0'0</inkml:trace>
  <inkml:trace contextRef="#ctx0" brushRef="#br0" timeOffset="269.219">57 858,'-5'19,"4"6,1 5,-3 1,-2-5</inkml:trace>
  <inkml:trace contextRef="#ctx0" brushRef="#br0" timeOffset="4187.918">734 1056,'-13'-80,"2"0,5-1,3 0,7-77,-2 17,-4 115,1-1,2 1,1 0,0 0,2 0,1 0,2 1,0-1,1 1,2 1,0 0,14-22,52-26,-74 71,0 0,0 0,0 0,1 0,-1 0,0 0,1 0,-1 1,0-1,1 1,-1 0,1 0,-1 0,1 0,-1 0,1 0,-1 0,0 1,1 0,-1-1,1 1,-1 0,0 0,0 0,0 0,1 1,-1-1,0 1,-1-1,1 1,0-1,0 1,-1 0,1 0,-1 0,1 0,-1 0,0 0,1 3,21 97,-15-42,-6-53,0 0,0 0,-1 1,0-1,0 0,0 1,-1-1,-1 1,1-1,-1 1,0-1,-1 0,0 1,0-1,0 0,-4 6,6-12,-1 0,1-1,-1 1,1 0,0 0,0 0,-1 0,1 0,0 0,0 0,0-1,0 1,0 0,0 0,0 0,0 0,0 0,1 0,-1 0,0 0,0-1,1 1,-1 0,1 0,-1 0,1-1,-1 1,1 0,-1 0,1-1,0 1,-1 0,1-1,0 1,0-1,-1 1,1-1,0 1,0-1,0 0,0 0,0 1,-1-1,2 0,12 10,-10-6,1 0,-2 1,1-1,0 1,-1 0,0 0,0 0,0 0,-1 0,0 1,0-1,0 1,-1 0,1-1,-1 1,-1 0,1 0,-1 0,0 0,0-1,-1 1,0 0,0 0,0 0,-1-1,0 1,0-1,0 1,-1-1,1 0,-1 0,0 0,-1 0,1-1,-1 1,0-1,0 0,-1 0,1 0,-1-1,0 1,0-1,0 0,0-1,0 1,-1-1,1 0,-1 0,0-1,-3 1,-12 1,0-1,0-1,-1-1,1-1,0 0,0-2,0-1,1 0,-1-1,1-2,0 0,0-1,1 0,-7-6,7 0,3-1</inkml:trace>
  <inkml:trace contextRef="#ctx0" brushRef="#br0" timeOffset="5157.548">988 322,'-4'-5,"-8"-1,0 4,-4 4,-3 1,-4-1,2 5,5-3,5-3</inkml:trace>
  <inkml:trace contextRef="#ctx0" brushRef="#br0" timeOffset="5969.81">227 520,'4'0,"8"0,5-5,5-1,4 0,2 1,1-4,0 1,0 0,0 3,-5 1</inkml:trace>
  <inkml:trace contextRef="#ctx0" brushRef="#br0" timeOffset="9021.252">537 463,'-153'39,"-23"-9,175-29,1-1,-1 1,0 0,0-1,1 1,-1-1,0 1,0-1,0 1,0-1,0 1,0-1,0 0,0 0,0 1,0-1,0 0,0 0,0 0,0 0,0 0,0 0,0-1,0 1,0 0,0 0,0-1,0 1,0-1,0 1,1-1,-1 1,0-1,0 1,0-1,1 0,-1 1,0-1,1 0,-1 0,0 0,1 1,-1-1,1 0,-1 0,1 0,0 0,-1 0,1 0,0 0,0 0,0 0,-1 0,1 0,0 0,0 0,1-1,64-133,-27 69,-38 66,1 0,-1 0,0 1,1-1,-1 0,0 0,1 0,-1 1,0-1,1 0,-1 0,0 0,1 0,-1 0,0 0,1 0,-1 0,1 0,-1 0,0 0,1 0,-1 0,0 0,1 0,-1 0,1 0,-1 0,0-1,1 1,-1 0,0 0,0 0,1-1,-1 1,0 0,1 0,-1-1,0 1,0 0,1-1,-1 1,0 0,0-1,0 1,0 0,1-1,-1 1,0 0,0-1,0 1,0 0,0-1,0 1,0-1,0 1,0 0,0-1,0 1,0 0,0-1,0 1,0 33,0-26,14 123,-1 58,-4-153,-74-124,31 54,21 28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3:42.0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19,'-4'2,"1"-1,-1 1,1 0,-1 0,1 0,0 1,0-1,0 1,1 0,-1 0,1 0,-1 0,1 0,0 0,0 1,0-1,1 1,-1-1,1 1,0 0,0-1,0 1,0 4,-3 2,-20 145,21-111,-24 154,27-125,4-112,1 1,3-1,1 1,1 1,3 0,1 0,16-29,-9 25,3 1,1 0,2 2,16-16,-42 52,0 0,0 0,0 1,0-1,1 0,-1 0,1 1,-1-1,1 1,0-1,0 1,-1 0,1 0,0 0,0 0,0 0,0 0,0 0,1 1,-1-1,0 1,0 0,0-1,1 1,-1 0,0 0,0 0,0 1,1-1,-1 0,0 1,0 0,0-1,0 1,0 0,0 0,0 0,0 0,0 1,-1-1,1 0,0 1,-1-1,1 1,-1 0,1-1,-1 1,0 0,0 0,0 0,0 0,0 0,0 0,0 0,-1 0,1 2,5 17,-2 0,0 0,-1 0,-2 0,0 0,-1 0,-1 1,-2 7,0 34,3-40,-17 123,38-175,208-368,-229 396,1-1,-1 0,1 1,0-1,-1 0,1 1,0-1,0 1,0-1,0 1,0 0,0-1,0 1,1 0,-1 0,0 0,1 0,-1 0,1 0,-1 0,1 0,0 0,-1 1,1-1,0 1,-1-1,1 1,0 0,-1 0,1-1,0 1,0 0,-1 1,1-1,0 0,0 0,-1 1,1-1,0 1,-1 0,1-1,-1 1,1 0,0 0,-1 0,0 0,1 0,-1 0,0 0,1 1,-1-1,0 0,0 1,0-1,0 1,0 1,5 8,-1 0,0 1,-1 0,0 0,-1 0,0 1,-1-1,-1 1,0-1,0 1,-1-1,-1 1,-1 10,1 4,-28 144,27-93,2-78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51.24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194 0,'-10'19,"-7"12,-2 4,-2-3,3-2,4-2,0-6,2-1,-2-4,2-1,-2-2,2 0,2-6,3-5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51.53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1,'9'19,"9"11,5 6,4 0,2-4,-3-4,-3-7,1-1,-4-1,-1-2,-3 0,0-2,-2-4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50.95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397 304,'12'108,"-3"-47,-2 0,-3 0,-3 0,-4 24,2 10,-27 136,27-229,1 1,0-1,0 0,1 0,-1 0,0 0,1 1,0-1,-1 0,1 0,0 0,0 0,0 0,0-1,0 1,1 0,-1 0,0-1,1 1,-1-1,1 1,0-1,-1 1,1-1,0 0,0 0,0 0,0 0,0 0,0-1,0 1,0-1,0 1,1-1,1 1,82-15,-48 5,299 3,-314 2,-5-2</inkml:trace>
  <inkml:trace contextRef="#ctx0" brushRef="#br0" timeOffset="4894.397">30 22,'-16'30,"12"-16,1 0,0 0,1 0,1 0,0 1,1-1,1 0,0 0,1 1,1 5,-2-18,-1-1,1 1,-1 0,1 0,-1-1,1 1,0 0,0-1,0 1,0-1,0 1,0-1,1 1,-1-1,0 0,1 0,-1 1,1-1,-1 0,1 0,-1-1,1 1,0 0,0 0,-1-1,1 1,0-1,0 0,0 1,-1-1,1 0,0 0,0 0,0-1,0 1,0 0,-1 0,1-1,0 0,0 1,62-48,16-89,-60 75,-20 132,10 109,-2-139,-2 0,-2 1,-2-1,-1 1,-5 39,3-69,0-1,-2 1,1-1,-1 0,0 0,-1 0,0-1,-1 1,0-1,0 0,-1-1,0 1,-1-1,0 0,0 0,-1-1,0 0,-6 4,12-10,-1 1,0-1,1 0,-1 0,0 0,0 0,0-1,0 1,1-1,-1 0,0 0,0 0,0 0,0 0,0 0,0-1,0 0,0 1,0-1,1 0,-1-1,0 1,1 0,-1-1,1 1,-1-1,1 0,0 0,0 0,-1 0,1 0,1 0,-1-1,0 1,1-1,-1 1,1-1,0 1,-1-1,1 0,1 0,-1 0,0 0,1 1,-1-1,1 0,0 0,0 0,0 0,0 0,1 0,-1 0,1 0,0 0,0 1,1-3,0-6,1 1,0-1,1 1,0 0,1 0,0 0,1 1,0-1,0 1,1 1,0-1,0 1,1 1,0-1,2 0,14-16,-11 10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40.97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698 0,'17'56,"6"172,-15-187,-3 1,-1 1,-2-1,-1 0,-5 29,-10-2,11-59,0 1,1 0,0 0,0 0,1 0,1 0,0 0,0 0,1 1,1 1,7 27,-3 0,-1 1,-1-1,-3 30,-2 750,29-650,-27 281,-2-198,-26-111,26 251,12-363,-4-34</inkml:trace>
  <inkml:trace contextRef="#ctx0" brushRef="#br0" timeOffset="2637.141">783 57,'-6'16,"-1"-1,0 1,-1-2,-1 1,-1-1,0 0,0-1,-12 11,-138 127,159-150,0 0,0 0,1-1,-1 1,0 0,1 0,-1 0,1 0,-1 0,1 0,0 1,-1-1,1 0,0 0,0 0,-1 0,1 0,0 1,0-1,0 0,1 0,-1 0,0 0,0 0,1 0,-1 1,0-1,1 0,-1 0,1 0,0 0,-1 0,1 0,0-1,-1 1,1 0,0 0,0 0,0-1,0 1,0 0,0-1,0 1,0-1,0 1,0-1,0 1,0-1,1 0,57 21,97 16,75 38,-120-58,-111-18,1 1,-1-1,1 0,-1 1,0-1,1 1,-1-1,0 0,0 1,0-1,1 1,-1-1,0 0,0 1,0-1,0 0,0 1,0-1,0 0,0 1,0-1,-1 0,1 1,0-1,0 0,0 1,-1-1,1 0,0 1,-1-1,1 1,-1-1,1 1,-1-1,1 1,-1-1,1 1,-1 0,1-1,-1 1,1 0,-1-1,0 1,1 0,-1-1,1 1,-1 0,0 0,1 0,-1 0,-1-1,-165-148,148 130,1-1,1 0,1-2,1 0,0-1,2 0,1-1,0 0,2-1,1 0,-2-11,7 11</inkml:trace>
  <inkml:trace contextRef="#ctx0" brushRef="#br0" timeOffset="24625.92">1205 2456,'0'4,"0"12,0 8,0 4,0 2,-4 2,-3-1,1 0,2-2,0 1,2-1,1-1,-5-5,0-1,0 0,1 1,7-8,2-6</inkml:trace>
  <inkml:trace contextRef="#ctx0" brushRef="#br0" timeOffset="24972.721">1205 2456,'15'4,"9"3,5-1,3-1,1-2,-1-1,0-1,-2 0,-5-1</inkml:trace>
  <inkml:trace contextRef="#ctx0" brushRef="#br0" timeOffset="25256.575">1178 2681,'33'5,"17"1,3 0,-6-1</inkml:trace>
  <inkml:trace contextRef="#ctx0" brushRef="#br0" timeOffset="25724.959">1629 2681,'-5'9,"-1"9,-5 1,0 2,-4-3,2 0,-3 3,-2-3,0 0,5-2</inkml:trace>
  <inkml:trace contextRef="#ctx0" brushRef="#br0" timeOffset="26210.678">1488 2653,'5'0,"1"5,5 1,0 5,-1 5,2 5,-1 3,2-2,4 0,0 1,0-4,4 1,-3-5</inkml:trace>
  <inkml:trace contextRef="#ctx0" brushRef="#br0" timeOffset="34611.955">49 1101,'7'14,"-1"-5,-1 0,0 1,-1-1,0 1,0 0,-1 0,-1 0,0 0,0 0,0 1,-2-1,1 0,-1 1,-1 5,-46 184,18-4,30-164,0-24,0 0,-1 0,0 0,0 0,-1 0,0-1,0 1,-1 0,0 0,0-1,-1 1,0-1,-1 1,1-10,7-5</inkml:trace>
  <inkml:trace contextRef="#ctx0" brushRef="#br0" timeOffset="35298.753">20 1185,'5'0,"6"0,7 0,4 0,4 0,1 0,2 0,1-5,-1-1,0 0,0 1,0-4,0 1,-1 1,0 2,-4 6,-12 3,-7 1</inkml:trace>
  <inkml:trace contextRef="#ctx0" brushRef="#br0" timeOffset="35797.298">106 1439,'0'5,"4"1,7 0,6-1,5-2,4 0,2-7,1-2,-4 5,-7 2</inkml:trace>
  <inkml:trace contextRef="#ctx0" brushRef="#br0" timeOffset="37992.942">218 1693,'-21'81,"21"-79,0 1,0-1,0 0,0 0,1 1,-1-1,1 0,0 0,-1 0,1 0,0 0,0 0,0 0,1 0,-1 0,0 0,1 0,-1-1,1 1,0 0,0-1,-1 0,1 1,0-1,0 0,0 0,0 0,0 0,1 0,-1-1,0 1,0-1,0 1,1-1,-1 0,0 0,1 0,-1 0,0 0,0 0,1-1,-1 1,0-1,0 0,0 1,0-1,0 0,0 0,0 0,0-1,0 1,0 0,0-1,-1 1,1-1,0 0,-1 0,0 1,1-2,50-74,-26 28,-26 48,1 0,-1 1,0-1,1 1,-1-1,0 1,1-1,-1 1,1-1,-1 1,1 0,-1-1,1 1,-1 0,1-1,-1 1,1 0,0 0,-1-1,1 1,-1 0,1 0,0 0,-1 0,1 0,0 0,-1 0,1 0,-1 0,1 0,0 0,-1 0,1 1,0-1,-1 0,1 0,-1 1,1-1,-1 0,1 1,-1-1,1 0,-1 1,1-1,-1 1,1-1,-1 1,0-1,1 1,-1-1,0 1,1-1,-1 1,0 0,0-1,0 1,1-1,-1 1,13 36,-9 221,-6-224,-3-1,0 0,-2-1,-1 1,-12 27,19-54,-1-1,1 0,-1 1,-1-1,1 0,-1 0,1 0,-1 0,-1-1,1 1,-1-1,1 0,-1 0,-1 0,1 0,0-1,-1 1,0-1,0 0,0-1,0 1,0-1,0 0,-1-1,1 1,-1-1,1 0,-4 0,7-3,-1 1,0-1,1 0,0 0,-1-1,1 1,0 0,0-1,0 1,0-1,1 0,-1 0,1 0,0 0,-1 0,1 0,1 0,-1 0,0 0,1 0,-1 0,1 0,0-1,0 1,1 0,-1 0,0 0,1-1,0 1,0 0,0 0,0 0,0 0,1 1,-1-1,1 0,0 0,0 1,1-2,5-10,1 1,0-1,1 1,1 1,0 0,1 0,0 1,1 1,0 0,1 1,2-2,3 0</inkml:trace>
  <inkml:trace contextRef="#ctx0" brushRef="#br0" timeOffset="97682.709">811 3161,'820'0,"-650"-27,167 25,-280-13,-66 20,-5-1</inkml:trace>
  <inkml:trace contextRef="#ctx0" brushRef="#br0" timeOffset="99532.399">754 3189,'164'-149,"-119"93,-43 57,0-1,0 1,0 0,0 0,0 0,-1 0,1 0,0 0,-1 0,1 1,0-1,-1 0,0 1,1-1,-1 1,0 0,0 0,0-1,0 1,0 0,0 0,-1 0,1 0,0 0,-1 0,1 1,61 218,-46-163,-17-57,-1-1,1 0,-1 1,1-1,-1 0,1 0,-1 0,1 0,-1 0,1 0,-1-1,1 1,-1 0,1-1,-1 1,1-1,-1 0,1 1,0-1,-1 0,1 0,0 0,0 0,0 0,0 0,0 0,0 0,0 0,0-1,-1 0,2 2,-110-65,18 35,71 27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5:38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1 223,'1'-4,"1"1,0 0,0-1,0 1,0 0,0 0,1 1,-1-1,1 0,0 1,0-1,0 1,0 0,0 0,0 0,1 1,-1-1,1 1,-1 0,1 0,-1 0,1 0,0 0,-1 1,1 0,2 0,121-22,116 11,-242 12,0-1,0 0,-1 1,1-1,0 0,0 1,0-1,0 0,0 0,-1 0,1 0,0 0,0 0,0 0,0 0,0 0,0 0,0 0,-1-1,1 1,0 0,0-1,0 1,-1 0,1-1,0 1,0-1,-1 1,1-1,0 0,-1 1,1-1,-1 0,1 1,-1-1,1 0,-1 0,1 1,-1-1,0 0,1 0,-1 0,0 0,0 0,0 1,0-1,1 0,-1 0,0 0,-1 0,1 0,0 0,0 0,0 1,0-1,-1 0,1 0,0 0,-114-95,91 82,17 16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5:38.6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6,'55'-2,"229"3,-244-6,-28 5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5:38.8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2,'20'4,"10"3,5-1,2-6,-1-3,-1-1,-3 0,-1 1,-1 1,-2 1,1 0,-6 1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5:36.8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29,'6'30,"-1"-1,-1 1,-2-1,-1 1,-1 0,-2 0,-2 14,-11 66,-5-1,-23 67,6-30,38-119,14-32,3-38,-12 18</inkml:trace>
  <inkml:trace contextRef="#ctx0" brushRef="#br0" timeOffset="393.196">113 29,'1'-2,"1"0,-1 1,1-1,-1 0,1 0,0 1,-1-1,1 1,0 0,0-1,0 1,0 0,0 0,0 0,1 0,-1 1,0-1,0 0,1 1,-1 0,0-1,1 1,-1 0,0 0,2 1,-1-2,338-1,-261 2,-81 0</inkml:trace>
  <inkml:trace contextRef="#ctx0" brushRef="#br0" timeOffset="688.165">0 368,'24'-5,"13"-1,4 0,1 1,-2 1,-4 2,-2 1,-3 1,-1 0,-2 0,0 0,0 0,-6 1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5:45.5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143 207,'0'-1,"0"0,-1 1,1-1,0 0,-1 0,1 1,0-1,-1 0,1 1,-1-1,1 0,-1 1,1-1,-1 1,1-1,-1 1,0-1,1 1,-1-1,0 1,1 0,-1-1,0 1,0 0,1 0,-1-1,0 1,0 0,0 0,1 0,-1 0,0 0,0 0,0 0,1 0,-1 0,0 1,0-1,0 0,1 0,-1 1,0-1,1 1,-1-1,0 0,1 1,-1-1,0 1,1-1,-1 1,1 0,-1-1,1 1,-1 0,1-1,0 1,-1 0,1-1,0 1,-1 0,1 0,0 0,0-1,0 1,0 0,0 0,0 0,0 0,-33 137,0 87,21 3,-9-128,14-138,7 15</inkml:trace>
  <inkml:trace contextRef="#ctx0" brushRef="#br0" timeOffset="466.464">86 151,'0'0,"0"0,0 1,-1-1,1 1,0-1,0 1,0-1,0 1,0-1,-1 0,1 1,0-1,0 1,0-1,0 1,0-1,1 1,-1-1,0 1,0-1,0 1,0-1,0 1,1-1,-1 1,0-1,0 0,1 1,-1-1,0 1,1-1,-1 0,0 1,1-1,-1 0,1 0,-1 1,0-1,1 0,-1 0,1 1,-1-1,1 0,-1 0,1 0,-1 0,1 0,-1 0,1 0,-1 0,1 0,-1 0,1 0,-1 0,0 0,1 0,-1 0,1-1,20 6,-1-1,1-1,0-1,0-1,0 0,0-2,1-1,23 1,91-16,-136 17,-1 0,1 0,0 1,0-1,-1 0,1 0,0 1,0-1,0 0,-1 0,1 1,0-1,0 0,0 1,0-1,-1 0,1 1,0-1,0 1,0-1,0 0,0 1,0-1,0 0,0 1,0-1,0 0,0 1,1-1,-1 0,0 1,0-1,0 0,0 1,0-1,1 0,-1 1,0-1,0 0,1 0,-1 1,0-1,0 0,1 0,-1 1,0-1,1 0,-1 0,0 0,1 0,-1 1,0-1,1 0,-1 0,0 0,1 0,-1 0,0 0,1 0,-1 0,0 0,1 0,-1 0,1 0,-1 0,-8 9</inkml:trace>
  <inkml:trace contextRef="#ctx0" brushRef="#br0" timeOffset="898.819">31 489,'0'5,"5"1,6 0,6-1,5-1,3-2,3-1,1 0,1-1,-1-1,0 1,-4 5,-8 1</inkml:trace>
  <inkml:trace contextRef="#ctx0" brushRef="#br0" timeOffset="17580.285">736 517,'5'-5,"-4"6,-4 11,-81 213,84-222,-3 1,1 0,0 0,0 1,0-1,1 1,0 0,-1-1,2 1,-1 0,1 0,-1 0,1 0,0-1,1 1,0 0,-1 0,1-1,1 1,-1 0,1-1,0 1,0-1,0 1,0-1,1 0,0 0,-1 0,2-1,-1 1,0-1,4 3,-3-4,0 1,0-1,0 0,1-1,-1 1,1-1,0 0,-1 0,1 0,0 0,-1-1,1 0,0 0,0 0,2-1,12-4</inkml:trace>
  <inkml:trace contextRef="#ctx0" brushRef="#br0" timeOffset="18254.89">623 178,'0'0,"1"-1,-1 1,1 0,-1-1,0 1,1 0,-1 0,1-1,-1 1,1 0,-1 0,1 0,-1 0,1-1,-1 1,1 0,-1 0,1 0,-1 0,1 0,0 0,-1 0,1 1,-1-1,1 0,-1 0,1 0,-1 0,1 1,-1-1,0 0,1 1,-1-1,1 0,-1 0,1 1,-1-1,0 1,1-1,-1 0,0 1,0-1,1 1,-1-1,0 1,0-1,1 1,-1-1,0 1,0-1,0 1,0-1,0 1,0-1,0 1,0 0,0-1,0 1,0-1,0 1,0-1,-1 1,1-1,0 1,21-12,-1 0,0-2,-1 0,0-1,-1-1,-1-1,0 0,13-18,3 0,-33 33,1 0,0 0,-1 0,1 0,0 0,0 0,-1 0,1 1,0-1,0 0,0 1,0-1,0 0,0 1,0-1,0 1,0 0,0-1,0 1,0 0,1 0,-1-1,0 1,0 0,0 0,0 0,0 0,1 1,-1-1,0 0,0 0,0 1,0-1,0 1,0-1,0 1,0-1,0 1,0 0,0-1,0 1,0 0,0 0,-1-1,1 1,0 0,-1 0,1 0,0 0,-1 0,1 0,-1 0,0 0,1 0,-1 1,0-1,0 0,1 0,-1 0,0 0,0 0,0 1,0-1,-1 0,1 0,0 0,0 1,50 174,-27-112,-16-45</inkml:trace>
  <inkml:trace contextRef="#ctx0" brushRef="#br0" timeOffset="19560.154">1554 376,'-6'0,"-22"-1,-1 1,0 2,1 1,-1 1,-17 6,44-10,0 0,0 0,0 0,-1 1,1-1,1 1,-1 0,0-1,0 1,0 0,0 0,0 0,1 0,-1 0,0 1,1-1,-1 1,1-1,0 1,-1-1,1 1,0-1,0 1,0 0,0 0,0 0,0 0,1 0,-1 0,1 0,-1 0,1 0,0 0,0 0,0 0,0 0,0 0,0 0,0 0,1 0,-1 0,1 0,-1 0,1 0,0 0,0-1,0 1,0 0,0 0,0-1,1 1,-1-1,0 1,1-1,-1 1,1-1,0 0,0 1,28 20,-26-20,1 0,-1 0,1 1,-1-1,0 1,0 0,0 0,0 0,-1 1,1-1,-1 1,0 0,0 0,0 0,0 0,-1 0,0 1,0-1,0 1,0 0,-1-1,0 1,0 0,0 0,0 0,-1 0,0 0,0 0,0 0,-1 0,0-1,0 1,0 0,-1 1,-3 3,-2 0,1-1,-1 0,-1 0,1-1,-1 0,-1 0,1-1,-1 0,0-1,-1 1,1-2,-1 1,0-2,-7 3,5-1,2-1,1-1,-1 0,0 0,0-1,0 0,0-1,-1 0,1-1,0 0,0 0,-1-1,1 0,-3-2,0-3,6-1</inkml:trace>
  <inkml:trace contextRef="#ctx0" brushRef="#br0" timeOffset="19805.011">1753 574,'-20'34,"-5"15,0 5,6-3,9-9,8-13</inkml:trace>
  <inkml:trace contextRef="#ctx0" brushRef="#br0" timeOffset="20051.35">1753 122,'0'5,"0"6,0 1</inkml:trace>
  <inkml:trace contextRef="#ctx0" brushRef="#br0" timeOffset="20445.668">1865 828,'149'-227,"-131"210,-12 47,-6-22,1 0,0 0,0 0,0 0,1 0,1 0,-1 0,1-1,0 1,1-1,0 0,0 0,0 0,1 0,0-1,1 1,-1-2,1 1,0 0,1-1,-1 0,1-1,0 1,0-2,0 1,1-1,-1 0,1 0,0 0,0-1,0-1,5 1,-6-2,0 1,-1-2,1 1,0-1,0 0,-1 0,1-1,-1 0,1 0,-1-1,0 1,0-2,0 1,0 0,0-1,-1 0,0-1,0 1,0-1,0 0,-1 0,0 0,0-1,1-1,72-155,-64 125,-5 16,-2 1</inkml:trace>
  <inkml:trace contextRef="#ctx0" brushRef="#br0" timeOffset="22655.413">2571 1109,'0'-18,"-1"-31,3-1,1 1,10-44,11 4,3 1,4 1,33-63,-54 127,1-1,2 1,0 1,1 0,2 1,0 1,1 0,1 1,13-10,-30 27,1 0,0 0,-1 0,1 1,0-1,0 1,0 0,0-1,0 1,0 0,0 0,1 0,-1 1,0-1,1 0,-1 1,0 0,1-1,-1 1,0 0,1 0,-1 0,1 1,-1-1,0 1,1-1,-1 1,0 0,0-1,1 1,-1 0,0 1,0-1,0 0,0 1,0-1,-1 1,1-1,0 1,-1 0,1 0,-1 0,1 0,-1 0,0 0,0 0,0 0,0 0,0 1,-1-1,1 0,-1 1,1-1,-1 0,0 1,0-1,0 1,0-1,-1 1,-75 239,75-235,1 0,0-1,1 1,-1 0,1-1,1 1,-1-1,1 1,0-1,1 0,-1 0,1 0,0 0,1 0,-1-1,1 1,0-1,1 0,-1 0,1-1,0 1,0-1,1 0,1 1,-3-2,1 0,-1 1,-1 0,1 0,0 0,-1 0,0 1,0-1,0 1,-1 0,1 0,-1 0,-1 0,1 0,0 0,-1 0,0 1,-1-1,1 0,-1 1,0-1,0 1,-1-1,1 0,-1 1,0-1,-1 0,1 0,-1 1,0-1,-1 0,1-1,-1 1,0 0,0-1,0 0,0 0,-1 0,0 0,0 0,0-1,0 1,-1-1,1 0,-1 0,-4 1,-2-3,-1-1,0 0,0 0,0-1,0-1,1 0,-1 0,1-1,-1-1,1 0,0 0,1-1,-1-1,1 0,0 0,0-1,1 0,0-1,0 0,0 0,1-1,1 0,0 0,-7-11,-67-59,-2 14,70 51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6:09.6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1 455,'9'0,"9"0,5 0,5-5,1-1,1 0,0 1,0 2,-1 1,0 1,0 0,-1 1,1 0,-1 1,-5-6,-6-1</inkml:trace>
  <inkml:trace contextRef="#ctx0" brushRef="#br0" timeOffset="368.785">368 201,'-13'35,"1"1,3 0,0 1,3-1,1 2,2-1,1 0,2 14,-25 116,28-83,4-78</inkml:trace>
  <inkml:trace contextRef="#ctx0" brushRef="#br0" timeOffset="808.872">875 145,'-16'39,"-24"149,-12 37,30-168,13-65,7-5</inkml:trace>
  <inkml:trace contextRef="#ctx0" brushRef="#br0" timeOffset="1170.061">791 117,'10'0,"7"0,7 0,3 0,2 0,1 0,0 0,0 0,-1 0,0 0,0 0,0 0,-1 0,-5 5,-11 1,-7 0</inkml:trace>
  <inkml:trace contextRef="#ctx0" brushRef="#br0" timeOffset="1433.022">763 399,'29'0,"14"0,5 0,-2 0,-3 0,-9 0</inkml:trace>
  <inkml:trace contextRef="#ctx0" brushRef="#br0" timeOffset="2203.589">565 399,'-5'5,"-6"1,-6 0,-5-1,1-6,0-3,-2-1,3 5,1 3,7 1,7-1</inkml:trace>
  <inkml:trace contextRef="#ctx0" brushRef="#br0" timeOffset="4274.232">1186 568,'163'-118,"-160"116,0 1,0 0,1-1,-1 1,0 1,1-1,-1 0,1 1,-1 0,1-1,-1 1,1 1,-1-1,1 0,-1 1,1 0,-1 0,0 0,1 0,-1 1,0-1,0 1,0-1,0 1,0 0,0 1,-1-1,1 0,-1 1,1-1,-1 1,0 0,0 0,0 0,-1 0,1 0,0 0,-1 0,0 1,0-1,0 0,0 1,-1 1,8 17,-1 0,-2 1,0 0,-2-1,0 2,-1-1,-2 17,0-36,0 33,-1-1,-1 0,-2-1,-9 33,11-58,-1 0,-1 0,1-1,-2 1,1-1,-1 0,-1 0,0-1,0 1,0-1,-1-1,0 1,-1-1,0-1,0 1,0-1,-1 0,0-1,-5 2,-85 15,96-22,0 0,1 0,-1 0,0-1,1 1,-1 0,0-1,1 0,-1 0,1 0,-1 0,1 0,0 0,-1-1,1 1,0-1,0 0,0 1,0-1,0 0,0 0,0 0,1 0,-1-1,1 1,0 0,-1-1,1 1,0-1,1 1,-1-1,0 0,1 1,-1-1,1-1,1-9,1 1,1-1,0 1,0 0,1-1,1 2,0-1,1 1,0-1,0 1,1 1,1 0,0 0,0 0,1 1,7-5,138-100,-135 103,-2 0</inkml:trace>
  <inkml:trace contextRef="#ctx0" brushRef="#br0" timeOffset="4865.243">1271 201,'118'-95,"1"0,-118 94,0 0,1 0,-1 0,1 0,-1 0,1 0,-1 0,1 1,0-1,-1 1,1-1,0 1,-1-1,1 1,0 0,-1 0,1 0,0 0,0 0,-1 0,1 1,0-1,0 1,-1-1,1 1,-1-1,1 1,0 0,-1 0,1 0,-1 0,0 0,1 0,-1 0,0 0,0 1,0-1,1 0,-1 1,-1-1,1 1,0-1,0 1,0-1,-1 2,13 80,-13-75,-1-1,2 1,-1 0,1 0,0 0,1-1,0 1,0-1,0 1,1-1,3 5,4 2</inkml:trace>
  <inkml:trace contextRef="#ctx0" brushRef="#br0" timeOffset="11106.927">2033 342,'-2'-2,"1"0,0 0,-1 1,0-1,1 0,-1 1,0-1,0 1,0 0,0-1,0 1,0 0,0 0,0 0,0 1,-1-1,1 0,0 1,-1-1,1 1,0 0,-1 0,1 0,0 0,-1 0,0 0,-5-1,-1 1,1 0,0 0,0 1,0 0,-1 0,1 1,0 0,1 0,-1 1,0 0,1 1,-1-1,1 2,0-1,0 1,1 0,-1 0,1 0,0 1,1 0,-1 0,1 1,1 0,-1 0,1 0,0 0,-1 4,-1 6,0-1,1 1,1 0,1 0,1 1,0-1,1 1,0 2,2-14,-1 1,1-1,1 1,-1-1,1 1,0-1,0 0,1 0,-1 0,2 0,-1-1,0 1,1-1,0 0,1 0,-1 0,1-1,-1 1,2-1,-1 0,0-1,1 1,1 0,-2-1,0 0,1 0,0 0,-1-1,1 0,0 0,0-1,0 1,0-1,1-1,-1 1,0-1,0 0,0 0,1-1,-1 0,0 0,0 0,0-1,0 0,0 0,-1 0,1-1,3-2,4-7</inkml:trace>
  <inkml:trace contextRef="#ctx0" brushRef="#br0" timeOffset="11988.432">2428 371,'-1'-2,"0"0,0 1,0-1,-1 1,1-1,-1 1,1-1,-1 1,0 0,1 0,-1 0,0 0,0 0,0 0,0 0,0 1,0-1,0 1,0-1,0 1,0 0,0 0,0 0,0 0,0 0,0 0,0 0,0 1,0-1,-1 1,-4 0,0 0,0 1,1 0,-1 0,1 1,-1 0,1 0,0 0,0 1,0-1,0 2,1-1,-1 0,1 1,0 0,1 1,-1-1,1 1,0-1,1 1,-1 1,1-1,0 0,1 1,-1-1,1 1,0 2,-1 1,1 1,1-1,-1 1,2 0,-1-1,2 1,-1 0,1-1,1 1,0-1,0 1,1-1,1 0,0 0,0 0,1 0,4 7,-6-13,0-1,0 0,0 0,0 0,0 0,1 0,-1-1,1 1,0-1,0 0,0 0,0 0,0-1,0 0,0 1,0-1,1-1,-1 1,0-1,1 1,-1-1,0-1,1 1,-1 0,0-1,1 0,0 0,114-42,-115 41,5-4,0-1,0 1,-1-2,0 1,0-1,0 0,-1-1,-1 0,1 0,-1 0,-1-1,0 0,0 0,-1 0,0-1,-1 1,0-1,-1 0,0 0,0 0,-1-5,0 8,0 0,0 0,-1 0,0 0,0 1,-1-1,0 0,-1 0,1 0,-1 0,-1 1,0-1,0 1,-2-4,3 7,0 1,0 0,0 0,0 0,0 0,-1 1,1-1,-1 1,0-1,0 1,0 0,0 0,0 0,0 0,-1 1,1-1,-1 1,1 0,-1 0,1 0,-1 1,0-1,1 1,-1 0,0 0,1 0,-1 0,0 1,1-1,-1 1,-2 1,-7 1,0 1,1 1,-1 0,1 1,0 0,1 1,-1 1,1-1,1 2,-2 1,-1 4</inkml:trace>
  <inkml:trace contextRef="#ctx0" brushRef="#br0" timeOffset="12939.791">3106 342,'0'-2,"0"0,0 0,0 0,-1 0,1 0,0-1,-1 1,0 0,1 0,-1 1,0-1,0 0,0 0,0 0,0 0,-1 1,1-1,0 1,-1-1,1 1,-1-1,0 1,1 0,-1 0,0-1,0 2,0-1,0 0,0 0,0 0,0 1,0-1,0 1,0 0,0 0,0-1,0 1,0 0,-2 1,-85 14,87-14,-1-1,-5 2,1-1,-1 1,1 0,0 1,0-1,0 2,0-1,0 1,0 0,1 0,0 1,0-1,0 1,0 1,1-1,0 2,5-3,0 0,1-1,-1 1,1 0,0 0,0 0,1 0,-1-1,1 1,0-1,0 1,0-1,0 0,0 1,1-1,0-1,-1 1,1 0,0 0,0-1,1 0,-1 0,0 0,1 0,-1 0,1 0,0-1,-1 0,1 0,0 0,3 0,6 6,0-1,-1 1,1 1,-2 0,1 1,-1 0,0 1,-1 0,0 0,3 6,-10-12,0 1,1 0,-2 0,1 0,0 0,-1 0,0 0,0 1,-1-1,0 1,0-1,0 1,0 0,-1-1,0 1,0 0,-1-1,1 1,-1 0,0-1,-1 1,1-1,-1 0,-1 1,1-1,-4 2,0 0,-1 0,0-1,0 0,-1-1,1 0,-1 0,0 0,-1-1,1 0,-1-1,1 0,-1 0,0-1,0 0,-1-1,1 0,0 0,0-1,-1 0,1 0,0-1,0-1,-9-1,15 3,1-1,-1 1,1-1,-1 1,0-1,1 0,-1 0,1 0,-1 0,1 0,0-1,-1 1,1-1,0 0,0 1,0-1,0 0,1 0,-1 0,0-1,1 1,-1 0,0-2,-4-13</inkml:trace>
  <inkml:trace contextRef="#ctx0" brushRef="#br0" timeOffset="14049.324">3387 907,'-1'2,"-1"-1,0 1,0-1,0 0,0 0,0 0,0 0,0 0,0 0,0-1,0 1,-1-1,1 1,0-1,0 0,-1 0,1 0,0 0,0 0,-1-1,1 1,0-1,0 1,0-1,-1 0,1 0,0 0,0 0,0 0,1 0,-1-1,0 1,0-1,1 1,-1-1,1 0,-1 1,1-1,0 0,-1 0,1 0,0 0,0 0,1 0,-1 0,0 0,1-1,-1 1,1 0,0 0,0-1,0 1,0 0,0 0,0-1,0 1,1-2,-4-38,2 1,2 0,2 0,1-1,2 2,2-1,1 1,3 0,1 1,2 0,13-23,-15 37,1 1,1 0,1 1,1 1,2 0,0 2,1 0,0 1,2 1,0 1,1 0,1 2,1 1,6-2,-24 12,1 1,0-1,1 2,-1-1,0 1,1 0,-1 1,1-1,0 2,-1-1,1 1,0 1,-1 0,1 0,4 1,-11 1,1-1,-1 1,0 0,0-1,-1 1,1 0,0 0,-1 0,0 0,0 0,0 0,0 1,0-1,-1 0,1 0,-1 1,0-1,0 0,0 1,-1-1,1 0,-1 1,1-1,-1 0,0 0,-1 0,1 0,0 0,-1 0,0 0,1 0,-1-1,0 1,-3 2,3 0,-122 168,121-170,1-1,0 1,0-1,0 1,0 0,1 0,-1 0,1 0,0 0,0 0,0 0,0 0,0 1,1-1,-1 0,1 1,0-1,0 0,0 1,1-1,-1 0,1 0,-1 1,1-1,0 0,1 0,-1 0,0 0,1 0,0 0,0 0,27 31,35 57,-63-87,1-1,-1 1,0-1,0 1,0 0,-1 0,1-1,-1 1,0 0,0 0,0 0,-1-1,1 1,-1 0,0 0,0-1,0 1,-1-1,1 1,-1-1,0 1,0-1,0 0,0 0,0 0,-1 0,-1 1,-3 3,-1-1,0 1,0-2,-1 1,0-1,0 0,0-1,0 0,-1 0,0-1,0 0,1-1,-2 0,1-1,0 0,0 0,0-1,0-1,-1 1,1-2,0 1,0-1,0-1,1 0,-1 0,0-1,1-1,0 1,0-1,1-1,-1 0,-12-9,1-1,0-1,2-1,0-1,1 0,1-1,1-1,0-1,2 0,1 0,0-1,2-1,-3-12,-79-121,83 140,5 4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3:42.7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1,'5'0,"6"0,6 5,6 1,2 0,3-1,1-2,1-1,-1-1,0 0,0-1,0 0,0-1,-1 1,-5-5,-6-1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7:50.6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1199 1,'310'148,"-310"-148,1-1,-1 1,1 0,-1 0,1 0,0 0,-1 0,1 0,-1 0,1-1,-1 2,1-1,-1 0,1 0,-1 0,1 0,-1 0,1 0,-1 0,1 1,-1-1,1 0,-1 0,1 1,-1-1,1 0,-1 1,1-1,-1 1,0-1,1 0,-1 1,0-1,1 1,-1-1,0 1,0-1,0 1,1-1,-1 1,0-1,0 1,0-1,0 1,0-1,0 1,0-1,0 1,0 0,0-1,0 1,0-1,0 1,0-1,-1 1,1-1,0 1,0-1,-1 1,1-1,0 1,-1-1,1 0,-1 1,-38 3,-154 5,126-1,-185 25,-49 22,198-29,2 4,-45 22,145-52,-1 0,1-1,0 1,-1 0,1 0,0 1,-1-1,1 0,0 0,-1 1,1-1,0 1,0-1,0 1,-1-1,1 1,0 0,0 0,0-1,0 1,0 0,0 0,0 0,0 0,1 0,-1 0,0 0,0 1,1-1,-1 0,1 0,-1 1,1-1,0 0,-1 0,1 1,0-1,0 0,0 1,0-1,0 0,0 1,0-1,0 0,1 1,-1-1,1 0,-1 0,1 1,-1-1,1 0,-1 0,1 0,0 0,0 0,0 1,0-2,0 1,0 0,0 0,0 0,0 0,0-1,143 49,-70-30,186 55,-207-65,57 21,-109-29,1-1,-1 1,0-1,1 1,-1 0,0 0,0 0,1 0,-1 0,0 0,0 0,0 0,0 0,0 0,0 1,-1-1,1 0,0 1,-1-1,1 0,-1 1,1-1,-1 1,0-1,1 1,-1-1,0 1,0-1,0 1,0-1,0 1,-1-1,1 1,0-1,-1 1,1-1,-1 1,1-1,-1 0,0 1,0-1,1 0,-1 0,0 1,0-1,-1 1,-59 40,-13-15,-1-3,-1-4,-20 1,-115 32,170-41,8-4,1 1,0 2,1 1,0 2,1 0,0 2,1 2,-21 17,48-34,0 1,0-1,1 1,-1-1,1 1,-1 0,1 0,0 0,0 0,0-1,0 2,0-1,0 0,0 0,1 0,-1 0,1 0,0 1,0-1,-1 0,1 0,0 1,1-1,-1 0,0 0,1 0,-1 1,1-1,0 0,0 0,0 0,0 0,0 0,0 0,0 0,1-1,-1 1,1 0,-1-1,1 1,-1-1,1 1,0-1,0 0,0 0,0 0,0 0,0 0,0 0,0 0,2 0,13 5,0-1,0 0,1-2,0 1,0-2,0-1,0 0,0-1,0-1,2-1,23 1,319-19,-112-3,-231 18,-1 2,1 0,0 1,0 1,0 1,0 0,0 2,-1 0,7 2,-1 2</inkml:trace>
  <inkml:trace contextRef="#ctx0" brushRef="#br0" timeOffset="482.172">1933 284,'-28'107,"-125"408,134-435,62-183,-35 77</inkml:trace>
  <inkml:trace contextRef="#ctx0" brushRef="#br0" timeOffset="766.272">1876 255,'2'-3,"-1"0,1 1,-1-1,1 1,0 0,0-1,0 1,0 0,0 0,0 0,1 0,-1 1,1-1,-1 1,1-1,0 1,0 0,-1 0,1 0,0 0,0 1,0-1,0 1,0 0,0 0,0 0,0 0,0 0,0 1,0-1,0 1,0 0,-1 0,1 0,2 1,11-1,272-26,-168 14,-115 14</inkml:trace>
  <inkml:trace contextRef="#ctx0" brushRef="#br0" timeOffset="1009.501">1734 678,'34'0,"16"0,4-5,-3-1,-4 0,-6 1,-5 2,-4 1,-7 1</inkml:trace>
  <inkml:trace contextRef="#ctx0" brushRef="#br0" timeOffset="1311.121">2497 650,'-10'24,"-7"8,-2 3,-2 1,-2-1,-2-2,3-2,1-1,-1-1,-2 0,4-1,0-5,-1-6,2-7</inkml:trace>
  <inkml:trace contextRef="#ctx0" brushRef="#br0" timeOffset="1576.472">2300 678,'4'19,"8"7,0 3,-1 2,2-5,-1-1,2-1,4 1,3 0,-2 2,1-5,-3 0,-4 0,0 1,-2 2,-3-4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8:01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363 21,'-5'-1,"-177"-18,175 19,0 0,0 1,0 0,0 0,0 0,0 1,1 1,-1-1,1 1,-1 0,1 0,0 1,0-1,0 2,0-1,1 0,0 1,0 0,0 1,1-1,-1 1,1-1,1 1,-2 3,1-4,1 0,-1 1,1 0,1-1,-1 1,1 0,0 0,0 0,1 1,0-1,0 0,0 0,1 1,0-1,0 1,0-1,1 0,0 1,1-1,-1 0,1 0,0 0,1 0,-1 0,1-1,0 1,3 3,-2-5,0-1,0 1,0-1,1 0,-1 0,1-1,0 0,-1 1,1-1,0-1,1 1,-1-1,0 0,0 0,0 0,1-1,-1 0,0 0,1 0,-1-1,0 1,0-1,1-1,-1 1,0-1,0 0,0 0,-1 0,1-1,0 1,-1-1,0 0,1-1,-1 0,29-20,-1-1,-1-2,-2-2,-1 0,-1-2,9-14,7 1,-39 79,-16 197,12-229,0 0,0 0,0 1,1-1,-1 0,1 0,-1 0,1 1,0-1,0 0,1 0,-1 0,1-1,-1 1,1 0,0 0,0-1,0 1,0-1,1 0,-1 0,1 0,-1 0,1 0,0 0,0-1,-1 1,1-1,0 0,0 0,1 0,-1 0,0 0,0-1,0 1,1-1,-1 0,1 0,13-4</inkml:trace>
  <inkml:trace contextRef="#ctx0" brushRef="#br0" timeOffset="244.186">927 162,'-24'33,"-8"17,-3 3,4-1,3-10,6-7,6-6,7-1,4-12,4-12,1-8</inkml:trace>
  <inkml:trace contextRef="#ctx0" brushRef="#br0" timeOffset="493.309">701 105,'0'12,"0"1,1-1,0 0,1 1,1-1,-1 0,2-1,0 1,0 0,1-1,1 0,0 0,0-1,1 1,0-2,1 1,0-1,1 0,4 3,12 12,0 1,-1 1,-2 1,-1 1,0 2,-10-13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7:59.4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0 155,'313'0,"-205"-21,-101 22,-3 2</inkml:trace>
  <inkml:trace contextRef="#ctx0" brushRef="#br0" timeOffset="399.966">0 382,'5'4,"6"2,7 0,4-1,4-1,1-2,2-1,1-1,-1 0,1-4,-1-3,0 1,-1 1,-5 6,-6 3</inkml:trace>
  <inkml:trace contextRef="#ctx0" brushRef="#br0" timeOffset="1874.407">650 579,'61'-283,"-54"265,0-1,1 1,1 0,1 1,0 0,1 1,1 0,0 0,1 2,11-11,-22 24,-1-1,1 0,-1 1,1 0,0-1,-1 1,1 0,0 0,0 0,0 0,0 0,0 0,0 0,0 1,0-1,0 1,0-1,0 1,0 0,1 0,-1 0,0 0,0 0,0 1,0-1,0 1,1-1,-1 1,0 0,0 0,-1 0,1 0,0 0,0 0,0 0,-1 1,1-1,0 0,-1 1,1 0,-1-1,0 1,0 0,0 0,1 0,-2 0,1 0,0 0,0 0,0 1,22 191,-8-108,-14-85,0-1,-1 1,1-1,0 1,0-1,-1 1,1-1,0 1,0-1,0 0,0 0,-1 1,1-1,0 0,0 0,0 0,0 0,0 0,0 0,0 0,0 0,-1 0,1 0,0-1,0 1,0 0,0-1,0 1,-1 0,1-1,0 1,0-1,-1 0,1 1,0-1,-1 1,1-1,-1 0,1 1,0-1,-1 0,0 0,1 0,-1 1,1-1,-1 0,0 0,0 0,1 0,-1 0,0 0,0 0,4-4,136-176,-117 149,2 0,1 2,1 0,1 2,9-4,-37 31,1 0,-1 0,1 0,-1 0,1 0,0 0,-1 0,1 1,0-1,0 0,-1 0,1 1,0-1,0 1,0-1,0 1,0-1,0 1,0-1,0 1,0 0,0-1,0 1,0 0,0 0,0 0,1 0,-1 0,0 0,0 0,0 0,0 1,0-1,0 0,0 1,0-1,0 0,0 1,0-1,0 1,0 0,0-1,-1 1,1 0,0-1,0 1,-1 0,1 0,0 0,-1 0,1 0,-1 0,1 0,-1 0,1 0,4 140,-7-88,6 112,2-147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8:27.9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1 282,'87'-21,"156"12,-148 11,-68-2,-3 0</inkml:trace>
  <inkml:trace contextRef="#ctx0" brushRef="#br0" timeOffset="329.965">28 452,'15'0,"9"0,6 0,2 0,0 0,0 0,-1 0,0 0,-2 0,0 0,0 0,-1 0,0 0,0 0,0 0,-5 0</inkml:trace>
  <inkml:trace contextRef="#ctx0" brushRef="#br0" timeOffset="1082.763">311 1,'150'105,"-82"-74,30 25,-95-54,0 1,-1 0,0 0,0 0,0 0,0 0,0 1,-1-1,1 1,-1-1,0 1,0-1,0 1,-1 0,1-1,-1 1,0 0,0-1,0 1,0 0,-1 0,0-1,0 1,0-1,0 1,0-1,0 1,-1-1,0 1,0-1,-1 2,-84 90,66-76,-18 18,-3-1,-1-3,-1-1,-45 23,62-33,23-14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8:43.6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24,'15'0,"8"0,7 0,2 0,0 0,0 0,0 0,-7-5,-2-2,0 1,-4 1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8:43.8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22,'19'0,"12"0,4 0,2-5,-1-1,-2 0,-6 1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8:41.7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29,'-1'312,"-23"-171,9-78,9-57</inkml:trace>
  <inkml:trace contextRef="#ctx0" brushRef="#br0" timeOffset="433.907">18 0,'5'0,"6"0,6 0,6 0,2 0,3 0,1 0,1 0,-1 0,0 0,-4 5,-3 2,0-1,-3-6,-6-3</inkml:trace>
  <inkml:trace contextRef="#ctx0" brushRef="#br0" timeOffset="769.359">46 283,'15'0,"9"0,5 0,3 0,1 0,-1 0,-1 0,-5 0</inkml:trace>
  <inkml:trace contextRef="#ctx0" brushRef="#br0" timeOffset="1053.793">583 424,'-20'33,"-5"17,-4 3,3-1,1-10,5-7,6-10</inkml:trace>
  <inkml:trace contextRef="#ctx0" brushRef="#br0" timeOffset="1356.684">413 367,'0'10,"0"7,0 7,5 3,1 2,5-4,5-1,5 0,4-4,-3-1,0-4,-4 1,0-2,-3 1,-5-3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8:45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1205,'-1'-16,"1"1,1 0,0-1,1 1,1 0,0 0,1 0,0 0,1 1,2-3,1-1,0 1,2 0,0 0,1 0,0 2,1-1,1 1,1 1,0 1,10-8,-23 20,1 0,-1 0,1 0,0 0,-1 0,1 0,0 0,0 0,0 1,0-1,-1 1,1 0,0-1,0 1,0 0,0 0,0 0,0 1,0-1,0 0,0 1,-1-1,1 1,0-1,0 1,0 0,-1 0,1 0,0 0,-1 0,1 0,-1 0,1 1,-1-1,0 1,1-1,-1 1,0-1,0 1,0-1,0 1,-1 0,1 0,0 0,-1-1,1 2,20 90,-17 19,-4-112,0-1,0 1,0-1,0 1,1-1,-1 1,0-1,0 1,1 0,-1-1,0 1,1-1,-1 1,1 0,-1-1,0 1,1 0,-1 0,1-1,-1 1,1 0,-1 0,1 0,-1-1,1 1,-1 0,1 0,-1 0,1 0,-1 0,1 0,-1 0,1 0,-1 0,1 0,-1 0,1 1,-1-1,1 0,-1 0,1 0,-1 1,0-1,1 0,-1 0,1 1,-1-1,0 0,1 1,-1-1,0 1,1-1,-1 0,0 1,1-1,-1 1,0-1,0 1,0-1,0 1,1-1,-1 1,0-1,0 1,0-1,0 1,0-1,0 1,0-1,0 1,22-42,-19 35,15-31,2 0,1 2,2 0,2 1,0 2,15-13,-39 43,0 1,0-1,0 1,0 0,0 0,0 0,0 0,1 0,-1 0,0 0,1 0,-1 0,1 1,-1-1,1 0,-1 1,1-1,-1 1,1 0,-1-1,1 1,0 0,-1 0,1 0,-1 0,1 0,0 1,-1-1,1 0,-1 1,1-1,-1 1,1 0,-1-1,1 1,-1 0,0 0,1 0,-1 0,0 0,0 0,0 0,0 0,1 2,6 10,-1 1,-1 0,0 0,0 0,-2 1,0 0,-1 0,0 0,-1 0,-1 0,0 1,-1-1,-1 0,0 2,3 67,2-60,2-6</inkml:trace>
  <inkml:trace contextRef="#ctx0" brushRef="#br0" timeOffset="3004.677">847 387,'33'80,"111"178,-144-259,1 0,-1 0,0 0,1 0,-1 1,0-1,1 0,-1 0,1 0,0 0,-1 0,1 1,0-1,-1 0,1 1,0-1,0 0,0 1,-1-1,1 1,0-1,0 1,0 0,0-1,0 1,0 0,0 0,0-1,0 1,0 0,0 0,0 0,0 0,0 0,0 1,0-1,0 0,0 0,0 1,0-1,0 0,0 1,0-1,0 1,-1-1,1 1,0 0,0-1,-1 1,1 0,0 0,-1-1,1 1,0 0,-1 0,1 0,-1 0,0 0,1 0,-1 0,0 0,1 0,-1 0,0 0,37-146,12-81,-26 89,-27 121</inkml:trace>
  <inkml:trace contextRef="#ctx0" brushRef="#br0" timeOffset="3623.903">1299 47,'58'-22,"-35"15,-19 4,0 1,0 0,1 0,-1 0,0 1,1-1,-1 1,1 0,0 0,-1 1,1-1,0 1,-1 0,1 1,-1-1,1 1,0 0,-1 0,1 0,-1 0,1 1,-1 0,0 0,0 0,0 0,0 1,0 0,0 0,-3 3,-1-1,0 1,0 0,0 0,0 0,-1-1,0 1,0 0,-1-1,0 1,0 0,0-1,0 0,-1 0,0 0,0 0,0 0,-1 0,1-1,-1 1,-1-1,1 0,0-1,-1 1,-1 0,-24 23,24-24,1 0,-1 1,1 0,0 0,0 1,0-1,0 1,1 0,0 0,0 0,0 1,1 0,0-1,0 1,0 0,1 1,-1-1,2 0,-1 1,1-1,0 1,0-1,1 1,0 0,1-4,0 0,1 0,0-1,0 1,0-1,0 1,0-1,0 0,1 0,-1 0,1 0,-1 0,1 0,0-1,-1 1,1-1,0 0,0 0,0 0,0 0,1-1,-1 1,0-1,0 0,0 1,1-1,84-6,-1-8,-62 16</inkml:trace>
  <inkml:trace contextRef="#ctx0" brushRef="#br0" timeOffset="4040.597">678 1007,'139'-26,"340"-51,-365 71,-96 12</inkml:trace>
  <inkml:trace contextRef="#ctx0" brushRef="#br0" timeOffset="4809.578">960 1177,'17'224,"-21"-195,2-7,-1 0,-1 0,-1-1,-1 1,-1-1,0-1,-10 18,16-36,1-1,-1 1,0-1,0 0,0 0,0 1,0-1,0 0,0 0,0 0,0 0,0 0,-1 0,1 0,0 0,-1-1,1 1,-1 0,1-1,0 1,-1-1,0 0,1 1,-1-1,1 0,-1 0,1 0,-1 0,1 0,-1 0,0-1,1 1,-1 0,1-1,-1 1,1-1,0 0,-1 1,1-1,0 0,-1 0,1 0,0 0,0 0,0 0,-1 0,1 0,1-1,-1 1,0 0,0-1,0 1,1 0,-1-1,0 1,1-1,0 1,-1-1,1 1,0-1,0 0,0 1,0-1,0-1,0-12,1 0,1-1,0 1,2 0,-1 1,2-1,0 0,0 1,1 0,1 1,1-1,2-3,1-2,-2-1,1 0,2 1,0 0,1 1,0 1,2 0,0 0,1 2,3-3,5 0,1 0,0 2,1 1,1 2,0 0,1 2,7-2,-16 7,-17 4,1 0,0 0,0 0,0 1,0-1,0 1,0 0,0 0,0 0,1 0,-1 1,0-1,1 1,-1 0,0 0,1 0,-1 0,0 1,1-1,-1 1,0 0,0 0,1 0,-1 0,0 1,0-1,0 1,-1 0,1 0,0 0,-1 0,1 0,-1 0,0 1,3 2,-5 1,-1 1,1-1,-1 0,-1 1,1-1,-1 0,0 0,0 0,0 0,-1 0,0-1,0 1,-1-1,0 0,0 0,0 0,0 0,-1-1,1 0,-1 0,0 0,-2 1,-159 100,162-104,1 1,0-1,0 0,0 1,0 0,0 0,0 0,1 0,-1 0,0 1,1-1,0 1,0 0,0 0,0-1,0 1,0 0,1 1,-1-1,1 0,0 0,0 1,0-1,0 0,1 1,0-1,-1 1,1-1,0 1,1-1,-1 1,1-1,-1 0,1 1,0-1,0 0,2 3,11 20,1 0,2-1,0-1,2-1,11 11,-14-15,-13-16,0 1,0-1,1 0,-1 0,1 0,-1-1,1 1,0-1,0 0,1 0,-1 0,0 0,0-1,1 0,-1 0,1 0,-1 0,1-1,0 1,-1-1,1-1,-1 1,5-1,8-5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07.2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874 1,'-34'2,"0"2,1 1,-1 2,1 1,-22 9,-63 15,84-26,0 1,1 2,0 2,1 0,0 2,0 2,2 1,-17 11,-56 28,103-53,-1-1,1 0,0 1,1-1,-1 0,0 1,0-1,0 0,1 1,-1-1,1 0,-1 0,1 0,-1 1,1-1,0 0,0 0,-1 0,1 0,0 0,0 0,0 0,0-1,0 1,0 0,0 0,1-1,-1 1,0-1,0 1,0-1,1 1,-1-1,0 0,1 0,-1 1,0-1,1 0,-1 0,0 0,0-1,1 1,-1 0,1-1,204 51,76 13,-224-38,-56-24,-1-1,0 1,0 0,1 0,-1 0,0 0,0 0,0 0,0 0,0 1,0-1,-1 0,1 0,0 1,-1-1,1 0,-1 1,1-1,-1 1,1-1,-1 1,0-1,0 1,0-1,0 1,0-1,0 1,0-1,-1 1,1-1,0 0,-1 1,1-1,-1 1,0-1,1 0,-1 1,0-1,0 1,-11 10,0 0,-1-1,0-1,0 0,-1-1,0 0,-1-1,0 0,0-2,-1 1,1-2,-7 1,-30 14,-288 136,324-147,8-6,0 1,-1 0,1 0,1 1,-1 0,1 0,-1 1,2 0,-1 0,1 1,0 0,0 0,0 0,1 1,1 0,-1 0,-2 7,7-14,0 1,0 0,0 0,0 0,0 0,1 0,-1 0,0 0,1 0,0 0,-1-1,1 1,0 0,0 0,0-1,0 1,0-1,1 1,-1-1,0 1,1-1,-1 0,1 0,-1 1,1-1,0 0,-1 0,1-1,0 1,0 0,0-1,-1 1,1-1,0 1,0-1,0 0,0 0,81 5,-74-5,561-4,-519-1,-33-1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07.8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33,'0'-4,"1"4,-1-1,1 1,-1-1,1 1,-1-1,0 1,1-1,-1 1,0-1,1 0,-1 1,0-1,1 0,-1 1,0-1,0 0,0 1,0-1,0 0,0 1,0-1,0 0,0 1,0-1,0 0,0 1,0-1,0 0,-1 1,1-1,0 0,-1 1,1-1,0 1,-1-1,1 1,-1-1,1 0,0 1,-1 0,0-1,1 1,-1-1,1 1,-1 0,1-1,-1 1,0 0,1-1,-1 1,0 0,1 0,-1 0,0 0,1 0,-1 0,0 0,1 0,-1 0,-21 83,-54 317,9-202,52-178,9-32,8-40,71-135,-58 156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3:43.0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0,'10'0,"7"0,7 0,3 0,2 0,1 0,0 0,0 0,0 0,-1 0,0 0,-1 0,-5 0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08.1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3 198,'-1'-7,"0"0,0 0,1-1,0 1,1 0,-1 0,1-1,1 1,0 0,0 0,0 0,0 0,1 1,0-1,1 1,0 0,0 0,0 0,0 0,1 0,0 1,0 0,1 0,-1 1,1-1,0 1,1 0,-1 1,0 0,1 0,0 0,0 1,0-1,0 2,0-1,0 1,0 0,0 1,5 0,150-1,-161 1,-1 0,1 0,0 0,-1 1,1-1,-1 0,1 1,0-1,-1 1,1-1,-1 0,0 1,1-1,-1 1,1-1,-1 1,0 0,1-1,-1 1,0-1,1 1,-1 0,0-1,0 1,0-1,0 1,0 0,0-1,0 1,0 0,0-1,0 1,0 0,0-1,0 1,0 0,0-1,-1 1,1-1,0 1,-1 0,1-1,0 1,-1-1,1 1,0-1,-1 1,1-1,-1 1,1-1,-1 0,1 1,-1-1,0 0,1 1,-1-1,1 0,-13 12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08.4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24,'5'5,"6"1,6 0,6-1,2-7,3-2,1-1,1 1,-1-4,0-1,0 1,-5 3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09.2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1,'-4'9,"-1"0,2 0,-1 1,1-1,1 1,0-1,0 1,1 0,0 0,0 0,1 0,1 0,0-1,0 1,1 0,0 0,0-1,4 9,-4-16,-1 0,1 0,-1 0,1 0,0 0,0 0,0-1,0 1,0-1,0 0,0 1,1-1,-1 0,0 0,1 0,-1-1,0 1,1-1,-1 1,1-1,-1 0,1 0,-1 0,1 0,0 0,-1-1,0 1,1-1,-1 1,1-1,-1 0,0 0,1 0,-1 0,0-1,0 1,0-1,0 1,0-1,1-1,76-73,-79 76,78-112,-78 111,0 0,1 1,-1-1,0 0,0 1,1-1,-1 1,0-1,1 1,-1-1,1 0,-1 1,1-1,-1 1,1 0,-1-1,1 1,0-1,-1 1,1 0,-1 0,1-1,0 1,-1 0,1 0,0 0,-1-1,1 1,0 0,0 0,-1 0,1 0,0 1,-1-1,1 0,0 0,-1 0,1 0,0 1,-1-1,1 0,-1 1,1-1,0 0,-1 1,1-1,-1 1,1-1,-1 1,1-1,-1 1,1-1,-1 1,0-1,1 1,-1 0,0-1,0 1,1 0,-1-1,0 1,13 43,-9 235,-7-238,-2 1,-1-1,-2 0,-8 20,15-58,1 2,0 0,-1 0,1-1,-1 1,0 0,0-1,-1 1,1-1,-1 1,0-1,0 0,0 1,-1-1,1 0,-1-1,0 1,0 0,-1-1,1 0,-1 0,0 0,1 0,-1 0,-1-1,1 0,0 0,0 0,-1 0,1 0,-1-1,0 0,1 0,-1-1,0 1,1-1,-1 0,0 0,-4-1,3-4,1 0,-1 0,1-1,0 1,0-1,0-1,1 1,0-1,0 1,1-1,0 0,0-1,1 1,0 0,0-1,0 1,1-1,0 0,1 1,0-1,0 0,1 1,0-4,-1 1,1-1,0 0,1 1,0-1,0 1,1 0,1-1,0 1,0 1,1-1,0 1,0-1,1 2,1-1,-1 1,3-2,10-8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09.6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52,'4'0,"7"0,7 0,4 0,3 0,3 0,1 0,-4-4,-2-3,0 1,1 1,2 1,0 2,-4-4,0-1,0 1,-4 2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09.9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26,'19'0,"11"0,6 0,0 0,1 0,-3 0,-1-5,-3-1,0 0,-2 1,-4 2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11.1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1 558,'7'-28,"2"1,1 0,1 0,1 1,1 1,1 0,2 1,0 0,2 2,0 0,12-10,141-122,-108 123,-62 30,1 1,0 0,-1 0,1 0,0 0,-1 0,1 1,0-1,-1 0,1 1,0-1,-1 1,1 0,-1-1,1 1,-1 0,1 0,-1 0,0 0,0 0,1 0,-1 1,0-1,0 0,0 1,0-1,0 0,0 1,-1-1,1 1,0 0,-1-1,1 1,-1 0,0-1,1 1,-1 0,0-1,0 1,0 228,0-229,-1-1,1 1,0 0,0 0,-1-1,1 1,0 0,0-1,0 1,0 0,0-1,0 1,0 0,0 0,0-1,1 1,-1 0,0-1,0 1,0 0,1-1,-1 1,0 0,1-1,-1 1,1-1,-1 1,1-1,-1 1,1-1,-1 1,1-1,-1 1,1-1,0 0,-1 1,1-1,0 0,-1 1,1-1,0 0,-1 0,1 0,0 0,-1 0,1 0,0 0,0 0,-1 0,1 0,0 0,-1 0,1 0,0 0,-1-1,1 1,0 0,-1-1,1 1,0 0,-1-1,1 1,-1-1,1 1,-1-1,1 1,0-1,33-40,-32 39,10-15,18-25,1 1,2 1,1 2,13-9,-36 37,71-51,-79 60,-1-1,0 1,1 0,-1 0,1 0,-1 0,1 0,-1 1,1-1,0 1,-1 0,1-1,0 1,-1 0,1 1,0-1,-1 0,1 1,-1 0,1-1,-1 1,1 0,-1 0,1 1,-1-1,0 0,1 1,-1-1,0 1,0 0,0 0,-1 0,3 2,-1 4,0 1,-1 0,0 0,0 0,-1 0,0 1,0-1,-1 0,-1 1,1-1,-2 0,1 0,-1 0,0 0,-1 0,0 0,-1 0,-1 2,-1 9,-10 89,21-91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11.6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453 0,'-18'5,"-16"4,0 1,1 1,0 2,1 1,0 2,-27 18,46-28,2 1,-1 0,1 1,0 0,0 1,1 0,0 1,1 0,0 0,0 1,1 0,1 1,0-1,0 1,1 1,1-1,0 1,1 0,0 1,1-1,0 0,0 11,4-20,-1 0,1 0,-1 0,1 0,1-1,-1 1,0 0,1-1,0 1,-1-1,2 1,-1-1,0 0,1 0,-1 0,1 0,0 0,0 0,0-1,0 0,0 1,1-1,-1-1,1 1,-1 0,1-1,0 1,0-1,-1 0,1-1,0 1,0-1,0 1,0-1,0 0,0-1,0 1,0-1,0 1,-1-1,1 0,0-1,0 1,-1-1,1 0,2-1,20-14,0-2,-2 0,0-2,-1 0,-2-2,0-1,-1 0,-1-1,1-5,-13 21,112-173,-102 162,-11 35,-11 39,2-42,-1 1,1-1,1 1,0 0,1-1,1 1,-1 0,2 0,0 0,1-1,0 1,1 0,0-1,1 0,3 7,-4-11,2 0,-1 0,1 0,1-1,-1 0,1 0,1 0,-1-1,1 0,0 0,0 0,1-1,0 0,12 5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12.1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 1,'-37'101,"36"-98,0 0,1 1,-1-1,1 0,-1 0,1 1,0-1,1 0,-1 0,0 0,1 1,0-1,-1 0,1 0,0 0,1 0,-1 0,1 0,-1 0,1-1,0 1,0 0,0-1,0 1,0-1,1 0,-1 0,1 0,0 0,2 1,-3-2,1 0,0 0,-1-1,1 1,0-1,0 1,-1-1,1 0,0 0,0 0,0-1,-1 1,1-1,0 1,-1-1,1 0,0 0,-1 0,1 0,-1-1,1 1,-1-1,0 1,0-1,0 0,0 0,0 0,0 0,0 0,0-2,44-73,-14 12,-31 65,0 0,0 0,0 0,0 1,0-1,0 0,0 1,0-1,0 1,0-1,-1 1,1-1,0 1,0-1,-1 1,1 0,0-1,-1 1,1 0,-1 0,1 0,-1-1,1 1,-1 0,1 0,-1 0,0 0,0 0,1 0,-1 0,0 0,0 0,0 0,0 0,0 0,1 2,7 29,-1 1,-2 0,-1 0,-1 0,-2 0,-2 0,-1 11,0 23,2-41,-1 0,-1-1,-1 1,-1-1,-2 1,0-1,-2-1,-1 1,0-1,-2-1,-1 0,-8 11,18-31,1 0,-1-1,0 0,0 1,0-1,-1 0,1 0,-1 0,1 0,-1 0,1-1,-1 1,0-1,0 0,0 1,0-1,0-1,0 1,0 0,0-1,0 1,0-1,-1 0,1 0,0-1,0 1,0 0,0-1,0 0,0 0,0 0,0 0,0 0,0-1,1 1,-1-1,0 0,1 1,-1-1,1-1,0 1,0 0,0 0,0-1,0 1,0-1,0 0,1 0,0 1,-1-1,1 0,0 0,0-1,-2-14,0 0,1 0,1 0,1-1,0 1,1 0,1 0,1 0,1 0,0 0,1 1,1-1,3-3,24-35,-14 32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29.10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1882,'111'-248,"259"-384,-322 542,141-299,-88 211,-201 252,78-61,-1-1,-1-1,0-1,0-1,-1-1,0-2,0 0,-1-1,-1-2,-53 13,79-16,1-1,-1 1,0 0,0 0,0 0,1-1,-1 1,0 0,0 0,0 0,0 0,1 0,-1 1,0-1,0 0,0 0,1 1,-1-1,0 0,0 1,1-1,-1 0,0 1,1-1,-1 1,0-1,1 1,-1 0,1-1,-1 1,1 0,-1-1,1 1,-1 0,1 0,0-1,-1 1,1 0,0 0,0-1,-1 1,1 0,0 0,0 0,0 0,0-1,0 1,0 0,0 0,1 0,-1 0,0-1,0 1,1 0,-1 0,0-1,1 1,-1 0,1 0,-1-1,1 1,-1 0,1-1,-1 1,2 0,11 7,0-1,1 0,0 0,1-2,-1 0,1 0,15 2,146 16,-159-19,0-1,1-1,-1 0,1-2,-1 0,1 0,-1-2,13-2,-10 1,51-23,-71 23,-1 0,1 1,0-1,-1 0,1 0,-1 1,0-1,0 0,0 1,0-1,-1 1,1-1,-1 1,1 0,-1 0,0 0,0 0,0 0,0 0,0 0,0 0,-1 1,1-1,-1 1,1 0,-1 0,1-1,-1 2,0-1,1 0,-2 0,-1-1,-41-22,23 13,0-1,1-1,1-1,0-1,1 0,-10-11,-37-57,66 72</inkml:trace>
  <inkml:trace contextRef="#ctx0" brushRef="#br0" timeOffset="533.592">1356 104,'1'-2,"1"0,-1-1,1 0,-1 1,0-1,0 0,0 1,0-1,0 0,-1 0,1 0,-1 0,0 0,1 0,-2 0,1 0,0 1,-1-1,1 0,-1 0,0 0,0 0,0 1,0-1,0 0,0 1,-1-1,0 1,1-1,-1 1,0 0,0 0,0 0,0 0,-1 0,1 0,-1 1,1-1,-1 1,1-1,-2 1,-8 2,1 0,-1 1,1 1,0 0,0 0,0 1,0 1,1 0,-1 0,1 1,1 0,-1 1,1 0,0 1,-2 2,-1-1,0 1,1-1,0 2,1 0,0 0,1 1,0 0,1 0,0 1,1 0,1 1,0-1,0 1,2 0,0 1,0-1,1 5,3-12,1 1,0-1,0 1,0-1,1 0,1 0,-1 1,1-2,0 1,0 0,1 0,0-1,0 0,1 0,0 0,0-1,0 1,1-1,-1 0,1-1,0 1,1-1,-1 0,1-1,0 0,0 0,0 0,0-1,0 0,6 1,7-1,1 0,0-1,-1-1,1-1,0-1,-1-1,0-1,1-1,-2 0,1-1,0-2,-1 0,-1-1,8-5,28-18,-3-3,-1-1,-1-3,4-8,-14 4,-39 42,1 0,0 0,-1 0,1 1,0-1,-1 0,0 0,1 0,-1 0,1-1,-1 1,0 0,0 0,0 0,0 0,1 0,-1 0,-1 0,1 0,0 0,0-1,0 1,-1 0,1 0,0 0,-1 0,1 0,-1 0,1 0,-1 0,1 0,-1 1,0-1,0 0,1 0,-1 0,0 1,0-1,0 0,0 1,0-1,0 1,0-1,0 1,0 0,0-1,0 1,0 0,0 0,-9-2,0 1,0 0,0 1,0 0,0 0,0 1,0 1,0 0,0 0,1 1,-1 0,-4 3,-16 6</inkml:trace>
  <inkml:trace contextRef="#ctx0" brushRef="#br0" timeOffset="1049.484">706 245,'61'1,"167"-13,81-18,242-41,-315 69,-214-2,-4-2</inkml:trace>
  <inkml:trace contextRef="#ctx0" brushRef="#br0" timeOffset="1594.288">1694 161,'-2'-8,"0"1,0 0,-1-1,0 1,0 0,0 1,-1-1,0 0,0 1,-1 0,0 0,0 1,0-1,-1 1,0 0,0 0,0 1,-1 0,1 0,-1 0,0 1,0 0,0 0,0 1,-1 0,1 0,-1 1,1 0,-1 0,0 1,-9-3,0 1,1 1,-1 0,0 1,0 1,0 1,0 1,0 0,1 1,-5 2,4 4,4 2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38.1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28 254,'29'0,"10"-5,2-1,0 0,-3 1,-3 2,-2 1,-3-4,-1-1,0 0,-2 3,-4 5,-1 4,-10 0,-7 0</inkml:trace>
  <inkml:trace contextRef="#ctx0" brushRef="#br0" timeOffset="348.455">1 451,'19'-4,"11"-3,6 1,1 1,-1 2,-2 1,-1 1,-3 0,0 1,-2 1,0-1,0 0,0 0,-5-4,-6-3</inkml:trace>
  <inkml:trace contextRef="#ctx0" brushRef="#br0" timeOffset="1114.241">142 0,'99'37,"33"75,-13-43,-116-68,0 0,0 0,0 0,0 1,0-1,0 1,-1-1,1 1,-1 0,1 0,-1 1,0-1,1 0,-1 1,0-1,-1 1,1 0,0-1,-1 1,0 0,1 0,-1 0,0 0,-1 0,1 1,0-1,-1 0,0 0,0 0,0 0,0 1,0-1,-1 0,1 0,-1 0,0 0,0 1,0-1,0-1,0 1,-1 0,0 0,0 1,-21 21,-1-1,-1-1,-1-2,0 0,-2-2,-3 1,-22 9,38-21,-1 0,2 0,-1 1,1 1,1 1,0 0,0 0,1 1,0 2,2 3,2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27:03.4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398 114,'-2'-2,"1"0,0 0,-1 0,1 0,-1 1,0-1,1 0,-1 1,0 0,0-1,0 1,0 0,0 0,-1 0,1 0,0 0,0 1,0-1,-1 1,1-1,0 1,-1 0,-8-3,0-1,1 0,-1 2,0-1,0 1,0 1,0 0,0 0,0 1,0 1,-1 0,1 0,-10 3,5 0,0-1,0 2,0 0,1 1,0 1,0 0,-11 8,22-12,0 0,0 0,1 0,-1 0,1 1,-1-1,1 1,0 0,0 0,1 0,-1 0,1 0,0 1,0-1,1 1,-1 0,1-1,0 1,0 0,1 0,-1-1,1 1,0 0,0 0,1 0,-1 0,1-1,1 3,2 4,1 0,0-1,1 0,0 0,0 0,1-1,1 0,-1 0,2-1,-1 0,1 0,0-1,0 0,1-1,0 0,0 0,1-1,-1-1,1 1,0-2,1 0,-1 0,0-1,6 1,-9-2,-1 0,0 1,0 0,0 1,0 0,-1 0,1 0,-1 1,0 0,0 0,0 0,0 1,-1 0,0 0,0 1,0-1,0 1,-1 0,0 0,0 0,-1 1,0 0,0-1,-1 1,1 0,-1 0,-1 1,1-1,-1 0,-1 0,1 1,-1-1,-1 0,1 1,-2 2,1-5,-1-1,0 1,-1-1,1 1,-1-1,0 0,0 0,0 0,0 0,-1 0,0-1,1 1,-1-1,-1 0,1-1,0 1,-1-1,1 1,-1-1,0-1,1 1,-1-1,0 1,-2-1,-124 13,128-14,-1 1,1-1,-1 0,1 0,0 0,-1-1,1 1,0-1,-1 1,1-1,0 0,0-1,0 1,0 0,0-1,0 0,0 0,0 0,1 0,-1 0,1 0,-1-1,1 1,0-1,0 1,-1-2,-4-14</inkml:trace>
  <inkml:trace contextRef="#ctx0" brushRef="#br0" timeOffset="482.318">370 30,'5'4,"6"3,6-1,5-2,4 0,2-7,1-2,0 0,1 0,-1 1,0 2,-1 0,1-3,-1-2,1 1,-1 1,-10 2,-7 1</inkml:trace>
  <inkml:trace contextRef="#ctx0" brushRef="#br0" timeOffset="932.115">821 510,'-5'24,"-1"12,0-4,6-8,3-8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3:44.0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25 111,'73'-65,"-64"59,1 0,0 1,0 0,1 1,0 0,-1 0,1 1,1 0,-1 1,0 1,0 0,1 0,-1 1,1 0,2 1,-12 0,0 0,1 0,-1 1,0-1,0 0,0 1,0 0,0-1,0 1,-1 0,1 0,0 0,-1 0,1 0,-1 0,0 0,0 1,0-1,0 0,0 1,0-1,-1 0,1 1,-1-1,0 1,0-1,0 1,0 0,0-1,0 1,-1-1,1 1,-1-1,1 0,-1 1,0 0,-38 86,-94 74,17-27,114-134,1 0,-1 1,0-1,0 1,1-1,0 1,-1 0,1-1,0 1,0 0,1 0,-1 0,1 0,-1 0,1 0,0 0,0 0,0 0,0 0,1 0,-1 0,1 0,0 0,0 0,0-1,0 1,0 0,1 0,-1-1,1 1,0-1,0 1,0-1,0 0,0 0,0 0,0 0,1 0,-1 0,1-1,-1 1,1-1,0 0,0 0,-1 0,1 0,0 0,1 0,14 2,1 0,-1-1,0-1,1-1,-1-1,1 0,-1-1,0-1,0-1,0 0,0-2,-1 0,0 0,0-2,0 0,8-7,-5 5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46.5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1 494,'0'-21,"0"0,2 1,1-1,0 0,2 1,0 0,1 0,1 1,1-1,1 1,9-15,-8 15,1 1,0 0,1 1,2 0,-1 1,2 0,0 1,1 0,0 2,1 0,1 1,7-4,-24 16,0-1,1 0,-1 1,0-1,1 1,-1-1,1 1,-1 0,1 0,-1 0,1-1,-1 1,0 1,1-1,-1 0,1 0,-1 0,1 1,-1-1,0 1,1-1,-1 1,0 0,1-1,-1 1,0 0,0 0,1 0,-1 0,0 0,0 0,0 0,-1 0,1 1,0-1,0 0,0 0,-1 1,1-1,-1 0,1 1,-1-1,0 1,1-1,-1 1,0 0,5 77,-6-69,-2 184,3-194,1 1,-1 0,1-1,0 1,0-1,-1 0,1 1,0-1,-1 1,1-1,0 0,0 0,0 1,0-1,-1 0,1 0,0 0,0 0,0 0,0 0,-1 0,1 0,0 0,0-1,0 1,-1 0,1 0,0-1,0 1,-1-1,1 1,0 0,0-1,-1 1,1-1,-1 0,1 1,0-1,-1 0,1 1,-1-1,1 0,-1 1,0-1,1 0,-1 0,0 1,0-1,1 0,-1 0,0 0,0 0,0 1,0-1,0 0,0 0,0 0,0 0,0 0,20-35,2 0,1 2,2 0,2 2,0 1,2 1,2 1,24-17,-54 44,1 1,-1 0,0-1,0 1,1 0,-1 0,1 0,-1 0,1 0,-1 0,1 0,0 1,-1-1,1 0,0 1,-1-1,1 1,0 0,0 0,0 0,-1 0,1 0,0 0,0 0,-1 0,1 1,0-1,0 1,-1-1,1 1,0 0,-1 0,1-1,-1 1,1 0,-1 0,1 1,-1-1,0 0,1 0,-1 1,0-1,0 1,0-1,0 1,0-1,-1 1,1 0,0-1,-1 1,1 0,-1-1,0 1,1 0,-1 0,2 18,-1 1,-1 0,0-1,-2 1,0 0,-2-1,-4 16,-8 71,-3-12,15-75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44.7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47,'29'-10,"14"-2,5 0,-2 2,-3 8,-4 4,-4 2,-4 0,-6-6,-8-1</inkml:trace>
  <inkml:trace contextRef="#ctx0" brushRef="#br0" timeOffset="258.317">56 132,'14'10,"10"2,6 1,2-4,1-7,-1-4,-1-2,0 0,-2 1,0 0,-5 1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42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107 86,'-27'202,"22"-123,-4 1,-3-1,-3-1,-11 26,13-23,13-81,0 1,0-1,0 0,0 1,0-1,0 1,0-1,0 1,0-1,0 1,1-1,-1 0,0 1,0-1,0 1,0-1,1 0,-1 1,0-1,0 1,1-1,-1 0,0 1,1-1,-1 0,0 0,1 1,-1-1,0 0,1 0,-1 0,1 1,-1-1,1 0,-1 0,0 0,1 0,-1 0,1 0,-1 0,1 0,-1 0,1 0,-1 0,0 0,1 0,-1 0,1 0,-1 0,1-1,-1 1,0 0,1 0,-1 0,0-1,1 1,-1 0,0-1,1 1,-1 0,0-1,1 1,-1 0,0-1,0 1,1-1,19-25,5-27,-16 27</inkml:trace>
  <inkml:trace contextRef="#ctx0" brushRef="#br0" timeOffset="328.306">79 29,'-5'0,"4"0,6 0,7 0,7 0,4 0,4 0,2-5,0-1,6 0,0 1,1 2,-3 1,0 0,-3 2,-10 0,-9 5,-6 1</inkml:trace>
  <inkml:trace contextRef="#ctx0" brushRef="#br0" timeOffset="667.015">51 480,'14'-5,"10"-1,6 0,2 1,0 2,1 1,-7 5,-7 3</inkml:trace>
  <inkml:trace contextRef="#ctx0" brushRef="#br0" timeOffset="1395.504">390 480,'1'226,"-2"-224,1 0,0 0,0 0,0 0,0 0,1 0,-1 0,0 0,1 0,-1 0,1-1,0 1,0 0,0 0,0-1,0 1,0 0,0-1,0 1,1-1,-1 1,0-1,1 0,0 0,-1 1,1-1,0 0,-1 0,1-1,0 1,0 0,0-1,0 1,0-1,-1 1,1-1,0 0,0 0,0 0,0 0,0 0,0 0,0-1,0 1,0-1,0 1,0-1,0 0,-1 1,1-1,0 0,8-8,-1 0,-1 0,1-1,-2 0,1 0,-1-1,-1 0,0 0,0-1,-1 0,-1 0,13-25,-17 36,1 0,-1 0,0 0,0 0,1 0,-1 0,1 0,-1 0,1 0,-1 0,1 0,-1 0,1 0,0 0,0 1,-1-1,1 0,0 0,0 1,0-1,0 1,0-1,0 1,0-1,0 1,0-1,0 1,0 0,0 0,0 0,0-1,0 1,0 0,1 0,-1 0,0 1,0-1,0 0,0 0,0 1,0-1,0 0,0 1,0-1,0 1,0-1,0 1,0 0,0-1,-1 1,1 0,0 0,0-1,-1 1,1 0,0 0,-1 0,1 0,-1 0,1 0,-1 0,0 0,1 0,-1 0,0 0,0 0,0 0,0 1,0-1,0 0,10 33,-2 1,-1 0,-2 0,-1 0,-2 0,-2 1,-2 21,1-18,1-27,0 0,-1 1,0-1,-1 0,0 0,-1-1,0 1,-1 0,0-1,-1 0,-1 0,1 0,-2-1,1 0,-2 0,1 0,-1-1,0 0,-1-1,-9 7,17-13,-1-1,0 0,0 1,0-1,0 0,0 0,0 1,0-2,0 1,0 0,0 0,-1-1,1 1,0-1,-1 0,1 1,0-1,0 0,-1-1,1 1,0 0,-1-1,1 1,0-1,0 0,0 1,-1-1,1 0,0 0,0-1,0 1,1 0,-1-1,0 1,0-1,1 1,-1-1,1 0,-1 0,1 0,0 0,0 0,0 0,0 0,0 0,0 0,1 0,-1-1,1 1,-1 0,1-2,-2-13,1 0,1 1,0-1,1 0,1 1,1-1,0 1,1 0,1 0,0 0,1 0,1 1,1 0,0 0,1 1,9-12,-4 8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9:50.8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318 85,'-19'-20,"14"14,0 0,0 1,0 0,-1 0,0 0,0 1,0 0,0 0,-1 0,1 1,-1 0,0 0,0 1,-2-1,3 2,0 0,0 1,0 0,0 0,0 0,0 1,0-1,0 2,0-1,0 0,0 1,1 0,-1 1,1-1,-1 1,1 0,0 1,0-1,0 1,1 0,-1 0,1 0,0 1,-1 1,-3 3,1 0,1 0,0 1,0 0,1 0,0 1,1-1,0 1,0 0,2 0,-1 1,0 6,3-14,-2 7,0-1,0 1,2 0,-1-1,1 1,1 0,0 0,0-1,1 1,1-1,0 1,0-1,1 0,0 0,4 5,-6-12,0-1,0 0,1-1,-1 1,1 0,-1-1,1 1,0-1,-1 0,1 0,0 0,0 0,0-1,0 1,0-1,0 0,0 1,0-1,0-1,0 1,0 0,0-1,0 1,0-1,0 0,-1 0,1 0,0-1,0 1,-1-1,3-1,76-62,-77 62,15-15,-1-1,-1 0,0-1,-2-1,0 0,-2-1,5-10,-18 32,17-29,-17 28,0 1,0 0,0-1,0 1,1 0,-1-1,0 1,0-1,0 1,1 0,-1-1,0 1,1 0,-1 0,0-1,1 1,-1 0,0 0,1 0,-1-1,0 1,1 0,-1 0,1 0,-1 0,0 0,1 0,-1 0,1 0,-1 0,1 0,-1 0,0 0,1 0,-1 0,1 0,-1 0,0 0,1 0,-1 1,1-1,-1 0,0 0,1 0,-1 1,0-1,1 0,-1 0,0 1,0-1,1 0,-1 1,0-1,0 0,1 1,-1-1,0 1,0-1,0 0,0 1,0-1,0 1,0-1,0 0,0 1,0-1,0 1,0-1,0 1,0-1,9 107,3-21,-5 1,-3-1,-6 72,-50 78,49-226,0 0,-1-1,0 1,-1-1,0 0,-1 0,1 0,-2-1,1 0,-7 6,11-12,0 1,-1-1,1 0,-1 0,1 0,-1-1,1 1,-1-1,0 1,0-1,0 0,0 0,0 0,0-1,0 1,0 0,0-1,0 0,0 0,-1 0,1 0,0-1,0 1,0-1,0 0,0 0,0 0,0 0,0 0,0-1,1 1,-1-1,1 1,-1-1,1 0,-2-2,-2-3,1 0,1-1,-1 0,1 0,0 0,1 0,0-1,0 1,1-1,0 0,1 0,0 0,0 0,1 0,0 1,0-1,1 0,0 0,1 0,0 0,1 1,-1-1,1 1,5-8,3-4,1 1,1 1,1 0,1 0,0 2,2 0,-1 1,2 0,0 2,1 0,0 1,12-6,19 2,-26 12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2:13.1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114 199,'0'366,"-1"-352,1 0,-2 0,0 0,-1 0,0 0,-1-1,0 1,-1-1,-2 3,6-16,1 0,0-1,0 1,0 0,0 0,-1 0,1-1,0 1,0 0,0 0,-1 0,1 0,0-1,0 1,-1 0,1 0,0 0,0 0,-1 0,1 0,0 0,-1 0,1 0,0 0,0 0,-1 0,1 0,0 0,0 0,-1 0,1 0,0 0,-1 0,1 0,0 0,0 0,-1 0,1 1,2-16</inkml:trace>
  <inkml:trace contextRef="#ctx0" brushRef="#br0" timeOffset="311.262">0 143,'29'0,"14"0,5 0,-1 0,-4 0,-4 0,-4 0,-4 0,-1 0,-2-5,0-2,-1 1,0 1,-4 2</inkml:trace>
  <inkml:trace contextRef="#ctx0" brushRef="#br0" timeOffset="571.952">29 424,'29'0,"14"0,5 0,-2 0,-3 0,-4 0,-4 0,-8 0</inkml:trace>
  <inkml:trace contextRef="#ctx0" brushRef="#br0" timeOffset="1183.913">565 397,'-7'12,"1"1,0 0,1 0,0 0,1 1,1 0,0 0,1 0,0 0,1 0,1 0,0 0,1 0,1 1,0-1,1 0,0-1,5 13,-7-25,-1 1,1-1,-1 0,1 1,0-1,-1 0,1 0,0 0,0 0,0 0,0 0,0 0,0 0,0 0,1 0,-1 0,0-1,0 1,1-1,-1 1,0-1,1 1,-1-1,1 0,-1 1,0-1,1 0,-1 0,1 0,-1 0,0 0,1-1,-1 1,1 0,-1-1,0 1,1-1,-1 1,0-1,1 1,-1-1,0 0,0 0,0 0,0 0,0 0,0 0,0 0,0 0,0 0,0 0,0 0,-1-1,1 1,-1 0,1-1,-1 1,1-1,28-72,-26 63,0 1,0 0,1 0,0 1,1-1,0 1,0 0,1 0,0 0,1 1,0 0,-6 7,-1 0,1 1,-1-1,1 0,0 1,0-1,-1 0,1 1,0-1,0 1,0-1,-1 1,1 0,0-1,0 1,0 0,0 0,0-1,0 1,0 0,0 0,0 0,0 0,0 0,0 0,0 1,0-1,0 0,-1 0,1 1,0-1,0 1,0-1,0 0,0 1,-1 0,1-1,0 1,0-1,-1 1,1 0,0 0,-1-1,1 1,-1 0,1 0,-1 0,1 0,-1-1,0 1,1 0,-1 0,0 0,0 0,0 0,0 0,0 0,0 0,0 0,7 62,-7-63,-3 207,-22-66,24-126,0-1,-2 1,0-1,0 0,-1 0,-1 0,0-1,-1 0,-1 0,-6 11,13-24,0 1,0 0,-1-1,1 1,0-1,0 1,-1 0,1-1,0 1,-1-1,1 1,0-1,-1 1,1-1,-1 1,1-1,-1 1,1-1,-1 0,0 1,1-1,-1 0,1 1,-1-1,0 0,1 0,-1 0,0 0,1 1,-1-1,0 0,1 0,-1 0,1 0,-1 0,0-1,1 1,-1 0,0 0,1 0,-1-1,0 1,1 0,-1 0,1-1,-1 1,1-1,-1 1,1 0,-1-1,1 1,-1-1,1 1,-1-1,1 1,0-1,-1 0,1 1,0-1,0 1,-1-1,1 0,0 1,-8-44,8 26,1 0,2 0,-1 1,2-1,0 1,1 0,1 0,1 0,0 1,1 0,1 0,0 1,1 0,8-8,-8 9</inkml:trace>
  <inkml:trace contextRef="#ctx0" brushRef="#br0" timeOffset="1774.67">1384 1,'-3'2,"-1"-1,1 1,0 0,0 1,0-1,1 0,-1 1,0 0,1 0,0-1,-1 2,1-1,1 0,-1 0,0 0,1 1,-1 0,-2 3,-84 156,-138 258,128-239,92-160,6-4</inkml:trace>
  <inkml:trace contextRef="#ctx0" brushRef="#br0" timeOffset="2098.72">1552 340,'-28'39,"2"2,1 1,2 1,2 0,2 2,2 0,2 1,-7 39,-16 41,35-117,6-15,4-8,2 1</inkml:trace>
  <inkml:trace contextRef="#ctx0" brushRef="#br0" timeOffset="2349.137">1468 340,'34'-5,"15"-1,5-1,-2 2,-6-3,-5 0,-5 0,-4 3,-7 2</inkml:trace>
  <inkml:trace contextRef="#ctx0" brushRef="#br0" timeOffset="2537.196">1468 594,'34'-5,"15"-1,5 0,-2 1,-6 2,-10 1</inkml:trace>
  <inkml:trace contextRef="#ctx0" brushRef="#br0" timeOffset="2819.724">2032 650,'-23'34,"-9"16,-4 3,5-1,3-5,6-7,2-9,4-10</inkml:trace>
  <inkml:trace contextRef="#ctx0" brushRef="#br0" timeOffset="3039.607">1779 622,'14'19,"5"11,-1 6,2-4,-3-2,0-2,3 0,-3-1,1-4,2-2,3-4,-3-5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2:17.1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0 735,'127'-11,"86"-25,-49 20,-146 10</inkml:trace>
  <inkml:trace contextRef="#ctx0" brushRef="#br0" timeOffset="408.966">170 932,'10'0,"7"0,6 0,4 0,3 0,0 0,0 0,0 0,-1-5,0-1,0 0,-1 1,0 2,1 0,-1 2,0 1,0 5,-5 1</inkml:trace>
  <inkml:trace contextRef="#ctx0" brushRef="#br0" timeOffset="10251.288">1073 961,'-1'-57,"4"39,1 1,0-1,1 1,1-1,1 1,1 1,0 0,1 0,0 0,2 1,-1 1,2 0,0 0,1 1,0 1,1 0,0 1,11-6,-24 16,0 0,1 1,-1-1,1 1,-1 0,1-1,-1 1,1 0,-1 0,1 0,-1 0,1 0,-1 0,1 1,-1-1,0 0,1 1,-1-1,1 1,-1 0,0-1,1 1,-1 0,0 0,0 0,1 0,-1 0,0 0,0 0,0 0,0 0,0 0,-1 1,1-1,0 0,-1 1,1-1,0 0,-1 1,1 0,16 62,-14 158,30-287,82-132,-49 124,-65 72,1 1,-1-1,0 1,0-1,1 1,-1-1,0 1,0 0,1 0,-1-1,0 1,1 0,-1 0,0 0,1 1,-1-1,0 0,1 0,-1 1,0-1,1 1,-1-1,0 1,0 0,0-1,0 1,0 0,0 0,0 0,0 0,0 0,0 0,0 0,0 0,0 0,-1 0,1 0,-1 0,1 1,-1-1,1 0,-1 0,1 1,-1 0,17 60,-1 76,-4-78,-19-52,1-13</inkml:trace>
  <inkml:trace contextRef="#ctx0" brushRef="#br0" timeOffset="10811.278">1778 368,'47'168,"-46"-161,0 3,1 1,0 0,1 0,0-1,0 0,1 1,0-1,1 0,0-1,1 1,0-1,0 0,1-1,7 7,-11-15,-1 0,1 0,0 0,0 0,0-1,-1 1,1-1,0 0,0 0,-1 0,1 0,-1 0,1-1,-1 1,1-1,-1 0,0 1,0-1,0 0,0 0,0 0,0-1,-1 1,1 0,-1-1,1 1,-1-1,0 1,0-1,0 0,0 1,-1-1,1 0,-1 0,1 0,-1 1,0-3,66-181,-57 163,0 1</inkml:trace>
  <inkml:trace contextRef="#ctx0" brushRef="#br0" timeOffset="11337.213">2258 57,'16'0,"71"7,-86-6,1-1,0 1,0-1,0 1,-1 0,1 0,0 0,-1 0,1 0,-1 0,1 1,-1-1,1 0,-1 1,0-1,0 1,0 0,0-1,0 1,0 0,0 0,0-1,-1 1,1 0,-1 0,1 0,-1 0,0 0,0 0,0 0,0-1,0 1,0 0,0 0,-1 0,1 0,-1 0,1 0,-1 0,0 0,-3 6,0 0,0 0,-1-1,0 0,0 0,0 0,-1 0,0-1,-1 0,1-1,-1 1,0-1,-1 0,-7 3,-63 60,77-67,0 1,0-1,0 1,0-1,0 1,0 0,0-1,0 1,1 0,-1 0,1 0,-1-1,1 1,0 0,0 0,0 0,0 0,0 0,0 0,0-1,1 1,-1 0,0 0,1 0,0 0,-1-1,1 1,0 0,0-1,0 1,0-1,0 1,1-1,-1 1,0-1,1 0,-1 0,1 1,-1-1,1 0,-1 0,1-1,0 1,0 0,-1 0,1-1,0 1,0-1,0 0,0 0,0 1,-1-1,2 0,12 1,0 0,0-1,0-1,0 0,0-1,-1-1,1 0,3-2,77-11,6 27,-83-5</inkml:trace>
  <inkml:trace contextRef="#ctx0" brushRef="#br0" timeOffset="11736.12">1807 904,'24'5,"13"-4,4-1,1-1,-2 0,-4-6,-2 0,-3 0,-2 2,-5-4,-3 0,1 2,-4 7,-5 8,-5 2</inkml:trace>
  <inkml:trace contextRef="#ctx0" brushRef="#br0" timeOffset="12406.272">2032 1186,'-9'83,"-21"97,30-178,0-1,0 1,0-1,0 1,0-1,0 1,0-1,-1 1,1-1,-1 1,1-1,-1 1,1-1,-1 0,0 1,0-1,0 0,0 0,0 1,0-1,0 0,0 0,0 0,0 0,-1 0,1-1,0 1,-1 0,1-1,0 1,-1 0,1-1,-1 0,1 1,-1-1,1 0,-1 0,1 0,-1 0,1 0,-1 0,1 0,-1 0,1-1,-1 1,1-1,-1 1,1-1,-1 1,1-1,0 0,-1 0,1 0,0 0,0 0,0 0,0 0,0 0,0 0,0 0,0-1,0 1,0-1,0-8,0-1,1 0,0 0,1 0,0 0,1 1,0-1,1 1,0-1,0 1,1 0,1 0,0 0,0 1,1-1,0 1,0 1,8-9,5-6,0 0,2 1,1 1,0 1,2 2,0 0,1 1,1 1,0 1,1 2,1 1,9-2,-28 9,0 2,0-1,0 2,1-1,-1 1,1 0,-1 1,1 0,0 1,0 0,-1 0,1 1,0 1,-1-1,-7 0,0 0,0 0,0 0,0 0,0 1,0-1,-1 0,1 1,-1-1,1 1,-1-1,1 1,-1 0,0 0,0 0,0 0,0-1,0 1,0 0,-1 1,1-1,0 0,-1 0,0 0,0 0,1 0,-1 1,-1-1,1 0,0 0,0 0,-1 0,1 0,-1 0,0 0,1 0,-1 0,-1 1,-49 69,26-55,-2-1,0-2,0 0,-1-2,-19 6,-27 12,72-30,1 0,-1 0,1 0,-1 1,1-1,-1 0,1 1,-1-1,1 1,0-1,-1 1,1 0,0 0,-1-1,1 1,0 0,0 0,0 0,0 0,0 1,0-1,0 0,0 0,0 1,1-1,-1 0,1 1,-1-1,1 0,-1 1,1-1,0 1,-1-1,1 1,0-1,0 1,0-1,0 1,0-1,1 1,-1-1,0 1,1-1,-1 1,1-1,0 0,-1 1,1-1,0 0,0 1,0-1,-1 0,2 0,-1 0,0 0,0 0,134 95,-131-91,0-1,0-1,0 1,0 0,1-1,0 0,-1 0,1 0,0-1,0 1,1-1,-1 0,0-1,1 0,-1 1,1-2,-1 1,1 0,-1-1,1 0,0-1,-1 1,1-1,-1 0,1-1,-1 1,0-1,1 0,-1 0,0-1,4-2,9-12</inkml:trace>
  <inkml:trace contextRef="#ctx0" brushRef="#br0" timeOffset="12844.83">2823 29,'37'81,"88"308,-115-360,-2 0,-1 1,-1 0,-2 0,-1 0,-1 0,-1 1,-2-1,-1 1,-2-1,-1 0,-1 0,-1-1,-2 1,-1-2,-11 23,-2-11,-2-1,-1-1,-2-1,-2-2,-1-1,-1-1,-2-1,-1-2,-2-2,-1-1,-1-2,-1-2,-14 5,25-15</inkml:trace>
  <inkml:trace contextRef="#ctx0" brushRef="#br0" timeOffset="13344.862">931 1,'-22'44,"1"2,2 1,2 0,2 1,3 1,-3 26,11-30,2 1,1-1,3 1,2-1,2 0,2 0,1-1,3 0,2-1,1 0,2-1,2-1,2 0,7 7,2 7,2-2,3-1,30 35,-57-78,0 0,1 0,0-1,0 0,1 0,0-1,1 0,-1-1,11 5,-2-5</inkml:trace>
  <inkml:trace contextRef="#ctx0" brushRef="#br0" timeOffset="13872.734">3697 85,'-13'45,"-41"113,-143 233,-29-40,70-104,139-199,17-31</inkml:trace>
  <inkml:trace contextRef="#ctx0" brushRef="#br0" timeOffset="15504.806">3980 283,'-18'13,"0"1,0 0,2 1,0 1,0 0,2 2,0-1,1 2,1 0,1 0,0 1,2 0,0 1,1 0,1 0,1 1,1 0,1 0,1 1,5 257,-2-271,0 0,0 0,1 0,0 0,1 1,0-2,1 1,-1 0,2 0,-1-1,1 0,1 1,-1-2,1 1,1 0,0-1,8 6</inkml:trace>
  <inkml:trace contextRef="#ctx0" brushRef="#br0" timeOffset="16109.896">4093 904,'40'-84,"94"-160,-134 243,0-1,1 1,-1 0,0 0,0 0,0 0,1 0,-1 0,1 0,-1 0,1 0,-1 0,1 0,0 0,-1 0,1 0,0 0,0 0,0 1,-1-1,1 0,0 1,0-1,0 0,0 1,0-1,0 1,0 0,1-1,-1 1,0 0,0 0,0 0,0-1,0 1,0 0,1 1,-1-1,0 0,0 0,0 0,0 1,0-1,0 0,0 1,0-1,0 1,0-1,0 1,0 0,0-1,0 1,0 0,0 0,-1 0,1 0,0-1,-1 1,1 0,0 1,-11 83,7-80,1 0,0 0,1 0,-1 0,1 0,0 0,0 0,1 0,-1 1,1-1,1 0,-1 0,0 1,1-1,0 0,1 0,-1 0,1 0,0 0,0 0,0-1,3 5,-3-8,0 1,0-1,0 1,0-1,0 0,0 0,1 0,-1 0,0 0,1 0,-1-1,1 1,-1-1,1 1,-1-1,1 0,-1 0,1 0,-1-1,1 1,-1 0,0-1,1 0,-1 0,1 1,-1-1,0 0,0-1,0 1,0 0,0-1,2-1,64-53,-13-8,-45 49,2 0,0 1,0 1,1 0,1 1,0 0,1 1,6-3,-20 13,1 0,-1 1,0-1,0 1,1-1,-1 1,0-1,1 1,-1 0,1 0,-1-1,1 1,-1 0,0 0,1 1,-1-1,1 0,-1 0,0 1,1-1,-1 1,1-1,-1 1,0-1,0 1,1 0,-1 0,0 0,0-1,0 1,0 0,0 0,0 1,0-1,0 0,-1 0,1 0,0 1,-1-1,1 0,-1 1,1-1,-1 0,1 1,-1-1,0 1,0-1,0 0,0 1,0 0,-2 77,-5-57,6-19,-1 0,1-1,-1 1,1 0,0 0,0 0,0 0,0 0,0 0,1 0,-1 0,1 0,0 0,0 0,0 0,1 0,-1 0,1 1,-1-1,1 0,0-1,0 1,0 0,1 0,-1 0,1-1,-1 1,1 0,0-1,0 0,0 1,0-1,2 1,12 3</inkml:trace>
  <inkml:trace contextRef="#ctx0" brushRef="#br0" timeOffset="16684.577">5165 508,'-26'7,"0"2,1 0,0 1,1 2,0 0,1 2,0 1,1 0,1 2,-17 16,6 33,31-64,1 0,-1 0,1 0,-1 0,1 0,0-1,0 1,0 0,0 0,0 0,1 0,-1 0,0 0,1 0,0-1,-1 1,1 0,0 0,0-1,0 1,0 0,0-1,0 1,0-1,1 1,-1-1,1 0,-1 0,1 1,-1-1,1 0,0 0,-1-1,1 1,0 0,0 0,6-2,0 1,-1-1,1 0,0-1,-1 0,0 0,1 0,-1-1,0 0,0-1,0 1,-1-2,1 1,-1 0,0-1,0 0,-1-1,3-2,22-20,-21 18,2 0,-1 0,1 1,0 0,1 0,0 2,1-1,-1 2,1 0,1 0,4-1,-15 7,-1-1,1 1,-1 0,1 0,-1 0,1 0,-1 1,1-1,-1 0,1 1,-1 0,0 0,1 0,-1 0,0 0,0 0,0 0,1 1,-1-1,-1 1,1-1,0 1,0 0,-1 0,1 0,-1 0,1 0,-1 0,0 0,0 0,0 1,0-1,0 1,21 89,-18-63,5 18,-3 0,-1 0,-3 1,-2-1,-1 1,-3-1,-2 0,-8 27,14-68,-1-1,1 0,-2 0,1 0,0 0,-1 0,0 0,0 0,-1 0,1-1,-1 1,0-1,0 0,-1 1,1-2,-1 1,0 0,0-1,0 1,0-1,-1 0,1-1,-1 1,0-1,0 0,0 0,0 0,0-1,0 0,0 0,0 0,0-1,-1 1,1-1,0-1,-1 1,1-1,0 1,0-2,0 1,-3-1,1-4,1 0,-1-1,1 0,0 0,0 0,1 0,0-1,0 0,1 0,0 0,1-1,0 0,0 1,0-1,1 0,1 0,0 0,0-1,0 1,1 0,1 0,-1 0,2 0,1-8,-3 12,1-20</inkml:trace>
  <inkml:trace contextRef="#ctx0" brushRef="#br0" timeOffset="17047.319">5504 141,'159'-11,"-152"11,1 1,-1 0,0 0,0 0,0 1,0 0,-1 1,1-1,0 1,-1 1,0-1,0 1,0 0,0 1,-1-1,1 1,-1 0,0 0,-1 1,4 4,2 14,0 0,-2 0,-1 1,-1 0,-1 0,-1 0,-1 1,-1 0,-1-1,-2 1,-1 0,0-1,-5 13,0 10,-2-1,-3 0,-1-1,-2 0,-3-1,-1-1,-3-1,-1 0,-6 5,11-19,14-19,-2 0,1-1,-1 0,0 0,-1-1,0 0,0 0,-1 0,0-1,-8 5,0-4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2:53.3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57 339,'167'-11,"63"-24,-174 30,-50 10</inkml:trace>
  <inkml:trace contextRef="#ctx0" brushRef="#br0" timeOffset="495.678">0 565,'10'0,"7"0,7 0,3 0,2 0,1 0,0 0,0 0,0 0,-1 0,0 0,-1 0,0 0,0 0,0 0,-4-5,-8-1</inkml:trace>
  <inkml:trace contextRef="#ctx0" brushRef="#br0" timeOffset="1141.023">226 1,'2'7,"1"1,-1 0,1-1,0 0,1 0,0 0,0 0,0 0,1-1,0 0,0 0,1 0,-1-1,2 1,-3-1,18 15,1 0,1-1,1-2,1 0,0-2,1 0,16 5,-37-17,4 0,0 0,-1 1,1 1,-1-1,0 2,0-1,-1 1,1 1,-2-1,1 1,0 1,-1-1,-1 1,1 1,-1-1,-1 1,0 0,0 0,2 6,-8-10,0 0,0 0,-1 0,1 0,-1 0,0 0,-1 0,1-1,-1 0,0 1,0-1,0 0,-1 0,1 0,-1-1,0 0,0 1,0-1,-1 0,1-1,-1 1,0-1,-4 2,-18 14,-289 206,293-207,20-16,0 0,0 1,0 0,0-1,1 1,-1 0,1 0,-1 1,1-1,0 0,0 1,0-1,0 1,0 0,1 0,-1 0,1 0,-1 0,1 2,1 7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3:08.0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81,'341'-55,"-246"34,-76 16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3:08.2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28,'29'0,"14"0,4 0,0-5,-4-1,-4 0,-5 1,-2 2,-2 1,-7 5,-7 3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2:58.1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86 170,'24'0,"13"0,4 0,1 0,-2 0,-4 0,-7 5,-9 1</inkml:trace>
  <inkml:trace contextRef="#ctx0" brushRef="#br0" timeOffset="-359.348">114 311,'-27'196,"14"-24,-20-59,34-121,3-5</inkml:trace>
  <inkml:trace contextRef="#ctx0" brushRef="#br0" timeOffset="326.525">86 508,'15'5,"8"1,7 1,2-2,0-2,0-1,0 0,-7-2</inkml:trace>
  <inkml:trace contextRef="#ctx0" brushRef="#br0" timeOffset="2988.989">876 367,'-2'-2,"1"0,-1 1,0-1,1 0,-1 1,0-1,0 1,0 0,0-1,0 1,0 0,0 0,0 0,-1 1,1-1,0 0,-1 1,1 0,0-1,-1 1,1 0,0 0,-1 0,1 1,0-1,-1 0,1 1,0 0,-1-1,1 1,0 0,0 0,-87 36,87-35,-1-1,1 1,0-1,0 1,0 0,0 0,0 0,0 0,0 0,0 1,1-1,-1 0,1 1,0-1,0 1,0 0,0-1,0 1,0 0,1-1,0 1,-1 0,1 0,0 0,0-1,0 1,1 0,-1 0,1-1,-1 1,1 0,0 0,49 46,-47-48,0 1,0-1,0 0,-1 1,1-1,0 1,-1 0,0 0,1 0,-1 0,0 1,0-1,0 0,0 1,0 0,-1-1,1 1,-1 0,0 0,0 0,0 0,0 0,0 0,-1 0,1 0,-1 0,0 0,0 0,0 0,0 0,0 0,-1 0,1 0,-1 0,-1 2,-1 1,-1-1,0 0,0 0,0 0,-1-1,0 0,0 1,0-2,0 1,-1 0,1-1,-1 0,0-1,0 1,0-1,0 0,0 0,0-1,-1 0,1 0,0-1,-6 1,-13 1</inkml:trace>
  <inkml:trace contextRef="#ctx0" brushRef="#br0" timeOffset="3252.774">1017 537,'-14'28,"-5"11</inkml:trace>
  <inkml:trace contextRef="#ctx0" brushRef="#br0" timeOffset="3505.567">1074 0,'0'0</inkml:trace>
  <inkml:trace contextRef="#ctx0" brushRef="#br0" timeOffset="3840.079">1158 649,'146'-215,"-116"184,-29 30,-1 1,1-1,0 1,-1 0,1-1,-1 1,1 0,-1-1,1 1,0 0,-1 0,1 0,0 0,-1-1,1 1,-1 0,1 0,0 0,-1 0,1 0,0 1,-1-1,1 0,0 0,-1 0,1 1,-1-1,1 0,0 0,-1 1,1-1,-1 1,1-1,-1 0,1 1,-1-1,0 1,1-1,-1 1,1-1,-1 1,0 0,1-1,-1 1,0-1,0 1,0 0,1-1,-1 1,0-1,0 1,0 0,0-1,0 1,0 0,0-1,0 1,-1 0,4 54,-4-50,1 0,-1 1,1-1,0 0,0 1,0-1,1 0,-1 1,1-1,1 0,-1 0,1 0,0 0,0 0,0 0,1 0,0-1,0 1,0-1,0 0,1 0,-1 0,1 0,0-1,0 1,4 1,-4-3,-1-1,1 0,0-1,-1 1,1-1,0 1,-1-1,1 0,0 0,-1-1,1 1,0-1,-1 0,1 0,-1 0,1 0,-1-1,0 1,1-1,-1 0,0 0,0 0,0 0,0-1,-1 1,1-1,-1 0,2-1,56-87,-26-2,-31 72</inkml:trace>
  <inkml:trace contextRef="#ctx0" brushRef="#br0" timeOffset="4548.777">1920 791,'-8'-15,"1"0,0 0,1-1,1 0,0 0,1 0,1-1,1 1,0-1,1 0,1 1,0-1,3-12,1-6,1 1,2 0,1 0,2 0,1 1,2 1,1 0,2 0,0 2,3 0,17-23,-23 37,1 0,1 0,0 1,1 1,1 1,0 0,17-9,-33 21,-1 1,0-1,1 1,-1-1,1 1,-1-1,1 1,-1-1,1 1,-1 0,1-1,-1 1,1 0,0-1,-1 1,1 0,0 0,-1 0,1-1,0 1,-1 0,1 0,0 0,-1 0,1 0,0 0,-1 0,1 1,0-1,-1 0,1 0,-1 0,1 1,0-1,-1 0,1 1,-1-1,1 0,-1 1,1-1,-1 1,1-1,-1 1,1-1,-1 1,1-1,-1 1,0-1,0 1,1 0,-1-1,0 1,0-1,1 1,-1 0,0-1,0 2,-15 36,-88 117,101-154,1 0,0 1,0-1,0 1,0-1,0 1,0-1,1 1,-1-1,0 1,1 0,-1-1,1 1,0 0,-1-1,1 1,0 0,0 0,0-1,0 1,1 0,-1 0,0-1,1 1,-1 0,1-1,0 1,-1-1,1 1,0 0,0-1,0 0,0 1,0-1,0 0,1 1,-1-1,0 0,1 0,-1 0,0 0,1 0,0 0,-1-1,1 1,-1 0,1-1,0 1,-1-1,1 0,0 0,0 1,-1-1,1 0,0 0,35 3,52 11,-86-13,-1 0,1 0,-1 1,1-1,-1 0,0 1,0-1,1 1,-1 0,0 0,0 0,-1 0,1 0,0 0,-1 0,1 1,-1-1,0 0,0 1,0-1,0 1,0 0,0-1,-1 1,0 0,1-1,-1 1,0 0,0 2,-3 6,0 0,-1 0,0 0,-1-1,0 0,-1 0,0 0,0-1,-1 0,-1 0,1 0,-1-1,-1 0,1-1,-1 0,-1 0,-4 2,11-7,0 1,-1-1,1 0,-1 0,1 0,-1 0,0-1,0 1,1-1,-1 0,0 0,0-1,-1 1,1-1,0 0,0 0,0 0,0-1,0 1,0-1,0 0,0 0,0 0,0-1,1 0,-1 1,0-1,1 0,0-1,-1 1,1-1,0 1,0-1,-1-1,-192-208,179 193,1-1,0 0,2-1,0 0,2-1,-4-8,9 11</inkml:trace>
  <inkml:trace contextRef="#ctx0" brushRef="#br0" timeOffset="5290.895">1 932,'23'11,"1"-1,0-1,0-1,1-1,0-1,0-2,0 0,1-1,-1-2,1-1,-1 0,1-2,0-1,371-44,-290 31,681-112,-653 118,-104 9</inkml:trace>
  <inkml:trace contextRef="#ctx0" brushRef="#br0" timeOffset="5646.914">284 1158,'-5'33,"-2"17,1 3,1-1,1-6,2-5,1-5,1-4,-5-2,-1-2,0-1,1 0,2 0,1 1,1-5</inkml:trace>
  <inkml:trace contextRef="#ctx0" brushRef="#br0" timeOffset="5939.327">311 1185,'34'-9,"15"-4,5 1,-2 2,-6 3,-5 3,-5 1,-3 2,-4 1,-1 1,-5 4,-7 2</inkml:trace>
  <inkml:trace contextRef="#ctx0" brushRef="#br0" timeOffset="6186.426">340 1355,'29'0,"14"0,4 0,-5-5,-5-1,-9-1</inkml:trace>
  <inkml:trace contextRef="#ctx0" brushRef="#br0" timeOffset="7089.701">227 113,'-5'0,"-1"5,-5 1,-1 5,3 5,-3 5,1 3,-3 3,2 1,2 1,8-4,9-7,8-7,2-4</inkml:trace>
  <inkml:trace contextRef="#ctx0" brushRef="#br0" timeOffset="7894.246">904 1298,'-24'20,"-7"10,0 6,7 0,6 1,12-8,11-3,10-6,7-7,5-5,2-4,1-8,1-2,-6-1</inkml:trace>
  <inkml:trace contextRef="#ctx0" brushRef="#br0" timeOffset="8186.344">1186 1355,'-6'6,"0"1,0 0,1 0,0 1,0 0,1 0,0 0,0 0,1 0,0 1,0-1,1 1,0 0,1 0,0 0,0 0,1 0,0 0,1 5,0-12,0 0,1 0,-1-1,0 1,1-1,-1 1,1-1,0 1,0-1,-1 0,1 0,0 0,0 0,0 0,0 0,0 0,0-1,0 1,0-1,0 1,1-1,-1 0,0 0,0 0,0 0,0 0,1-1,-1 1,0 0,0-1,1 0,66-25,-56 20,0 0,-1 0,0-2,-1 1,1-1,-1-1,-1 0,0-1,0 0,-1 0,0-1,-1-1,0 1,-1-1,0 0,-1-1,-1 1,3-9,-7 19,-1 0,0 0,0 0,0 0,1 0,-2 0,1 0,0 0,0 0,-1 1,1-1,-1 0,1 0,-1 0,0 0,0 0,0 1,0-1,0 0,0 1,0-1,-1 1,1-1,0 1,-1 0,0 0,1-1,-1 1,1 0,-1 0,0 1,0-1,0 0,0 1,1-1,-1 1,0-1,0 1,0 0,0 0,0 0,0 0,-1 0,-84 22,72-11</inkml:trace>
  <inkml:trace contextRef="#ctx0" brushRef="#br0" timeOffset="8538.678">1751 1185,'-109'73,"108"-72,1-1,-1 1,0-1,1 1,-1 0,0-1,1 1,-1 0,1 0,-1-1,1 1,-1 0,1 0,-1 0,1 0,0-1,0 1,-1 0,1 0,0 0,0 0,0 0,0 0,0 0,0 0,0 0,0 0,1-1,-1 1,0 0,0 0,1 0,-1 0,1 0,-1-1,0 1,1 0,0 0,-1-1,1 1,-1 0,1-1,0 1,0 0,0 0,46 20,-26-13,-19-8,1 1,0 0,0-1,0 1,0 1,-1-1,1 0,-1 1,1-1,-1 1,1 0,-1 0,0 0,0 0,0 0,0 0,0 1,0-1,-1 0,1 1,-1 0,1-1,-1 1,0 0,0 0,-1 0,1-1,0 1,-1 0,0 0,0 0,1 0,-2 0,1 0,0 0,-1 0,1 0,-1 0,0 0,0-1,0 1,-1 0,-1 3,-2 0,1-1,-1 1,1-1,-2 0,1 0,0-1,-1 0,0 0,0 0,0-1,0 0,-1 0,1 0,-1-1,0 0,0 0,0-1,-2 1,-17 1</inkml:trace>
  <inkml:trace contextRef="#ctx0" brushRef="#br0" timeOffset="9188.845">2033 1609,'-6'-34,"2"0,1-1,2 1,1-1,2 1,1-1,2 1,1 0,2 1,1-1,1 2,2-1,2 1,1 1,9-14,-13 28,2 0,-1 1,2 0,0 1,1 1,0 0,1 1,1 1,0 1,0 0,1 1,1 1,0 0,10-2,-28 10,0 1,0-1,1 0,-1 1,1-1,-1 1,0-1,1 1,-1 0,1 0,-1 0,1-1,-1 1,1 1,-1-1,1 0,-1 0,0 0,1 1,-1-1,1 1,-1-1,0 1,1 0,-1-1,0 1,0 0,0 0,1 0,-1 0,0 0,0 0,0 0,0 0,-1 0,1 1,0-1,0 0,-1 1,1-1,-1 0,1 1,-14 62,-126 100,138-163,0-1,0 1,0-1,0 1,1 0,-1-1,0 1,0 0,1 0,-1 0,0 0,1 0,-1 0,1 0,-1 0,1 0,0 0,-1 0,1 0,0 0,0 0,0 0,0 0,0 0,0 0,0 0,0 0,0 0,0 0,0 1,1-1,-1 0,0 0,1 0,-1 0,1-1,-1 1,1 0,0 0,-1 0,1 0,0 0,0-1,-1 1,1 0,0-1,0 1,0 0,0-1,0 1,0-1,0 0,0 1,0-1,0 0,0 0,0 1,0-1,0 0,0 0,1 0,42 3,-40-4,0 0,0 0,0 0,1 0,-1 1,0 0,0 0,0 0,0 0,0 1,0-1,0 1,0 0,0 1,0-1,0 1,0-1,-1 1,1 0,-1 0,1 1,-1-1,0 1,0 0,0 0,0 0,0 0,-1 0,1 0,-1 1,0-1,0 1,0 0,-1 0,1-1,-1 1,0 0,0 2,-1-2,0 0,-1 0,0-1,1 1,-2 0,1 0,0-1,-1 1,1 0,-1-1,0 1,0-1,-1 0,1 0,-1 0,1 0,-1 0,0-1,0 1,0-1,0 1,-1-1,1 0,-1-1,1 1,-1 0,0-1,1 0,-5 1,0 0,0 0,0-1,0 0,-1-1,1 1,0-2,-1 1,1-1,0 0,0-1,0 0,0 0,-6-3,-287-161,282 156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3:49.6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290 34,'-38'-17,"29"13,0 1,0 0,0 1,0 0,-1 1,1 0,0 0,-1 1,1 0,-1 1,1 0,0 0,-1 1,1 0,0 1,0 0,1 0,-1 1,0 0,1 1,0 0,0 0,1 0,-4 5,6-1,1 0,0 1,1 0,0 0,1 0,0 0,0 0,1 0,1 0,0 1,0-1,1 0,1 9,0 10,-3-26,1 0,-1 1,1-1,0 0,0 0,1 0,-1 1,1-1,-1 0,1 0,0 0,0 0,0 0,1 0,-1 0,1 0,0-1,-1 1,1 0,0-1,1 0,-1 1,0-1,1 0,-1 0,1 0,0-1,-1 1,1-1,0 1,0-1,0 0,0 0,0 0,1 0,47 3,-47-6,0 1,0 1,0-1,0 0,0 1,0 0,0 0,0 0,0 1,0-1,0 1,0 0,0 0,0 0,-1 0,1 1,0 0,-1 0,1 0,-1 0,0 0,1 1,-1-1,0 1,-1 0,1 0,0 0,-1 0,0 0,0 1,0-1,0 1,0 0,-1-1,1 1,-1 0,0 0,0 0,0 3,-2 0,0 0,0-1,-1 1,0 0,0 0,-1-1,0 0,0 1,0-1,-1 0,0-1,0 1,0 0,-1-1,0 0,0 0,0-1,0 1,-1-1,0 0,0-1,0 0,0 1,0-2,-1 1,0-1,1 0,-1 0,0-1,0 0,0 0,0-1,0 0,0 0,0 0,0-1,-6-2,-9-3,4-1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3:12.6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59,'38'-4,"22"-3,7 1,0-3,-1-1,-7 1,-8 3,-5 2,-4 2,-4 1,-5 1,-3 0,-1 1,-6 4,-7 2</inkml:trace>
  <inkml:trace contextRef="#ctx0" brushRef="#br0" timeOffset="919.645">903 116,'-5'34,"-1"15,-5 5,0-2,2-6,2-5,2-5,3-4,1-2,0-3,2-4</inkml:trace>
  <inkml:trace contextRef="#ctx0" brushRef="#br0" timeOffset="1350.693">819 200,'21'-20,"2"1,0 0,1 2,1 1,0 0,2 2,-1 1,1 2,26-8,-49 18,-1 0,1 0,-1 1,1-1,0 1,-1 0,1 0,0 0,-1 1,1-1,0 1,-1 0,1 0,-1 0,0 0,1 1,-1-1,0 1,0 0,1 0,-2 0,1 0,0 1,0-1,-1 1,1 0,-1-1,0 1,0 0,0 0,0 1,0-1,-1 0,0 1,1-1,-1 1,0-1,-1 1,1-1,-1 1,0 0,1-1,-1 1,-1 0,1-1,-1 1,1-1,-1 1,0 0,0-1,-1 0,0 2,-4 5,0 0,0 0,-1-1,-1 0,0 0,0-1,-1 0,0 0,0-1,0 0,-1-1,0 0,-1 0,1-1,-10 3,-11 8,28-15,0 0,1 0,-1 0,0 0,1 1,-1 0,1-1,-1 1,1 0,0 0,0 0,0 0,0 1,0-1,0 0,0 1,1 0,0-1,-1 1,1 0,0-1,0 1,0 0,1 0,-1 0,1 0,-1 0,1 0,0 0,0 0,1 0,-1 0,1 0,-1 0,1 0,0 0,0 1,8 5,-1 0,1-1,0 0,1 0,-1-1,2 0,-1-1,1 0,0-1,8 4,45 25,18 14,-66-39</inkml:trace>
  <inkml:trace contextRef="#ctx0" brushRef="#br0" timeOffset="672.278">198 229,'-17'8,"1"1,0 1,1 1,0 0,1 0,0 2,1 0,0 0,1 1,1 1,-10 15,19-28,1 1,0-1,-1 0,1 1,0 0,1-1,-1 1,0 0,1-1,-1 1,1 0,0 0,0-1,0 1,0 0,1 0,-1-1,1 1,-1 0,1-1,0 1,0 0,0-1,1 1,-1-1,0 0,1 1,0-1,-1 0,1 0,0 0,0 0,0 0,1-1,-1 1,0-1,0 1,1-1,-1 0,1 0,0 0,-1 0,1 0,0 0,-1-1,1 0,0 1,0-1,0 0,12-2,-1 0,1-1,-1 0,0-1,0-1,0 0,0-1,-1 0,0-1,0-1,-1 0,0-1,0 0,8-9,127-135,-147 154,0-1,0 1,0-1,-1 1,1 0,0-1,0 1,0-1,0 1,0 0,0-1,0 1,0 0,1-1,-1 1,0-1,0 1,0-1,1 1,-1 0,0-1,0 1,1-1,-1 1,1-1,-1 1,0-1,1 0,-1 1,1-1,-1 1,1-1,-1 0,1 0,-1 1,1-1,0 0,-1 0,1 1,-1-1,1 0,0 0,-1 0,1 0,-1 0,1 0,0 0,-1 0,1 0,-1 0,1-1,0 1,-1 0,1 0,-1 0,1-1,-1 1,1 0,-1-1,1 1,-1 0,1-1,-1 1,1-1,-1 1,1-1,-3 54,-27 125,27 79,2-247,0-1,-1 1,0-1,-1 1,0-1,-1 0,1 1,-2-1,1 0,-1-1,-1 1,0-1,0 0,0 0,-1 0,0-1,-1 0,0 0,0-1,-5 5,10-10,0 0,0 0,0 0,0-1,0 1,0-1,0 1,0-1,0 0,0 1,0-1,-1 0,1 0,0-1,0 1,0 0,0-1,0 1,0-1,0 0,0 1,0-1,0 0,0 0,1-1,-1 1,0 0,1 0,-1-1,1 1,-1-1,1 0,0 1,-1-1,1 0,0 0,0 0,0 1,0-1,1 0,-1 0,0-1,-11-90,14 76,1 1,1-1,0 0,2 1,0 0,0 0,2 1,-1 0,2 0,0 1,1 0,1 0,0 1,0 1,2 0,-1 0,1 2,10-7,4-8,-9 7</inkml:trace>
  <inkml:trace contextRef="#ctx0" brushRef="#br0" timeOffset="2248.889">481 342,'-5'-5,"-2"-6,1-6,-4-1,0-1,-3 2,-4 4,-4 4,-3 4,2 8,0 2,-1 2,4 3,5 1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3:11.7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0 197,'27'76,"-19"-53,0 0,-2 0,0 0,-2 1,0 0,-2 3,8 41,-7-40,23 58,-25-86,1 0,0 0,-1 0,1 0,0-1,-1 1,1-1,-1 1,1-1,-1 1,1-1,-1 0,1 1,-1-1,0 0,1 0,-1 0,0 0,0-1,0 1,0 0,0 0,0-1,0 1,0-1,0 1,0 0,-1-1,1 0,-1 1,1-1,-1 1,0-1,1 0,-1 1,0-1,0 1,0-1,0 0,-1 1,1-1,0 0,2-4,89-226,-44 96,-37 118</inkml:trace>
  <inkml:trace contextRef="#ctx0" brushRef="#br0" timeOffset="472.852">451 27,'16'-6,"1"1,-1 1,1 0,0 1,0 1,0 1,0 0,0 1,0 1,10 1,-24-1,-1-1,0 1,1-1,-1 1,0 0,1 0,-1 0,0 0,0 0,0 0,0 1,0-1,0 1,0-1,-1 1,1 0,0-1,-1 1,0 0,1 0,-1 0,0 1,0-1,0 0,0 0,0 0,-1 1,1-1,-1 0,1 1,-1-1,0 1,0-1,0 1,0-1,0 1,-40 78,-40 9,80-89,-1 1,1 0,-1 0,1-1,0 1,0 0,0-1,0 1,0 0,0 0,0-1,0 1,1 0,-1-1,1 1,-1 0,1-1,-1 1,1 0,0-1,0 1,0-1,0 0,0 1,0-1,1 0,-1 0,0 1,1-1,-1 0,0 0,1 0,-1-1,1 1,0 0,-1-1,2 1,65 12,-1-24,-54 7,0 2,1-1,-1 2,0-1,1 2,-1 0,1 1,12 1,-8 4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3:20.9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0 340,'369'0,"-236"-26,-124 23</inkml:trace>
  <inkml:trace contextRef="#ctx0" brushRef="#br0" timeOffset="333.328">0 508,'19'0,"12"0,4 0,2 0,-1 0,-1 0,-3 0,-1 0,-2 0,0 0,-1 0,0-4,0-3,0 1,0 2,-5 0</inkml:trace>
  <inkml:trace contextRef="#ctx0" brushRef="#br0" timeOffset="968.248">197 1,'30'55,"-13"-34,0 0,2-1,1-1,0-1,1-1,1-1,1 0,22 10,113 91,-156-115,0 0,0 0,0 1,-1-1,1 0,0 1,-1-1,0 1,1 0,-1-1,0 1,-1 0,1 0,0-1,-1 1,1 0,-1 0,0 0,0 0,0 0,0 0,-1-1,1 1,-1 0,0 0,0 0,0-1,0 1,0 0,0-1,-1 1,1-1,-1 1,0-1,0 0,0 0,-2 2,-91 66,-143 56,219-113,7-2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3:23.6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35,'-3'21,"0"0,-2 0,0 0,-1 0,-1-1,-1 0,-1-1,-1 0,0 0,-3 2,-10 22,-137 279,148-301,10-19,-1 0,1 1,0-1,0 0,0 1,0-1,0 1,0 0,1 0,-1 0,1 0,0 0,0 0,0 0,0 0,1 0,-1 0,1 0,0 0,-1 1,2-1,-1 0,0 0,1 0,-1 1,1-1,0 0,0 0,0 0,0 0,1 0,-1-1,1 1,0 0,0-1,0 1,0-1,0 1,0-1,2 1,7 0,1 0,-1 0,1-2,0 1,0-1,-1-1,1 0,0-1,0 0,0-1,0 0,-1-1,1 0,0-1,60-10,-4-6,-57 7</inkml:trace>
  <inkml:trace contextRef="#ctx0" brushRef="#br0" timeOffset="223.71">0 402,'34'0,"15"0,10 0,-1 0,-6 0,-6 0,-6 0,-6 0,-3 0,-3 0,-1 0,0 0,0 0,0 0,1 0,-5 0</inkml:trace>
  <inkml:trace contextRef="#ctx0" brushRef="#br0" timeOffset="693.71">959 373,'-166'67,"156"-62,0-1,1 1,0 1,0-1,1 2,0-1,0 1,0 0,1 1,0 0,0 0,1 1,0-1,0 1,1 1,0-1,1 1,0 1,3-9,1 0,-1 1,1-1,0 0,0 0,0 1,0-1,0 0,0 0,1 1,-1-1,1 0,0 0,0 0,-1 1,1-1,1 0,-1 0,0-1,0 1,1 0,-1 0,1-1,-1 1,1 0,0-1,0 0,0 1,0-1,0 0,0 0,0 0,0 0,0-1,0 1,0 0,1-1,-1 0,0 1,0-1,1 0,0 0,98-16,123-137,-223 152,1-1,-1 1,0 0,1 1,-1-1,1 0,0 0,-1 1,1-1,0 1,-1-1,1 1,0 0,-1-1,1 1,0 0,0 0,-1 0,1 1,0-1,0 0,-1 1,1-1,0 1,-1-1,1 1,-1 0,1 0,-1-1,1 1,-1 0,1 1,-1-1,0 0,0 0,1 0,-1 1,0-1,0 1,0-1,-1 1,1-1,0 1,0-1,-1 1,1 0,-1 0,0-1,1 1,-1 0,0-1,0 1,0 1,18 104,-7-87</inkml:trace>
  <inkml:trace contextRef="#ctx0" brushRef="#br0" timeOffset="1082.492">1299 656,'83'-131,"47"3,-130 127,0 1,0-1,0 1,0-1,1 1,-1-1,0 1,0-1,1 1,-1-1,0 1,1-1,-1 1,1 0,-1-1,0 1,1-1,-1 1,1 0,-1 0,1-1,-1 1,1 0,0 0,-1 0,1-1,-1 1,1 0,-1 0,1 0,-1 0,1 0,0 0,-1 0,1 0,-1 0,1 1,-1-1,1 0,-1 0,1 0,0 1,-1-1,1 0,-1 0,0 1,1-1,-1 1,1-1,-1 0,1 1,-1-1,0 1,1-1,-1 1,0-1,0 1,1-1,-1 1,0-1,0 1,0-1,0 1,0 0,1-1,-1 1,0-1,0 1,-14 41,10-31,2-8,0 0,1 0,-1 0,1 1,0-1,0 0,0 0,0 1,1-1,-1 0,1 1,0-1,0 1,0-1,0 0,1 1,-1-1,1 1,0-1,0 0,0 0,1 0,-1 1,1-1,-1-1,1 1,0 0,0 0,0-1,1 1,-1-1,1 1,-1-1,1 0,0 0,0 0,0-1,2 2,5-1,-1-1,1 0,0-1,-1 0,1-1,-1 0,1 0,-1-1,1 0,-1-1,0 0,0 0,0-1,-1 0,1-1,-1 0,6-4,52-23,-48 25</inkml:trace>
  <inkml:trace contextRef="#ctx0" brushRef="#br0" timeOffset="1832.987">2089 825,'-17'-39,"12"10,3 0,0 0,2 0,1 0,1-1,1 1,2 1,1-1,1 1,2 0,1 0,11-23,-12 25,2 1,0-1,1 2,2 0,0 0,2 1,0 1,2 1,0 0,8-5,-15 14,2-1,0 2,0 0,1 0,0 2,1-1,0 2,1 0,-1 1,1 0,1 1,-1 1,18-2,-33 6,1 1,-1-1,1 1,-1 0,1 0,-1 0,1 0,-1 0,1 0,-1 0,1 1,-1-1,1 1,-1-1,1 1,-1-1,0 1,1 0,-1-1,0 1,0 0,1 0,-1 0,0 0,0 0,0 0,0 1,0-1,0 0,-1 0,1 1,0-1,-1 0,1 1,-1-1,1 1,-1-1,0 1,1-1,-1 1,0-1,0 1,0-1,0 1,0-1,-1 1,1 0,-29 68,-80 73,108-142,0 0,0 1,0-1,0 0,1 0,-1 1,0-1,1 0,-1 1,0-1,1 1,0-1,-1 1,1-1,0 1,0-1,0 1,0-1,0 1,0-1,0 1,0-1,1 1,-1-1,1 1,-1-1,1 1,0-1,-1 1,1-1,0 0,0 0,0 1,0-1,0 0,0 0,0 0,0 0,0 0,1 0,-1 0,0-1,1 1,-1 0,0-1,1 1,-1-1,1 1,-1-1,1 0,-1 0,1 0,0 1,-1-1,1-1,-1 1,2 0,23 2,-23-3,0 1,0-1,0 1,0 0,-1 0,1 0,0 0,0 0,0 0,0 1,0 0,0-1,0 1,-1 0,1 0,0 1,-1-1,1 0,-1 1,1 0,-1 0,0-1,1 1,-1 1,0-1,-1 0,1 0,0 1,0-1,-1 1,0-1,1 1,-1 0,0 0,0-1,-1 1,1 3,-1-1,0-1,-1 1,0 0,0-1,0 1,0-1,-1 1,0-1,0 1,0-1,0 0,-1 0,1 0,-1 0,0-1,0 1,-1-1,1 0,-1 0,0 0,0 0,0 0,0-1,0 0,0 0,-1 0,1 0,-1-1,1 0,-2 1,-6 1,0-1,0 0,0 0,1-2,-2 1,1-1,0-1,1 0,-1-1,0 0,-8-3,-138-78,136 69,-171-144,180 143,2 2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3:26.5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57,'5'0,"6"0,6 0,5 0,4 0,2 0,1-5,0-1,1 0,-1 1,0-4,-1 1,1 1,-1 1,1 3,-1 1,-5 6,-6 2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3:26.9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0,'10'0,"7"0,6 0,4 0,2 0,1 0,1 0,-2 0,1 0,-1 0,0 0,-1 0,-4 0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3:30.3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250 424,'12'-9,"0"2,0 0,1 0,0 1,0 0,0 2,1-1,0 2,-1-1,2 2,-1 0,0 1,0 0,0 1,1 1,-1 0,11 3,-24-5,0 1,1 0,-1 0,0 0,1 0,-1 0,0 0,0 0,1 0,-1 0,0 0,0 1,1-1,-1 1,0-1,0 1,0-1,1 1,-1-1,0 1,0 0,0 0,0 0,0 0,-1 0,1-1,0 2,0-1,0 0,-1 0,1 0,-1 0,1 0,-1 0,1 1,-1-1,0 0,1 0,-1 1,0-1,0 0,0 1,0-1,0 0,0 0,-1 1,1-1,0 0,-1 0,1 1,-1-1,-6 11,-1-1,-1 1,0-2,-1 1,0-1,0-1,-1 0,-8 5,-21 19,20-15,-50 61,70-77,0-1,-1 0,1 1,0-1,0 0,0 1,0-1,0 0,0 1,0-1,1 0,-1 1,0-1,1 0,-1 0,1 1,-1-1,1 0,0 0,-1 0,1 0,0 0,0 0,0 0,0 0,0 0,0 0,0 0,0 0,0-1,0 1,1 0,-1-1,0 1,0-1,1 0,-1 1,0-1,1 0,-1 0,1 0,61 7,-58-7,24 0,-3-1</inkml:trace>
  <inkml:trace contextRef="#ctx0" brushRef="#br0" timeOffset="827.625">871 424,'0'4,"0"8,0 5,0 5,0 4,0 2,0 1,0 0,-5 1,-2-1,1-10,1-8</inkml:trace>
  <inkml:trace contextRef="#ctx0" brushRef="#br0" timeOffset="1102.855">1152 311,'0'19,"0"11,0 6,-4-4,-3-2,1-2,2 0,0-1,-3-4,-1-2,2-5</inkml:trace>
  <inkml:trace contextRef="#ctx0" brushRef="#br0" timeOffset="3568.186">730 424,'91'-44,"-50"22,-24 11,1 1,0 1,1 0,0 1,0 2,0 0,1 1,8-1,-19 6,0 0,0 1,-1 0,1 1,0 0,-1 0,1 1,-1 0,0 1,6 3,59 17,-63-22,-1-1,0-1,1 0,-1 0,0 0,1-1,-1-1,0 1,0-2,0 1,0-1,0-1,4-2,5-5</inkml:trace>
  <inkml:trace contextRef="#ctx0" brushRef="#br0" timeOffset="4387.38">1576 199,'0'9,"0"8,0 7,0 3,0 2,0 1,0 0,0 0,0-1,0 0,0 0,0 0,0-1,0 0,0-5</inkml:trace>
  <inkml:trace contextRef="#ctx0" brushRef="#br0" timeOffset="4907.869">1491 226,'28'-7,"22"-6,0 1,1 2,1 3,0 2,4 2,-54 3,0-1,-1 1,1 0,0 0,-1 0,1 0,0 0,-1 0,1 0,0 0,-1 1,1-1,0 0,-1 1,1 0,-1-1,1 1,-1 0,1 0,-1 0,0 0,1 0,-1 0,0 0,0 0,0 1,0-1,0 0,0 1,0-1,0 1,0-1,-1 1,1-1,-1 1,1-1,-1 1,1 0,-1-1,0 1,0 0,0-1,0 1,0 0,0-1,0 1,-1 0,1-1,-1 1,1-1,-1 1,0 0,-6 8,0-1,-1 1,0-2,-1 1,0-2,0 1,0-1,-1 0,0-1,-1 0,1-1,-9 4,-33 19,48-26,0 1,1-1,-1 1,1-1,0 1,-1 0,1 0,1 0,-1 1,0-1,1 1,-1-1,1 1,0 0,1 0,-1 0,1 0,-1 0,1 0,0 0,1 1,-1-1,1 0,0 1,0-1,0 0,0 0,1 1,0-1,0 0,0 0,0 0,1 1,-1-2,1 1,0 0,0 0,1 0,-1-1,1 0,0 1,0-1,0 0,93 39,-45-26,-37-9,-8 0</inkml:trace>
  <inkml:trace contextRef="#ctx0" brushRef="#br0" timeOffset="6421.708">250 876,'1'0,"76"0,1-2,72-14,-87 9,-1 3,2 2,27 4,96-3,50-25,-42 13,39-21,-101 23,-122 11</inkml:trace>
  <inkml:trace contextRef="#ctx0" brushRef="#br0" timeOffset="6821.868">1096 960,'0'24,"0"13,0 4,-5 1,-1-2,0-4,1-2,2-3,0-1,-2-2,-2 0,1 0,-4-6,1 0,1-5</inkml:trace>
  <inkml:trace contextRef="#ctx0" brushRef="#br0" timeOffset="7285.078">758 1073,'72'-21,"-25"5,0 2,1 3,1 1,-1 3,1 2,19 1,115 7,-171-3</inkml:trace>
  <inkml:trace contextRef="#ctx0" brushRef="#br0" timeOffset="7933.038">2197 142,'18'39,"7"16,-2 1,-3 1,-2 1,-3 0,-2 4,-4-6,-2-23,-2 0,-1 1,-1-1,-2 1,-1 0,-2-1,-1 1,-4 14,-2-16,-1 0,-1-1,-1 0,-2-1,-2 0,0-1,-2-1,-1-1,-1-1,-13 14,-115 63,130-92,-9 4</inkml:trace>
  <inkml:trace contextRef="#ctx0" brushRef="#br0" timeOffset="8489.902">80 170,'-20'67,"6"-26,2 1,2 0,1 1,3 0,1 0,1 31,9-14,2 0,2-1,4 1,2-2,2 0,3-1,2-1,6 6,-9-20,-10-18,2 0,0-2,1 1,2-1,0-1,1-1,11 12,18-5,-23-20</inkml:trace>
  <inkml:trace contextRef="#ctx0" brushRef="#br0" timeOffset="9137.481">2563 254,'1'0,"7"-4,0 1,0 0,0 0,0 1,1 0,-1 1,1 0,-1 0,1 1,-1 0,1 0,-1 1,1 0,-1 0,1 1,3 2,-10-2,-1 0,0 0,0 0,-1 0,1 0,0 0,-1 0,1 0,-1 0,0 0,0 0,0 1,0-1,0 0,0 0,0 0,-1 0,1 0,-1 0,0 0,1 0,-1 0,0 0,0 0,0 0,-1 0,1 0,0-1,-1 1,1 0,-1-1,1 1,-1-1,0 0,0 0,1 0,-1 1,0-2,0 1,-2 1,-1 2,-10 10,3-5,1 0,1 1,0 1,0-1,1 2,0-1,1 1,0 2,7-12,0 0,0 0,0 1,1-1,-1 0,1 0,-1 0,1 0,0 0,0 1,0-1,0 0,0 0,1 0,-1 0,1 0,-1 1,1-1,0 0,0 0,0 0,0 0,0-1,0 1,0 0,1 0,-1-1,1 1,-1-1,1 1,-1-1,1 0,0 1,0-1,0 0,0 0,0 0,0-1,0 1,0 0,0-1,0 1,0-1,1 0,1 1,101-1,-10-24,-73 22</inkml:trace>
  <inkml:trace contextRef="#ctx0" brushRef="#br0" timeOffset="10120.269">3354 113,'0'-9,"0"1,0 7,0 8,-5 9,-1 5,0 4,1 3,2 2,1 0,0-1,2 1,0-1,0 0,0-1,1 1,4-6,1-6</inkml:trace>
  <inkml:trace contextRef="#ctx0" brushRef="#br0" timeOffset="10439.84">2959 621,'253'-20,"230"12,-344 8,-113 0</inkml:trace>
  <inkml:trace contextRef="#ctx0" brushRef="#br0" timeOffset="11155.49">3157 847,'-9'2,"1"1,0-1,0 2,0-1,1 1,-1 0,1 1,0-1,0 1,1 1,-1-1,1 1,0 1,1-1,0 1,0 0,0 0,1 0,0 1,-2 3,-27 89,32-98,1 1,-1-1,1 1,0-1,0 1,0-1,0 1,0-1,1 1,-1-1,1 0,-1 1,1-1,0 0,0 1,0-1,0 0,1 0,-1 0,1 0,-1 0,1 0,0 0,-1-1,1 1,0-1,0 1,0-1,0 1,0-1,1 0,-1 0,0 0,1-1,-1 1,0 0,1-1,-1 1,1-1,-1 0,7-1,0 0,0-1,-1 0,1-1,0 0,-1 0,0 0,0-1,0-1,0 1,-1-1,0 0,0-1,0 0,0 0,10-8,182-114,-198 127,1 1,-1-1,0 0,0 1,0-1,1 0,-1 1,0 0,1-1,-1 1,0 0,1 0,-1-1,1 1,-1 0,0 0,1 1,-1-1,0 0,1 0,-1 1,0-1,1 1,-1-1,0 1,1-1,-1 1,0 0,0 0,0-1,0 1,0 0,0 0,0 0,0 0,0 0,0 1,-1-1,1 0,0 0,-1 1,1-1,-1 0,1 0,-1 1,0-1,0 0,1 1,-1-1,6 77,-6-69,1 16,0-1,-2 0,-1 0,-1 0,-1 0,-1 0,-1 0,-1-1,-1 0,-1-1,-1 0,-1 0,0-1,-2 0,-1-1,0-1,-4 3,7-14,0 1,-1-1,1-1,-2 0,1-1,-1 0,0-1,0 0,-12 2,23-7,-1-1,0 1,0 0,1-1,-1 1,0-1,1 0,-1 0,1 0,-1 0,1-1,-1 1,1-1,0 1,0-1,-1 0,1 0,1 0,-1 0,0 0,0 0,1 0,-1-1,1 1,0-1,0 1,0-1,0 1,0-1,0 0,1 1,-1-1,1 0,0 0,0 1,0-1,0 0,0 0,0 0,1 1,0-1,-1 0,1 1,0-1,0 1,1-1,-1 1,1-2,10-21,1 0,2 1,0 0,1 2,1 0,2 0,0 2,7-6,21-24,-25 26,-3 6</inkml:trace>
  <inkml:trace contextRef="#ctx0" brushRef="#br0" timeOffset="11425.16">3834 819,'-5'34,"-2"15,1 5,1-3,2-4,0-6,2-5,-4-4,-1-2,0-2,-3-6,-1-6</inkml:trace>
  <inkml:trace contextRef="#ctx0" brushRef="#br0" timeOffset="11776.438">3721 1157,'5'-27,"1"0,2 1,1 0,0 0,2 0,1 1,2 1,0 0,1 1,1 1,1 0,1 1,1 1,5-2,-16 14,0 2,0-1,1 1,0 1,1 0,-1 0,1 1,0 0,0 0,0 1,1 1,-1-1,1 2,-1 0,1 0,0 0,-1 2,1-1,-1 1,1 1,0 0,-1 0,6 3,-13-3,-1-1,0 0,0 1,0-1,0 1,0 0,0-1,0 1,0 0,-1 0,1 0,-1 1,1-1,-1 0,0 0,0 1,0-1,0 1,-1-1,1 1,0-1,-1 1,0-1,0 1,0 0,0-1,0 1,0-1,-1 1,1-1,-1 1,1 0,-1-1,0 0,0 1,-1 0,-56 80,-97 11,153-93,-1-1,1 1,0 0,0 0,-1-1,1 2,0-1,0 0,0 0,0 1,0-1,1 1,-1 0,0-1,1 1,-1 0,1 0,0 0,-1 0,1 0,0 0,0 0,0 1,1-1,-1 0,0 1,1-1,0 0,-1 1,1-1,0 0,0 1,0-1,1 1,-1-1,1 0,-1 1,1-1,0 0,0 0,0 1,0-1,0 0,0 0,0 0,1 0,-1 0,1-1,0 1,134 111,-111-101,-6-7</inkml:trace>
  <inkml:trace contextRef="#ctx0" brushRef="#br0" timeOffset="12107.855">4285 142,'16'20,"-1"0,-1 1,-1 1,0 0,-2 1,6 18,-4 4,-2 1,-2 0,-2 0,-2 1,-2-1,-2 1,-5 43,0-42,-1 0,-3-1,-2 0,-1 0,-3-1,-2 0,-4 5,6-24,-1-3</inkml:trace>
  <inkml:trace contextRef="#ctx0" brushRef="#br0" timeOffset="12661.258">3100 0,'-23'41,"2"2,2 0,2 1,2 0,2 2,2-1,2 2,1-1,3 1,2 0,2 0,2 0,3 10,3 23,4-1,3-1,4 0,3-1,3-1,29 58,0-55,-33-61</inkml:trace>
  <inkml:trace contextRef="#ctx0" brushRef="#br0" timeOffset="13748.956">3410 988,'5'-5,"2"-6,-6-2,-2-2,-7 0,-1-1,-4 1,0-1,-3 2,-3 4,-3 8,2 4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4:01.8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47,'1'1,"0"1,1 0,-1-1,1 1,-1-1,1 1,-1-1,1 0,0 1,-1-1,1 0,0 0,0-1,0 1,0 0,0 0,0-1,0 0,0 1,0-1,0 0,0 0,0 0,1 0,-1 0,0 0,0-1,0 1,1-1,282-49,-201 34,-77 16,-5 2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4:02.0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29,'33'-5,"17"-1,4 0,-3 1,-4 2,-7 1,-4 1,-9 0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4:05.4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1856 84,'0'14,"0"10,0 5,0 3,0 1,0-1,0 0,0-2,0-1,0 0,0 0,0-1,0 0,0 0,-4 0,-3-5</inkml:trace>
  <inkml:trace contextRef="#ctx0" brushRef="#br0" timeOffset="917.677">1800 56,'47'-15,"1"3,0 2,1 1,34 0,-69 9,0 0,0 1,0 0,0 1,0 1,0 0,-1 1,1 1,9 4,-21-8,0 0,0 0,-1 0,1 0,0 0,-1 0,1 1,-1-1,1 1,-1-1,0 1,1 0,-1-1,0 1,0 0,0 0,0 0,-1 0,1 0,-1 0,1 0,-1 0,1 0,-1 0,0 0,0 0,0 0,0 0,0 0,-1 0,1 0,-1 0,1 0,-1 0,0 0,0 0,0 0,0-1,0 1,0 0,-1 1,-2 2,0 0,0 0,-1 0,1-1,-1 1,0-1,-1 0,1-1,-1 1,1-1,-1 0,-6 2,-26 7,-116 54,150-63,1 0,0 1,0-1,0 1,1 0,-1 0,1 0,0 0,0 0,0 1,1-1,-1 0,1 1,0 0,0-1,1 1,0-1,-1 1,1 0,1-1,-1 1,1 0,0-1,0 1,0-1,1 1,-1-1,1 0,0 1,0-1,1 0,-1 0,1-1,0 1,0 0,0-1,0 0,1 0,-1 0,1 0,0 0,4 1,6 4,0-2,1 0,-1 0,1-1,1-1,-1-1,0 0,1-1,0-1,-1 0,16-2,-6 1</inkml:trace>
  <inkml:trace contextRef="#ctx0" brushRef="#br0" timeOffset="-2527.344">78 197,'-16'63,"-6"-16,16-37,1-1,0 1,1 1,0-1,0 1,1-1,0 1,1 0,1 0,-1 0,2 0,0 7,0-15,1 0,0-1,-1 1,1 0,1 0,-1 0,0-1,1 1,-1-1,1 1,0-1,0 1,0-1,0 0,0 0,0 0,1 0,-1-1,1 1,-1 0,1-1,0 0,-1 0,1 0,0 0,0 0,0 0,0-1,0 1,0-1,0 0,2 0,96-15,-87 11,8-1,0-1,-1-1,1-1,-2-1,1-1,8-7,-11 5</inkml:trace>
  <inkml:trace contextRef="#ctx0" brushRef="#br0" timeOffset="-2179.919">474 197,'-17'21,"0"1,2 1,1 1,0 0,2 1,1 0,1 1,1 0,1 0,-3 21,-3 3,-49 148,74-202,-1-4</inkml:trace>
  <inkml:trace contextRef="#ctx0" brushRef="#br0" timeOffset="-1549.756">755 366,'0'10,"0"7,0 7,0 3,0 2,0 1,0 0,0 0,0-1,-4-5,-2-6</inkml:trace>
  <inkml:trace contextRef="#ctx0" brushRef="#br0" timeOffset="-1301.376">1009 338,'-4'33,"-3"17,-3-1,-1-4,1-5,3-4,3-3,1-3,2-7</inkml:trace>
  <inkml:trace contextRef="#ctx0" brushRef="#br0" timeOffset="-824.259">615 366,'166'-119,"-162"117,0 0,-1 0,2 0,-1 1,0-1,0 1,0 0,1 0,-1 1,0-1,1 1,-1 0,1 0,-1 0,0 1,1 0,-1-1,0 2,0-1,1 0,-1 1,0 0,0 0,-1 0,1 0,2 3,12 4,0-1,1 0,0-2,0 0,0-1,1 0,19 1,35-12,-56 0</inkml:trace>
  <inkml:trace contextRef="#ctx0" brushRef="#br0" timeOffset="-333.272">1320 56,'192'1,"-191"-2,0 1,0-1,0 1,1-1,-1 1,0 0,0 0,1-1,-1 1,0 0,1 0,-1 0,0 1,0-1,1 0,-1 0,0 1,0-1,1 0,-1 1,0 0,0-1,0 1,0 0,0-1,0 1,0 0,0 0,0 0,0 0,0 0,0 0,-1 0,1 0,0 0,-1 0,1 0,-1 1,1-1,-1 0,0 0,1 1,-1-1,0 0,0 0,0 1,0-1,0 0,0 1,0-1,0 0,-1 0,1 1,-1-1,1 0,-1 0,1 0,-1 1,1-1,-1 0,0 0,0 0,0 0,-53 49,47-46,0 1,0 1,1-1,-1 1,2 0,-1 1,0-1,1 1,0 0,1 0,0 1,0-1,0 1,1 2,3-7,0 1,0 0,0-1,1 1,0-1,0 1,0-1,0 1,0-1,1 1,-1-1,1 0,0 0,0 0,0 0,0 0,1-1,-1 1,1 0,0-1,-1 0,1 0,0 0,0 0,1 0,-1-1,0 1,1-1,-1 0,1 0,-1 0,1 0,-1-1,1 1,-1-1,1 0,0 0,-1 0,1-1,-1 1,1-1,-1 0,1 0,-1 0,3-1,14-4</inkml:trace>
  <inkml:trace contextRef="#ctx0" brushRef="#br0" timeOffset="2275.096">361 705,'92'12,"1"-3,0-4,1-5,63-8,285-50,-307 39,-70 7,1 4,1 2,-1 3,64 6,-75 14,-49-12</inkml:trace>
  <inkml:trace contextRef="#ctx0" brushRef="#br0" timeOffset="3289.835">897 902,'-8'-4,"-1"1,0 0,0 0,-1 1,1 0,0 1,-1 0,1 0,-1 1,1 0,-1 1,1 0,0 0,-1 1,1 1,0-1,0 1,0 1,1 0,-1 0,1 1,0 0,0 0,-2 2,4-3,0 1,0 0,1 0,-1 1,1 0,0 0,1 0,-1 0,1 1,1 0,-1-1,1 1,0 1,1-1,-1 0,1 1,1-1,0 1,0 0,0-1,1 1,0 7,1-12,0-1,1 1,-1-1,0 1,1-1,-1 0,1 0,0 0,0 1,0-2,0 1,0 0,0 0,0-1,1 1,-1-1,0 1,1-1,-1 0,1 0,0-1,-1 1,1 0,0-1,-1 1,1-1,0 0,0 0,-1 0,1 0,0-1,85-19,199-131,-286 149,1 0,-1 1,1 0,0-1,-1 1,1 0,0 0,0 0,0 0,0 0,0 1,0-1,0 0,0 1,0 0,0-1,0 1,1 0,-1 0,0 0,0 0,0 1,0-1,0 1,0-1,0 1,0 0,0-1,0 1,0 0,0 0,0 1,-1-1,1 0,0 1,-1-1,1 1,-1-1,1 1,-1-1,0 1,0 0,0 0,0 0,0 0,0 0,0 0,-1 0,1 0,0 1,-3 211,2-209,1 17,-1-1,-2 1,0 0,-1-1,-1 1,-1-1,-1 0,-7 18,9-28,1-1,-2 0,1-1,-1 1,-1-1,0 0,0 0,0-1,-1 0,-1 0,1 0,-1-1,-1 0,1-1,-1 1,0-2,-1 1,1-2,-7 4,11-8,1-1,-1 1,1-1,-1 0,1 0,-1 0,1 0,0-1,0 0,0 0,0 0,0 0,0-1,0 1,1-1,-1 0,1 0,0-1,0 1,0-1,0 1,1-1,0 0,-1 0,1 0,0 0,1 0,-1 0,1-1,0 1,0-1,0 1,1 0,0-1,-1 0,1 1,1-1,-1 1,1-1,0 1,0-2,5-12,1 0,0 0,2 1,0 0,1 1,0 0,1 0,1 1,1 1,0 0,1 0,0 1,12-7,6-11,-6 7</inkml:trace>
  <inkml:trace contextRef="#ctx0" brushRef="#br0" timeOffset="3556.668">1575 874,'-10'34,"-3"15,1 5,2-2,-2-10,2-8,1-4,3-3,3-1,1 0,1-5</inkml:trace>
  <inkml:trace contextRef="#ctx0" brushRef="#br0" timeOffset="3816.6">1433 845,'24'0,"13"0,5 0,-1 0,-1 0,-4 0,-2 0,-3 0,-1 0,-7 0</inkml:trace>
  <inkml:trace contextRef="#ctx0" brushRef="#br0" timeOffset="4214.525">1969 761,'32'-1,"-24"-1,-1 1,1 1,-1-1,1 1,0 1,-1-1,1 1,-1 1,0-1,1 1,-1 1,0-1,0 1,0 0,0 1,-5 0,0-1,0 1,-1 0,1-1,-1 1,0 0,0 0,-1 0,1 0,-1 0,0 0,0 0,0 0,0 0,-1 0,0 0,0 0,0 0,0 0,0 0,-1-1,0 1,1 0,-2-1,1 0,0 1,-1-1,1 0,-1 0,0 0,0-1,0 1,-22 40,24-41,0-1,1 1,-1 0,0 0,1 0,-1 0,1 0,0 0,0 0,0 0,0 0,0 1,0-1,1 0,-1 0,1 0,-1 0,1-1,0 1,-1 0,1 0,0 0,0 0,0-1,1 1,-1-1,0 1,1-1,-1 1,1-1,-1 0,1 1,0-1,0 0,-1 0,1 0,0-1,0 1,0 0,1 0,83 11,-60-13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4:18.1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13,'0'-12,"0"35,0-8,0 384,-28-240,37-149,-3-15</inkml:trace>
  <inkml:trace contextRef="#ctx0" brushRef="#br0" timeOffset="650.668">253 41,'-96'118,"-29"28,124-145,-1 0,1-1,-1 1,1 0,0 0,-1 0,1 0,0 1,0-1,0 0,0 1,0-1,0 0,0 1,0-1,1 1,-1-1,0 1,1-1,-1 1,1 0,0-1,0 1,-1 0,1-1,0 1,1 0,-1-1,0 1,0 0,1-1,-1 1,1-1,-1 1,1 0,-1-1,1 1,0-1,0 0,0 1,0-1,0 0,0 1,0-1,1 0,-1 0,0 0,1 0,-1 0,2 0,50 11,30 13,-81-23,1-1,-1 1,0 0,0 0,0 0,0 0,0 0,0 0,-1 0,1 1,-1-1,0 0,1 1,-1 0,0-1,0 1,-1 0,1-1,-1 1,1 0,-1 0,0-1,0 1,0 0,0 0,-1-1,1 1,-1 0,0 1,-10 69,14-69</inkml:trace>
  <inkml:trace contextRef="#ctx0" brushRef="#br0" timeOffset="1435.421">620 352,'-14'-1,"0"1,0 1,0 0,0 0,0 2,1-1,-1 2,1 0,-1 0,1 2,1-1,-1 2,1 0,0 0,1 1,0 0,0 1,0 0,1 1,0 1,8-9,0 1,0-1,0 1,0-1,1 1,-1-1,1 1,0 0,0 0,0 0,0 0,0 0,0 0,1 0,0 0,-1 0,1 0,0 0,1 0,-1 0,1 1,-1-1,1 0,0 0,0-1,0 1,0 0,1 0,-1 0,1-1,-1 1,1-1,0 1,0-1,0 0,1 0,-1 0,0 0,1 0,-1 0,1-1,0 1,0-1,-1 1,1-1,0 0,0-1,1 1,8-1,1-1,0-1,0 0,-1 0,0-1,1-1,-1 0,0-1,-1 0,1-1,-1-1,0 1,-1-1,1-1,-2 0,1-1,-1 0,0 0,-1-1,0 0,4-7,13-9,26-31,-50 57,1 0,-1 0,0 0,0 1,0-1,0 0,0 0,0 1,0-1,0 0,0 1,0-1,0 1,0-1,0 1,0 0,0-1,0 1,0 0,0 0,-1 0,1 0,0-1,-1 1,1 0,-1 0,1 0,-1 0,1 0,-1 0,0 1,1-1,-1 0,0 0,0 0,0 0,0 0,0 0,0 1,0-1,0 0,0 0,-1 0,1 0,0 0,-1 0,1 0,-1 0,1 0,0 1,-1 91,9 77,0-128,-2-1,-2 1,-1 1,-3-1,-4 31,5-68,-1 1,0-1,0 0,-1 1,1-1,-1 0,0 0,-1 1,1-1,-1 0,0 0,-1-1,1 1,-1 0,0-1,0 1,0-1,0 0,-1 0,0 0,0-1,0 1,0-1,0 0,-1 0,1-1,-1 1,0-1,0 0,0 0,0 0,0-1,0 0,-2 0,3-2,1 0,-1 0,1-1,-1 1,1-1,0 0,0 0,0 0,0 0,0-1,1 1,-1-1,1 0,-1 1,1-1,0 0,0-1,0 1,0 0,1-1,0 1,-1 0,1-1,0 0,1 1,-1-1,1 1,-1-4,9-105,-1 95,0 1,1 0,1 1,0 0,1 0,1 1,0 0,1 1,0 0,1 1,1 0,0 1,12-7,28-4,-30 16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4:17.5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0 283,'2'-2,"-1"0,0 1,1-1,-1 0,1 0,0 1,-1-1,1 1,0-1,0 1,0 0,0 0,0 0,1 0,-1 0,0 0,0 1,1-1,-1 1,0 0,0-1,1 1,-1 0,0 0,2 1,-1-2,225-13,-3-3,-201 17</inkml:trace>
  <inkml:trace contextRef="#ctx0" brushRef="#br0" timeOffset="358.214">113 424,'480'0,"-455"0</inkml:trace>
  <inkml:trace contextRef="#ctx0" brushRef="#br0" timeOffset="978.716">311 1,'125'89,"106"56,-227-143,1 0,-1 0,0 1,1 0,-1 0,-1 0,1 0,0 1,-1-1,1 1,-1 0,0 0,-1 0,1 1,-1-1,1 1,-1-1,-1 1,1 0,-1 0,1-1,-2 1,1 0,0 0,-1 0,0 0,0 0,0 0,-1 0,0 0,0 0,0 0,0 0,-1 0,0-1,0 1,0 0,-2 1,-199 143,47-5,143-126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4:21.4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40,'0'1,"0"-1,0 1,1-1,-1 1,0-1,1 1,-1-1,0 1,1-1,-1 0,0 1,1-1,-1 0,1 1,-1-1,1 0,-1 1,1-1,-1 0,1 0,-1 0,1 1,-1-1,1 0,-1 0,1 0,0 0,-1 0,1 0,-1 0,1 0,-1 0,1 0,-1-1,1 1,-1 0,1 0,-1 0,1-1,-1 1,1 0,-1 0,1-1,-1 1,1-1,-1 1,0 0,1-1,-1 1,0-1,1 1,-1-1,0 1,1-1,-1 1,0-1,0 1,5 51,-5-51,-18 176,8-52,10-102,0-1,-2 0,0 0,-2 0,0 0,-1 0,-6 13,-13 22,20-53,1-6</inkml:trace>
  <inkml:trace contextRef="#ctx0" brushRef="#br0" timeOffset="703.564">0 40,'1'-2,"1"0,-1 0,1 1,-1-1,1 0,0 1,0-1,-1 1,1-1,0 1,1 0,-1 0,0 0,0 0,0 0,0 0,1 1,-1-1,0 1,1-1,-1 1,1 0,-1 0,0 0,1 1,0-2,367-2,-202 3,-145-5,-5-1</inkml:trace>
  <inkml:trace contextRef="#ctx0" brushRef="#br0" timeOffset="1495.374">819 265,'5'0,"6"0,6 0,6 0,2 0,3 0,1 0,-4-4,-2-3,0 1,1 2,1 0,1 2,-3 1</inkml:trace>
  <inkml:trace contextRef="#ctx0" brushRef="#br0" timeOffset="1921.267">819 464,'20'4,"10"3,5-1,2-2,-6-5,-3-3,-1-1,-2 1,1 0,1 2,0 1,-4 0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4:35.0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0 728,'19'-11,"-1"-1,1 2,1 1,0 0,0 2,1 0,0 1,0 1,0 1,4 0,-24 4,0 0,0-1,0 1,-1 0,1 0,0-1,0 1,0 0,0 0,0 0,0 0,0 0,0 0,0 1,0-1,0 0,0 0,-1 1,1-1,0 0,0 1,0-1,0 1,0-1,-1 1,1-1,0 1,-1 0,1-1,0 1,-1 0,1 0,-1 0,1-1,-1 1,1 0,-1 0,0 0,1 0,-1 0,0 0,0-1,0 1,0 0,1 0,-1 0,-1 0,1 0,0 0,0 0,0 0,0 0,-1 0,1 0,-1 0,-31 44,1-17,11-12,1 1,0 0,2 2,0 0,1 1,1 0,-5 11,18-27,0 0,0 0,0 0,1 0,-1 0,1 1,0-1,0 0,1 1,-1-1,1 1,0-1,0 1,1-1,-1 0,1 1,0-1,0 0,0 1,1-1,0 0,-1 0,1 0,1 0,-1 0,1-1,-1 1,1-1,0 1,0-1,0 0,1 0,-1-1,1 1,0-1,0 1,0-1,0 0,0-1,0 1,0-1,1 1,3 1,0-1,0 1,0-1,0-1,0 0,0 0,0 0,0-1,1 0,-1-1,0 0,0 0,0 0,0-1,0-1,0 1,0-1,3-2,1-8</inkml:trace>
  <inkml:trace contextRef="#ctx0" brushRef="#br0" timeOffset="332.426">565 700,'-5'5,"-1"6,0 6,-4 5,0 4,2 2,2 1,2 0,1 0,2 1,1-1,0 0,1-11,-1-7</inkml:trace>
  <inkml:trace contextRef="#ctx0" brushRef="#br0" timeOffset="602.021">763 672,'-10'29,"-2"14,-1 4,4 0,2-4,2-4,3-5,-4-7,0-8</inkml:trace>
  <inkml:trace contextRef="#ctx0" brushRef="#br0" timeOffset="1185.019">396 728,'199'-113,"-197"111,1-1,0 2,0-1,0 0,0 1,0-1,0 1,0 0,1 0,-1 0,0 0,1 1,-1-1,1 1,-1 0,0 0,1 0,-1 1,1-1,-1 1,0 0,1-1,-1 2,0-1,0 0,0 1,2 0,145 75,-140-75,0-1,0-1,-1 0,1 0,0-1,0 0,-1-1,1 0,0 0,-1-1,0-1,0 1,0-1,0-1,-1 0,1 0,-1 0,0-1,-1-1,1 1,-1-1,-1 0,1-1,0-2,4-4</inkml:trace>
  <inkml:trace contextRef="#ctx0" brushRef="#br0" timeOffset="13226.631">988 192,'7'-10,"0"1,0 0,1 1,1-1,-1 1,1 1,0 0,1 0,0 1,4-2,-14 7,1 1,0-1,0 0,0 1,0-1,0 1,0-1,0 1,0-1,0 1,0 0,0-1,0 1,0 0,1 0,-1 0,0 0,0 0,0 0,0 0,0 0,0 1,0-1,0 0,0 1,0-1,0 1,0-1,0 1,0-1,0 1,0 0,0-1,0 1,0 0,-1 0,1 0,0-1,-1 1,1 0,-1 0,1 0,-1 0,1 0,-1 0,1 0,-1 0,0 0,0 1,6 60,-6-57,-4 964,14-898,-7-64,-1 0,0 1,-1-1,1 1,-2 0,1-1,-1 1,0 0,-1-1,1 1,-2 0,1-1,-1 1,0-1,-1 0,-1 4,-4 2,-1 0,2 1,0 1,0-1,2 1,-1 0,2 0,0 1,0 7,4-24,0 1,1 0,-1 0,0 0,0 0,0 0,1 0,-1 0,0 0,0-1,0 1,1 0,-1 0,0 0,0 0,1 0,-1 0,0 0,0 0,0 0,1 1,-1-1,0 0,0 0,1 0,-1 0,0 0,0 0,0 0,0 0,1 1,-1-1,0 0,0 0,0 0,0 0,1 1,-1-1,0 0,0 0,0 0,0 1,0-1,0 0,0 0,0 0,0 1,10-24,150-527,-61 108,-43 222,-5 65,-47 150,1 1,-1-1,1 1,0 0,0 0,0 1,0-1,0 1,1 0,0 0,0 1,-1 0,1 0,1 0,-1 1,0 0,0 0,0 0,1 1,-1 0,0 0,1 1,-1 0,0 0,0 0,1 1,17-1,599 2,-538-19,-79 15,-4 4</inkml:trace>
  <inkml:trace contextRef="#ctx0" brushRef="#br0" timeOffset="17540.163">1525 559,'0'12,"-17"314,-32-125,18-102,24-81</inkml:trace>
  <inkml:trace contextRef="#ctx0" brushRef="#br0" timeOffset="18038.037">1497 559,'234'-50,"-230"49,1 0,0 0,0 1,-1 0,1 0,0 0,0 0,0 1,-1 0,1 0,0 0,-1 0,1 1,-1 0,1 0,-1 0,0 1,0-1,0 1,0 0,0 0,-1 0,1 1,-1-1,0 1,0 0,0 0,-1 0,1 0,-1 0,0 1,0-1,-1 1,1-1,-1 1,0 0,0-1,0 1,-1 0,0 0,0 0,0-1,-1 1,1 0,-1 1,-7 10,0 0,-1 0,-1-1,0 0,-1-1,-1 0,0-1,-1 0,0-1,-1-1,0 0,-1-1,0 0,0-1,-5 1,-72 67,90-74,0-1,0 1,0 0,0-1,1 1,-1 0,1 0,0 0,0 0,0 0,0 0,1 0,-1 0,1 0,0 1,0-1,0 0,0 0,0 0,1 0,0 1,-1-1,1 0,0 0,0 0,1 0,-1-1,1 1,-1 0,1 0,0-1,0 1,0-1,0 0,1 0,-1 1,105 62,-44-32,-48-23</inkml:trace>
  <inkml:trace contextRef="#ctx0" brushRef="#br0" timeOffset="30287.143">2428 784,'1'-2,"0"0,0 1,0-1,-1 0,1 0,0 0,-1 0,0 0,1 1,-1-1,0 0,0 0,0 0,0 0,0 0,-1 0,1 0,-1 0,1 0,-1 0,0 0,1 1,-1-1,0 0,0 0,0 1,-1-1,1 1,0-1,0 1,-1-1,1 1,-1 0,0 0,1 0,-1 0,0 0,1 0,-1 0,0 0,0 1,0-1,0 1,0-1,0 1,1 0,-1 0,0 0,0 0,0 0,0 0,0 1,0-1,0 0,-1 1,-12 2,0-1,1 2,-1 0,1 1,0 0,0 1,0 1,1 0,0 1,0 0,1 1,0 1,1-1,0 2,0 0,1 0,-5 9,11-17,0 1,0 0,1 0,-1 0,1 0,0 1,0-1,0 1,1 0,0 0,0 0,0 0,1 0,-1 0,1 0,0 1,1-1,-1 0,1 1,0-1,0 0,1 1,0-1,0 0,0 0,0 1,1-1,0 0,0 0,0-1,1 1,0 0,0-1,0 1,3 3,3-1,1 0,-1-1,1 0,1-1,-1 0,1 0,0-1,0 0,0-1,0 0,0-1,1-1,-1 1,1-2,-1 1,1-2,0 0,-1 0,1-1,-1 0,0-1,0 0,0-1,0 0,0-1,9-6,4-5</inkml:trace>
  <inkml:trace contextRef="#ctx0" brushRef="#br0" timeOffset="30630.845">2879 700,'-19'9,"1"1,0 0,0 2,1 0,1 1,0 1,0 0,2 1,0 0,0 2,2-1,-11 19,22-32,0 0,-1 0,1 0,0 0,1 0,-1 0,0 0,1 0,0 0,0 1,0-1,0 0,0 0,1 0,-1 1,1-1,0 0,0 0,0 0,1 0,-1 0,0 0,1-1,0 1,0 0,0-1,0 1,0-1,0 0,1 0,-1 0,1 0,0 0,-1 0,1-1,2 1,2 2,-1-2,1 1,1-1,-1 0,0-1,0 1,1-1,-1-1,1 0,-1 0,1 0,-1-1,0 0,1 0,3-2,-2 1,1-1,-1-1,1 1,-1-2,-1 1,1-1,0-1,-1 1,0-1,-1-1,1 0,-1 0,0 0,-1-1,0 0,0 0,-1 0,0-1,0 0,-1 0,0 0,0-1,-1 1,-1-1,0 0,1-6,-4 9,0 1,-1-1,1 1,-1-1,-1 1,1 0,-1 0,0 0,-1 0,0 1,1-1,-2 1,1 0,0 0,-1 0,0 1,0 0,-1 0,1 0,-1 0,0 1,0 0,0 0,0 1,-4-2,-16-4</inkml:trace>
  <inkml:trace contextRef="#ctx0" brushRef="#br0" timeOffset="31079.056">3387 305,'-9'16,"1"1,0 0,1 1,1-1,1 1,1 0,0 1,1-1,1 1,1-1,1 1,1 12,-4 37,-19 72,-8 17,44-177,-8 2</inkml:trace>
  <inkml:trace contextRef="#ctx0" brushRef="#br0" timeOffset="31339.85">3020 672,'29'-5,"19"-1,6-1,-1 2,0 2,-5 1,-5 0,-5 2,-4 0,-4 0,-1 0,-2 1,-4-1</inkml:trace>
  <inkml:trace contextRef="#ctx0" brushRef="#br0" timeOffset="32333.383">3810 1123,'0'1,"0"-1,-1 0,1 1,-1-1,1 0,-1 0,1 1,-1-1,1 0,-1 0,0 0,1 1,-1-1,1 0,-1 0,1 0,-1 0,0 0,1 0,-1 0,1 0,-1-1,1 1,-1 0,1 0,-1 0,0-1,1 1,-1 0,1 0,-1-1,1 1,0 0,-1-1,1 1,-1-1,1 1,0-1,-1 1,1-1,0 1,-1-1,1 1,0-1,0 1,0-1,-1 1,1-1,0 1,0-1,0 0,0 1,0-1,0 1,0-1,0 1,0-1,0 0,1 0,-6-39,9 3,2 1,1-1,1 1,12-28,-16 51,9-30,-2 1,1 0,2 0,2 2,1 0,3 1,1 0,2 2,15-19,-35 53,10-16,2 2,0-1,1 2,1 0,0 1,1 0,1 2,0 0,19-8,-37 20,0 0,0 0,1 1,-1-1,1 1,-1-1,1 1,-1-1,0 1,1 0,-1 0,1 0,-1 0,1 0,-1 0,1 0,-1 0,1 1,-1-1,1 1,-1-1,0 1,1-1,-1 1,0 0,1-1,-1 1,0 0,0 0,0 0,0 0,0 0,0 0,0 1,0-1,0 0,0 0,-1 1,1-1,0 1,-1-1,1 0,-1 1,0-1,1 1,-1-1,0 1,0-1,0 1,-10 74,-33 20,34-79,0 0,1 0,1 1,0 0,2 0,0 1,-2 13,8-29,-1 0,0 0,1 0,0 0,0 0,0 0,0 0,0 0,1-1,-1 1,1 0,-1-1,1 1,0-1,0 0,0 0,1 1,-1-1,0-1,1 1,0 0,-1 0,1-1,0 0,0 1,-1-1,1 0,0-1,0 1,0 0,0-1,0 0,0 1,1-1,-1 0,0-1,0 1,0-1,0 1,0-1,0 0,63 14,-64-13,0 1,0 0,-1 0,1 0,-1 0,1 0,-1 0,1 1,-1-1,0 0,0 1,1-1,-1 1,0 0,0-1,0 1,-1 0,1-1,0 1,-1 0,1 0,-1 0,1 0,-1-1,0 1,0 0,0 0,0 0,0 0,-1 0,1 0,0 0,-1-1,1 1,-1 0,0 0,0-1,1 1,-1 0,0-1,0 1,-1 0,-58 55,51-49,0 0,0-1,-1 0,0-1,0 0,-1 0,0-1,0-1,0 1,0-2,0 0,-1 0,0-1,1 0,-1-1,0-1,0 0,0 0,0-1,0-1,1 0,-1 0,1-1,-9-4,5-3,0 0,1-2,0 1,1-2,1 0,0 0,0-1,2-1,0 1,0-2,-2-7,-31-42,4-3,28 47</inkml:trace>
  <inkml:trace contextRef="#ctx0" brushRef="#br0" timeOffset="34225.343">2286 22,'39'18,"-11"-13,0 0,0-2,0-1,1-1,-1-1,11-3,27 1,188 3,-57 26,375-27,-268-27,-85 14,-77 0,0 6,90 8,-64 1,-113-1,143-13,-181 9,73-4,-88 9,-1 0,1 0,0 0,-1 0,1 1,-1-1,0 1,1-1,-1 1,0-1,-1 1,1 0,0-1,-1 1,0 0,1 0,-1-1,0 1,0 0,-1 0,1-1,0 1,-1 0,0-1,0 1,0-1,0 1,0 0,0-1,-1 0,1 1,-1-1,-1 2,2-1,-11 24,2 1,1-1,2 2,0-1,-1 18,6-21</inkml:trace>
  <inkml:trace contextRef="#ctx0" brushRef="#br0" timeOffset="65650.251">4884 248,'0'0,"0"-1,0 1,0 0,0-1,0 1,0-1,0 1,-1-1,1 1,0-1,0 1,0-1,0 1,-1-1,1 1,0 0,0-1,-1 1,1 0,0-1,-1 1,1 0,0-1,-1 1,1 0,0-1,-1 1,1 0,-1 0,1-1,-1 1,1 0,-1 0,1 0,0 0,-1 0,1 0,-1 0,1 0,-1 0,1 0,-1 0,1 0,-1 0,1 0,-1 0,1 0,-1 1,1-1,0 0,-1 0,1 0,-1 1,1-1,0 0,-1 1,1-1,0 0,-1 1,1-1,0 0,-1 1,1-1,0 1,0-1,0 1,-1-1,1 0,0 1,-26 26,26-26,-128 173,3 6,-106 110,93-82,89-107,40-79,0-1,-2 0,0-1,-1 0,-1-1,-1 0,-1-1,-7 7,40-47,-8 9</inkml:trace>
  <inkml:trace contextRef="#ctx0" brushRef="#br0" timeOffset="66467.787">4855 954,'-7'-6,"-1"0,1 1,-1 0,0 1,0 0,-1 0,1 1,-1 0,0 0,0 1,0 0,0 1,0 0,0 0,0 1,0 0,0 1,-1 0,1 0,0 1,0 0,1 0,-1 1,0 1,0 0,-1 1,-1 1,1 1,1-1,0 2,0-1,0 1,1 1,0-1,0 1,1 1,1-1,-1 1,2 1,-6 9,11-16,-1 0,0 0,1 0,0 0,0 0,0 0,0 0,1 0,-1 0,1 0,0 0,0 0,1-1,-1 1,1 0,0-1,0 1,0-1,0 1,1-1,-1 0,1 0,0 0,0-1,0 1,0-1,0 1,0-1,1 0,-1 0,1-1,0 1,-1-1,1 1,0-1,0 0,0-1,0 1,0-1,0 0,0 0,0 0,0 0,0-1,0 1,0-1,0 0,-1 0,1-1,0 1,23-12,0 0,-1-2,-1-1,0-1,-2-1,0-1,-1-1,0-1,-2-1,-1-1,0-1,-19 23,0 1,0-1,0 1,0-1,1 0,-1 1,0-1,0 0,1 1,-1-1,0 1,1-1,-1 1,1-1,-1 1,1-1,-1 1,1-1,-1 1,1-1,-1 1,1 0,-1-1,1 1,0 0,-1 0,1 0,0-1,-1 1,1 0,0 0,-1 0,1 0,0 0,-1 0,1 0,0 0,-1 0,1 0,0 1,-1-1,1 0,-1 0,1 1,0-1,-1 0,1 1,-1-1,1 0,-1 1,1-1,-1 1,1-1,-1 1,1-1,-1 1,0-1,1 1,-1 0,0-1,0 1,1 0,4 47,-4-34,52 249,-51-245,0 0,-1 1,-1-1,-1 0,0 0,-2 0,0 0,-1 0,0 0,-2-1,0 0,-1 0,0 0,-2-1,0 0,-1-1,0 0,-1 0,-1-1,0-1,-9 8,16-18,0 0,0 0,-1 0,1-1,-1 0,0 0,0 0,1-1,-1 0,0 0,0 0,0-1,0 0,0 0,0-1,0 1,0-1,0 0,0-1,0 0,0 0,1 0,-1 0,1-1,0 0,0 0,0-1,0 1,0-1,1 0,-1 0,1-1,0 1,0-1,1 0,-3-4,6 2,1 0,0 0,1 0,0 0,0 0,0 1,1-1,0 1,0 0,0-1,1 1,0 1,0-1,1 0,-1 1,1 0,0 0,1 1,-1-1,1 1,0 0,0 1,0-1,6-1,-6 1,32-20,0 1,2 3,0 1,1 1,1 3,1 2,12-2,-31 9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5:46.8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255 310,'1'414,"30"-231,-12-134,-8-32</inkml:trace>
  <inkml:trace contextRef="#ctx0" brushRef="#br0" timeOffset="450.051">0 395,'34'-37,"2"1,1 2,2 2,0 1,3 3,0 1,2 2,0 1,42-13,-77 31,1 2,0-1,0 1,1 1,-1 0,1 0,0 1,0 1,0-1,0 2,0 0,0 0,0 1,-1 0,1 1,0 0,0 1,6 2,-14-3,-1 0,0 0,0 0,0 0,0 0,0 1,0-1,0 1,-1-1,1 1,-1 0,0 0,0-1,0 1,0 0,0 0,-1 0,1 0,-1 0,0 0,0 0,0 0,0 0,0 0,-1 0,1 0,-1 0,0 0,0 0,-1 1,-44 80,-102 108,146-190,0 0,0 1,1-1,-1 1,1-1,-1 1,1-1,0 1,0 0,0-1,1 1,-1 0,1 0,-1 0,1 0,0-1,0 1,0 0,0 0,1 0,-1 0,1 0,0-1,0 1,0 0,0-1,0 1,0 0,1-1,0 0,-1 1,1-1,0 0,0 0,0 0,0 0,0 0,1 0,-1 0,0-1,1 0,-1 1,3 0,139 35,-140-35,0 0,0-1,-1 1,1 1,0-1,-1 1,1-1,-1 1,0 0,0 0,0 0,0 1,0-1,-1 1,1-1,-1 1,0 0,0 0,-1 0,1 0,-1 0,0 1,0-1,0 0,-1 1,1-1,-1 0,0 1,0-1,-1 0,1 1,-1-1,0 0,0 0,-1 1,1-1,-1 0,0 0,0-1,-1 4,-11 14,0-1,-1 0,-1 0,-1-2,0 0,-1-1,-1-1,-1 0,0-2,-1 0,-1-2,-3 1,18-8,-5 3,-2 0,1 0,-1-1,0-1,0 0,-1-1,0-1,-13 3,27-7,0 0,1 0,-1 0,0 0,1 0,-1-1,0 1,1 0,-1 0,0 0,1-1,-1 1,1 0,-1-1,0 1,1-1,-1 1,1-1,-1 1,1-1,0 1,-1-1,1 1,-1-1,1 1,0-1,0 0,-1 1,1-1,0 0,0 1,0-1,-1 0,1 1,0-1,0 0,0 1,0-1,0 0,1 1,-1-1,0 0,0 1,0-1,0 0,1 1,-1-1,0 0,1 1,-1-1,1 1,-1-1,0 1,1-1,-1 1,1-1,-1 1,1-1,0 1,-1 0,1-1,-1 1,1 0,0 0,0-1,0-1,8-11</inkml:trace>
  <inkml:trace contextRef="#ctx0" brushRef="#br0" timeOffset="1067.594">847 733,'4'7,"-1"0,1 0,1 0,-1 0,1-1,0 0,1 0,-1 0,1-1,0 0,1 0,-1-1,1 1,0-1,0-1,0 1,0-1,1 0,0-1,-1 0,1 0,0-1,0 0,0 0,0-1,0 0,0 0,4-1,-2-4,0 1,-1-1,1 0,-1-1,-1 0,1 0,-1-1,0 0,0-1,-1 0,0 0,-1 0,1-1,0-3,-6 10,0 0,-1 0,1 1,0-1,0 0,0 0,0 1,0-1,0 1,0-1,1 1,-1-1,1 1,-1 0,1 0,-1-1,1 1,0 0,-1 1,1-1,0 0,0 0,0 1,0-1,0 1,0 0,-1-1,1 1,0 0,0 0,0 0,0 0,0 1,0-1,0 0,0 1,0 0,0-1,-1 1,1 0,0 0,0 0,24 31,-22-26,0 0,0 0,1-1,0 1,0-1,0 0,1-1,0 1,0-1,0 0,0 0,0-1,1 0,0 0,-1-1,4 1,2-1,0 0,0-1,0 0,0-1,0-1,0 0,0 0,0-2,-1 1,1-1,-1-1,1 0,-1-1,0 0,-1 0,1-1,-1-1,0 0,-1 0,1-1,-2 0,1 0,-1-1,0 0,-1-1,2-3,32-40,-3-2,-3-1,-1-2,5-20,-26 51,-2-1,-1-1,-1 1,-1-1,-2-1,-1 1,-1-1,-2 0,-1 0,-2-22,1 50,0-1,0 1,0 0,-1 0,1 0,0 0,-1-1,0 1,0 0,1 0,-1 0,0 0,-1 0,1 0,0 1,0-1,-1 0,1 1,-1-1,0 1,1-1,-1 1,0 0,0-1,0 1,0 0,0 0,0 1,0-1,0 0,0 1,0-1,0 1,-1 0,1-1,0 1,0 0,-1 1,1-1,0 0,0 0,0 1,0 0,0-1,-1 1,1 0,0 0,0 0,1 0,-1 0,0 1,0-1,0 0,1 1,-1-1,1 1,-1 0,1 0,0-1,-1 3,-7 12,1 1,0 0,1 1,1 0,1 0,1 0,0 0,1 1,1-1,1 1,1 0,0-1,2 1,3 17,-2 2,2-1,2 0,2 0,1 0,1-1,12 22,47 77,-75-130,0-11</inkml:trace>
  <inkml:trace contextRef="#ctx0" brushRef="#br0" timeOffset="1311.317">1411 282,'44'5,"32"-4,14-6,1-3,-10 1,-10-4,-6 0,-6 2,-7 3,-8-3,-12 0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5:51.8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113 230,'23'196,"-15"-73,-6 0,-6 34,4-149,0 0,0 1,-1-1,0 0,0 0,-1 0,0 0,-1 0,0 0,0 0,-1-1,1 1,-2-1,1 0,-1 0,0-1,0 1,-7 5,11-11,-1 0,0-1,1 1,-1 0,0-1,1 1,-1-1,0 1,0-1,0 0,0 0,1 0,-1 0,0 0,0 0,0 0,0 0,1-1,-1 1,0-1,0 0,1 1,-1-1,0 0,1 0,-1 0,1 0,-1 0,1 0,0-1,-1 1,1 0,0-1,0 1,0-1,0 1,0-1,0 1,0-1,1 0,-1 0,1 1,-1-1,1-1,-19-83,23 41,2 0,1 0,3 1,1 0,2 1,2 0,3 1,0 1,3 1,1 0,2 2,2 1,1 1,15-14,-27 30,1 0,0 1,1 1,1 1,1 1,0 0,1 1,1 1,0 1,1 1,0 1,1 1,0 1,0 1,14-2,-33 9,-1 0,1 1,0 0,0-1,0 2,0-1,0 0,0 1,0-1,0 1,-1 0,1 1,0-1,-1 1,1-1,-1 1,1 0,-1 0,0 1,0-1,0 1,0-1,0 1,0 0,-1 0,1 0,-1 0,0 1,0-1,-1 1,1-1,0 1,-1 0,0-1,0 1,0 0,-1 0,1 3,0 3,0-1,-1 1,0 0,-1 0,0 0,-1-1,0 1,0 0,-1-1,0 0,0 1,-1-1,-1-1,0 1,0-1,0 1,-1-1,0-1,-3 3,-13 14,0-2,-2 0,0-1,-2-1,-9 4,-135 69,168-92,0 0,1 0,-1 0,0 0,1 0,-1 1,1-1,0 0,-1 1,1-1,0 1,0-1,0 1,0 0,0 0,0-1,1 1,-1 0,0 0,1 0,0-1,-1 1,1 0,0 0,0 0,0 0,0 0,0 0,0 0,1 0,-1 0,1-1,-1 1,1 0,0 0,0 0,-1-1,1 1,1 0,-1 0,61 63,-47-51,163 181,-140-167,-18-19</inkml:trace>
  <inkml:trace contextRef="#ctx0" brushRef="#br0" timeOffset="529.028">1017 541,'340'0,"-181"-25,-147 22</inkml:trace>
  <inkml:trace contextRef="#ctx0" brushRef="#br0" timeOffset="780.166">1187 739,'33'5,"31"-4,9-1,-3-1,-9-1,-10 1,-8 0,-13 0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5:58.7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171 85,'-23'80,"-106"373,128-450,-3 7,1 1,0-1,1 1,0-1,0 1,1 0,1 0,0 0,0 0,1 0,2 10,0-18,1 1,0-1,-1 1,1-1,0 0,1-1,-1 1,0-1,1 1,0-1,-1-1,1 1,0-1,0 0,0 0,0 0,0 0,0-1,0 0,0 0,0-1,0 1,0-1,0 0,1-1,8 2,172-22,-91 5,-78 11</inkml:trace>
  <inkml:trace contextRef="#ctx0" brushRef="#br0" timeOffset="3165.801">1102 339,'-6'-6,"0"0,0 0,-1 1,0 0,0 1,0-1,0 1,-1 0,0 1,0 0,0 0,0 1,0 0,0 1,-1-1,1 1,0 1,-1 0,1 0,-1 1,1 0,0 0,-1 1,-3 1,2-2,0 1,-1 0,1 0,1 1,-1 1,0 0,1 0,0 0,0 1,0 1,1 0,-1 0,1 0,1 1,-6 6,12-11,0 0,0 0,1 0,-1 0,1 1,-1-1,1 0,0 1,-1-1,1 0,1 1,-1-1,0 0,0 0,1 1,0-1,-1 0,1 0,0 1,0-1,0 0,0 0,0 0,1 0,-1-1,0 1,1 0,0 0,-1-1,2 1,54 46,-33-33,58 47,-80-60,1 1,-1-1,0 1,0 0,0-1,0 1,-1 0,1 0,-1 0,0 1,1-1,-1 0,-1 0,1 1,0-1,-1 0,0 1,0-1,0 1,0-1,0 0,-1 1,0-1,1 0,-1 1,-1 2,-4 1,0 0,0 0,-1-1,0 0,0 0,0-1,-1 1,0-2,0 1,0-1,0 0,-1-1,1 0,-1 0,0-1,-1 0,8-1,-64 10,65-11,0 1,-1-1,1 0,0 0,0 0,-1 0,1 0,0 0,0 0,-1 0,1-1,0 1,0 0,-1-1,1 1,0-1,0 1,0-1,0 0,0 1,0-1,0 0,0 0,0 0,0 1,0-1,0 0,1 0,-1-1,0 1,1 0,-1 0,1 0,-1 0,1 0,-1-1,1 1,0 0,0 0,0-1,0 1,0 0,0 0,0-1,0 1,0 0,0 0,1-1,-1 1,7-14,3 2</inkml:trace>
  <inkml:trace contextRef="#ctx0" brushRef="#br0" timeOffset="3411.11">1327 565,'-14'33,"-5"12</inkml:trace>
  <inkml:trace contextRef="#ctx0" brushRef="#br0" timeOffset="3646.687">1327 1,'10'9,"3"4</inkml:trace>
  <inkml:trace contextRef="#ctx0" brushRef="#br0" timeOffset="4017.59">1497 706,'110'-239,"-110"240,0-1,0 1,1 0,-1 0,0-1,1 1,-1-1,1 1,-1 0,1-1,-1 1,1-1,-1 1,1-1,0 1,-1-1,1 1,-1-1,1 0,0 1,0-1,-1 0,1 0,0 1,-1-1,1 0,0 0,0 0,0 0,-1 0,1 0,0 0,0 0,-1 0,1-1,0 1,-1 0,1 0,0-1,0 1,-1 0,1-1,0 1,-1-1,1 1,-1-1,1 1,-1-1,1 1,-1-1,1 1,-1-1,1 0,-1 1,23 125,-22-121,1 0,-1 0,1 0,0 1,0-2,0 1,0 0,1 0,0-1,-1 1,1-1,1 0,-1 0,0 0,1 0,-1-1,1 1,0-1,0 0,0 0,0 0,0-1,1 0,-1 1,0-1,1-1,-1 1,1-1,-1 1,0-1,1-1,-1 1,1-1,-1 1,0-1,1 0,-1-1,0 1,0-1,0 0,0 0,0 0,0-1,0 1,-1-1,1 0,-1 0,1-1,8-8,-1-1,0 0,-1 0,-1-1,0-1,-1 1,0-2,-1 1,-1-1,0 0,-2 0,1 0,-2-1,0 0,-1-7,-1 1</inkml:trace>
  <inkml:trace contextRef="#ctx0" brushRef="#br0" timeOffset="4713.864">2344 846,'-4'-5,"1"-1,0 0,0 0,1 0,-1 0,1-1,1 1,-1-1,1 1,0-1,1 1,0-1,0-2,-1-3,-2-273,5 261,0 1,1 0,2 0,0 0,1 1,2-1,0 1,1 1,1 0,2 0,0 1,0 1,2-1,1 2,13-14,-26 29,0 0,1 0,-1 0,1 0,-1 0,1 1,0-1,0 1,0-1,0 1,1 0,-1 1,1-1,-1 0,1 1,-1 0,1 0,0 0,0 0,0 1,-1-1,1 1,0 0,0 0,0 0,0 1,-1 0,1-1,0 1,0 0,-1 1,1-1,-1 1,1-1,-1 1,0 0,0 1,1-1,-1 0,-1 1,1 0,0-1,-1 1,1 0,-1 0,0 1,1 1,-1 4,0 0,-1-1,0 1,0 0,-1-1,0 1,0 0,-1 0,-1-1,1 1,-1 0,-1-1,0 0,0 0,0 1,-2 0,-14 47,19-53,0 1,0-1,0 0,0 1,1-1,-1 0,1 1,0-1,0 0,0 0,0 0,0 0,1 0,0 0,-1 0,1 0,0-1,0 1,1-1,-1 1,0-1,1 0,0 0,-1 0,1 0,0 0,0-1,0 1,0-1,0 0,0 0,1 0,-1 0,0-1,1 1,55 35,-55-32,-1 0,-1 0,1 0,0 0,-1 1,0-1,0 1,-1-1,1 1,-1 0,0 0,0-1,0 1,-1 0,0 0,0 0,0 0,0 0,-1 0,0 0,0-1,0 1,-1 0,1-1,-1 1,0-1,-1 1,1-1,-1 0,1 0,-1 0,-1 0,1-1,-2 3,0-1,-1 0,1 0,-1-1,0 1,0-1,0 0,-1-1,1 0,-1 0,0 0,0-1,0 0,0 0,0-1,0 1,-1-2,1 1,0-1,-1 0,1-1,0 0,-1 0,1 0,-8-5,1-1,1 0,-1-1,1-1,0 0,1 0,0-2,1 1,0-1,-6-8,-13-12,-20-20,29 28,-1 1,-1 2,0 0,-2 1,-16-9,23 16,3 2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6:05.4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1 311,'195'-17,"35"-12,-123 23,-89 12</inkml:trace>
  <inkml:trace contextRef="#ctx0" brushRef="#br0" timeOffset="498.074">29 509,'14'0,"20"0,8 0,2 0,-1 0,-4 0,-4 0,-2 0,-3 0,-1 0,-1 0,0 0,0 0,-1 0,1 0,-5 0</inkml:trace>
  <inkml:trace contextRef="#ctx0" brushRef="#br0" timeOffset="1084.376">283 1,'6'9,"0"-1,1 0,1 0,0-1,0 1,0-2,0 1,1-1,1 0,-1-1,2 0,20 15,42 24,-54-34,0 1,0 0,-1 1,0 2,-1-1,-1 2,0 0,-1 1,-1 1,10 15,-21-27,-1 1,0 0,-1 0,0 0,1 0,-2 1,1-1,-1 0,0 0,0 0,-1 1,0-1,0 0,0 0,-1 0,0 0,0 0,0 0,-1-1,0 1,0-1,-1 0,1 0,-1 0,0 0,-2 1,-21 39,19-30,0-1,-2 0,0 0,0-1,-1 0,-1 0,0-2,-1 1,0-2,0 1,-1-2,-1 0,-5 2,-61 34,63-32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6:14.3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284 1,'0'567,"-12"-504,6-57</inkml:trace>
  <inkml:trace contextRef="#ctx0" brushRef="#br0" timeOffset="336.29">1 86,'29'0,"33"-5,11-1,3-5,-7-1,-5 3,-10 2,-3 2,-6 3,-6-4,-5-1,-3 1,-2 1,-6 7,-3 3,-3 5,-6 1</inkml:trace>
  <inkml:trace contextRef="#ctx0" brushRef="#br0" timeOffset="749.083">791 255,'24'0,"13"0,5 0,-1 0,-1 0,-4 0,-2 0,-3 0,-1 0,-2 0,0 0,-5 0</inkml:trace>
  <inkml:trace contextRef="#ctx0" brushRef="#br0" timeOffset="1034.408">848 481,'38'-5,"18"-1,4 0,-4 1,-6 1,-7 2,-6 1,-9 1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6:16.2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0 564,'16'-11,"0"1,1 0,0 1,1 0,0 2,0 0,1 1,-1 1,1 1,1 0,-1 2,0 0,1 1,-16 0,-1 1,0-1,1 1,-1-1,1 1,-1 0,1 1,-1-1,0 1,1-1,-1 1,0 0,1 0,-1 0,0 1,0-1,0 1,0 0,0 0,0 0,-1 0,1 0,0 1,-1-1,0 1,0 0,0-1,0 1,0 0,0 0,-1 0,1 0,-1 1,0-1,0 0,0 1,-1-1,1 0,-1 1,0-1,1 1,-2-1,1 1,0-1,-8 14,-1-1,-1 0,0-1,-1 0,0 0,-2-1,1-1,-2 0,-13 10,-13 15,32-32,1 0,-1 1,1 0,0 1,1 0,0 0,0 0,1 1,0-1,0 1,1 1,0-1,1 1,0-1,1 1,0 0,0 0,1 0,0 0,1 7,3-11,2 0,-1 0,1 0,0-1,0 1,1-1,-1-1,1 1,0-1,0 0,1 0,-1 0,1-1,0 0,0-1,0 0,0 0,3 1,47-9,-39-3</inkml:trace>
  <inkml:trace contextRef="#ctx0" brushRef="#br0" timeOffset="278.983">734 649,'-5'29,"-2"19,1 6,1-2,-3-4,-1-5,2-11</inkml:trace>
  <inkml:trace contextRef="#ctx0" brushRef="#br0" timeOffset="568.756">988 564,'-10'34,"-3"20,1 6,2-2,3-7,3-6,2-7,-4-10,0-9</inkml:trace>
  <inkml:trace contextRef="#ctx0" brushRef="#br0" timeOffset="1018.825">537 678,'7'-18,"1"1,1 1,0-1,2 2,0-1,0 1,2 1,-1 0,2 1,6-4,-18 15,0 0,0 0,1 0,-1 1,1-1,-1 1,1 0,0 0,-1 0,1 0,0 0,-1 1,1-1,0 1,0-1,0 1,0 0,0 0,-1 1,1-1,0 1,0-1,0 1,-1 0,1 0,0 0,-1 0,1 0,0 2,64 61,-22-16,-35-42,0 0,0-1,1 0,0 0,0-1,0-1,0 0,1 0,-1-1,1-1,0 0,-1 0,1-1,0-1,0 0,-1 0,1-1,-1-1,1 0,-1 0,0-1,0-1,8-4,-4-2</inkml:trace>
  <inkml:trace contextRef="#ctx0" brushRef="#br0" timeOffset="35905.553">1919 423,'-2'-1,"1"0,-1 0,0 0,0 0,0 1,0-1,1 0,-1 1,0 0,0 0,0-1,0 1,0 0,0 0,0 1,0-1,0 0,0 1,0-1,0 1,1 0,-1-1,0 1,0 0,1 0,-1 0,0 0,1 1,-1-1,1 0,0 1,-1-1,1 1,0-1,0 1,0 0,0-1,0 1,0 0,0 0,1-1,-21 81,21-79,-24 118,-33 76,51-174,-4 35,10-57,0 0,0 1,1-1,-1 0,1 1,0-1,-1 0,1 1,0-1,0 0,-1 0,1 0,0 0,0 0,0 0,0 0,0 0,1 0,-1-1,0 1,0 0,1-1,-1 1,0-1,1 1,-1-1,0 0,1 1,-1-1,1 0,-1 0,0 0,1 0,-1 0,1 0,-1-1,0 1,1 0,-1-1,201-52,-57 31,-121 12,-19 3</inkml:trace>
  <inkml:trace contextRef="#ctx0" brushRef="#br0" timeOffset="42463.26">2737 649,'0'-1,"1"1,-1 0,0-1,0 1,1-1,-1 1,0-1,0 1,0 0,0-1,0 1,1-1,-1 1,0-1,0 1,0-1,0 1,-1-1,1 1,0-1,0 1,0-1,0 1,0 0,0-1,-1 1,1-1,0 1,0-1,-1 1,1 0,0-1,-1 1,1 0,0-1,-1 1,1 0,-1 0,1-1,0 1,-1 0,1 0,-1-1,1 1,-1 0,1 0,-1 0,1 0,0 0,-1 0,1 0,-1 0,1 0,-1 0,1 0,-1 0,1 0,-1 0,1 1,-1-1,1 0,-7-3,0 0,-1 1,1 0,-1 1,1-1,-1 1,0 1,1-1,-1 1,0 1,1 0,-1 0,0 0,1 1,0 0,-1 0,1 1,0 0,0 0,0 1,1 0,-1 0,1 0,0 1,0 0,0 0,1 1,0-1,0 1,0 0,1 1,0-1,0 1,0 0,1 0,0 0,1 0,-1 0,1 1,0 1,1-2,-1 0,1-1,0 1,0 0,1 0,0-1,0 1,0 0,1 0,0-1,1 1,-1 0,1-1,1 1,-1-1,1 0,0 0,1 0,-1 0,1 0,0-1,0 0,1 0,0 0,0 0,0-1,0 1,1-1,0-1,-1 1,1-1,2 1,75 7,-57-10</inkml:trace>
  <inkml:trace contextRef="#ctx0" brushRef="#br0" timeOffset="42908.319">3161 649,'-13'7,"0"1,1 0,0 1,1 0,-1 1,2 0,0 1,0 0,1 1,0 0,1 0,1 1,0 0,0 0,1 1,1 0,0 0,-1 10,5-21,1 0,0 0,-1 0,1 0,0 0,1 0,-1 0,0 1,1-1,0 0,0 0,0 0,0 0,0-1,0 1,1 0,-1 0,1-1,0 1,0-1,0 1,0-1,0 0,1 0,-1 0,1 0,-1 0,1-1,0 1,0-1,-1 0,1 1,0-1,0-1,0 1,0 0,1-1,-1 1,0-1,2 0,5 0,-1 0,0-1,0 0,1-1,-1 0,0 0,-1-1,1 0,0 0,-1-1,0 0,0-1,4-2,-4 1,1 0,-1-1,0 0,0-1,0 0,-1 0,-1 0,0-1,0 0,0 0,-1-1,0 1,-1-1,0 0,-1 0,0-1,-1 1,0-1,0 1,-1-1,0 0,-1 1,0-1,-1 0,0 1,-1-1,-1-2,2 10,-1-1,0 1,1 0,-1-1,-1 1,1 0,0 0,-1 1,1-1,-1 0,0 1,0-1,0 1,0 0,-1 0,1 0,0 1,-1-1,1 1,-1 0,0 0,1 0,-1 0,0 1,0-1,1 1,-1 0,0 0,0 0,1 1,-1-1,0 1,0 0,1 0,-1 1,1-1,-1 1,1-1,0 1,-2 1,-23 11,3 2</inkml:trace>
  <inkml:trace contextRef="#ctx0" brushRef="#br0" timeOffset="43462.008">3697 508,'-162'119,"161"-118,-1 1,0-1,1 1,-1 0,1-1,-1 1,1 0,0 0,0 0,0 0,0 0,0 0,1 0,-1 0,0 0,1 1,0-1,-1 0,1 0,0 0,0 1,0-1,0 0,1 0,-1 1,1-1,-1 0,1 0,0 0,0 0,0 0,0 0,0 0,0 0,0 0,1-1,-1 1,1 0,-1-1,1 1,0-1,0 0,-1 1,1-1,1 0,22 22,-19-18,0 0,0 0,0 0,-1 1,0-1,0 1,-1 1,1-1,-1 1,-1-1,1 1,-1 0,0 0,-1 1,0-1,1 4,-2-7,-1 0,0 1,0-1,0 0,0 1,0-1,-1 0,0 0,0 0,0 1,-1-1,1 0,-1 0,0 0,0-1,0 1,-1 0,1-1,-1 0,0 1,0-1,0 0,0-1,0 1,-1 0,1-1,-1 0,0 0,0 0,0 0,0 0,0-1,0 0,0 0,0 0,-1 0,1-1,0 0,-1 0,1 0,-2 0,1 0,0 1,0-1,0-1,0 1,0-1,1 1,-1-2,0 1,0 0,0-1,1 0,-1 0,1 0,0-1,-1 1,1-1,0 0,0 0,1-1,-1 1,1-1,0 0,0 0,0 0,0 0,0-1,-4-15</inkml:trace>
  <inkml:trace contextRef="#ctx0" brushRef="#br0" timeOffset="45530.329">3923 1072,'-4'-7,"0"0,0 0,1 0,0-1,0 1,1-1,0 0,0 0,1 0,0 0,0 0,1 0,0 0,1-8,-1 1,2-9,1 0,1 0,2 0,0 1,1 0,2 0,0 1,1 0,7-10,2-8,81-135,-94 165,0 0,1 1,0 0,0 0,1 1,0 0,1 0,0 1,0 0,0 1,9-5,-17 11,0-1,0 1,0 0,0-1,0 1,0 0,0 0,0 0,0-1,1 1,-1 0,0 1,0-1,0 0,0 0,0 0,0 1,0-1,0 0,0 1,0-1,0 1,0-1,-1 1,1-1,0 1,0 0,0 0,-1-1,1 1,0 0,-1 0,1 0,0 0,-1-1,1 1,-1 0,0 0,1 0,-1 0,0 0,0 0,1 1,-1-1,0 0,0 0,0 0,0 0,0 0,-1 0,1 0,0 0,0 0,-1 0,1 0,0 0,-1 1,-18 61,6-36,10-23,0 0,0-1,1 2,-1-1,1 0,0 0,0 1,1-1,-1 1,1-1,0 1,0 0,0 0,1-1,0 1,0 0,0 0,0-1,1 1,0 0,0 0,0-1,0 1,1-1,0 1,0-1,0 0,0 1,1-1,29 23,-27-25,0 1,-1 0,1 0,-1 0,1 0,-1 0,0 1,0 0,-1 0,1 0,-1 0,0 1,0-1,0 1,-1 0,0 0,0 0,0 0,0 0,-1 0,0 0,0 1,0-1,-1 0,1 1,-1-1,-1 1,1-1,-1 0,0 1,0 1,-4-2,0-1,0 1,0-1,-1 0,1 0,-1-1,0 0,0 0,-1 0,1 0,0-1,-1 0,1-1,-1 1,0-1,0-1,1 1,-1-1,0 0,0-1,0 0,1 0,-1 0,-5-2,-15-1,0-1,0-2,0 0,0-2,1-1,-13-8,31 15,1 0,0-1,0 0,0-1,1 0,-1 0,1 0,0-1,1 1,-1-1,1-1,0 1,1-1,0 0,0 0,0 0,1-1,0 1,0-1,1 0,0 1,0-5,5-64,4 57</inkml:trace>
  <inkml:trace contextRef="#ctx0" brushRef="#br0" timeOffset="46030.491">4854 338,'-238'338,"-19"-31,242-279,19-21</inkml:trace>
  <inkml:trace contextRef="#ctx0" brushRef="#br0" timeOffset="46949.963">5193 508,'-19'3,"0"1,1 1,0 1,0 0,0 1,1 1,0 1,1 1,0 0,0 1,1 0,0 1,1 1,1 1,0 0,1 0,0 1,1 1,1 0,0 0,1 1,0 3,4-11,0-1,1 1,0 0,1 0,0 0,0 1,1-1,0 1,1-1,0 1,1 0,-1-1,2 1,0 0,0 0,1 1,-1-8,0-1,1 1,-1-1,1 0,0 0,0 1,-1-1,1 0,1-1,-1 1,0 0,0-1,1 1,-1-1,1 1,-1-1,1 0,0 0,-1-1,1 1,0 0,0-1,-1 1,1-1,0 0,0 0,0 0,-1-1,1 1,0-1,0 1,-1-1,1 0,1-1,88-43,-67 22,-2-1,0-2,-2 0,-1-1,0-1,-3-1,0-1,6-18,-5 21,-7 49,-13 377,1-374,-2 0,-1 0,-1-1,-1 1,-1-1,-1-1,-1 1,-5 6,9-18,0 0,-2-1,1 0,-1 0,-1-1,0 0,0 0,-1-1,0 0,-1-1,0 0,0 0,-1-1,0 0,0-1,-1 0,-8 2,18-7,-1 0,1-1,-1 1,0-1,1 1,-1-1,0 0,1 0,-1 0,0-1,1 1,-1-1,1 1,-1-1,1 0,-1 0,1 0,-1 0,1 0,0-1,-1 1,1-1,0 1,0-1,0 0,0 0,1 0,-1 0,0 0,1 0,-1-1,1 1,0 0,0-1,0 1,-1-5,0 1,1-1,-1 1,2-1,-1 0,1 1,0-1,0 0,1 1,0-1,0 1,0-1,2-4,6-10,0 0,1 0,2 0,0 2,1-1,0 2,2 0,0 0,1 1,1 1,1 1,0 1,1 0,0 1,1 1,11-4,37-4,-46 18</inkml:trace>
  <inkml:trace contextRef="#ctx0" brushRef="#br0" timeOffset="48815.004">1157 112,'17'-10,"-3"2,0-1,0 2,1 0,0 0,0 2,0 0,1 0,0 1,4 1,-18 3,0-1,0 1,1 0,-1 0,0 0,0 1,1-1,-1 1,0-1,0 1,1 0,-1-1,0 1,0 0,0 1,0-1,0 0,-1 0,1 1,0-1,-1 1,1 0,0-1,-1 1,0 0,1 0,-1 0,0 0,0 0,0 0,-1 0,1 0,0 1,0 0,2 83,-3-71,-26 341,-2 122,26-451,-1 12,-1 1,-2-1,-2 0,-1 0,-10 22,20-61,-1 1,0 0,0 0,0 0,0 0,0 0,0 0,0 0,0 0,0 0,-1 0,1 0,0 0,-1 0,1 0,0 0,-1 0,1-1,-1 1,0 0,1 0,-1-1,0 1,1 0,-1-1,0 1,0 0,1-1,-1 1,0-1,0 1,0-1,0 0,0 1,0-1,0 0,1 0,-1 1,0-1,0 0,0 0,0 0,0 0,0 0,0-1,0 1,0 0,0 0,0-1,0 1,0 0,0-1,0 1,1-1,-1 1,0-1,0 0,1 1,-1-1,0 0,-3-18,2 0,0 0,1 0,1 0,0 0,2 0,0 0,2 0,0 1,0-1,4-5,34-113,6 3,6 1,7 2,-55 117,15-26,1 0,2 2,1 1,2 1,23-23,-37 47,0 1,1 1,0 0,0 1,1 1,1 0,0 1,0 0,1 1,-2 0,150-27,-86 24,18-2,0 4,0 5,18 5,18-1,265-3,-143-26,237 25,-199-25,-4-2,-58 1,614 29,-675-28,54 27,-222 0,0 0,0 0,0 1,0-1,0 1,-1-1,1 1,0 0,0-1,-1 1,1 0,-1 0,1 0,0 0,-1 1,0-1,1 0,-1 1,0-1,0 1,0-1,0 1,0-1,0 1,0 0,0 0,-1-1,1 1,-1 0,1 0,-1 0,0 0,1-1,-1 1,0 0,0 0,-1 0,-14 78,10-60,-73 283,78-303,0 1,-1 0,1 0,0 0,-1 0,1-1,0 1,0 0,-1 0,1 0,0 0,0 0,0 0,0 0,0-1,1 1,-1 0,0 0,0 0,0 0,1 0,-1-1,1 1,-1 0,0 0,1 0,-1-1,1 1,0 0,-1-1,1 1,0 0,-1-1,1 1,0-1,-1 1,2-1,4-4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7:14.06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58 131,'-1'-1,"0"1,0 0,0 0,1 0,-1-1,0 1,0 0,0 0,1 0,-1 0,0 1,0-1,0 0,0 0,1 0,-1 1,0-1,0 0,1 1,-1-1,0 1,1-1,-1 1,0-1,1 1,-1-1,1 1,-1-1,1 1,-1 0,1 0,-1-1,1 1,0 0,-1-1,1 1,0 0,-1 0,1 0,0-1,0 1,0 0,0 0,0 0,0 0,0-1,0 1,0 0,1 0,-1 0,0-1,0 1,1 0,-1 0,0-1,1 1,-1 0,1 0,-1-1,1 1,48 392,-47-213,-7 0,-19 111,-29 172,47-332,8-128,-1-1,1 1,-1 0,1-1,0 0,0 0,0 1,0-1,0 0,0 0,0-1,1 1,-1 0,1-1,-1 0,1 1,0-1,0 0,-1 0,1-1,0 1,0-1,0 1,0-1,0 0,0 0,0 0,0 0,-1-1,1 1,0-1,0 0,0 0,0 0,-1 0,2 0,13-1,40-3,0 3,1 2,-1 3,25 5,36 5,1-5,0-6,8-5,26 1,289 1,-85-26,81 15,57-23,-208 22,58 14,-122 1,417-31,-387 44,-166-7,-1-4,1-3,3-4,281-21,145-6,492 31,-736-29,-78 2,190 14,-305 2,1 3,-1 4,12 4,-86 0,1 0,-1-1,1 1,0-1,-1-1,1 1,0-1,-1 0,1 0,-1-1,1 1,-1-1,0 0,1-1,-1 0,-1 1,1-1,0-1,-1 1,1-1,-1 0,0 0,0 0,-1 0,1-1,-1 0,0 1,4-139,-10 92,-9-139,6 142,3-1,1 0,3 1,3-18,8-67,-5 1,-9-99,-1 208,-2 1,0-1,-1 1,-1 0,-1 0,-2 1,-4-7,-22-60,34 81,0 0,1 0,0 0,1-1,-1 1,1 0,1 0,0 0,0 0,0-1,0 1,1 1,1-1,-1 0,1 0,0 1,1-1,-4 5,1 1,-1 1,1-1,-1 0,0 1,0-1,1 0,-1 1,0-1,0 0,0 1,0-1,0 0,0 0,0 1,0-1,0 0,0 1,0-1,-1 0,1 0,0 1,0-1,-1 1,1-1,0 0,-1 1,1-1,-1 1,1-1,0 0,-1 1,0 0,1-1,-1 1,1-1,-1 1,1-1,-1 1,0 0,1 0,-1-1,0 1,1 0,-1 0,0 0,0 0,1 0,-1 0,0 0,1 0,-1 0,0 0,1 0,-1 0,0 0,0 0,1 1,-1-1,0 0,1 1,-1-1,1 0,-1 1,1-1,-1 1,0-1,1 1,-1 0,-8 0,-301 20,-225 7,4-9,150 5,77 0,-290 12,211-20,-332-3,459-15,-1247 2,1191 27,-553-26,257-1,369 29,-41-29,279 0,0-1,1 1,-1 0,0-1,1 1,-1-1,0 1,1 0,-1 0,0-1,0 1,1 0,-1 0,0 0,0 0,1 0,-1 0,0 0,0 0,1 0,-1 0,0 0,0 1,1-1,-1 0,0 1,1-1,-1 0,0 1,1-1,-1 1,0-1,1 1,-1-1,1 1,-1-1,1 1,-1-1,1 1,0 0,-1-1,1 1,0 0,-1-1,1 1,0 0,0 0,-1-1,1 1,0 0,0 0,0-1,0 1,0 0,0 0,1 0,-1-1,0 1,0 0,0-1,1 1,-1 0,0 0,1-1,-1 1,0 0,1-1,-1 1,1-1,0 1,17 9,3-1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4:50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15,'0'-14,"0"22,-1 24,-4-5,-1-1,-1 0,-1-1,-2 0,0 0,-2-1,0 0,-2-1,-1 0,0-1,-2-1,0-1,-1 0,-1-1,-1-2,-12 9,15-13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8:19.89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  <inkml:brush xml:id="br1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10231 1091,'-313'-195,"283"176,-33-24,-2 3,-1 3,-3 3,-37-13,-60-12,-2 7,-150-25,77 43,-1 11,-41 9,36 15,1 11,1 11,-26 15,127-16,2 6,1 7,1 5,-113 52,182-61,2 4,1 3,2 2,2 4,-46 40,74-53,2 1,1 2,1 1,2 1,2 2,1 0,2 2,2 1,1 1,0 7,12-23,1 0,1 0,1 1,1-1,2 2,1-1,0 0,3 1,0-1,1 1,2-1,1 0,1 0,1 0,2 0,0-1,2 0,1-1,0 0,2-1,2 0,13 15,1 0,2-3,2 0,1-2,2-2,1-1,1-2,24 13,43 22,3-5,89 34,-65-38,3-6,2-7,2-5,1-6,1-6,1-7,98-1,56-9,1-13,-1-14,-2-11,-1-14,71-29,-245 48,-1-6,-2-4,-1-6,-2-4,-2-6,-3-4,-2-5,-2-5,55-48,-127 88,-1-2,-1-1,-1-2,-2 0,-1-2,-2-1,-1-1,-2-1,-1-1,-1 0,-3-2,-1 0,-1-1,-3 0,-1-1,-2 0,-1-1,-2-9,-4 7,-3 0,-2 0,-1 1,-2-1,-2 1,-2 0,-2 1,-1 1,-2 0,-2 1,-2 0,-1 2,-2 1,-2 0,-21-24,-5 2,-2 2,-2 3,-3 1,-1 4,-3 2,-2 3,-2 2,-30-11,-29-6,-2 7,-3 5,-1 5,-2 7,-2 5,0 6,-2 6,0 6,0 6,0 6,-1 6,-33 10,-114 21,45 3</inkml:trace>
  <inkml:trace contextRef="#ctx0" brushRef="#br0" timeOffset="2750.193">6195 2389,'49'-56,"-98"90,-198 214,-100 83,-109 50,-398 363,682-586,-755 744,412-395,-308 219,-193 70,982-768,-49 41,2 4,4 3,3 3,-10 20,-184 206,135-199,134-106,-1 1,0-1,0 0,1 0,-1 1,0-1,0 0,0 1,0-1,0 1,0-1,1 0,-1 1,0-1,0 0,0 1,0-1,0 0,0 1,-1-1,1 1,0-1,0 0,0 1,0-1,0 0,0 1,-1-1,1 0,0 1,0-1,0 0,-1 0,1 1,0-1,0 0,-1 0,1 1,0-1,-1 0,1 0,0 0,-1 1,1-1,0 0,-1 0,37-2,255-81,-251 73,1 1,0 3,0 1,30 1,-65 4,170-1,112 15,-53 1,129-12,-259-3,-8-5,-1-4,0-4,12-7,24-3,-132 23,1 0,0 0,0 0,-1 0,1 0,0-1,-1 1,1 0,0 0,-1-1,1 1,-1-1,1 1,0 0,-1-1,1 1,-1-1,1 1,-1-1,1 0,-1 1,0-1,1 1,-1-1,0 0,1 1,-1-1,0 0,0 1,0-1,0 0,1 1,-1-1,0 0,0 0,0 1,-1-1,1 0,0 1,0-1,0 0,0 0,-1 1,1-1,0 0,0 1,-1-1,1 1,-1-1,1 1,-1-1,1 0,-1 1,1-1,-1 1,1 0,-39-30,31 25,-202-163,104 84,105 83,0 0,1 0,-1 0,0 0,0 1,0-1,0 0,0 1,0-1,-1 1,1-1,0 1,0-1,0 1,0 0,-1 0,1-1,0 1,0 0,-1 0,1 0,0 0,0 1,0-1,-1 0,1 0,0 1,0-1,0 1,0-1,0 1,-1-1,1 1,0 0,0 0,1-1,-1 1,0 0,0 0,0 0,0 0,1 0,-1 0,0 0,1 0,-1 0,1 0,-1 1,-12 60,2 105,-24 130,7-76,18-144,74-187,5 2,5 4,4 3,4 4,58-50,-49 72,-67 62</inkml:trace>
  <inkml:trace contextRef="#ctx0" brushRef="#br1" timeOffset="8717.587">3740 7610,'-11'260,"-24"-9,1-117,33-152,7 2,0-1</inkml:trace>
  <inkml:trace contextRef="#ctx0" brushRef="#br1" timeOffset="9121.351">3655 7638,'5'0,"16"0,9 0,4 0,1 0,0 0,-1-5,-3-1,0 0,-2 1,0 2,-1 0,0 2,0 1,0 0,-5 0</inkml:trace>
  <inkml:trace contextRef="#ctx0" brushRef="#br1" timeOffset="9455.264">3684 7948,'14'0,"10"5,5 2,3-1,1-1,-6-7,-2-2,-1-1,1 1,-5 0</inkml:trace>
  <inkml:trace contextRef="#ctx0" brushRef="#br1" timeOffset="10820.829">4502 7892,'5'-5,"10"-1,9 0,4 1,3 1,0-2,1-2,-2 2,0 1,-1 2,0 1,-6-4,-1-1,0 1,-3 6,-6 4</inkml:trace>
  <inkml:trace contextRef="#ctx0" brushRef="#br1" timeOffset="11272.568">4530 8061,'0'5,"4"2,8-1,5-1,5-2,-1-5,1-4,1 1,1 0,2 1,-4-3,0-1,0 1,1 2,-2 2</inkml:trace>
  <inkml:trace contextRef="#ctx0" brushRef="#br1" timeOffset="12787.499">5320 7864,'37'-83,"-32"65,1 0,1 0,1 0,1 1,0 1,1-1,0 2,2-1,-1 1,2 1,14-12,-26 25,1-1,-1 1,1 0,-1 0,1 0,0 0,0 1,-1-1,1 0,0 1,0 0,0-1,0 1,-1 0,1 0,0 0,0 0,0 0,0 0,0 0,0 1,0-1,-1 1,1-1,0 1,0 0,-1 0,1 0,0 0,-1 0,1 0,-1 0,1 0,-1 1,0-1,1 1,-1-1,0 1,0-1,0 1,0 0,0-1,-1 1,1 0,31 88,-30-81,0 1,14 36,-16-45,1 0,-1-1,1 1,-1 0,1 0,0-1,-1 1,1 0,0-1,-1 1,1-1,0 1,0-1,-1 0,1 1,0-1,0 0,0 1,0-1,-1 0,1 0,0 0,0 1,0-1,0 0,0 0,0-1,0 1,-1 0,1 0,0 0,0-1,0 1,0 0,0-1,-1 1,1-1,0 1,0-1,-1 1,1-1,0 1,-1-1,1 0,0 1,-1-1,1 0,-1 0,11-11,-1 0,-1-1,0 0,0-1,-1 0,-1 0,4-12,-7 15,0 0,1 1,0-1,0 1,2 0,-1 0,1 1,0 0,1 0,0 1,1 0,0 0,0 1,9-6,-16 12,0 0,0 0,0 0,0 0,0 1,0-1,0 1,0-1,0 1,0 0,0 0,0 0,0 0,1 0,-1 0,0 1,0-1,0 1,0-1,0 1,0 0,0 0,0 0,-1 0,1 0,0 0,0 0,-1 1,1-1,-1 1,1-1,-1 1,0 0,0-1,1 1,-1 0,0 0,0 0,-1 0,1 0,0 1,17 87,-20 48,16-127,-2-15</inkml:trace>
  <inkml:trace contextRef="#ctx0" brushRef="#br1" timeOffset="13458.752">6393 7497,'-15'3,"-1"1,1 0,0 1,0 1,1 0,0 1,0 0,0 2,1-1,0 2,1-1,0 2,1 0,0 0,0 1,1 0,-7 13,15-22,1-1,0 1,1 0,-1-1,0 1,1 0,0 0,-1 0,1-1,0 1,0 0,1 0,-1 0,1 0,-1-1,1 1,0 0,0-1,0 1,0-1,1 1,-1-1,1 1,-1-1,1 0,0 0,0 0,0 0,0 0,0 0,0 0,1-1,-1 1,1-1,-1 1,1-1,-1 0,1 0,0-1,0 1,-1 0,1-1,0 1,0-1,0 0,-1 0,1 0,0-1,0 1,0-1,-1 1,1-1,0 0,-1 0,1 0,0 0,-1-1,0 1,3-2,159-131,-162 132,0 1,0-1,0 1,0 0,1 0,-1 0,0 0,0 0,1 1,-1-1,1 1,-1-1,0 1,1 0,-1 0,1 0,-1 0,1 0,-1 1,0-1,1 1,-1 0,0-1,1 1,-1 0,0 1,0-1,0 0,0 0,0 1,0-1,0 1,0 0,-1 0,1-1,0 1,-1 0,0 0,1 0,-1 1,0-1,0 0,0 0,-1 1,1-1,0 0,-1 1,7 18,0 1,-2-1,0 1,-1 0,-2 1,0-1,-1 0,-2 2,1-1,2-12,-1 0,-1-1,0 1,0 0,-1-1,0 1,-1-1,-1 1,1-1,-2 0,1 0,-1 0,-1 0,0 0,0-1,-1 0,0 0,-7 7,4-8,0-1,0-1,0 0,-1 0,0 0,0-1,0-1,-1 0,-7 2,14-4,1-1,-1 0,0 0,0-1,0 1,0-1,0 1,0-1,0-1,0 1,0 0,0-1,0 0,0 0,0 0,0-1,0 1,1-1,-1 0,1 0,-1 0,1 0,0-1,0 1,0-1,0 0,0 0,0-1,1 2,1-1,-1 0,1 0,0 0,0 1,0-1,0 0,1-1,-1 1,1 0,-1 0,1 0,0 0,1 0,-1 0,0 0,1 0,0 0,0 0,0 0,0 0,0 0,0 0,1 0,-1 1,1-1,0 0,0 1,0 0,0-1,74-65,-48 49,-2-1,1 1,2 1,-1 1,2 2,0 1,24-7,-32 16,-2 2</inkml:trace>
  <inkml:trace contextRef="#ctx0" brushRef="#br1" timeOffset="15026.214">5236 8174,'611'-39,"74"-35,-296 27,-150 36,-214 12</inkml:trace>
  <inkml:trace contextRef="#ctx0" brushRef="#br1" timeOffset="15523.593">5574 8400,'-6'3,"-18"5,0 1,0 2,1 0,0 1,1 2,0 0,1 1,1 2,0 0,1 0,1 2,-6 10,20-24,1 0,-1 1,2 0,-1 0,1 0,-1 0,2 0,-1 0,1 0,0 1,0-1,0 1,1-1,0 0,1 1,-1-1,1 1,0-1,1 0,0 0,0 1,0-1,0 0,1-1,0 1,1 0,-1-1,1 0,0 0,0 0,0 0,1-1,0 1,0-1,0-1,0 1,1-1,-1 1,1-1,0-1,0 1,0-1,0 0,1-1,-1 0,10 0,1-1,-1-1,0 0,0-2,0 0,0 0,0-2,0 0,-1 0,0-2,0 0,-1 0,0-1,0-1,9-8,2 0</inkml:trace>
  <inkml:trace contextRef="#ctx0" brushRef="#br1" timeOffset="15808.443">6054 8428,'-25'33,"2"1,1 1,2 1,1 0,2 2,-9 31,24-66,1 0,-1 1,1-1,0 0,0 1,0-1,0 1,1-1,0 1,-1-1,1 1,0-1,1 1,-1-1,1 1,-1-1,1 1,0-1,0 0,1 1,-1-1,1 0,0 0,-1 0,1 0,1 0,-1 0,0-1,1 1,-1-1,1 1,0-1,0 0,0 0,0 0,0-1,0 1,0-1,1 1,-1-1,0 0,1-1,0 1,6 1,1-1,-1-1,1 0,0 0,-1-1,1 0,-1-1,0 0,0-1,1 0,-2-1,1 0,0 0,-1-1,0 0,0-1,0 0,-1 0,1-1,-2 0,1 0,-1-1,0 0,-1 0,0-1,0 0,0 0,-2 0,1-1,-1 1,0-1,1-8,-4 14,-1 0,1 0,-1 0,0 0,0 0,-1 0,1 0,-1 0,0 0,0 1,0-1,-1 0,1 0,-1 1,0-1,0 1,0-1,0 1,-1 0,1 0,-1 0,0 0,0 1,0-1,0 1,0-1,-1 1,1 0,-1 1,1-1,-1 0,-1 1,-3-2,0 1,-1 0,0 0,0 1,1 0,-1 1,0 0,0 0,0 1,1 0,-1 1,0 0,1 0,-3 1,-8 5</inkml:trace>
  <inkml:trace contextRef="#ctx0" brushRef="#br1" timeOffset="16193.989">6731 8400,'-50'31,"25"-18,0 2,1 1,0 1,2 1,0 0,1 2,-7 9,27-28,0 0,0 0,0 0,0 0,0 0,0 0,0 0,1 1,-1-1,0 0,1 0,-1 1,1-1,-1 0,1 1,0-1,0 0,0 1,-1-1,1 1,0-1,1 0,-1 1,0-1,0 1,0-1,1 0,-1 1,1-1,-1 0,1 0,0 1,-1-1,1 0,0 0,0 0,0 0,0 0,0 0,0 0,0 0,0 0,0 0,0-1,1 1,-1 0,0-1,0 1,1-1,-1 1,0-1,1 0,-1 0,1 1,-1-1,0 0,1 0,-1 0,1 0,-1-1,0 1,2-1,151 27,-151-25,1 1,-1-1,0 0,0 1,0 0,1 0,-1 0,-1 0,1 0,0 0,0 1,-1-1,0 1,1 0,-1 0,0 0,0 0,-1 0,1 0,-1 1,1-1,-1 0,0 1,0-1,-1 1,1-1,-1 1,0 0,0-1,0 1,0-1,0 1,-1 0,0 4,-1 0,0 0,-1-1,1 1,-1-1,-1 0,1 0,-1 0,0 0,-1 0,0-1,0 0,0 0,-5 3,2-1,-1 0,-1-1,0-1,0 1,0-2,0 1,-1-1,0-1,0 0,0 0,-1-1,1-1,-1 0,0-1,0 0,1 0,-1-1,0-1,-3 0,-3-6</inkml:trace>
  <inkml:trace contextRef="#ctx0" brushRef="#br1" timeOffset="16823.838">7014 8936,'-4'-28,"2"1,0-1,2 0,1 0,1 1,2-1,1 1,0-1,3 1,1-4,-2 11,1 1,0 0,1 0,1 1,1 0,1 1,0 0,1 1,1 0,0 1,1 1,1 0,0 1,1 1,5-3,9-7,1 1,1 2,0 1,32-11,-64 28,0 0,1 0,-1 0,1 0,-1 0,1 0,0 0,-1 1,1-1,0 1,-1-1,1 1,0 0,0-1,-1 1,1 0,0 0,0 0,0 1,-1-1,1 0,0 1,0-1,-1 1,1-1,0 1,-1 0,1 0,-1 0,1 0,-1 0,1 0,-1 0,0 0,0 1,1-1,-1 0,0 1,0-1,0 1,0-1,-1 1,1 0,0-1,-1 1,1 0,-1-1,1 1,-1 0,0 0,0-1,0 1,0 0,0 0,0 0,0-1,-1 1,1 0,-1 0,1-1,-1 1,-5 11,-1-1,0 1,0-1,-1-1,-1 0,0 0,-1 0,0-1,-2 1,-63 83,74-93,0 0,1 0,-1 1,0-1,1 0,-1 0,0 1,1-1,0 1,-1-1,1 0,0 1,0-1,-1 1,1-1,0 0,1 1,-1-1,0 1,0-1,1 1,-1-1,0 0,1 1,-1-1,1 0,0 1,0-1,-1 0,1 0,0 0,0 0,0 0,0 0,0 0,0 0,0 0,1 0,-1 0,0-1,2 2,64 9,-36-8,-28-3,0 0,0 1,0-1,-1 1,1 0,0-1,0 1,-1 0,1 1,-1-1,1 0,-1 1,1 0,-1-1,0 1,0 0,0 0,0 0,0 1,0-1,0 0,-1 1,1-1,-1 1,0-1,0 1,0 0,0-1,0 1,-1 0,1 0,-1 0,1-1,-1 1,0 0,0 0,-1 0,1 0,0 0,-1 0,0-1,0 1,0 0,0-1,0 1,0 0,-1 0,-4 7,0 0,-1 0,0 0,-1-1,0 0,-1-1,1 0,-2 0,1-1,-1 0,0 0,0-1,-1 0,0-1,0-1,0 1,0-2,-1 0,0 0,1-1,-1 0,0-1,0-1,0 1,0-2,0 0,0 0,0-1,0-1,1 0,-1-1,1 0,0 0,0-1,0-1,1 0,0 0,-9-7,2-4,1 0,0-1,2-1,0-1,1 1,1-2,1 0,0 0,2-1,1-1,0 1,2-1,0 0,2-1,0-4,3 4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8:41.74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300 273,'-1'-1,"1"0,-1 0,1 1,-1-1,1 0,-1 0,0 1,1-1,-1 1,0-1,1 0,-1 1,0-1,0 1,0 0,1-1,-1 1,0 0,0-1,0 1,0 0,0 0,0 0,0 0,1 0,-1 0,0 0,0 0,0 0,0 0,0 0,0 1,0-1,0 0,1 1,-1-1,0 1,0-1,0 1,1-1,-1 1,0-1,1 1,-1 0,0-1,1 1,-1 0,1 0,-1-1,1 1,-1 0,1 0,0 0,0 0,-1-1,1 1,0 0,0 0,0 0,0 0,0 0,0 0,0 0,0 0,0 0,0-1,1 2,-25 161,-49 490,-23-102,44-317,48-212,2-19,1 0,-1 0,1 0,0 0,0 0,0 0,0 0,0 1,1-1,-1 0,1 0,0 1,0-1,0 0,1 0,-1 1,1-1,0 0,-1 0,2 0,-1 0,0 0,0 0,1 0,0 0,0 0,0-1,0 1,0-1,0 1,0-1,1 0,-1 0,1 0,0 0,0 0,-1-1,1 1,2 0,155 3,-96-8,411 2,-277 27,-50 4,48 0,126-32,-67-26,635 29,-671-13,-60-2,1 7,80 9,-58 0,467-2,-336-29,-309 29,10 1,0-1,0 0,0-1,0-1,0 0,0-1,-1-1,1 0,-1 0,6-4,-14 3,-1 0,0 0,0-1,-1 1,1-1,-1 0,0 0,-1 0,0 0,1 0,-2-1,1 1,-1-1,0 1,-1-1,1 1,-1-1,0 1,-1-1,0 0,0 1,-2-6,2-11,-14-461,-1 252,14-200,4 212,-2-80,20 182,-19 117,-1-1,0 1,0 0,0-1,0 1,0-1,0 1,-1-1,1 1,0-1,-1 1,1 0,-1-1,1 1,-1 0,0-1,0 1,1 0,-1 0,0 0,0 0,0 0,0 0,-1 0,1 0,0 0,0 0,0 0,-1 1,1-1,0 1,-1-1,1 1,-1-1,1 1,0 0,-1-1,1 1,-1 0,0 0,-69 8,46-4,-283 33,-576 19,-217-57,626 30,368-23,1 5,0 4,-20 10,37-9,-171 24,35-13,-57-27,112-27,144 26,0 1,0 2,1 0,-1 2,1 1,0 0,0 2,-14 7,-19 2,76-8,0-2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0:43.98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30,'57'17,"1"-2,0-3,1-3,0-2,1-3,-1-3,1-2,9-3,33 2,86 2,321-12,-315-2,1 9,153 17,118 33,-165-14,527-33,-631-26,-5 16,38-3,-105 13,137-25,285-3,-122 32,-312 8,111-3,-78-21,0 8,117 9,46 25,-72-30,43-54,-256 55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0:44.97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1 131,'538'-47,"-201"25,-157 10,119 9,-10 1,103-24,626 25,-885-16,-116 19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0:50.4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310 310,'-16'432,"-19"-263,-22-39,53-122</inkml:trace>
  <inkml:trace contextRef="#ctx0" brushRef="#br0" timeOffset="634.912">0 338,'23'-27,"1"0,1 1,2 1,0 2,1 1,2 1,0 1,13-5,-16 8,0 2,1 0,1 2,0 1,1 1,0 1,0 2,1 1,0 2,0 1,1 1,-1 2,1 1,0 1,-22 0,0 1,0 0,-1 1,1 0,0 0,-1 1,0 0,0 0,0 1,0 1,-1-1,0 1,0 1,0 0,-1 0,0 0,0 1,-1 0,0 0,-1 0,1 1,0 2,-6-1,0 0,0 0,-1-1,0 1,0 0,-1-1,-1 1,1-1,-1 0,-1 0,0 0,0 0,-1 0,0-1,-1 0,1 0,-2 0,1-1,-1 0,0 0,0-1,-21 22,-1-2,-1-1,-1-1,-1-1,-1-2,0-2,-2-1,0-1,-23 6,-47 26,104-47,1-1,-1 0,0 1,1-1,-1 1,1 0,-1-1,1 1,0-1,0 1,0 0,0-1,0 1,0-1,0 1,0 0,1-1,-1 1,0-1,1 1,0-1,-1 1,1-1,0 1,0-1,-1 0,1 1,0-1,1 0,-1 0,0 0,0 0,0 0,1 0,-1 0,0 0,1 0,-1-1,1 1,0 0,4 4,38 38,126 102,-55-68,-98-69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0:43.98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30,'57'17,"1"-2,0-3,1-3,0-2,1-3,-1-3,1-2,9-3,33 2,86 2,321-12,-315-2,1 9,153 17,118 33,-165-14,527-33,-631-26,-5 16,38-3,-105 13,137-25,285-3,-122 32,-312 8,111-3,-78-21,0 8,117 9,46 25,-72-30,43-54,-256 55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0:44.97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1 131,'538'-47,"-201"25,-157 10,119 9,-10 1,103-24,626 25,-885-16,-116 19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0:50.4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310 310,'-16'432,"-19"-263,-22-39,53-122</inkml:trace>
  <inkml:trace contextRef="#ctx0" brushRef="#br0" timeOffset="634.912">0 338,'23'-27,"1"0,1 1,2 1,0 2,1 1,2 1,0 1,13-5,-16 8,0 2,1 0,1 2,0 1,1 1,0 1,0 2,1 1,0 2,0 1,1 1,-1 2,1 1,0 1,-22 0,0 1,0 0,-1 1,1 0,0 0,-1 1,0 0,0 0,0 1,0 1,-1-1,0 1,0 1,0 0,-1 0,0 0,0 1,-1 0,0 0,-1 0,1 1,0 2,-6-1,0 0,0 0,-1-1,0 1,0 0,-1-1,-1 1,1-1,-1 0,-1 0,0 0,0 0,-1 0,0-1,-1 0,1 0,-2 0,1-1,-1 0,0 0,0-1,-21 22,-1-2,-1-1,-1-1,-1-1,-1-2,0-2,-2-1,0-1,-23 6,-47 26,104-47,1-1,-1 0,0 1,1-1,-1 1,1 0,-1-1,1 1,0-1,0 1,0 0,0-1,0 1,0-1,0 1,0 0,1-1,-1 1,0-1,1 1,0-1,-1 1,1-1,0 1,0-1,-1 0,1 1,0-1,1 0,-1 0,0 0,0 0,0 0,1 0,-1 0,0 0,1 0,-1-1,1 1,0 0,4 4,38 38,126 102,-55-68,-98-69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1:11.45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55,'99'7,"0"-5,0-4,0-4,47-11,-100 12,87-12,0 6,1 5,0 7,16 7,399 39,-99-18,-52-19,-250 2,1-6,2-7,-64 0,155-27,378 29,-394-29,40 16,-167 0,0 5,0 4,38 6,4-1,1078-2,-993 29,-1-31,-37-24,388 25,467 1,-846 27,29 4,544-32,1727 1,-2214-28,-73 15,-83 1,1 5,85 9,-66-1,-75-7,-53 6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1:17.5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317 1,'-27'54,"1"-11,-2-1,-2-1,-2-2,-5 2,-81 71,99-98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4:53.2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171 26,'0'-1,"0"0,0 0,0 0,0 0,0 0,-1 0,1 0,0 0,-1 0,1 0,-1 0,1 0,-1 0,1 0,-1 0,0 0,0 1,1-1,-1 0,0 0,0 1,0-1,0 0,0 1,0-1,0 1,0 0,0-1,0 1,0 0,0-1,0 1,0 0,0 0,0 0,0 0,0 0,0 0,0 0,-1 0,1 0,0 1,0-1,0 0,0 1,0-1,0 1,0-1,0 1,1 0,-1-1,0 1,0 0,0-1,1 1,-1 0,0 0,0 0,1 0,-1 1,-38 199,28-116,-32 203,14-125,27-164,2-9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1:18.4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210 188,'0'45,"1"-8,-1 0,-1-1,-3 1,-1-1,-1 0,-6 15,2-20,-2-1,0 0,-2-1,-2-1,-5 8,-59 98,63-82,31-53,-5-7</inkml:trace>
  <inkml:trace contextRef="#ctx0" brushRef="#br0" timeOffset="717.017">97 498,'0'6,"1"0,-1 0,2 0,-1-1,0 1,1-1,0 1,1-1,-1 0,1 0,0 0,0 0,1 0,-1-1,1 1,0-1,0 0,1 0,-1 0,1-1,0 0,0 0,0 0,0 0,0-1,1 0,-1 0,1 0,-1-1,1 0,0 0,0 0,0-1,-1 0,1 0,0 0,0-1,0 1,0-2,5-5,0 0,-1-1,0 0,0-1,-1 0,0 0,-1-1,0-1,0 1,-1-1,-1 0,0-1,0 1,-1-1,-1 0,0-1,1-4,16-33,109-206,-98 127,-50 150,-18 144,30 148,-6-243,8-58,1-1,1 1,0 0,1 0,0 0,1 0,0 0,1 0,1 3,3 3</inkml:trace>
  <inkml:trace contextRef="#ctx0" brushRef="#br0" timeOffset="7549.837">887 498,'-38'-16,"30"17,0-1,0 1,1 1,-1-1,0 1,1 1,-1-1,1 1,0 1,0-1,0 1,0 0,1 1,-1-1,1 2,0-1,1 0,-3 4,7-7,1 1,-1-1,1 1,0-1,0 0,0 1,0-1,0 1,0-1,1 0,-1 1,1-1,0 1,-1-1,1 0,0 0,1 0,-1 1,0-1,0 0,1-1,-1 1,1 0,0 0,0 0,0-1,-1 1,1-1,1 0,-1 0,0 1,0-1,0 0,1-1,0 1,20 19,-20-18,-1 0,0 0,0 0,0 0,0 0,-1 0,1 1,-1-1,1 1,-1-1,0 1,0 0,0 0,0-1,0 1,-1 0,1 0,-1 0,0 0,0-1,0 1,0 0,0 0,-1 0,1 0,-1 0,0-1,0 1,0 0,0-1,0 1,-1 0,1-1,-1 0,0 1,1-1,-1 0,0 0,0 0,-1 0,1 0,0 0,-1-1,1 1,-1-1,1 0,-1 1,1-1,-1 0,0-1,-1 1,-74-1,58-7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0:43.98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30,'57'17,"1"-2,0-3,1-3,0-2,1-3,-1-3,1-2,9-3,33 2,86 2,321-12,-315-2,1 9,153 17,118 33,-165-14,527-33,-631-26,-5 16,38-3,-105 13,137-25,285-3,-122 32,-312 8,111-3,-78-21,0 8,117 9,46 25,-72-30,43-54,-256 55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0:44.97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1 131,'538'-47,"-201"25,-157 10,119 9,-10 1,103-24,626 25,-885-16,-116 19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0:50.4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310 310,'-16'432,"-19"-263,-22-39,53-122</inkml:trace>
  <inkml:trace contextRef="#ctx0" brushRef="#br0" timeOffset="634.912">0 338,'23'-27,"1"0,1 1,2 1,0 2,1 1,2 1,0 1,13-5,-16 8,0 2,1 0,1 2,0 1,1 1,0 1,0 2,1 1,0 2,0 1,1 1,-1 2,1 1,0 1,-22 0,0 1,0 0,-1 1,1 0,0 0,-1 1,0 0,0 0,0 1,0 1,-1-1,0 1,0 1,0 0,-1 0,0 0,0 1,-1 0,0 0,-1 0,1 1,0 2,-6-1,0 0,0 0,-1-1,0 1,0 0,-1-1,-1 1,1-1,-1 0,-1 0,0 0,0 0,-1 0,0-1,-1 0,1 0,-2 0,1-1,-1 0,0 0,0-1,-21 22,-1-2,-1-1,-1-1,-1-1,-1-2,0-2,-2-1,0-1,-23 6,-47 26,104-47,1-1,-1 0,0 1,1-1,-1 1,1 0,-1-1,1 1,0-1,0 1,0 0,0-1,0 1,0-1,0 1,0 0,1-1,-1 1,0-1,1 1,0-1,-1 1,1-1,0 1,0-1,-1 0,1 1,0-1,1 0,-1 0,0 0,0 0,0 0,1 0,-1 0,0 0,1 0,-1-1,1 1,0 0,4 4,38 38,126 102,-55-68,-98-69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1:11.45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55,'99'7,"0"-5,0-4,0-4,47-11,-100 12,87-12,0 6,1 5,0 7,16 7,399 39,-99-18,-52-19,-250 2,1-6,2-7,-64 0,155-27,378 29,-394-29,40 16,-167 0,0 5,0 4,38 6,4-1,1078-2,-993 29,-1-31,-37-24,388 25,467 1,-846 27,29 4,544-32,1727 1,-2214-28,-73 15,-83 1,1 5,85 9,-66-1,-75-7,-53 6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1:17.5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317 1,'-27'54,"1"-11,-2-1,-2-1,-2-2,-5 2,-81 71,99-98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1:18.4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210 188,'0'45,"1"-8,-1 0,-1-1,-3 1,-1-1,-1 0,-6 15,2-20,-2-1,0 0,-2-1,-2-1,-5 8,-59 98,63-82,31-53,-5-7</inkml:trace>
  <inkml:trace contextRef="#ctx0" brushRef="#br0" timeOffset="717.017">97 498,'0'6,"1"0,-1 0,2 0,-1-1,0 1,1-1,0 1,1-1,-1 0,1 0,0 0,0 0,1 0,-1-1,1 1,0-1,0 0,1 0,-1 0,1-1,0 0,0 0,0 0,0 0,0-1,1 0,-1 0,1 0,-1-1,1 0,0 0,0 0,0-1,-1 0,1 0,0 0,0-1,0 1,0-2,5-5,0 0,-1-1,0 0,0-1,-1 0,0 0,-1-1,0-1,0 1,-1-1,-1 0,0-1,0 1,-1-1,-1 0,0-1,1-4,16-33,109-206,-98 127,-50 150,-18 144,30 148,-6-243,8-58,1-1,1 1,0 0,1 0,0 0,1 0,0 0,1 0,1 3,3 3</inkml:trace>
  <inkml:trace contextRef="#ctx0" brushRef="#br0" timeOffset="7549.837">887 498,'-38'-16,"30"17,0-1,0 1,1 1,-1-1,0 1,1 1,-1-1,1 1,0 1,0-1,0 1,0 0,1 1,-1-1,1 2,0-1,1 0,-3 4,7-7,1 1,-1-1,1 1,0-1,0 0,0 1,0-1,0 1,0-1,1 0,-1 1,1-1,0 1,-1-1,1 0,0 0,1 0,-1 1,0-1,0 0,1-1,-1 1,1 0,0 0,0 0,0-1,-1 1,1-1,1 0,-1 0,0 1,0-1,0 0,1-1,0 1,20 19,-20-18,-1 0,0 0,0 0,0 0,0 0,-1 0,1 1,-1-1,1 1,-1-1,0 1,0 0,0 0,0-1,0 1,-1 0,1 0,-1 0,0 0,0-1,0 1,0 0,0 0,-1 0,1 0,-1 0,0-1,0 1,0 0,0-1,0 1,-1 0,1-1,-1 0,0 1,1-1,-1 0,0 0,0 0,-1 0,1 0,0 0,-1-1,1 1,-1-1,1 0,-1 1,1-1,-1 0,0-1,-1 1,-74-1,58-7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1:44.33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0 131,'88'1,"226"-13,199-35,-19-8,-380 38,-98 29,-17-2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1:49.91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0 114,'1'-2,"1"0,-1 1,1-1,-1 0,1 0,0 1,0-1,-1 1,1 0,0-1,1 1,-1 0,0 0,0 0,0 1,0-1,1 0,-1 1,0 0,1-1,-1 1,0 0,1 0,-1 0,1 1,0-2,141 24,-30 5,93 3,47-42,35-25,56 25,-255 12,186 28,520-30,-560-26,-60 15,-76 0,0 5,0 4,32 7,11-2,3838-2,-3454 27,827-27,114 0,-865-25,800-35,-461 32,-238 28,-636 0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2:03.3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243 255,'31'-21,"-12"6,0 1,1 1,1 0,0 2,0 0,1 2,1 0,-1 1,1 2,1 0,-1 1,1 2,-18 2,-1 0,1 1,-1-1,1 1,0 1,-1-1,1 1,-1 0,1 0,-1 0,1 1,-1 0,0 0,0 1,0-1,0 1,0 0,-1 0,1 1,-1-1,0 1,0 0,0 0,0 0,-1 1,3 3,1 8,-1 0,0 1,-1-1,-1 1,0 1,-1-1,-1 0,-1 1,-1-1,0 0,-1 1,-1 5,0 16,-29 264,32-203,-39-166,33 57,-1 0,1 1,-2 0,1 0,-1 0,0 1,-1 0,0 1,0-1,0 1,-1 1,0 0,0 0,0 1,0 0,-1 0,0 1,0 0,0 1,0 0,0 1,0 0,0 0,-1 1,1 1,-14 6,1 0,1 2,0 1,0 1,0 0,2 2,0 0,0 2,1 0,1 1,0 0,-1 4,15-16,-21 19,1 1,1 1,1 1,1 1,-12 20,19-22</inkml:trace>
  <inkml:trace contextRef="#ctx0" brushRef="#br0" timeOffset="520.618">384 536,'424'-125,"-306"101,-117 24,0 0,-1-1,1 1,0 0,-1 0,1 0,0 0,0 0,0 0,-1 0,1 0,0 0,0 0,-1 0,1 0,0 1,-1-1,1 0,0 0,0 1,-1-1,1 1,-1-1,1 0,0 1,-1-1,1 1,-1 0,1-1,-1 1,1-1,-1 1,0 0,1-1,-1 1,0 0,1-1,-1 1,0 0,0 0,0-1,1 1,-1 0,0 0,0-1,0 1,0 0,-1 0,1-1,0 1,0 0,0 0,0-1,-1 1,1 0,0-1,-1 1,1 0,-1-1,1 1,-1 0,1-1,-1 1,1-1,-1 1,0-1,-1 7,-16 49,12-44,1 0,1 0,0 1,1-1,0 1,1-1,1 1,0 0,0 0,1 0,1 0,0 1,5 5</inkml:trace>
  <inkml:trace contextRef="#ctx0" brushRef="#br0" timeOffset="5105.935">1146 593,'5'-5,"1"4,0 6,4 2,0 6,-2 4,-2 5,-7 3,-3 2,-6 2,4-10,3-12,1-7</inkml:trace>
  <inkml:trace contextRef="#ctx0" brushRef="#br0" timeOffset="5336.573">1202 198,'-9'5,"1"1,7 0,4-1</inkml:trace>
  <inkml:trace contextRef="#ctx0" brushRef="#br0" timeOffset="6118.432">1513 452,'0'-14,"0"22,-1 24,-47 148,23-103,14-61,14-47,10-9,0 1,3 1,1 0,2 1,20-28,-39 64,0 1,0-1,0 1,0-1,0 1,0-1,0 1,0-1,0 1,0 0,0-1,0 1,0-1,1 1,-1-1,0 1,0 0,1-1,-1 1,0-1,1 1,-1 0,0-1,1 1,-1 0,0 0,1-1,-1 1,1 0,-1 0,0 0,1-1,-1 1,1 0,-1 0,1 0,-1 0,1 0,-1 0,1 0,-1 0,1 0,-1 0,0 0,1 0,-1 0,1 0,-1 1,1-1,-1 0,1 0,-1 0,0 1,1-1,-1 0,1 1,-1-1,0 0,1 1,-1-1,0 0,0 1,1-1,-1 1,4 33,-3-23,-1-2,0 1,1-1,0 0,1 1,0-1,0 0,1 0,0 0,1 0,0-1,0 1,1-1,0 0,0 0,1-1,0 1,1-1,-1-1,1 1,0-1,1 0,0-1,0 0,6 3,-10-7,0-1,1 0,-1 0,0 0,0-1,0 1,0-1,0 0,0 0,0-1,0 1,0-1,-1 0,1 0,-1 0,1 0,-1 0,0-1,0 0,0 0,0 0,0 0,0 0,0-1,53-87,-22 4,-28 62</inkml:trace>
  <inkml:trace contextRef="#ctx0" brushRef="#br0" timeOffset="6670.67">2247 424,'-18'11,"2"0,-1 2,2 0,0 0,0 1,1 1,1 0,1 1,0 1,1 0,-1 2,11-16,-1 0,1 0,0-1,-1 1,2 0,-1 0,0 0,0 0,1 0,0 0,0 0,-1 1,2-1,-1 0,0 0,1 0,-1 0,1 0,0 0,0 0,0 0,0-1,1 1,-1 0,1 0,0-1,0 1,0-1,0 0,0 0,0 1,0-1,1 0,-1-1,1 1,0 0,-1-1,1 0,0 1,0-1,0 0,0 0,0-1,0 1,0-1,0 1,6-1,0 1,0-1,-1 0,1-1,0 0,0 0,0-1,-1 0,1-1,-1 1,0-2,1 1,-2-1,1-1,0 1,-1-1,0-1,0 1,4-5,5-5,-1 0,-1-1,0-1,-1-1,0 0,-2-1,5-9,7-16,-1-1,-2-1,-3-1,8-31,-23 68,-1-1,1 1,-1 0,-1 0,0 0,-1 0,0 0,0-1,-1 1,0 0,-1 1,0-1,-1 0,0 1,0 0,-1 0,0 0,0 0,-1 1,-1 0,1 0,-7-5,9 10,0 0,-1 1,1 0,0 0,-1 0,1 1,-1-1,1 1,-1 0,0 1,1-1,-1 1,0 0,0 0,0 0,1 1,-1-1,0 1,1 0,-1 1,1-1,-1 1,1 0,0 0,-1 0,1 0,0 1,-1 1,-6 3,1 1,-1 0,2 0,-1 1,1 1,1-1,0 1,0 1,1-1,-1 3,0 0,1 1,1 0,0 1,1-1,0 1,1 0,1 1,0-1,1 0,1 1,0 0,1-1,2 11,6-7,0 0,2-1,0 0,1 0,1-1,1-1,0 0,1-1,0 0,2-1,-1 0,2-2,0 0,15 9,-4-4,0-1,0-1,2-2,-1 0,2-2,0-2,24 5,-30-9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4:53.8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0 110,'14'-12,"1"1,0 0,1 1,0 0,0 1,1 1,0 1,0 0,1 1,0 1,0 1,0 1,0 0,1 1,-1 1,1 1,-1 0,11 3,-21-1,-1 0,1 1,0-1,-1 2,0-1,0 1,0 0,0 1,0-1,-1 1,0 1,0-1,0 1,-1 0,0 1,0-1,0 1,-1 0,0 0,-1 0,1 0,-1 1,-1 0,1-1,-1 1,-1 0,0 0,0 0,0 0,-1 1,0-1,0 0,-1 0,-1 0,1 0,-1 0,0-1,-1 1,0 0,0-1,-3 5,-3 1,0 0,-2 0,1-1,-1 0,-1-1,0-1,-1 0,0 0,0-1,-1-1,0 0,-4 0,15-7,1-1,-1 1,0 0,1-1,-1 1,1 1,0-1,-1 0,1 1,0-1,-1 1,1 0,0-1,0 1,1 0,-1 0,0 0,1 1,-1-1,1 0,-1 1,1-1,0 1,0-1,0 1,1-1,-1 1,1 0,-1-1,1 1,0 0,0-1,0 1,0 0,0 0,1 2,9 11,-1 0,2-1,0 0,1-1,0 0,1-1,2 1,9 10,164 141,-162-130,-27-34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2:16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0 143,'34'7,"1"-1,-1-2,1-2,-1-1,1-1,0-2,-1-2,0-1,0-1,0-2,15-6,-43 12,0 0,-1-1,1 0,-1 1,1-1,-1-1,0 1,-1-1,1 0,-1 0,1-1,-1 1,0-1,-1 0,1 0,-1 0,0 0,0-1,-1 1,1-1,-1 0,-1 1,1-1,-1-2,-1 8,1-1,-1 1,0-1,0 1,0-1,0 1,0-1,-1 1,1-1,0 1,0-1,0 1,0 0,0-1,-1 1,1-1,0 1,0-1,-1 1,1 0,0-1,-1 1,1 0,0-1,-1 1,1 0,-1 0,1-1,0 1,-1 0,1 0,-1-1,1 1,-1 0,1 0,-1 0,1 0,-1 0,1 0,-1 0,1 0,0 0,-1 0,1 0,-1 0,1 0,-1 0,1 1,-1-1,1 0,-1 0,1 0,0 1,-1-1,1 0,-1 1,1-1,0 0,-1 1,1-1,0 0,-1 1,1-1,0 0,0 1,0-1,-1 1,1-1,0 1,0-1,-22 31,8 7,1 1,3 1,1 0,1 0,3 0,1 1,3 0,0 0,6 35,-4-18,-1-39,2 35,-3-1,-2 0,-3-1,-4 15,7-53,0 0,-1 0,-1 0,0-1,0 1,-2-2,0 1,0-1,-1 0,0 0,-1-1,-1 0,0 0,0-1,-1-1,0 0,0 0,-4 0,10-4,0-1,-1 0,0-1,0 1,0-1,0 0,-1-1,1 1,-1-1,1-1,-1 1,0-1,0 0,0-1,0 1,1-1,-1-1,0 1,0-1,0-1,1 1,-1-1,0 0,1 0,0-1,-1 0,1 0,0-1,1 1,-1-1,-2-3,5 3,0-1,0 0,0-1,1 1,-1 0,1-1,1 1,-1-1,1 0,0 1,0-1,1 0,0 0,0 0,0 0,0 1,1-1,0 0,0 0,1 1,0-3,53-113,-32 86,2 2,2 0,1 2,1 0,2 3,32-24,-54 44,1 1,0 1,0 0,1 0,-1 1,2 0,-1 1,0 0,1 1,-1 0,1 1,0 1,0-1,3 2,10 0</inkml:trace>
  <inkml:trace contextRef="#ctx0" brushRef="#br0" timeOffset="357.588">847 481,'-12'3,"-1"0,1 0,0 2,0-1,1 2,-1-1,1 2,0-1,1 2,-1-1,1 1,1 1,0 0,0 0,-4 6,12-13,0 0,-1 1,1-1,0 1,0-1,0 1,1-1,-1 1,1 0,-1-1,1 1,0 0,0 0,0-1,0 1,0 0,1-1,-1 1,1-1,0 1,0 0,0-1,0 1,0-1,1 0,-1 1,1-1,-1 0,1 0,0 0,0 0,0 0,0 0,0-1,0 1,0-1,1 1,-1-1,0 0,3 1,3 2,1 0,-1-1,1 0,0 0,-1-1,1 0,1-1,-1 0,0 0,0-1,8-1,-5 1,0-1,1-1,-1 0,0-1,0-1,-1 1,1-2,-1 1,0-2,0 0,0 0,-1-1,0 0,0 0,-1-1,0-1,0 0,-1 0,0 0,-1-1,0 0,0-1,-1 1,3-9,-8 14,-1 0,1 0,-1 1,0-1,0 0,-1 0,0 0,0 0,0 1,0-1,-1 0,1 1,-1-1,-1 1,1 0,0-1,-1 1,0 0,0 1,0-1,-1 0,1 1,-1 0,1 0,-3-1,-3-3,0 0,-1 1,0 0,0 1,0 0,-1 0,0 1,0 1,0 0,-3 0,1 2,-1 0,1 2,0-1,-1 2,1 0,0 0,0 2,0-1,1 1,-1 1,1 1,0-1,0 2,1 0,0 0,0 1,0 0,1 1,1 0,-1 1,1 0,1 0,0 1,-1 3,-4 7</inkml:trace>
  <inkml:trace contextRef="#ctx0" brushRef="#br0" timeOffset="723.132">1214 565,'28'60,"-28"-59,1 0,-1 0,1 0,0-1,0 1,-1 0,1 0,0-1,0 1,0 0,0-1,0 1,0-1,0 1,0-1,0 1,0-1,0 0,0 0,0 1,0-1,0 0,0 0,0 0,0 0,0 0,1 0,-1-1,0 1,0 0,0 0,0-1,0 1,0-1,0 1,0-1,0 1,0-1,-1 0,1 1,0-1,0 0,0 0,-1 1,1-1,0 0,-1 0,1 0,-1 0,1 0,-1 0,1 0,-1 0,0 0,1-1,87-130,-78 120,1 1,1 1,-1-1,2 2,-1 0,1 0,0 1,1 1,0 0,9-2,1 4,-6 6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2:13.0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0 282,'5'4,"0"0,1 0,0 0,-1-1,1 0,0 0,0-1,1 1,-1-1,1-1,-1 1,1-1,-1 0,1-1,0 1,-1-1,1-1,0 1,-1-1,1 0,-1-1,1 0,-1 0,0 0,0 0,6-4,6-8,-1 0,0-1,-1-1,-1 0,-1-2,0 1,-1-2,9-17,-22 35,0 0,0 0,0 0,1 0,-1 0,0 0,0 0,1 0,-1 0,1 0,-1 0,1 0,-1 0,1 0,-1 0,1 0,0 0,-1 0,1 1,0-1,0 0,0 1,0-1,0 0,-1 1,1-1,0 1,0-1,1 1,-1 0,0-1,0 1,0 0,0 0,0 0,0 0,0 0,0 0,0 0,0 0,0 0,0 1,1-1,-1 0,0 1,0-1,0 1,0-1,-1 1,1-1,0 1,0-1,0 1,0 0,0 0,16 101,9 108,22 35,-28-208,-20-37,0 1,1-1,-1 1,1-1,-1 1,1-1,-1 0,1 1,0-1,-1 0,1 1,-1-1,1 0,0 1,-1-1,1 0,0 0,-1 0,1 0,0 0,-1 0,1 0,0 0,-1 0,1 0,0 0,-1 0,1-1,0 1,-1 0,1 0,0-1,-1 1,1 0,-1-1,1 1,-1 0,1-1,-1 1,1-1,-1 1,1-1,-1 1,0-1,1 0,-1 1,0-1,1 1,-1-1,0 0,0 1,0-1,1 0,-1 1,0-1,0 0,0 1,68-200,96-251,-151 405,-13 40,-3 7</inkml:trace>
  <inkml:trace contextRef="#ctx0" brushRef="#br0" timeOffset="847.424">762 734,'-42'54,"76"-130,-23 57,2 1,0 0,0 1,2 1,0 0,1 1,1 0,8-5,-24 19,0 0,0 0,1 0,-1 0,0 0,1 0,-1 0,1 0,0 1,-1-1,1 0,-1 1,1 0,0-1,-1 1,1 0,0 0,0 0,-1 0,1 0,0 0,-1 0,1 1,0-1,-1 1,1-1,0 1,-1-1,1 1,-1 0,1 0,-1 0,1 0,-1 0,0 0,0 0,1 0,-1 1,0-1,0 1,0-1,0 0,-1 1,1-1,0 1,0 0,-1-1,1 1,-1 0,0-1,1 1,-1 0,0-1,0 1,0 1,6 135,-6-137,0 0,0 0,1-1,-1 1,0 0,0 0,1 0,-1 0,0 0,1-1,-1 1,1 0,-1 0,1-1,-1 1,1 0,0-1,-1 1,1-1,0 1,0-1,-1 1,1-1,0 1,0-1,0 0,-1 1,1-1,0 0,0 0,0 1,0-1,0 0,0 0,-1 0,1 0,0 0,0-1,0 1,0 0,0 0,0 0,-1-1,1 1,0-1,0 1,0 0,-1-1,1 1,0-1,0 0,-1 1,1-1,-1 0,42-37,-39 34,15-16,-6 5,0 1,1 0,0 1,1 1,1 0,0 1,0 0,1 1,7-2,-22 11,1 0,-1 1,0-1,1 1,-1-1,1 1,-1-1,1 1,-1 0,1 0,-1 0,1 0,-1 0,1 0,-1 0,1 0,-1 0,1 1,-1-1,0 1,1-1,-1 1,1 0,-1-1,0 1,0 0,1 0,-1 0,0 0,0 0,0 0,0 0,0 0,0 1,0-1,-1 0,1 0,0 1,-1-1,1 1,-1-1,1 0,-1 1,-2 66,-36 22,23-65</inkml:trace>
  <inkml:trace contextRef="#ctx0" brushRef="#br0" timeOffset="1476.528">1665 565,'-14'1,"-1"2,1 0,0 0,0 2,0 0,1 0,-1 1,1 1,1 0,-1 1,1 0,1 1,0 0,0 1,0 0,1 1,1 0,-4 6,-11 8,-1-10,24-32,24-9,0 1,2 1,0 1,2 1,0 1,1 2,6-2,12-11,-44 30,-1 1,0-1,1 0,-1 1,1-1,-1 1,1 0,0-1,0 1,-1 0,1 0,0 0,0 0,0 1,0-1,0 0,0 1,1-1,-1 1,0 0,0 0,0 0,0 0,0 0,0 0,1 1,-1-1,0 1,0-1,0 1,0 0,0 0,0 0,0 0,-1 0,1 0,0 0,0 1,-1-1,1 0,-1 1,1 0,0 1,17 90,13 63,-29-125,-7-25</inkml:trace>
  <inkml:trace contextRef="#ctx0" brushRef="#br0" timeOffset="1694.851">1524 592,'34'0,"20"5,6 2,-2-1,-7-1,-11 3,-9 1,-8-2</inkml:trace>
  <inkml:trace contextRef="#ctx0" brushRef="#br0" timeOffset="2064.782">2399 424,'-30'39,"-2"-1,-1-1,-2-2,-6 3,-23 23,59-55,0-1,-1 0,0-1,0 0,0 1,0-2,-1 1,1-1,-1 0,0 0,0-1,0 0,0 0,0-1,-1 0,-6-3</inkml:trace>
  <inkml:trace contextRef="#ctx0" brushRef="#br0" timeOffset="2309.838">2089 452,'9'14,"14"20,6 8,0 2,-2-2,0-7,-4-6,-2-7,1-3,1-5,-4 1,1-3,-4-3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2:17.8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1 331,'154'-193,"-115"149,33-49,-72 94,0-1,0 0,0 1,0-1,0 1,1-1,-1 1,0-1,0 0,0 1,1-1,-1 0,0 1,1-1,-1 0,0 1,1-1,-1 0,0 1,1-1,-1 0,1 0,-1 0,0 1,1-1,-1 0,1 0,-1 0,1 0,-1 0,0 0,1 0,-1 0,1 0,-1 0,1 0,-1 0,1 0,-1 0,0 0,1 0,-1-1,1 1,-1 0,1 0,-1 0,0-1,1 1,-1 0,0-1,1 1,-1 0,0-1,1 1,-1 0,0-1,0 1,0-1,1 1,-1 0,0-1,0 1,0-1,0 39,-13 19,11-50,-1-1,1 0,1 1,-1-1,1 1,0 0,1 0,-1-1,1 1,1 0,-1 0,1-1,1 1,-1 0,1-1,0 1,1 1,-1-3,1 0,-1 0,1 0,0-1,1 1,-1-1,1 1,0-1,0 0,0-1,1 1,-1-1,1 1,0-1,0-1,0 1,0-1,0 0,0 0,1 0,-1-1,1 0,-1 0,1 0,0-1,-1 0,1 0,0 0,-1-1,1 0,0 0,-1 0,0-1,1 1,-1-1,0-1,1 0,15-8,-1-2,0-1,-1 0,-1-1,0-1,-1-1,-1-1,-1 0,0-1,-1 0,-1-1,-1-1,-1-1,2-11,-14 21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2:18.1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188 0,'0'1,"-19"12,1 2,1 0,0 1,1 0,1 2,1 0,0 0,1 2,2-1,-1 1,-5 16,17-34,-1-1,0 1,1 0,-1-1,0 1,1 0,0 0,-1-1,1 1,0 0,0 0,0-1,0 1,0 0,1-1,-1 1,1 0,-1 0,1-1,-1 1,1 0,0-1,0 1,-1-1,1 1,0-1,1 0,-1 1,0-1,0 0,1 0,-1 0,0 0,1 0,-1 0,1 0,-1 0,1 0,0-1,-1 1,1-1,0 1,-1-1,1 0,0 1,1-1,81-16,-75 12,1 0,-1 0,0-1,-1 0,1-1,-1 0,0 0,0-1,-1 0,0 0,0-1,-1 0,0 0,0 0,-1-1,0 0,0 0,-1 0,0 0,-1-1,1-4,-4 10,0 0,0-1,-1 1,0 0,1-1,-2 1,1 0,0 0,-1 0,0 0,0 0,0 0,0 0,0 1,-1-1,0 1,0 0,0 0,0 0,0 0,-1 0,1 0,-1 1,1 0,-1 0,0 0,0 0,0 1,0-1,-1 1,1 0,0 0,0 1,-1-1,1 1,0 0,-1 0,1 0,0 1,-1-1,0 2,-15 3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2:18.8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330 1,'-249'120,"215"-89,34-30,-1 0,1 0,0 0,0 0,-1 0,1 0,0 0,0 0,0 0,0 0,0 0,1 0,-1 0,0 0,0 0,1 0,-1 0,0 0,1 0,-1 0,1-1,-1 1,1 0,0 0,-1 0,1-1,0 1,-1 0,1-1,0 1,0-1,0 1,-1-1,1 1,0-1,0 1,0-1,0 0,0 0,0 1,1-1,65 14,-62-14,-1-1,1 1,0 0,0 0,-1 0,1 1,0-1,-1 1,1 0,0 1,-1-1,0 1,1 0,-1 0,0 0,0 1,0-1,0 1,0 0,-1 0,1 0,-1 1,0-1,0 1,0 0,0 0,-1 0,0 0,1 0,-2 1,1-1,0 0,0 5,-4-1,-1 0,0 0,-1 0,1 0,-1-1,-1 1,0-1,0 0,0 0,-1-1,0 1,0-1,0-1,-1 1,0-1,0 0,0-1,-1 1,0-2,1 1,-1-1,-6 2,5-1,-76 35,70-36,3-4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2:19.2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1,'0'425,"-3"-392,0 0,-2 0,-2 0,-1-1,-1 0,-7 14,31-62,-4 5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2:19.5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58 552,'-19'38,"-2"14,3-4</inkml:trace>
  <inkml:trace contextRef="#ctx0" brushRef="#br0" timeOffset="186.963">87 242,'-5'5,"-1"1</inkml:trace>
  <inkml:trace contextRef="#ctx0" brushRef="#br0" timeOffset="605.668">454 382,'-21'12,"1"0,0 1,1 1,1 1,0 1,1 0,1 1,0 1,2 1,-7 9,20-26,-1 0,0 0,0 0,1 0,-1 0,1 1,0-1,-1 0,1 1,0-1,1 1,-1 0,0-1,1 1,-1 0,1-1,0 1,0 0,0-1,0 1,1 0,-1-1,1 1,-1 0,1-1,0 1,0-1,0 1,0-1,1 1,-1-1,1 0,-1 0,1 0,0 0,0 0,0 0,0 0,0 0,0-1,0 1,1-1,-1 0,0 1,1-1,2 0,6 1,0 0,0-2,0 1,0-1,0-1,0 0,0-1,0 0,0 0,0-1,-1-1,1 0,-1 0,0-1,0 0,-1-1,1 0,145-123,67-126,-166 149,-54 101,-1 0,1 1,-1-1,0 0,0-1,0 1,-1 0,1 0,-1 0,0 0,-1 0,0 0,1 0,-2 0,1 0,0 0,-1 0,0 0,0 0,-1 1,-1-4,-2 4,0 1,0 0,-1 1,1-1,0 1,-1 0,1 1,-1-1,0 1,1 1,-1-1,0 1,0 0,0 1,1 0,-1 0,0 0,1 1,-1 0,1 0,0 1,0-1,0 1,0 1,0-1,0 1,-1 1,0-1,-12 5,1 1,-1 1,2 1,0 0,0 2,1-1,1 2,1 0,0 1,0 1,2 0,0 0,1 1,-8 18,16-27,0-1,0 1,1 0,0-1,0 1,1 0,0 0,1 0,0 0,0 0,1 0,0 0,1 0,0 0,0 0,1-1,0 1,1-1,-1 0,2 0,-1 0,1 0,0-1,1 0,0 0,0 0,0-1,1 0,0 0,0 0,0-1,1 0,4 1,18 10,1-1,1-2,0-1,0-1,1-2,0-1,1-2,20 1,-43-6,-1 0,0 0,0-1,1-1,-1 1,0-2,0 1,0-2,0 1,0-1,0-1,-1 1,1-2,-1 1,5-5,5-7</inkml:trace>
  <inkml:trace contextRef="#ctx0" brushRef="#br0" timeOffset="5124.933">1131 439,'82'33,"-68"-27,1-1,0-1,0 0,0-2,1 1,-1-2,1 0,-1-1,1 0,-1-1,1-1,-1-1,0 0,1-1,-13 4,0-1,-1 0,1 0,0 0,-1 0,1-1,-1 1,1 0,-1-1,0 0,0 0,0 0,0 0,0 0,0 0,0 0,-1 0,1-1,-1 1,1-1,-1 1,0-1,0 0,0 1,-1-1,1 0,-1 0,1 1,-1-1,0 0,0 0,0 0,0 1,-1-1,1 0,-1 0,0 1,1-1,-1 0,-1 1,1-1,0 1,0-1,-1 1,0-1,1 1,-1 0,0 0,0 0,0 0,0 0,-1 1,0-2,-4-2,-1 0,1 0,-1 1,1 0,-1 1,0 0,-1 0,1 0,-1 1,1 0,-1 1,1 0,-1 0,0 1,0 0,1 1,-1 0,0 0,1 1,-1 0,1 0,0 1,-1 0,1 0,1 1,-1 0,0 1,1 0,0 0,0 0,1 1,-1 0,-2 4,-45 95,52-101,1 0,0 0,1 0,-1 0,1 0,0 0,0 0,0 0,0 1,1-1,-1 0,1 0,0 0,0 0,1 0,-1 0,1-1,0 1,0 0,0-1,1 0,-1 1,1-1,0 0,-1 0,2 0,0 0,115 45,-91-42,-1-1,1-1,1-2,-1-1,0-1,17-2,10 0,-31 2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0:43.98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30,'57'17,"1"-2,0-3,1-3,0-2,1-3,-1-3,1-2,9-3,33 2,86 2,321-12,-315-2,1 9,153 17,118 33,-165-14,527-33,-631-26,-5 16,38-3,-105 13,137-25,285-3,-122 32,-312 8,111-3,-78-21,0 8,117 9,46 25,-72-30,43-54,-256 55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0:44.97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1 131,'538'-47,"-201"25,-157 10,119 9,-10 1,103-24,626 25,-885-16,-116 19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0:50.4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310 310,'-16'432,"-19"-263,-22-39,53-122</inkml:trace>
  <inkml:trace contextRef="#ctx0" brushRef="#br0" timeOffset="634.912">0 338,'23'-27,"1"0,1 1,2 1,0 2,1 1,2 1,0 1,13-5,-16 8,0 2,1 0,1 2,0 1,1 1,0 1,0 2,1 1,0 2,0 1,1 1,-1 2,1 1,0 1,-22 0,0 1,0 0,-1 1,1 0,0 0,-1 1,0 0,0 0,0 1,0 1,-1-1,0 1,0 1,0 0,-1 0,0 0,0 1,-1 0,0 0,-1 0,1 1,0 2,-6-1,0 0,0 0,-1-1,0 1,0 0,-1-1,-1 1,1-1,-1 0,-1 0,0 0,0 0,-1 0,0-1,-1 0,1 0,-2 0,1-1,-1 0,0 0,0-1,-21 22,-1-2,-1-1,-1-1,-1-1,-1-2,0-2,-2-1,0-1,-23 6,-47 26,104-47,1-1,-1 0,0 1,1-1,-1 1,1 0,-1-1,1 1,0-1,0 1,0 0,0-1,0 1,0-1,0 1,0 0,1-1,-1 1,0-1,1 1,0-1,-1 1,1-1,0 1,0-1,-1 0,1 1,0-1,1 0,-1 0,0 0,0 0,0 0,1 0,-1 0,0 0,1 0,-1-1,1 1,0 0,4 4,38 38,126 102,-55-68,-98-69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4:54.3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24,'10'5,"7"1,7 0,3-1,2-2,1-1,0 0,0-2,-6-5,-1-1,0 0,0 1,2 1,-4-3,0-1,-9 1,-6 2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1:11.45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55,'99'7,"0"-5,0-4,0-4,47-11,-100 12,87-12,0 6,1 5,0 7,16 7,399 39,-99-18,-52-19,-250 2,1-6,2-7,-64 0,155-27,378 29,-394-29,40 16,-167 0,0 5,0 4,38 6,4-1,1078-2,-993 29,-1-31,-37-24,388 25,467 1,-846 27,29 4,544-32,1727 1,-2214-28,-73 15,-83 1,1 5,85 9,-66-1,-75-7,-53 6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1:17.5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317 1,'-27'54,"1"-11,-2-1,-2-1,-2-2,-5 2,-81 71,99-98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1:18.4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210 188,'0'45,"1"-8,-1 0,-1-1,-3 1,-1-1,-1 0,-6 15,2-20,-2-1,0 0,-2-1,-2-1,-5 8,-59 98,63-82,31-53,-5-7</inkml:trace>
  <inkml:trace contextRef="#ctx0" brushRef="#br0" timeOffset="717.017">97 498,'0'6,"1"0,-1 0,2 0,-1-1,0 1,1-1,0 1,1-1,-1 0,1 0,0 0,0 0,1 0,-1-1,1 1,0-1,0 0,1 0,-1 0,1-1,0 0,0 0,0 0,0 0,0-1,1 0,-1 0,1 0,-1-1,1 0,0 0,0 0,0-1,-1 0,1 0,0 0,0-1,0 1,0-2,5-5,0 0,-1-1,0 0,0-1,-1 0,0 0,-1-1,0-1,0 1,-1-1,-1 0,0-1,0 1,-1-1,-1 0,0-1,1-4,16-33,109-206,-98 127,-50 150,-18 144,30 148,-6-243,8-58,1-1,1 1,0 0,1 0,0 0,1 0,0 0,1 0,1 3,3 3</inkml:trace>
  <inkml:trace contextRef="#ctx0" brushRef="#br0" timeOffset="7549.837">887 498,'-38'-16,"30"17,0-1,0 1,1 1,-1-1,0 1,1 1,-1-1,1 1,0 1,0-1,0 1,0 0,1 1,-1-1,1 2,0-1,1 0,-3 4,7-7,1 1,-1-1,1 1,0-1,0 0,0 1,0-1,0 1,0-1,1 0,-1 1,1-1,0 1,-1-1,1 0,0 0,1 0,-1 1,0-1,0 0,1-1,-1 1,1 0,0 0,0 0,0-1,-1 1,1-1,1 0,-1 0,0 1,0-1,0 0,1-1,0 1,20 19,-20-18,-1 0,0 0,0 0,0 0,0 0,-1 0,1 1,-1-1,1 1,-1-1,0 1,0 0,0 0,0-1,0 1,-1 0,1 0,-1 0,0 0,0-1,0 1,0 0,0 0,-1 0,1 0,-1 0,0-1,0 1,0 0,0-1,0 1,-1 0,1-1,-1 0,0 1,1-1,-1 0,0 0,0 0,-1 0,1 0,0 0,-1-1,1 1,-1-1,1 0,-1 1,1-1,-1 0,0-1,-1 1,-74-1,58-7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1:44.33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0 131,'88'1,"226"-13,199-35,-19-8,-380 38,-98 29,-17-2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1:49.91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0 114,'1'-2,"1"0,-1 1,1-1,-1 0,1 0,0 1,0-1,-1 1,1 0,0-1,1 1,-1 0,0 0,0 0,0 1,0-1,1 0,-1 1,0 0,1-1,-1 1,0 0,1 0,-1 0,1 1,0-2,141 24,-30 5,93 3,47-42,35-25,56 25,-255 12,186 28,520-30,-560-26,-60 15,-76 0,0 5,0 4,32 7,11-2,3838-2,-3454 27,827-27,114 0,-865-25,800-35,-461 32,-238 28,-636 0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2:03.3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243 255,'31'-21,"-12"6,0 1,1 1,1 0,0 2,0 0,1 2,1 0,-1 1,1 2,1 0,-1 1,1 2,-18 2,-1 0,1 1,-1-1,1 1,0 1,-1-1,1 1,-1 0,1 0,-1 0,1 1,-1 0,0 0,0 1,0-1,0 1,0 0,-1 0,1 1,-1-1,0 1,0 0,0 0,0 0,-1 1,3 3,1 8,-1 0,0 1,-1-1,-1 1,0 1,-1-1,-1 0,-1 1,-1-1,0 0,-1 1,-1 5,0 16,-29 264,32-203,-39-166,33 57,-1 0,1 1,-2 0,1 0,-1 0,0 1,-1 0,0 1,0-1,0 1,-1 1,0 0,0 0,0 1,0 0,-1 0,0 1,0 0,0 1,0 0,0 1,0 0,0 0,-1 1,1 1,-14 6,1 0,1 2,0 1,0 1,0 0,2 2,0 0,0 2,1 0,1 1,0 0,-1 4,15-16,-21 19,1 1,1 1,1 1,1 1,-12 20,19-22</inkml:trace>
  <inkml:trace contextRef="#ctx0" brushRef="#br0" timeOffset="520.618">384 536,'424'-125,"-306"101,-117 24,0 0,-1-1,1 1,0 0,-1 0,1 0,0 0,0 0,0 0,-1 0,1 0,0 0,0 0,-1 0,1 0,0 1,-1-1,1 0,0 0,0 1,-1-1,1 1,-1-1,1 0,0 1,-1-1,1 1,-1 0,1-1,-1 1,1-1,-1 1,0 0,1-1,-1 1,0 0,1-1,-1 1,0 0,0 0,0-1,1 1,-1 0,0 0,0-1,0 1,0 0,-1 0,1-1,0 1,0 0,0 0,0-1,-1 1,1 0,0-1,-1 1,1 0,-1-1,1 1,-1 0,1-1,-1 1,1-1,-1 1,0-1,-1 7,-16 49,12-44,1 0,1 0,0 1,1-1,0 1,1-1,1 1,0 0,0 0,1 0,1 0,0 1,5 5</inkml:trace>
  <inkml:trace contextRef="#ctx0" brushRef="#br0" timeOffset="5105.935">1146 593,'5'-5,"1"4,0 6,4 2,0 6,-2 4,-2 5,-7 3,-3 2,-6 2,4-10,3-12,1-7</inkml:trace>
  <inkml:trace contextRef="#ctx0" brushRef="#br0" timeOffset="5336.573">1202 198,'-9'5,"1"1,7 0,4-1</inkml:trace>
  <inkml:trace contextRef="#ctx0" brushRef="#br0" timeOffset="6118.432">1513 452,'0'-14,"0"22,-1 24,-47 148,23-103,14-61,14-47,10-9,0 1,3 1,1 0,2 1,20-28,-39 64,0 1,0-1,0 1,0-1,0 1,0-1,0 1,0-1,0 1,0 0,0-1,0 1,0-1,1 1,-1-1,0 1,0 0,1-1,-1 1,0-1,1 1,-1 0,0-1,1 1,-1 0,0 0,1-1,-1 1,1 0,-1 0,0 0,1-1,-1 1,1 0,-1 0,1 0,-1 0,1 0,-1 0,1 0,-1 0,1 0,-1 0,0 0,1 0,-1 0,1 0,-1 1,1-1,-1 0,1 0,-1 0,0 1,1-1,-1 0,1 1,-1-1,0 0,1 1,-1-1,0 0,0 1,1-1,-1 1,4 33,-3-23,-1-2,0 1,1-1,0 0,1 1,0-1,0 0,1 0,0 0,1 0,0-1,0 1,1-1,0 0,0 0,1-1,0 1,1-1,-1-1,1 1,0-1,1 0,0-1,0 0,6 3,-10-7,0-1,1 0,-1 0,0 0,0-1,0 1,0-1,0 0,0 0,0-1,0 1,0-1,-1 0,1 0,-1 0,1 0,-1 0,0-1,0 0,0 0,0 0,0 0,0 0,0-1,53-87,-22 4,-28 62</inkml:trace>
  <inkml:trace contextRef="#ctx0" brushRef="#br0" timeOffset="6670.67">2247 424,'-18'11,"2"0,-1 2,2 0,0 0,0 1,1 1,1 0,1 1,0 1,1 0,-1 2,11-16,-1 0,1 0,0-1,-1 1,2 0,-1 0,0 0,0 0,1 0,0 0,0 0,-1 1,2-1,-1 0,0 0,1 0,-1 0,1 0,0 0,0 0,0 0,0-1,1 1,-1 0,1 0,0-1,0 1,0-1,0 0,0 0,0 1,0-1,1 0,-1-1,1 1,0 0,-1-1,1 0,0 1,0-1,0 0,0 0,0-1,0 1,0-1,0 1,6-1,0 1,0-1,-1 0,1-1,0 0,0 0,0-1,-1 0,1-1,-1 1,0-2,1 1,-2-1,1-1,0 1,-1-1,0-1,0 1,4-5,5-5,-1 0,-1-1,0-1,-1-1,0 0,-2-1,5-9,7-16,-1-1,-2-1,-3-1,8-31,-23 68,-1-1,1 1,-1 0,-1 0,0 0,-1 0,0 0,0-1,-1 1,0 0,-1 1,0-1,-1 0,0 1,0 0,-1 0,0 0,0 0,-1 1,-1 0,1 0,-7-5,9 10,0 0,-1 1,1 0,0 0,-1 0,1 1,-1-1,1 1,-1 0,0 1,1-1,-1 1,0 0,0 0,0 0,1 1,-1-1,0 1,1 0,-1 1,1-1,-1 1,1 0,0 0,-1 0,1 0,0 1,-1 1,-6 3,1 1,-1 0,2 0,-1 1,1 1,1-1,0 1,0 1,1-1,-1 3,0 0,1 1,1 0,0 1,1-1,0 1,1 0,1 1,0-1,1 0,1 1,0 0,1-1,2 11,6-7,0 0,2-1,0 0,1 0,1-1,1-1,0 0,1-1,0 0,2-1,-1 0,2-2,0 0,15 9,-4-4,0-1,0-1,2-2,-1 0,2-2,0-2,24 5,-30-9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2:16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0 143,'34'7,"1"-1,-1-2,1-2,-1-1,1-1,0-2,-1-2,0-1,0-1,0-2,15-6,-43 12,0 0,-1-1,1 0,-1 1,1-1,-1-1,0 1,-1-1,1 0,-1 0,1-1,-1 1,0-1,-1 0,1 0,-1 0,0 0,0-1,-1 1,1-1,-1 0,-1 1,1-1,-1-2,-1 8,1-1,-1 1,0-1,0 1,0-1,0 1,0-1,-1 1,1-1,0 1,0-1,0 1,0 0,0-1,-1 1,1-1,0 1,0-1,-1 1,1 0,0-1,-1 1,1 0,0-1,-1 1,1 0,-1 0,1-1,0 1,-1 0,1 0,-1-1,1 1,-1 0,1 0,-1 0,1 0,-1 0,1 0,-1 0,1 0,0 0,-1 0,1 0,-1 0,1 0,-1 0,1 1,-1-1,1 0,-1 0,1 0,0 1,-1-1,1 0,-1 1,1-1,0 0,-1 1,1-1,0 0,-1 1,1-1,0 0,0 1,0-1,-1 1,1-1,0 1,0-1,-22 31,8 7,1 1,3 1,1 0,1 0,3 0,1 1,3 0,0 0,6 35,-4-18,-1-39,2 35,-3-1,-2 0,-3-1,-4 15,7-53,0 0,-1 0,-1 0,0-1,0 1,-2-2,0 1,0-1,-1 0,0 0,-1-1,-1 0,0 0,0-1,-1-1,0 0,0 0,-4 0,10-4,0-1,-1 0,0-1,0 1,0-1,0 0,-1-1,1 1,-1-1,1-1,-1 1,0-1,0 0,0-1,0 1,1-1,-1-1,0 1,0-1,0-1,1 1,-1-1,0 0,1 0,0-1,-1 0,1 0,0-1,1 1,-1-1,-2-3,5 3,0-1,0 0,0-1,1 1,-1 0,1-1,1 1,-1-1,1 0,0 1,0-1,1 0,0 0,0 0,0 0,0 1,1-1,0 0,0 0,1 1,0-3,53-113,-32 86,2 2,2 0,1 2,1 0,2 3,32-24,-54 44,1 1,0 1,0 0,1 0,-1 1,2 0,-1 1,0 0,1 1,-1 0,1 1,0 1,0-1,3 2,10 0</inkml:trace>
  <inkml:trace contextRef="#ctx0" brushRef="#br0" timeOffset="357.588">847 481,'-12'3,"-1"0,1 0,0 2,0-1,1 2,-1-1,1 2,0-1,1 2,-1-1,1 1,1 1,0 0,0 0,-4 6,12-13,0 0,-1 1,1-1,0 1,0-1,0 1,1-1,-1 1,1 0,-1-1,1 1,0 0,0 0,0-1,0 1,0 0,1-1,-1 1,1-1,0 1,0 0,0-1,0 1,0-1,1 0,-1 1,1-1,-1 0,1 0,0 0,0 0,0 0,0 0,0-1,0 1,0-1,1 1,-1-1,0 0,3 1,3 2,1 0,-1-1,1 0,0 0,-1-1,1 0,1-1,-1 0,0 0,0-1,8-1,-5 1,0-1,1-1,-1 0,0-1,0-1,-1 1,1-2,-1 1,0-2,0 0,0 0,-1-1,0 0,0 0,-1-1,0-1,0 0,-1 0,0 0,-1-1,0 0,0-1,-1 1,3-9,-8 14,-1 0,1 0,-1 1,0-1,0 0,-1 0,0 0,0 0,0 1,0-1,-1 0,1 1,-1-1,-1 1,1 0,0-1,-1 1,0 0,0 1,0-1,-1 0,1 1,-1 0,1 0,-3-1,-3-3,0 0,-1 1,0 0,0 1,0 0,-1 0,0 1,0 1,0 0,-3 0,1 2,-1 0,1 2,0-1,-1 2,1 0,0 0,0 2,0-1,1 1,-1 1,1 1,0-1,0 2,1 0,0 0,0 1,0 0,1 1,1 0,-1 1,1 0,1 0,0 1,-1 3,-4 7</inkml:trace>
  <inkml:trace contextRef="#ctx0" brushRef="#br0" timeOffset="723.132">1214 565,'28'60,"-28"-59,1 0,-1 0,1 0,0-1,0 1,-1 0,1 0,0-1,0 1,0 0,0-1,0 1,0-1,0 1,0-1,0 1,0-1,0 0,0 0,0 1,0-1,0 0,0 0,0 0,0 0,0 0,1 0,-1-1,0 1,0 0,0 0,0-1,0 1,0-1,0 1,0-1,0 1,0-1,-1 0,1 1,0-1,0 0,0 0,-1 1,1-1,0 0,-1 0,1 0,-1 0,1 0,-1 0,1 0,-1 0,0 0,1-1,87-130,-78 120,1 1,1 1,-1-1,2 2,-1 0,1 0,0 1,1 1,0 0,9-2,1 4,-6 6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2:13.0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0 282,'5'4,"0"0,1 0,0 0,-1-1,1 0,0 0,0-1,1 1,-1-1,1-1,-1 1,1-1,-1 0,1-1,0 1,-1-1,1-1,0 1,-1-1,1 0,-1-1,1 0,-1 0,0 0,0 0,6-4,6-8,-1 0,0-1,-1-1,-1 0,-1-2,0 1,-1-2,9-17,-22 35,0 0,0 0,0 0,1 0,-1 0,0 0,0 0,1 0,-1 0,1 0,-1 0,1 0,-1 0,1 0,-1 0,1 0,0 0,-1 0,1 1,0-1,0 0,0 1,0-1,0 0,-1 1,1-1,0 1,0-1,1 1,-1 0,0-1,0 1,0 0,0 0,0 0,0 0,0 0,0 0,0 0,0 0,0 0,0 1,1-1,-1 0,0 1,0-1,0 1,0-1,-1 1,1-1,0 1,0-1,0 1,0 0,0 0,16 101,9 108,22 35,-28-208,-20-37,0 1,1-1,-1 1,1-1,-1 1,1-1,-1 0,1 1,0-1,-1 0,1 1,-1-1,1 0,0 1,-1-1,1 0,0 0,-1 0,1 0,0 0,-1 0,1 0,0 0,-1 0,1 0,0 0,-1 0,1-1,0 1,-1 0,1 0,0-1,-1 1,1 0,-1-1,1 1,-1 0,1-1,-1 1,1-1,-1 1,1-1,-1 1,0-1,1 0,-1 1,0-1,1 1,-1-1,0 0,0 1,0-1,1 0,-1 1,0-1,0 0,0 1,68-200,96-251,-151 405,-13 40,-3 7</inkml:trace>
  <inkml:trace contextRef="#ctx0" brushRef="#br0" timeOffset="847.424">762 734,'-42'54,"76"-130,-23 57,2 1,0 0,0 1,2 1,0 0,1 1,1 0,8-5,-24 19,0 0,0 0,1 0,-1 0,0 0,1 0,-1 0,1 0,0 1,-1-1,1 0,-1 1,1 0,0-1,-1 1,1 0,0 0,0 0,-1 0,1 0,0 0,-1 0,1 1,0-1,-1 1,1-1,0 1,-1-1,1 1,-1 0,1 0,-1 0,1 0,-1 0,0 0,0 0,1 0,-1 1,0-1,0 1,0-1,0 0,-1 1,1-1,0 1,0 0,-1-1,1 1,-1 0,0-1,1 1,-1 0,0-1,0 1,0 1,6 135,-6-137,0 0,0 0,1-1,-1 1,0 0,0 0,1 0,-1 0,0 0,1-1,-1 1,1 0,-1 0,1-1,-1 1,1 0,0-1,-1 1,1-1,0 1,0-1,-1 1,1-1,0 1,0-1,0 0,-1 1,1-1,0 0,0 0,0 1,0-1,0 0,0 0,-1 0,1 0,0 0,0-1,0 1,0 0,0 0,0 0,-1-1,1 1,0-1,0 1,0 0,-1-1,1 1,0-1,0 0,-1 1,1-1,-1 0,42-37,-39 34,15-16,-6 5,0 1,1 0,0 1,1 1,1 0,0 1,0 0,1 1,7-2,-22 11,1 0,-1 1,0-1,1 1,-1-1,1 1,-1-1,1 1,-1 0,1 0,-1 0,1 0,-1 0,1 0,-1 0,1 0,-1 0,1 1,-1-1,0 1,1-1,-1 1,1 0,-1-1,0 1,0 0,1 0,-1 0,0 0,0 0,0 0,0 0,0 0,0 1,0-1,-1 0,1 0,0 1,-1-1,1 1,-1-1,1 0,-1 1,-2 66,-36 22,23-65</inkml:trace>
  <inkml:trace contextRef="#ctx0" brushRef="#br0" timeOffset="1476.528">1665 565,'-14'1,"-1"2,1 0,0 0,0 2,0 0,1 0,-1 1,1 1,1 0,-1 1,1 0,1 1,0 0,0 1,0 0,1 1,1 0,-4 6,-11 8,-1-10,24-32,24-9,0 1,2 1,0 1,2 1,0 1,1 2,6-2,12-11,-44 30,-1 1,0-1,1 0,-1 1,1-1,-1 1,1 0,0-1,0 1,-1 0,1 0,0 0,0 0,0 1,0-1,0 0,0 1,1-1,-1 1,0 0,0 0,0 0,0 0,0 0,0 0,1 1,-1-1,0 1,0-1,0 1,0 0,0 0,0 0,0 0,-1 0,1 0,0 0,0 1,-1-1,1 0,-1 1,1 0,0 1,17 90,13 63,-29-125,-7-25</inkml:trace>
  <inkml:trace contextRef="#ctx0" brushRef="#br0" timeOffset="1694.851">1524 592,'34'0,"20"5,6 2,-2-1,-7-1,-11 3,-9 1,-8-2</inkml:trace>
  <inkml:trace contextRef="#ctx0" brushRef="#br0" timeOffset="2064.782">2399 424,'-30'39,"-2"-1,-1-1,-2-2,-6 3,-23 23,59-55,0-1,-1 0,0-1,0 0,0 1,0-2,-1 1,1-1,-1 0,0 0,0-1,0 0,0 0,0-1,-1 0,-6-3</inkml:trace>
  <inkml:trace contextRef="#ctx0" brushRef="#br0" timeOffset="2309.838">2089 452,'9'14,"14"20,6 8,0 2,-2-2,0-7,-4-6,-2-7,1-3,1-5,-4 1,1-3,-4-3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2:17.8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1 331,'154'-193,"-115"149,33-49,-72 94,0-1,0 0,0 1,0-1,0 1,1-1,-1 1,0-1,0 0,0 1,1-1,-1 0,0 1,1-1,-1 0,0 1,1-1,-1 0,0 1,1-1,-1 0,1 0,-1 0,0 1,1-1,-1 0,1 0,-1 0,1 0,-1 0,0 0,1 0,-1 0,1 0,-1 0,1 0,-1 0,1 0,-1 0,0 0,1 0,-1-1,1 1,-1 0,1 0,-1 0,0-1,1 1,-1 0,0-1,1 1,-1 0,0-1,1 1,-1 0,0-1,0 1,0-1,1 1,-1 0,0-1,0 1,0-1,0 39,-13 19,11-50,-1-1,1 0,1 1,-1-1,1 1,0 0,1 0,-1-1,1 1,1 0,-1 0,1-1,1 1,-1 0,1-1,0 1,1 1,-1-3,1 0,-1 0,1 0,0-1,1 1,-1-1,1 1,0-1,0 0,0-1,1 1,-1-1,1 1,0-1,0-1,0 1,0-1,0 0,0 0,1 0,-1-1,1 0,-1 0,1 0,0-1,-1 0,1 0,0 0,-1-1,1 0,0 0,-1 0,0-1,1 1,-1-1,0-1,1 0,15-8,-1-2,0-1,-1 0,-1-1,0-1,-1-1,-1-1,-1 0,0-1,-1 0,-1-1,-1-1,-1-1,2-11,-14 21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2:18.1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188 0,'0'1,"-19"12,1 2,1 0,0 1,1 0,1 2,1 0,0 0,1 2,2-1,-1 1,-5 16,17-34,-1-1,0 1,1 0,-1-1,0 1,1 0,0 0,-1-1,1 1,0 0,0 0,0-1,0 1,0 0,1-1,-1 1,1 0,-1 0,1-1,-1 1,1 0,0-1,0 1,-1-1,1 1,0-1,1 0,-1 1,0-1,0 0,1 0,-1 0,0 0,1 0,-1 0,1 0,-1 0,1 0,0-1,-1 1,1-1,0 1,-1-1,1 0,0 1,1-1,81-16,-75 12,1 0,-1 0,0-1,-1 0,1-1,-1 0,0 0,0-1,-1 0,0 0,0-1,-1 0,0 0,0 0,-1-1,0 0,0 0,-1 0,0 0,-1-1,1-4,-4 10,0 0,0-1,-1 1,0 0,1-1,-2 1,1 0,0 0,-1 0,0 0,0 0,0 0,0 0,0 1,-1-1,0 1,0 0,0 0,0 0,0 0,-1 0,1 0,-1 1,1 0,-1 0,0 0,0 0,0 1,0-1,-1 1,1 0,0 0,0 1,-1-1,1 1,0 0,-1 0,1 0,0 1,-1-1,0 2,-15 3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4:54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0,'19'5,"16"1,7 0,1-1,-2-1,-4-7,-2-2,-3-1,-7 2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2:18.8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330 1,'-249'120,"215"-89,34-30,-1 0,1 0,0 0,0 0,-1 0,1 0,0 0,0 0,0 0,0 0,0 0,1 0,-1 0,0 0,0 0,1 0,-1 0,0 0,1 0,-1 0,1-1,-1 1,1 0,0 0,-1 0,1-1,0 1,-1 0,1-1,0 1,0-1,0 1,-1-1,1 1,0-1,0 1,0-1,0 0,0 0,0 1,1-1,65 14,-62-14,-1-1,1 1,0 0,0 0,-1 0,1 1,0-1,-1 1,1 0,0 1,-1-1,0 1,1 0,-1 0,0 0,0 1,0-1,0 1,0 0,-1 0,1 0,-1 1,0-1,0 1,0 0,0 0,-1 0,0 0,1 0,-2 1,1-1,0 0,0 5,-4-1,-1 0,0 0,-1 0,1 0,-1-1,-1 1,0-1,0 0,0 0,-1-1,0 1,0-1,0-1,-1 1,0-1,0 0,0-1,-1 1,0-2,1 1,-1-1,-6 2,5-1,-76 35,70-36,3-4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2:19.2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1,'0'425,"-3"-392,0 0,-2 0,-2 0,-1-1,-1 0,-7 14,31-62,-4 5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2:19.5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58 552,'-19'38,"-2"14,3-4</inkml:trace>
  <inkml:trace contextRef="#ctx0" brushRef="#br0" timeOffset="186.963">87 242,'-5'5,"-1"1</inkml:trace>
  <inkml:trace contextRef="#ctx0" brushRef="#br0" timeOffset="605.668">454 382,'-21'12,"1"0,0 1,1 1,1 1,0 1,1 0,1 1,0 1,2 1,-7 9,20-26,-1 0,0 0,0 0,1 0,-1 0,1 1,0-1,-1 0,1 1,0-1,1 1,-1 0,0-1,1 1,-1 0,1-1,0 1,0 0,0-1,0 1,1 0,-1-1,1 1,-1 0,1-1,0 1,0-1,0 1,0-1,1 1,-1-1,1 0,-1 0,1 0,0 0,0 0,0 0,0 0,0 0,0-1,0 1,1-1,-1 0,0 1,1-1,2 0,6 1,0 0,0-2,0 1,0-1,0-1,0 0,0-1,0 0,0 0,0-1,-1-1,1 0,-1 0,0-1,0 0,-1-1,1 0,145-123,67-126,-166 149,-54 101,-1 0,1 1,-1-1,0 0,0-1,0 1,-1 0,1 0,-1 0,0 0,-1 0,0 0,1 0,-2 0,1 0,0 0,-1 0,0 0,0 0,-1 1,-1-4,-2 4,0 1,0 0,-1 1,1-1,0 1,-1 0,1 1,-1-1,0 1,1 1,-1-1,0 1,0 0,0 1,1 0,-1 0,0 0,1 1,-1 0,1 0,0 1,0-1,0 1,0 1,0-1,0 1,-1 1,0-1,-12 5,1 1,-1 1,2 1,0 0,0 2,1-1,1 2,1 0,0 1,0 1,2 0,0 0,1 1,-8 18,16-27,0-1,0 1,1 0,0-1,0 1,1 0,0 0,1 0,0 0,0 0,1 0,0 0,1 0,0 0,0 0,1-1,0 1,1-1,-1 0,2 0,-1 0,1 0,0-1,1 0,0 0,0 0,0-1,1 0,0 0,0 0,0-1,1 0,4 1,18 10,1-1,1-2,0-1,0-1,1-2,0-1,1-2,20 1,-43-6,-1 0,0 0,0-1,1-1,-1 1,0-2,0 1,0-2,0 1,0-1,0-1,-1 1,1-2,-1 1,5-5,5-7</inkml:trace>
  <inkml:trace contextRef="#ctx0" brushRef="#br0" timeOffset="5124.933">1131 439,'82'33,"-68"-27,1-1,0-1,0 0,0-2,1 1,-1-2,1 0,-1-1,1 0,-1-1,1-1,-1-1,0 0,1-1,-13 4,0-1,-1 0,1 0,0 0,-1 0,1-1,-1 1,1 0,-1-1,0 0,0 0,0 0,0 0,0 0,0 0,0 0,-1 0,1-1,-1 1,1-1,-1 1,0-1,0 0,0 1,-1-1,1 0,-1 0,1 1,-1-1,0 0,0 0,0 0,0 1,-1-1,1 0,-1 0,0 1,1-1,-1 0,-1 1,1-1,0 1,0-1,-1 1,0-1,1 1,-1 0,0 0,0 0,0 0,0 0,-1 1,0-2,-4-2,-1 0,1 0,-1 1,1 0,-1 1,0 0,-1 0,1 0,-1 1,1 0,-1 1,1 0,-1 0,0 1,0 0,1 1,-1 0,0 0,1 1,-1 0,1 0,0 1,-1 0,1 0,1 1,-1 0,0 1,1 0,0 0,0 0,1 1,-1 0,-2 4,-45 95,52-101,1 0,0 0,1 0,-1 0,1 0,0 0,0 0,0 0,0 1,1-1,-1 0,1 0,0 0,0 0,1 0,-1 0,1-1,0 1,0 0,0-1,1 0,-1 1,1-1,0 0,-1 0,2 0,0 0,115 45,-91-42,-1-1,1-1,1-2,-1-1,0-1,17-2,10 0,-31 2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5:40.3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161 16,'-2'1,"0"1,1-1,-1 1,0 0,0-1,1 1,-1 0,1 0,0 0,-1 0,1 0,0 0,0 0,0 0,1 1,-1-1,1 0,-1 1,1-1,-1 0,1 1,0-1,0 1,1 1,-2-1,-4 96,-11 58,-69 96,74-235,0-44,10 25,-2-17,1 0,1 0,1 0,0 1,1-1,1 0,1 0,0 1,1-1,1 1,1 0,4-8,2-15,119-240,-118 266,-12 46,-1-29,14 233,-9-215,1-1,0 1,1-1,2-1,0 1,0-1,2-1,1 0,0-1,1 0,1 0,4 3,-17-19,0 0,0 0,0 0,1 0,-1 0,0 0,0 0,0 0,1-1,-1 1,0 0,1-1,-1 1,1-1,-1 0,0 1,1-1,-1 0,1 0,-1 0,1 0,-1 0,1 0,-1 0,1-1,-1 1,0 0,1-1,-1 1,1-1,-1 0,0 1,0-1,1 0,-1 0,0 0,0 0,0 0,0 0,0 0,0 0,0 0,0 0,0-1,-1 1,1 0,0-1,-1 1,1 0,-1-1,0 1,1-1,-1 1,0-1,0-1,86-312,-84 307,1 1,-1 1,0 0,0 0,-1-1,0 1,0-1,-1 0,1 1,-1-1,-1 1,1-1,-1 0,0 1,-1-1,-1-5,-3 6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5:42.6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27 539,'-5'-15,"0"1,1-1,0 0,1 0,1 0,0-1,1 1,1 0,0-1,1 1,1-1,0 1,1 0,1 0,0 0,1 1,0-1,2 1,0 1,0-1,1 1,2-3,-8 13,7-12,0 0,1 1,0 0,1 1,0 0,1 1,11-9,-22 20,0 0,1 0,-1 1,0-1,0 0,0 1,1-1,-1 1,0-1,0 1,1 0,-1-1,1 1,-1 0,0 0,1 0,-1 0,0 0,1 0,-1 1,0-1,1 0,-1 1,0-1,1 1,-1-1,0 1,0 0,0-1,1 1,-1 0,0 0,0 0,0 0,0 0,0 0,-1 0,1 0,0 0,0 0,-1 0,1 1,-1-1,1 0,-1 0,1 1,-1-1,0 1,13 68,-8 70,-5-139,0 0,0 0,0 0,0 0,0 0,1 0,-1 0,0 0,1 0,-1 0,1 0,-1 0,1 0,-1 0,1-1,0 1,0 0,-1 0,1-1,0 1,0 0,0-1,-1 1,1-1,0 1,0-1,0 0,0 1,0-1,0 0,0 0,0 1,0-1,0 0,0 0,0 0,0 0,0-1,0 1,0 0,0 0,0 0,0-1,0 1,0-1,0 1,0-1,0 1,0-1,-1 1,1-1,0 0,0 1,-1-1,1 0,0 0,0 0,37-51,-36 49,22-35,1 2,2 0,2 2,29-28,-57 60,-1 1,1-1,0 0,0 0,1 1,-1-1,0 1,0-1,1 1,-1 0,1-1,-1 1,1 0,0 0,-1 0,1 0,0 0,0 0,-1 1,1-1,0 1,0-1,0 1,0 0,0 0,0-1,0 1,0 1,0-1,0 0,0 0,0 1,0-1,0 1,-1 0,1-1,0 1,0 0,-1 0,1 0,0 0,-1 0,1 1,-1-1,1 0,-1 1,0-1,0 1,1 0,-1-1,0 1,0 1,1 7,-1 0,0 1,-1-1,0 1,0-1,-1 1,0-1,-1 1,0-1,-4 10,-7 55,24-34,0-28</inkml:trace>
  <inkml:trace contextRef="#ctx0" brushRef="#br0" timeOffset="1131.783">987 59,'-59'-48,"53"47,-1 0,1 0,-1 1,0 0,1 0,-1 0,1 1,-1 0,0 0,1 1,0 0,-1 0,1 0,0 1,0 0,1 0,-1 1,0-1,1 1,-5 5,-3 2,0 0,1 1,0 1,1 0,0 0,2 1,-7 11,13-19,0 1,0-1,1 1,-1 0,2 0,-1 0,1 0,0 0,0 0,1 1,0-1,0 0,2 6,-2-11,0 1,1-1,-1 1,1-1,0 0,0 1,0-1,0 0,0 0,1 1,-1-1,1 0,-1 0,1-1,0 1,0 0,0 0,0-1,0 1,0-1,0 0,0 0,0 0,1 0,-1 0,1 0,-1 0,0-1,1 1,-1-1,1 0,-1 0,1 0,-1 0,1 0,-1 0,1-1,-1 1,2-1,7-3,-1 0,0 0,0-1,0 0,0 0,-1-1,0-1,-1 0,8-7,2 0,-7 5,1 0,-1 0,-1-2,0 1,-1-1,1 0,-2-1,0 0,-1-1,2-3,0-2,-6 13,1-1,-2 0,1 0,0 1,-1-2,0 1,-1 0,1 0,-1-1,-1 1,1 0,-1-1,0-4,0 11,-1 0,1 0,0 0,0 0,0 1,-1-1,1 0,0 0,0 0,-1 0,1 0,0 0,-1 0,1 1,0-1,0 0,-1 0,1 0,0 0,0 0,-1 0,1 0,0-1,-1 1,1 0,0 0,0 0,-1 0,1 0,0 0,0 0,-1-1,1 1,0 0,0 0,0 0,-1 0,1-1,0 1,0 0,0 0,-1-1,1 1,0 0,0 0,0-1,0 1,0 0,0 0,0-1,0 1,0 0,0-1,0 1,0 0,-7 24,31 82,-3-37,-8-1,-3 1,-2 1,-4 0,-3-1,-3 11,-24 60,24-126,-1 1,0-1,-1-1,-1 1,0-1,-1 1,0-1,-1-1,0 1,-1-1,-1-1,0 0,0 0,-1 0,-6 4,14-14,0 0,0 1,0-1,0 0,-1 0,1 0,0 0,-1 0,1-1,0 1,-1-1,1 0,-1 1,1-1,-1 0,1 0,-1-1,1 1,-1-1,1 1,-1-1,1 0,0 1,-1-1,1-1,0 1,0 0,0 0,0-1,0 1,0-1,0 0,0 1,0-2,-38-77,39 62,2 0,0 0,1 0,1 0,0 1,1-1,1 1,1 0,1 0,0 1,1 0,1 0,0 0,1 1,7-8,33-36,-36 43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4:11.8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113 141,'0'1,"0"-1,0 0,0 1,0-1,0 0,0 1,0-1,0 0,0 0,1 1,-1-1,0 0,0 1,0-1,0 0,0 1,1-1,-1 0,0 0,0 1,1-1,-1 0,0 0,0 0,1 1,-1-1,0 0,1 0,-1 0,0 0,1 0,-1 1,0-1,1 0,-1 0,0 0,1 0,-1 0,0 0,1 0,-1 0,0 0,1 0,-1-1,0 1,0 0,1 0,-1 0,0 0,1 0,-1 0,0-1,1 1,-1 0,0 0,0-1,0 1,1 0,-1 0,0-1,0 1,0 0,1 0,-1-1,-4 32,4-29,-8 53,4 1,1 1,5 47,0-17,-2 281,-26-198,21-143,-1 0,-1 0,-2 0,0-1,-12 21,-3 13,19-48</inkml:trace>
  <inkml:trace contextRef="#ctx0" brushRef="#br0" timeOffset="2239.34">113 28,'1'-2,"1"0,-1 0,1 1,-1-1,1 0,0 1,0-1,0 1,-1 0,1-1,1 1,-1 0,0 0,0 0,0 1,0-1,1 0,-1 1,0-1,1 1,-1 0,0 0,1 0,-1 0,1 0,0 0,327-3,-44 31,426-28,-543 27,-164-26,-1 0,1 0,-1 0,0 1,0-1,1 1,-1 0,-1 1,1-1,0 1,0-1,-1 1,0 0,1 0,-1 1,0-1,-1 1,1-1,-1 1,1 0,-1 0,0 0,-1 0,1 1,-1-1,1 0,-1 1,-1-1,1 1,-1-1,1 1,-1-1,-1 3,-32 224,4-34,30 452,-1-646,1 1,-1-1,0 0,0 0,0 0,0 0,0 1,-1-1,0 0,1 0,-1 0,0 0,0 0,-1 0,1 0,-1-1,1 1,-1 0,0-1,0 1,0-1,0 0,-1 0,1 1,-1-1,1-1,-1 1,0 0,1-1,-1 1,0-1,0 0,0 0,0 0,0 0,0-1,-1 1,1-1,0 0,0 0,0 0,-3-1,-168-29,-137-1,86 33,83 25,-310-27,228-5,199-1</inkml:trace>
  <inkml:trace contextRef="#ctx0" brushRef="#br0" timeOffset="85675.716">508 1524,'0'-5,"0"0,-1 0,1 0,-1 0,0 0,0 0,0 0,-1 1,0-1,0 1,0-1,0 1,-1 0,1-1,-1 1,-2-2,1 1,4 4,0 0,0 0,0 0,0 0,-1 0,1 0,0 0,0 0,-1 0,1 0,-1 0,1 0,-1 0,1 0,-1 0,1 0,-1 0,0 1,0-1,1 0,-1 1,0-1,0 0,0 1,0-1,0 1,0-1,1 1,-1 0,0-1,0 1,-1 0,1 0,0 0,0 0,0 0,0 0,0 0,0 0,0 0,0 0,0 0,0 1,0-1,0 0,0 1,0-1,0 1,0-1,1 1,-1-1,0 1,0 0,0-1,1 1,-1 0,0 0,-3 13,0 1,1-1,1 0,1 1,0-1,1 1,0-1,3 15,-2 14,1 271,8-236,-8-69,1-1,-1 1,-1 0,0 0,0 1,-1-1,0 0,-1 0,0 0,0 0,-1 0,0 0,0 0,-3 5,-6 4</inkml:trace>
  <inkml:trace contextRef="#ctx0" brushRef="#br0" timeOffset="86776.554">480 1326,'-24'5,"1"2,0 0,0 1,0 1,1 2,1 0,-12 9,28-18,2-1,-1 0,1 0,-1 1,1-1,-1 1,1 0,0 0,0 0,0 0,0 1,0-1,0 1,1-1,-1 1,1 0,0 0,0 0,0 1,0-1,0 0,1 1,0-1,-1 1,1-1,0 1,1 0,-1 0,1-1,0 1,0 0,0 0,0-1,1 3,6 1,0 0,1 0,0 0,0-1,1 0,0 0,0-1,0 0,0-1,1 0,0 0,0-1,0-1,0 0,0 0,1 0,-1-2,0 1,1-1,9-2,88-4,-107 6,0-1,0 1,0-1,0 1,0-1,0 1,-1-1,1 0,0 1,0-1,0 0,0 0,-1 1,1-1,0 0,-1 0,1 0,-1 0,1 0,-1 0,0 0,1 0,-1 0,0 0,1 0,-1-1,0 1,0 0,0 0,0 0,0 0,0 0,-1 0,1 0,0 0,0 0,-1 0,1 0,-1 0,1 0,-1 0,1 0,-1 0,-30-47,26 40,-87-113,75 81,12 20</inkml:trace>
  <inkml:trace contextRef="#ctx0" brushRef="#br0" timeOffset="89917.533">1242 1326,'-6'4,"0"-1,0 1,1 0,-1 1,1-1,0 1,0 0,1 0,0 1,0-1,0 1,0 0,1 0,0 0,0 0,1 1,0-1,0 1,0 0,0 4,-3 145,7-105,-1 445,-4-472,-12-29,14 3,-6-10,1 2,-2-1,0 1,0 0,-1 0,0 1,0 0,-1 1,0 0,-1 1,-6-4,-77-35,93 45,0 1,1-1,-1 1,1-1,-1 0,0 1,1-1,0 1,-1-1,1 0,-1 1,1-1,0 0,-1 0,1 1,0-1,0 0,0 0,-1 0,1 1,0-1,0 0,0 0,0 0,0 1,1-1,-1 0,0 0,0 1,0-1,1 0,-1 0,0 1,1-1,-1 0,1 1,-1-1,1 0,-1 1,1-1,-1 1,1-1,-1 1,1-1,0 1,-1-1,1 1,0-1,0 1,-1 0,1 0,0-1,0 1,-1 0,1 0,0 0,45-17,-21 14,1 1,-1 1,0 1,1 1,-1 2,0 0,0 2,2 1,195 7,-191-14,-7 4,-28 11,-68 30,-2-4,-1-4,-25 7,65-34,26-12</inkml:trace>
  <inkml:trace contextRef="#ctx0" brushRef="#br0" timeOffset="103370.395">1411 1412,'1'-2,"1"0,-1 0,1 0,-1 0,1 1,0-1,-1 1,1-1,0 1,0-1,0 1,0 0,0 0,0 0,1 0,-1 1,0-1,0 1,1-1,-1 1,0 0,1 0,-1 0,0 0,2 0,-1 0,338-3,-32 2,-166-25,66 26,-224 5,1 2,-1 0,1 0,1 1,0 1,0 0,0 1,1 0,1 1,0 0,0 1,1 0,0 1,2 0,-1 0,1 1,1 0,-5 15,-54 94,65-124,1 0,-1 0,0 1,0-1,1 0,-1 0,1 0,-1 0,0 0,1 0,0-1,-1 1,1 0,0 0,-1 0,1 0,0 0,0-1,0 1,0 0,0 0,0 0,1 0,-1-1,0 1,1 0,-1 0,0 0,1 0,-1 0,1 0,0 0,-1 0,1 0,0 0,3-14,-1 0,0-1,-1 0,-1 1,0-1,-1 0,-1 1,0-1,-1 0,-1 1,-1-1,-8-88,11 92</inkml:trace>
  <inkml:trace contextRef="#ctx0" brushRef="#br0" timeOffset="104750.912">2709 1270,'0'0,"1"1,-1-1,0 1,0-1,1 1,-1-1,0 1,0-1,1 1,-1-1,0 0,1 1,-1-1,1 1,-1-1,1 0,-1 0,0 1,1-1,-1 0,1 0,-1 1,1-1,-1 0,1 0,0 0,-1 0,1 0,-1 0,1 0,-1 0,1 0,-1 0,1 0,-1 0,1 0,-1 0,1-1,0 1,-1 0,0 0,1 0,-1-1,1 1,-1 0,1-1,-1 1,1-1,-1 1,8 201,-10-130,-9 78,-8 47,12-168,7-29,0 1,0 0,0 0,0-1,0 1,0 0,0-1,-1 1,1 0,0-1,0 1,0 0,0 0,0-1,-1 1,1 0,0 0,0-1,-1 1,1 0,0 0,0 0,-1-1,1 1,0 0,0 0,-1 0,1 0,0 0,-1-1,1 1,0 0,-1 0,1 0,0 0,-1 0,1 0,0 0,0 0,-1 0,1 0,0 1,-1-1,1 0,0 0,-1 0,1 0,0 0,0 0,-1 1,1-1,0 0,0 0,-1 0,1 1,0-1,0 0,-8-132,9 106</inkml:trace>
  <inkml:trace contextRef="#ctx0" brushRef="#br0" timeOffset="105157.544">2681 1213,'254'-1,"-148"-22,-105 23,-1 0,0 0,1 0,-1 0,1 0,-1 0,0 0,1 0,-1 1,0-1,1 0,-1 0,0 0,0 0,1 1,-1-1,0 0,1 0,-1 1,0-1,0 0,1 0,-1 1,0-1,0 0,0 1,0-1,1 0,-1 1,0-1,0 0,0 1,0-1,0 0,0 1,0-1,0 0,0 1,0-1,0 0,0 1,0-1,0 1,0-1,-1 0,1 1,0-1,0 0,0 0,0 1,-1-1,1 0,0 1,0-1,-1 0,1 0,0 1,0-1,-1 0,1 0,0 0,-1 1,1-1,-1 1,-6 10</inkml:trace>
  <inkml:trace contextRef="#ctx0" brushRef="#br0" timeOffset="105537.706">2653 1609,'14'0,"10"-5,5-1,4-1,-1-2,0-1,0 2,-2 2,-6 2</inkml:trace>
  <inkml:trace contextRef="#ctx0" brushRef="#br0" timeOffset="106672.47">3047 1665,'-26'112,"16"-73,2 1,2 0,2 0,0 32,5-68,-1 1,0 0,1 0,-2 0,1-1,-1 1,1 0,-1 0,-1-1,1 1,-1-1,1 1,-1-1,0 0,-1 1,1-1,-1 0,0-1,0 1,-2 2,-1-12,7-3</inkml:trace>
  <inkml:trace contextRef="#ctx0" brushRef="#br0" timeOffset="106985.196">3020 1665,'9'0,"14"-4,6-3,5 1,0 1,-1 1,-5 7,-13 7,-9 2</inkml:trace>
  <inkml:trace contextRef="#ctx0" brushRef="#br0" timeOffset="107238.238">3020 1863,'14'0,"10"0,5 0,3 0,1 0,-1-5,0-2,-7 1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0:43.98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30,'57'17,"1"-2,0-3,1-3,0-2,1-3,-1-3,1-2,9-3,33 2,86 2,321-12,-315-2,1 9,153 17,118 33,-165-14,527-33,-631-26,-5 16,38-3,-105 13,137-25,285-3,-122 32,-312 8,111-3,-78-21,0 8,117 9,46 25,-72-30,43-54,-256 55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0:44.97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1 131,'538'-47,"-201"25,-157 10,119 9,-10 1,103-24,626 25,-885-16,-116 19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0:50.4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310 310,'-16'432,"-19"-263,-22-39,53-122</inkml:trace>
  <inkml:trace contextRef="#ctx0" brushRef="#br0" timeOffset="634.912">0 338,'23'-27,"1"0,1 1,2 1,0 2,1 1,2 1,0 1,13-5,-16 8,0 2,1 0,1 2,0 1,1 1,0 1,0 2,1 1,0 2,0 1,1 1,-1 2,1 1,0 1,-22 0,0 1,0 0,-1 1,1 0,0 0,-1 1,0 0,0 0,0 1,0 1,-1-1,0 1,0 1,0 0,-1 0,0 0,0 1,-1 0,0 0,-1 0,1 1,0 2,-6-1,0 0,0 0,-1-1,0 1,0 0,-1-1,-1 1,1-1,-1 0,-1 0,0 0,0 0,-1 0,0-1,-1 0,1 0,-2 0,1-1,-1 0,0 0,0-1,-21 22,-1-2,-1-1,-1-1,-1-1,-1-2,0-2,-2-1,0-1,-23 6,-47 26,104-47,1-1,-1 0,0 1,1-1,-1 1,1 0,-1-1,1 1,0-1,0 1,0 0,0-1,0 1,0-1,0 1,0 0,1-1,-1 1,0-1,1 1,0-1,-1 1,1-1,0 1,0-1,-1 0,1 1,0-1,1 0,-1 0,0 0,0 0,0 0,1 0,-1 0,0 0,1 0,-1-1,1 1,0 0,4 4,38 38,126 102,-55-68,-98-69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1:11.45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55,'99'7,"0"-5,0-4,0-4,47-11,-100 12,87-12,0 6,1 5,0 7,16 7,399 39,-99-18,-52-19,-250 2,1-6,2-7,-64 0,155-27,378 29,-394-29,40 16,-167 0,0 5,0 4,38 6,4-1,1078-2,-993 29,-1-31,-37-24,388 25,467 1,-846 27,29 4,544-32,1727 1,-2214-28,-73 15,-83 1,1 5,85 9,-66-1,-75-7,-53 6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4:55.2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262 23,'-13'-5,"-1"0,0 2,1 0,-1 0,0 1,-1 1,1 0,0 1,0 1,0 0,0 1,0 0,-7 3,18-4,0 0,-1 0,1 0,0 0,0 1,0-1,1 1,-1 0,0 0,1 0,-1 0,1 0,-1 1,1-1,0 1,0-1,0 1,1 0,-1 0,1 0,-1 0,1 0,0 0,0 0,0 1,1-1,-1 0,1 0,-1 1,1-1,0 0,1 1,-1-1,1 0,-1 0,1 2,1 2,0 1,0-1,0 1,1-1,1 0,-1 0,1 0,0 0,0-1,1 1,0-1,0-1,1 1,-1-1,2 1,64 37,-59-38,0 1,-1 0,0 1,0 1,0-1,-1 2,-1-1,1 2,3 4,-10-12,0 1,0 0,0 0,-1 0,1 0,-1 1,0-1,0 1,0-1,0 1,0 0,-1 0,0 0,1 0,-2 0,1 0,0 0,-1 0,0 0,0 0,0 0,0 0,-1 0,1 0,-1 0,0 0,0 0,-1 0,1 0,-1 0,0-1,0 1,0-1,0 1,-1-1,1 0,-3 2,0 0,1-1,-1 0,1 0,-1 0,0-1,0 0,-1 0,1 0,-1-1,1 1,-1-1,0-1,0 1,0-1,0 0,0 0,0-1,0 0,0 0,0 0,0-1,0 0,0 0,0 0,0-1,0 0,1 0,-1-1,1 1,-1-1,1 0,0-1,0 1,-3-4,-6-7</inkml:trace>
  <inkml:trace contextRef="#ctx0" brushRef="#br0" timeOffset="4315.301">544 305,'2'-23,"-2"6,-2 32,-38 138,41-152,-1-1,0 0,1 1,-1-1,0 0,1 0,-1 1,0-1,1 0,-1 0,1 1,-1-1,1 0,-1 0,0 0,1 0,-1 1,1-1,-1 0,1 0,-1 0,1 0,-1 0,1 0,-1 0,0-1,1 1,-1 0,1 0,-1 0,1 0,-1 0,1-1,-1 1,0 0,1 0,-1-1,0 1,1 0,-1-1,0 1,1 0,-1-1,0 1,0-1,1 1,-1 0,0-1,0 1,0-1,1 1,-1-1,0 1,0-1,0 1,0 0,0-1,0 1,0-1,0 1,0-1,0 1,0-1,-1 1,4-3,197-261,-158 237,-41 27,0 0,0-1,0 1,0 0,0 0,-1 0,1 0,0 0,0 0,0 1,0-1,0 0,0 0,0 1,0-1,0 0,-1 1,1-1,0 1,0-1,-1 1,1-1,0 1,0 0,-1-1,1 1,-1 0,1 0,-1-1,1 1,-1 0,1 0,-1 0,0 0,1 0,-1-1,0 1,0 0,0 0,0 0,1 0,-1 0,-1 0,1 0,0 0,0 0,0 0,0 0,-1-1,1 1,0 0,-1 0,-22 201,23-201,0 0,-1 1,1-1,0 0,1 1,-1-1,0 0,0 1,0-1,1 0,-1 0,1 1,-1-1,1 0,-1 0,1 0,0 1,0-1,0 0,-1 0,1 0,0 0,0 0,0-1,0 1,1 0,-1 0,0-1,0 1,0-1,1 1,-1-1,0 1,0-1,1 0,-1 1,0-1,1 0,-1 0,0 0,1 0,-1 0,0-1,1 1,-1 0,0 0,1-1,-1 1,0-1,0 0,0 1,1-1,-1 0,0 1,0-1,0 0,0 0,0 0,0 0,-1 0,1 0,0 0,0 0,-1-1,1 1,0 0,156-187,-152 182,-5 5,1-1,-1 1,0 0,1-1,-1 1,1 0,-1-1,1 1,-1 0,1 0,0-1,0 1,0 0,0 0,0 0,0 0,0 0,0 0,0 1,0-1,0 0,0 0,1 1,-1-1,0 1,1-1,-1 1,0-1,1 1,-1 0,0 0,1 0,-1 0,1 0,-1 0,0 0,1 0,-1 0,0 1,1-1,-1 0,0 1,1 0,-1-1,0 1,0 0,1-1,-1 1,0 0,0 0,0 0,0 0,0 0,0 0,6 116,-9-105,1-1,1 1,0-1,0 1,1-1,1 0,-1 1,2-1,0 0,0 0,5 9,3 0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1:17.5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317 1,'-27'54,"1"-11,-2-1,-2-1,-2-2,-5 2,-81 71,99-98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1:18.4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210 188,'0'45,"1"-8,-1 0,-1-1,-3 1,-1-1,-1 0,-6 15,2-20,-2-1,0 0,-2-1,-2-1,-5 8,-59 98,63-82,31-53,-5-7</inkml:trace>
  <inkml:trace contextRef="#ctx0" brushRef="#br0" timeOffset="717.017">97 498,'0'6,"1"0,-1 0,2 0,-1-1,0 1,1-1,0 1,1-1,-1 0,1 0,0 0,0 0,1 0,-1-1,1 1,0-1,0 0,1 0,-1 0,1-1,0 0,0 0,0 0,0 0,0-1,1 0,-1 0,1 0,-1-1,1 0,0 0,0 0,0-1,-1 0,1 0,0 0,0-1,0 1,0-2,5-5,0 0,-1-1,0 0,0-1,-1 0,0 0,-1-1,0-1,0 1,-1-1,-1 0,0-1,0 1,-1-1,-1 0,0-1,1-4,16-33,109-206,-98 127,-50 150,-18 144,30 148,-6-243,8-58,1-1,1 1,0 0,1 0,0 0,1 0,0 0,1 0,1 3,3 3</inkml:trace>
  <inkml:trace contextRef="#ctx0" brushRef="#br0" timeOffset="7549.837">887 498,'-38'-16,"30"17,0-1,0 1,1 1,-1-1,0 1,1 1,-1-1,1 1,0 1,0-1,0 1,0 0,1 1,-1-1,1 2,0-1,1 0,-3 4,7-7,1 1,-1-1,1 1,0-1,0 0,0 1,0-1,0 1,0-1,1 0,-1 1,1-1,0 1,-1-1,1 0,0 0,1 0,-1 1,0-1,0 0,1-1,-1 1,1 0,0 0,0 0,0-1,-1 1,1-1,1 0,-1 0,0 1,0-1,0 0,1-1,0 1,20 19,-20-18,-1 0,0 0,0 0,0 0,0 0,-1 0,1 1,-1-1,1 1,-1-1,0 1,0 0,0 0,0-1,0 1,-1 0,1 0,-1 0,0 0,0-1,0 1,0 0,0 0,-1 0,1 0,-1 0,0-1,0 1,0 0,0-1,0 1,-1 0,1-1,-1 0,0 1,1-1,-1 0,0 0,0 0,-1 0,1 0,0 0,-1-1,1 1,-1-1,1 0,-1 1,1-1,-1 0,0-1,-1 1,-74-1,58-7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1:44.33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0 131,'88'1,"226"-13,199-35,-19-8,-380 38,-98 29,-17-2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1:49.91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0 114,'1'-2,"1"0,-1 1,1-1,-1 0,1 0,0 1,0-1,-1 1,1 0,0-1,1 1,-1 0,0 0,0 0,0 1,0-1,1 0,-1 1,0 0,1-1,-1 1,0 0,1 0,-1 0,1 1,0-2,141 24,-30 5,93 3,47-42,35-25,56 25,-255 12,186 28,520-30,-560-26,-60 15,-76 0,0 5,0 4,32 7,11-2,3838-2,-3454 27,827-27,114 0,-865-25,800-35,-461 32,-238 28,-636 0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2:03.3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243 255,'31'-21,"-12"6,0 1,1 1,1 0,0 2,0 0,1 2,1 0,-1 1,1 2,1 0,-1 1,1 2,-18 2,-1 0,1 1,-1-1,1 1,0 1,-1-1,1 1,-1 0,1 0,-1 0,1 1,-1 0,0 0,0 1,0-1,0 1,0 0,-1 0,1 1,-1-1,0 1,0 0,0 0,0 0,-1 1,3 3,1 8,-1 0,0 1,-1-1,-1 1,0 1,-1-1,-1 0,-1 1,-1-1,0 0,-1 1,-1 5,0 16,-29 264,32-203,-39-166,33 57,-1 0,1 1,-2 0,1 0,-1 0,0 1,-1 0,0 1,0-1,0 1,-1 1,0 0,0 0,0 1,0 0,-1 0,0 1,0 0,0 1,0 0,0 1,0 0,0 0,-1 1,1 1,-14 6,1 0,1 2,0 1,0 1,0 0,2 2,0 0,0 2,1 0,1 1,0 0,-1 4,15-16,-21 19,1 1,1 1,1 1,1 1,-12 20,19-22</inkml:trace>
  <inkml:trace contextRef="#ctx0" brushRef="#br0" timeOffset="520.618">384 536,'424'-125,"-306"101,-117 24,0 0,-1-1,1 1,0 0,-1 0,1 0,0 0,0 0,0 0,-1 0,1 0,0 0,0 0,-1 0,1 0,0 1,-1-1,1 0,0 0,0 1,-1-1,1 1,-1-1,1 0,0 1,-1-1,1 1,-1 0,1-1,-1 1,1-1,-1 1,0 0,1-1,-1 1,0 0,1-1,-1 1,0 0,0 0,0-1,1 1,-1 0,0 0,0-1,0 1,0 0,-1 0,1-1,0 1,0 0,0 0,0-1,-1 1,1 0,0-1,-1 1,1 0,-1-1,1 1,-1 0,1-1,-1 1,1-1,-1 1,0-1,-1 7,-16 49,12-44,1 0,1 0,0 1,1-1,0 1,1-1,1 1,0 0,0 0,1 0,1 0,0 1,5 5</inkml:trace>
  <inkml:trace contextRef="#ctx0" brushRef="#br0" timeOffset="5105.935">1146 593,'5'-5,"1"4,0 6,4 2,0 6,-2 4,-2 5,-7 3,-3 2,-6 2,4-10,3-12,1-7</inkml:trace>
  <inkml:trace contextRef="#ctx0" brushRef="#br0" timeOffset="5336.573">1202 198,'-9'5,"1"1,7 0,4-1</inkml:trace>
  <inkml:trace contextRef="#ctx0" brushRef="#br0" timeOffset="6118.432">1513 452,'0'-14,"0"22,-1 24,-47 148,23-103,14-61,14-47,10-9,0 1,3 1,1 0,2 1,20-28,-39 64,0 1,0-1,0 1,0-1,0 1,0-1,0 1,0-1,0 1,0 0,0-1,0 1,0-1,1 1,-1-1,0 1,0 0,1-1,-1 1,0-1,1 1,-1 0,0-1,1 1,-1 0,0 0,1-1,-1 1,1 0,-1 0,0 0,1-1,-1 1,1 0,-1 0,1 0,-1 0,1 0,-1 0,1 0,-1 0,1 0,-1 0,0 0,1 0,-1 0,1 0,-1 1,1-1,-1 0,1 0,-1 0,0 1,1-1,-1 0,1 1,-1-1,0 0,1 1,-1-1,0 0,0 1,1-1,-1 1,4 33,-3-23,-1-2,0 1,1-1,0 0,1 1,0-1,0 0,1 0,0 0,1 0,0-1,0 1,1-1,0 0,0 0,1-1,0 1,1-1,-1-1,1 1,0-1,1 0,0-1,0 0,6 3,-10-7,0-1,1 0,-1 0,0 0,0-1,0 1,0-1,0 0,0 0,0-1,0 1,0-1,-1 0,1 0,-1 0,1 0,-1 0,0-1,0 0,0 0,0 0,0 0,0 0,0-1,53-87,-22 4,-28 62</inkml:trace>
  <inkml:trace contextRef="#ctx0" brushRef="#br0" timeOffset="6670.67">2247 424,'-18'11,"2"0,-1 2,2 0,0 0,0 1,1 1,1 0,1 1,0 1,1 0,-1 2,11-16,-1 0,1 0,0-1,-1 1,2 0,-1 0,0 0,0 0,1 0,0 0,0 0,-1 1,2-1,-1 0,0 0,1 0,-1 0,1 0,0 0,0 0,0 0,0-1,1 1,-1 0,1 0,0-1,0 1,0-1,0 0,0 0,0 1,0-1,1 0,-1-1,1 1,0 0,-1-1,1 0,0 1,0-1,0 0,0 0,0-1,0 1,0-1,0 1,6-1,0 1,0-1,-1 0,1-1,0 0,0 0,0-1,-1 0,1-1,-1 1,0-2,1 1,-2-1,1-1,0 1,-1-1,0-1,0 1,4-5,5-5,-1 0,-1-1,0-1,-1-1,0 0,-2-1,5-9,7-16,-1-1,-2-1,-3-1,8-31,-23 68,-1-1,1 1,-1 0,-1 0,0 0,-1 0,0 0,0-1,-1 1,0 0,-1 1,0-1,-1 0,0 1,0 0,-1 0,0 0,0 0,-1 1,-1 0,1 0,-7-5,9 10,0 0,-1 1,1 0,0 0,-1 0,1 1,-1-1,1 1,-1 0,0 1,1-1,-1 1,0 0,0 0,0 0,1 1,-1-1,0 1,1 0,-1 1,1-1,-1 1,1 0,0 0,-1 0,1 0,0 1,-1 1,-6 3,1 1,-1 0,2 0,-1 1,1 1,1-1,0 1,0 1,1-1,-1 3,0 0,1 1,1 0,0 1,1-1,0 1,1 0,1 1,0-1,1 0,1 1,0 0,1-1,2 11,6-7,0 0,2-1,0 0,1 0,1-1,1-1,0 0,1-1,0 0,2-1,-1 0,2-2,0 0,15 9,-4-4,0-1,0-1,2-2,-1 0,2-2,0-2,24 5,-30-9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2:16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0 143,'34'7,"1"-1,-1-2,1-2,-1-1,1-1,0-2,-1-2,0-1,0-1,0-2,15-6,-43 12,0 0,-1-1,1 0,-1 1,1-1,-1-1,0 1,-1-1,1 0,-1 0,1-1,-1 1,0-1,-1 0,1 0,-1 0,0 0,0-1,-1 1,1-1,-1 0,-1 1,1-1,-1-2,-1 8,1-1,-1 1,0-1,0 1,0-1,0 1,0-1,-1 1,1-1,0 1,0-1,0 1,0 0,0-1,-1 1,1-1,0 1,0-1,-1 1,1 0,0-1,-1 1,1 0,0-1,-1 1,1 0,-1 0,1-1,0 1,-1 0,1 0,-1-1,1 1,-1 0,1 0,-1 0,1 0,-1 0,1 0,-1 0,1 0,0 0,-1 0,1 0,-1 0,1 0,-1 0,1 1,-1-1,1 0,-1 0,1 0,0 1,-1-1,1 0,-1 1,1-1,0 0,-1 1,1-1,0 0,-1 1,1-1,0 0,0 1,0-1,-1 1,1-1,0 1,0-1,-22 31,8 7,1 1,3 1,1 0,1 0,3 0,1 1,3 0,0 0,6 35,-4-18,-1-39,2 35,-3-1,-2 0,-3-1,-4 15,7-53,0 0,-1 0,-1 0,0-1,0 1,-2-2,0 1,0-1,-1 0,0 0,-1-1,-1 0,0 0,0-1,-1-1,0 0,0 0,-4 0,10-4,0-1,-1 0,0-1,0 1,0-1,0 0,-1-1,1 1,-1-1,1-1,-1 1,0-1,0 0,0-1,0 1,1-1,-1-1,0 1,0-1,0-1,1 1,-1-1,0 0,1 0,0-1,-1 0,1 0,0-1,1 1,-1-1,-2-3,5 3,0-1,0 0,0-1,1 1,-1 0,1-1,1 1,-1-1,1 0,0 1,0-1,1 0,0 0,0 0,0 0,0 1,1-1,0 0,0 0,1 1,0-3,53-113,-32 86,2 2,2 0,1 2,1 0,2 3,32-24,-54 44,1 1,0 1,0 0,1 0,-1 1,2 0,-1 1,0 0,1 1,-1 0,1 1,0 1,0-1,3 2,10 0</inkml:trace>
  <inkml:trace contextRef="#ctx0" brushRef="#br0" timeOffset="357.588">847 481,'-12'3,"-1"0,1 0,0 2,0-1,1 2,-1-1,1 2,0-1,1 2,-1-1,1 1,1 1,0 0,0 0,-4 6,12-13,0 0,-1 1,1-1,0 1,0-1,0 1,1-1,-1 1,1 0,-1-1,1 1,0 0,0 0,0-1,0 1,0 0,1-1,-1 1,1-1,0 1,0 0,0-1,0 1,0-1,1 0,-1 1,1-1,-1 0,1 0,0 0,0 0,0 0,0 0,0-1,0 1,0-1,1 1,-1-1,0 0,3 1,3 2,1 0,-1-1,1 0,0 0,-1-1,1 0,1-1,-1 0,0 0,0-1,8-1,-5 1,0-1,1-1,-1 0,0-1,0-1,-1 1,1-2,-1 1,0-2,0 0,0 0,-1-1,0 0,0 0,-1-1,0-1,0 0,-1 0,0 0,-1-1,0 0,0-1,-1 1,3-9,-8 14,-1 0,1 0,-1 1,0-1,0 0,-1 0,0 0,0 0,0 1,0-1,-1 0,1 1,-1-1,-1 1,1 0,0-1,-1 1,0 0,0 1,0-1,-1 0,1 1,-1 0,1 0,-3-1,-3-3,0 0,-1 1,0 0,0 1,0 0,-1 0,0 1,0 1,0 0,-3 0,1 2,-1 0,1 2,0-1,-1 2,1 0,0 0,0 2,0-1,1 1,-1 1,1 1,0-1,0 2,1 0,0 0,0 1,0 0,1 1,1 0,-1 1,1 0,1 0,0 1,-1 3,-4 7</inkml:trace>
  <inkml:trace contextRef="#ctx0" brushRef="#br0" timeOffset="723.132">1214 565,'28'60,"-28"-59,1 0,-1 0,1 0,0-1,0 1,-1 0,1 0,0-1,0 1,0 0,0-1,0 1,0-1,0 1,0-1,0 1,0-1,0 0,0 0,0 1,0-1,0 0,0 0,0 0,0 0,0 0,1 0,-1-1,0 1,0 0,0 0,0-1,0 1,0-1,0 1,0-1,0 1,0-1,-1 0,1 1,0-1,0 0,0 0,-1 1,1-1,0 0,-1 0,1 0,-1 0,1 0,-1 0,1 0,-1 0,0 0,1-1,87-130,-78 120,1 1,1 1,-1-1,2 2,-1 0,1 0,0 1,1 1,0 0,9-2,1 4,-6 6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2:13.0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0 282,'5'4,"0"0,1 0,0 0,-1-1,1 0,0 0,0-1,1 1,-1-1,1-1,-1 1,1-1,-1 0,1-1,0 1,-1-1,1-1,0 1,-1-1,1 0,-1-1,1 0,-1 0,0 0,0 0,6-4,6-8,-1 0,0-1,-1-1,-1 0,-1-2,0 1,-1-2,9-17,-22 35,0 0,0 0,0 0,1 0,-1 0,0 0,0 0,1 0,-1 0,1 0,-1 0,1 0,-1 0,1 0,-1 0,1 0,0 0,-1 0,1 1,0-1,0 0,0 1,0-1,0 0,-1 1,1-1,0 1,0-1,1 1,-1 0,0-1,0 1,0 0,0 0,0 0,0 0,0 0,0 0,0 0,0 0,0 0,0 1,1-1,-1 0,0 1,0-1,0 1,0-1,-1 1,1-1,0 1,0-1,0 1,0 0,0 0,16 101,9 108,22 35,-28-208,-20-37,0 1,1-1,-1 1,1-1,-1 1,1-1,-1 0,1 1,0-1,-1 0,1 1,-1-1,1 0,0 1,-1-1,1 0,0 0,-1 0,1 0,0 0,-1 0,1 0,0 0,-1 0,1 0,0 0,-1 0,1-1,0 1,-1 0,1 0,0-1,-1 1,1 0,-1-1,1 1,-1 0,1-1,-1 1,1-1,-1 1,1-1,-1 1,0-1,1 0,-1 1,0-1,1 1,-1-1,0 0,0 1,0-1,1 0,-1 1,0-1,0 0,0 1,68-200,96-251,-151 405,-13 40,-3 7</inkml:trace>
  <inkml:trace contextRef="#ctx0" brushRef="#br0" timeOffset="847.424">762 734,'-42'54,"76"-130,-23 57,2 1,0 0,0 1,2 1,0 0,1 1,1 0,8-5,-24 19,0 0,0 0,1 0,-1 0,0 0,1 0,-1 0,1 0,0 1,-1-1,1 0,-1 1,1 0,0-1,-1 1,1 0,0 0,0 0,-1 0,1 0,0 0,-1 0,1 1,0-1,-1 1,1-1,0 1,-1-1,1 1,-1 0,1 0,-1 0,1 0,-1 0,0 0,0 0,1 0,-1 1,0-1,0 1,0-1,0 0,-1 1,1-1,0 1,0 0,-1-1,1 1,-1 0,0-1,1 1,-1 0,0-1,0 1,0 1,6 135,-6-137,0 0,0 0,1-1,-1 1,0 0,0 0,1 0,-1 0,0 0,1-1,-1 1,1 0,-1 0,1-1,-1 1,1 0,0-1,-1 1,1-1,0 1,0-1,-1 1,1-1,0 1,0-1,0 0,-1 1,1-1,0 0,0 0,0 1,0-1,0 0,0 0,-1 0,1 0,0 0,0-1,0 1,0 0,0 0,0 0,-1-1,1 1,0-1,0 1,0 0,-1-1,1 1,0-1,0 0,-1 1,1-1,-1 0,42-37,-39 34,15-16,-6 5,0 1,1 0,0 1,1 1,1 0,0 1,0 0,1 1,7-2,-22 11,1 0,-1 1,0-1,1 1,-1-1,1 1,-1-1,1 1,-1 0,1 0,-1 0,1 0,-1 0,1 0,-1 0,1 0,-1 0,1 1,-1-1,0 1,1-1,-1 1,1 0,-1-1,0 1,0 0,1 0,-1 0,0 0,0 0,0 0,0 0,0 0,0 1,0-1,-1 0,1 0,0 1,-1-1,1 1,-1-1,1 0,-1 1,-2 66,-36 22,23-65</inkml:trace>
  <inkml:trace contextRef="#ctx0" brushRef="#br0" timeOffset="1476.528">1665 565,'-14'1,"-1"2,1 0,0 0,0 2,0 0,1 0,-1 1,1 1,1 0,-1 1,1 0,1 1,0 0,0 1,0 0,1 1,1 0,-4 6,-11 8,-1-10,24-32,24-9,0 1,2 1,0 1,2 1,0 1,1 2,6-2,12-11,-44 30,-1 1,0-1,1 0,-1 1,1-1,-1 1,1 0,0-1,0 1,-1 0,1 0,0 0,0 0,0 1,0-1,0 0,0 1,1-1,-1 1,0 0,0 0,0 0,0 0,0 0,0 0,1 1,-1-1,0 1,0-1,0 1,0 0,0 0,0 0,0 0,-1 0,1 0,0 0,0 1,-1-1,1 0,-1 1,1 0,0 1,17 90,13 63,-29-125,-7-25</inkml:trace>
  <inkml:trace contextRef="#ctx0" brushRef="#br0" timeOffset="1694.851">1524 592,'34'0,"20"5,6 2,-2-1,-7-1,-11 3,-9 1,-8-2</inkml:trace>
  <inkml:trace contextRef="#ctx0" brushRef="#br0" timeOffset="2064.782">2399 424,'-30'39,"-2"-1,-1-1,-2-2,-6 3,-23 23,59-55,0-1,-1 0,0-1,0 0,0 1,0-2,-1 1,1-1,-1 0,0 0,0-1,0 0,0 0,0-1,-1 0,-6-3</inkml:trace>
  <inkml:trace contextRef="#ctx0" brushRef="#br0" timeOffset="2309.838">2089 452,'9'14,"14"20,6 8,0 2,-2-2,0-7,-4-6,-2-7,1-3,1-5,-4 1,1-3,-4-3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2:17.8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1 331,'154'-193,"-115"149,33-49,-72 94,0-1,0 0,0 1,0-1,0 1,1-1,-1 1,0-1,0 0,0 1,1-1,-1 0,0 1,1-1,-1 0,0 1,1-1,-1 0,0 1,1-1,-1 0,1 0,-1 0,0 1,1-1,-1 0,1 0,-1 0,1 0,-1 0,0 0,1 0,-1 0,1 0,-1 0,1 0,-1 0,1 0,-1 0,0 0,1 0,-1-1,1 1,-1 0,1 0,-1 0,0-1,1 1,-1 0,0-1,1 1,-1 0,0-1,1 1,-1 0,0-1,0 1,0-1,1 1,-1 0,0-1,0 1,0-1,0 39,-13 19,11-50,-1-1,1 0,1 1,-1-1,1 1,0 0,1 0,-1-1,1 1,1 0,-1 0,1-1,1 1,-1 0,1-1,0 1,1 1,-1-3,1 0,-1 0,1 0,0-1,1 1,-1-1,1 1,0-1,0 0,0-1,1 1,-1-1,1 1,0-1,0-1,0 1,0-1,0 0,0 0,1 0,-1-1,1 0,-1 0,1 0,0-1,-1 0,1 0,0 0,-1-1,1 0,0 0,-1 0,0-1,1 1,-1-1,0-1,1 0,15-8,-1-2,0-1,-1 0,-1-1,0-1,-1-1,-1-1,-1 0,0-1,-1 0,-1-1,-1-1,-1-1,2-11,-14 21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2:18.1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188 0,'0'1,"-19"12,1 2,1 0,0 1,1 0,1 2,1 0,0 0,1 2,2-1,-1 1,-5 16,17-34,-1-1,0 1,1 0,-1-1,0 1,1 0,0 0,-1-1,1 1,0 0,0 0,0-1,0 1,0 0,1-1,-1 1,1 0,-1 0,1-1,-1 1,1 0,0-1,0 1,-1-1,1 1,0-1,1 0,-1 1,0-1,0 0,1 0,-1 0,0 0,1 0,-1 0,1 0,-1 0,1 0,0-1,-1 1,1-1,0 1,-1-1,1 0,0 1,1-1,81-16,-75 12,1 0,-1 0,0-1,-1 0,1-1,-1 0,0 0,0-1,-1 0,0 0,0-1,-1 0,0 0,0 0,-1-1,0 0,0 0,-1 0,0 0,-1-1,1-4,-4 10,0 0,0-1,-1 1,0 0,1-1,-2 1,1 0,0 0,-1 0,0 0,0 0,0 0,0 0,0 1,-1-1,0 1,0 0,0 0,0 0,0 0,-1 0,1 0,-1 1,1 0,-1 0,0 0,0 0,0 1,0-1,-1 1,1 0,0 0,0 1,-1-1,1 1,0 0,-1 0,1 0,0 1,-1-1,0 2,-15 3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2:18.8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330 1,'-249'120,"215"-89,34-30,-1 0,1 0,0 0,0 0,-1 0,1 0,0 0,0 0,0 0,0 0,0 0,1 0,-1 0,0 0,0 0,1 0,-1 0,0 0,1 0,-1 0,1-1,-1 1,1 0,0 0,-1 0,1-1,0 1,-1 0,1-1,0 1,0-1,0 1,-1-1,1 1,0-1,0 1,0-1,0 0,0 0,0 1,1-1,65 14,-62-14,-1-1,1 1,0 0,0 0,-1 0,1 1,0-1,-1 1,1 0,0 1,-1-1,0 1,1 0,-1 0,0 0,0 1,0-1,0 1,0 0,-1 0,1 0,-1 1,0-1,0 1,0 0,0 0,-1 0,0 0,1 0,-2 1,1-1,0 0,0 5,-4-1,-1 0,0 0,-1 0,1 0,-1-1,-1 1,0-1,0 0,0 0,-1-1,0 1,0-1,0-1,-1 1,0-1,0 0,0-1,-1 1,0-2,1 1,-1-1,-6 2,5-1,-76 35,70-36,3-4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5:29.67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0 229,'60'-16,"1"2,0 3,0 3,1 2,36 2,66 34,-128-23,-13-1,1-1,0-1,0-1,0-1,0-1,1-2,-1 0,0-1,6-3,30-4,0 2,0 3,1 2,41 5,7-1,693-2,-593-27,-40-2,73-2,262 32,-264-28,472 27,-656 0,142-12,-135 2,0 3,0 3,0 2,40 6,11-2,575-2,-452-27,350 26,-48 1,-257 27,56 3,218-30,-358-29,-28 1,83 17,-199 2,1 3,0 2,-1 2,23 4,-5-1,71 26,-16 14,-110-33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2:19.2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1,'0'425,"-3"-392,0 0,-2 0,-2 0,-1-1,-1 0,-7 14,31-62,-4 5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2:19.5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58 552,'-19'38,"-2"14,3-4</inkml:trace>
  <inkml:trace contextRef="#ctx0" brushRef="#br0" timeOffset="186.963">87 242,'-5'5,"-1"1</inkml:trace>
  <inkml:trace contextRef="#ctx0" brushRef="#br0" timeOffset="605.668">454 382,'-21'12,"1"0,0 1,1 1,1 1,0 1,1 0,1 1,0 1,2 1,-7 9,20-26,-1 0,0 0,0 0,1 0,-1 0,1 1,0-1,-1 0,1 1,0-1,1 1,-1 0,0-1,1 1,-1 0,1-1,0 1,0 0,0-1,0 1,1 0,-1-1,1 1,-1 0,1-1,0 1,0-1,0 1,0-1,1 1,-1-1,1 0,-1 0,1 0,0 0,0 0,0 0,0 0,0 0,0-1,0 1,1-1,-1 0,0 1,1-1,2 0,6 1,0 0,0-2,0 1,0-1,0-1,0 0,0-1,0 0,0 0,0-1,-1-1,1 0,-1 0,0-1,0 0,-1-1,1 0,145-123,67-126,-166 149,-54 101,-1 0,1 1,-1-1,0 0,0-1,0 1,-1 0,1 0,-1 0,0 0,-1 0,0 0,1 0,-2 0,1 0,0 0,-1 0,0 0,0 0,-1 1,-1-4,-2 4,0 1,0 0,-1 1,1-1,0 1,-1 0,1 1,-1-1,0 1,1 1,-1-1,0 1,0 0,0 1,1 0,-1 0,0 0,1 1,-1 0,1 0,0 1,0-1,0 1,0 1,0-1,0 1,-1 1,0-1,-12 5,1 1,-1 1,2 1,0 0,0 2,1-1,1 2,1 0,0 1,0 1,2 0,0 0,1 1,-8 18,16-27,0-1,0 1,1 0,0-1,0 1,1 0,0 0,1 0,0 0,0 0,1 0,0 0,1 0,0 0,0 0,1-1,0 1,1-1,-1 0,2 0,-1 0,1 0,0-1,1 0,0 0,0 0,0-1,1 0,0 0,0 0,0-1,1 0,4 1,18 10,1-1,1-2,0-1,0-1,1-2,0-1,1-2,20 1,-43-6,-1 0,0 0,0-1,1-1,-1 1,0-2,0 1,0-2,0 1,0-1,0-1,-1 1,1-2,-1 1,5-5,5-7</inkml:trace>
  <inkml:trace contextRef="#ctx0" brushRef="#br0" timeOffset="5124.933">1131 439,'82'33,"-68"-27,1-1,0-1,0 0,0-2,1 1,-1-2,1 0,-1-1,1 0,-1-1,1-1,-1-1,0 0,1-1,-13 4,0-1,-1 0,1 0,0 0,-1 0,1-1,-1 1,1 0,-1-1,0 0,0 0,0 0,0 0,0 0,0 0,0 0,-1 0,1-1,-1 1,1-1,-1 1,0-1,0 0,0 1,-1-1,1 0,-1 0,1 1,-1-1,0 0,0 0,0 0,0 1,-1-1,1 0,-1 0,0 1,1-1,-1 0,-1 1,1-1,0 1,0-1,-1 1,0-1,1 1,-1 0,0 0,0 0,0 0,0 0,-1 1,0-2,-4-2,-1 0,1 0,-1 1,1 0,-1 1,0 0,-1 0,1 0,-1 1,1 0,-1 1,1 0,-1 0,0 1,0 0,1 1,-1 0,0 0,1 1,-1 0,1 0,0 1,-1 0,1 0,1 1,-1 0,0 1,1 0,0 0,0 0,1 1,-1 0,-2 4,-45 95,52-101,1 0,0 0,1 0,-1 0,1 0,0 0,0 0,0 0,0 1,1-1,-1 0,1 0,0 0,0 0,1 0,-1 0,1-1,0 1,0 0,0-1,1 0,-1 1,1-1,0 0,-1 0,2 0,0 0,115 45,-91-42,-1-1,1-1,1-2,-1-1,0-1,17-2,10 0,-31 2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5:40.3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161 16,'-2'1,"0"1,1-1,-1 1,0 0,0-1,1 1,-1 0,1 0,0 0,-1 0,1 0,0 0,0 0,0 0,1 1,-1-1,1 0,-1 1,1-1,-1 0,1 1,0-1,0 1,1 1,-2-1,-4 96,-11 58,-69 96,74-235,0-44,10 25,-2-17,1 0,1 0,1 0,0 1,1-1,1 0,1 0,0 1,1-1,1 1,1 0,4-8,2-15,119-240,-118 266,-12 46,-1-29,14 233,-9-215,1-1,0 1,1-1,2-1,0 1,0-1,2-1,1 0,0-1,1 0,1 0,4 3,-17-19,0 0,0 0,0 0,1 0,-1 0,0 0,0 0,0 0,1-1,-1 1,0 0,1-1,-1 1,1-1,-1 0,0 1,1-1,-1 0,1 0,-1 0,1 0,-1 0,1 0,-1 0,1-1,-1 1,0 0,1-1,-1 1,1-1,-1 0,0 1,0-1,1 0,-1 0,0 0,0 0,0 0,0 0,0 0,0 0,0 0,0 0,0-1,-1 1,1 0,0-1,-1 1,1 0,-1-1,0 1,1-1,-1 1,0-1,0-1,86-312,-84 307,1 1,-1 1,0 0,0 0,-1-1,0 1,0-1,-1 0,1 1,-1-1,-1 1,1-1,-1 0,0 1,-1-1,-1-5,-3 6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5:42.6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27 539,'-5'-15,"0"1,1-1,0 0,1 0,1 0,0-1,1 1,1 0,0-1,1 1,1-1,0 1,1 0,1 0,0 0,1 1,0-1,2 1,0 1,0-1,1 1,2-3,-8 13,7-12,0 0,1 1,0 0,1 1,0 0,1 1,11-9,-22 20,0 0,1 0,-1 1,0-1,0 0,0 1,1-1,-1 1,0-1,0 1,1 0,-1-1,1 1,-1 0,0 0,1 0,-1 0,0 0,1 0,-1 1,0-1,1 0,-1 1,0-1,1 1,-1-1,0 1,0 0,0-1,1 1,-1 0,0 0,0 0,0 0,0 0,0 0,-1 0,1 0,0 0,0 0,-1 0,1 1,-1-1,1 0,-1 0,1 1,-1-1,0 1,13 68,-8 70,-5-139,0 0,0 0,0 0,0 0,0 0,1 0,-1 0,0 0,1 0,-1 0,1 0,-1 0,1 0,-1 0,1-1,0 1,0 0,-1 0,1-1,0 1,0 0,0-1,-1 1,1-1,0 1,0-1,0 0,0 1,0-1,0 0,0 0,0 1,0-1,0 0,0 0,0 0,0 0,0-1,0 1,0 0,0 0,0 0,0-1,0 1,0-1,0 1,0-1,0 1,0-1,-1 1,1-1,0 0,0 1,-1-1,1 0,0 0,0 0,37-51,-36 49,22-35,1 2,2 0,2 2,29-28,-57 60,-1 1,1-1,0 0,0 0,1 1,-1-1,0 1,0-1,1 1,-1 0,1-1,-1 1,1 0,0 0,-1 0,1 0,0 0,0 0,-1 1,1-1,0 1,0-1,0 1,0 0,0 0,0-1,0 1,0 1,0-1,0 0,0 0,0 1,0-1,0 1,-1 0,1-1,0 1,0 0,-1 0,1 0,0 0,-1 0,1 1,-1-1,1 0,-1 1,0-1,0 1,1 0,-1-1,0 1,0 1,1 7,-1 0,0 1,-1-1,0 1,0-1,-1 1,0-1,-1 1,0-1,-4 10,-7 55,24-34,0-28</inkml:trace>
  <inkml:trace contextRef="#ctx0" brushRef="#br0" timeOffset="1131.783">987 59,'-59'-48,"53"47,-1 0,1 0,-1 1,0 0,1 0,-1 0,1 1,-1 0,0 0,1 1,0 0,-1 0,1 0,0 1,0 0,1 0,-1 1,0-1,1 1,-5 5,-3 2,0 0,1 1,0 1,1 0,0 0,2 1,-7 11,13-19,0 1,0-1,1 1,-1 0,2 0,-1 0,1 0,0 0,0 0,1 1,0-1,0 0,2 6,-2-11,0 1,1-1,-1 1,1-1,0 0,0 1,0-1,0 0,0 0,1 1,-1-1,1 0,-1 0,1-1,0 1,0 0,0 0,0-1,0 1,0-1,0 0,0 0,0 0,1 0,-1 0,1 0,-1 0,0-1,1 1,-1-1,1 0,-1 0,1 0,-1 0,1 0,-1 0,1-1,-1 1,2-1,7-3,-1 0,0 0,0-1,0 0,0 0,-1-1,0-1,-1 0,8-7,2 0,-7 5,1 0,-1 0,-1-2,0 1,-1-1,1 0,-2-1,0 0,-1-1,2-3,0-2,-6 13,1-1,-2 0,1 0,0 1,-1-2,0 1,-1 0,1 0,-1-1,-1 1,1 0,-1-1,0-4,0 11,-1 0,1 0,0 0,0 0,0 1,-1-1,1 0,0 0,0 0,-1 0,1 0,0 0,-1 0,1 1,0-1,0 0,-1 0,1 0,0 0,0 0,-1 0,1 0,0-1,-1 1,1 0,0 0,0 0,-1 0,1 0,0 0,0 0,-1-1,1 1,0 0,0 0,0 0,-1 0,1-1,0 1,0 0,0 0,-1-1,1 1,0 0,0 0,0-1,0 1,0 0,0 0,0-1,0 1,0 0,0-1,0 1,0 0,-7 24,31 82,-3-37,-8-1,-3 1,-2 1,-4 0,-3-1,-3 11,-24 60,24-126,-1 1,0-1,-1-1,-1 1,0-1,-1 1,0-1,-1-1,0 1,-1-1,-1-1,0 0,0 0,-1 0,-6 4,14-14,0 0,0 1,0-1,0 0,-1 0,1 0,0 0,-1 0,1-1,0 1,-1-1,1 0,-1 1,1-1,-1 0,1 0,-1-1,1 1,-1-1,1 1,-1-1,1 0,0 1,-1-1,1-1,0 1,0 0,0 0,0-1,0 1,0-1,0 0,0 1,0-2,-38-77,39 62,2 0,0 0,1 0,1 0,0 1,1-1,1 1,1 0,1 0,0 1,1 0,1 0,0 0,1 1,7-8,33-36,-36 43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4:11.8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113 141,'0'1,"0"-1,0 0,0 1,0-1,0 0,0 1,0-1,0 0,0 0,1 1,-1-1,0 0,0 1,0-1,0 0,0 1,1-1,-1 0,0 0,0 1,1-1,-1 0,0 0,0 0,1 1,-1-1,0 0,1 0,-1 0,0 0,1 0,-1 1,0-1,1 0,-1 0,0 0,1 0,-1 0,0 0,1 0,-1 0,0 0,1 0,-1-1,0 1,0 0,1 0,-1 0,0 0,1 0,-1 0,0-1,1 1,-1 0,0 0,0-1,0 1,1 0,-1 0,0-1,0 1,0 0,1 0,-1-1,-4 32,4-29,-8 53,4 1,1 1,5 47,0-17,-2 281,-26-198,21-143,-1 0,-1 0,-2 0,0-1,-12 21,-3 13,19-48</inkml:trace>
  <inkml:trace contextRef="#ctx0" brushRef="#br0" timeOffset="2239.34">113 28,'1'-2,"1"0,-1 0,1 1,-1-1,1 0,0 1,0-1,0 1,-1 0,1-1,1 1,-1 0,0 0,0 0,0 1,0-1,1 0,-1 1,0-1,1 1,-1 0,0 0,1 0,-1 0,1 0,0 0,327-3,-44 31,426-28,-543 27,-164-26,-1 0,1 0,-1 0,0 1,0-1,1 1,-1 0,-1 1,1-1,0 1,0-1,-1 1,0 0,1 0,-1 1,0-1,-1 1,1-1,-1 1,1 0,-1 0,0 0,-1 0,1 1,-1-1,1 0,-1 1,-1-1,1 1,-1-1,1 1,-1-1,-1 3,-32 224,4-34,30 452,-1-646,1 1,-1-1,0 0,0 0,0 0,0 0,0 1,-1-1,0 0,1 0,-1 0,0 0,0 0,-1 0,1 0,-1-1,1 1,-1 0,0-1,0 1,0-1,0 0,-1 0,1 1,-1-1,1-1,-1 1,0 0,1-1,-1 1,0-1,0 0,0 0,0 0,0 0,0-1,-1 1,1-1,0 0,0 0,0 0,-3-1,-168-29,-137-1,86 33,83 25,-310-27,228-5,199-1</inkml:trace>
  <inkml:trace contextRef="#ctx0" brushRef="#br0" timeOffset="85675.716">508 1524,'0'-5,"0"0,-1 0,1 0,-1 0,0 0,0 0,0 0,-1 1,0-1,0 1,0-1,0 1,-1 0,1-1,-1 1,-2-2,1 1,4 4,0 0,0 0,0 0,0 0,-1 0,1 0,0 0,0 0,-1 0,1 0,-1 0,1 0,-1 0,1 0,-1 0,1 0,-1 0,0 1,0-1,1 0,-1 1,0-1,0 0,0 1,0-1,0 1,0-1,1 1,-1 0,0-1,0 1,-1 0,1 0,0 0,0 0,0 0,0 0,0 0,0 0,0 0,0 0,0 0,0 1,0-1,0 0,0 1,0-1,0 1,0-1,1 1,-1-1,0 1,0 0,0-1,1 1,-1 0,0 0,-3 13,0 1,1-1,1 0,1 1,0-1,1 1,0-1,3 15,-2 14,1 271,8-236,-8-69,1-1,-1 1,-1 0,0 0,0 1,-1-1,0 0,-1 0,0 0,0 0,-1 0,0 0,0 0,-3 5,-6 4</inkml:trace>
  <inkml:trace contextRef="#ctx0" brushRef="#br0" timeOffset="86776.554">480 1326,'-24'5,"1"2,0 0,0 1,0 1,1 2,1 0,-12 9,28-18,2-1,-1 0,1 0,-1 1,1-1,-1 1,1 0,0 0,0 0,0 0,0 1,0-1,0 1,1-1,-1 1,1 0,0 0,0 0,0 1,0-1,0 0,1 1,0-1,-1 1,1-1,0 1,1 0,-1 0,1-1,0 1,0 0,0 0,0-1,1 3,6 1,0 0,1 0,0 0,0-1,1 0,0 0,0-1,0 0,0-1,1 0,0 0,0-1,0-1,0 0,0 0,1 0,-1-2,0 1,1-1,9-2,88-4,-107 6,0-1,0 1,0-1,0 1,0-1,0 1,-1-1,1 0,0 1,0-1,0 0,0 0,-1 1,1-1,0 0,-1 0,1 0,-1 0,1 0,-1 0,0 0,1 0,-1 0,0 0,1 0,-1-1,0 1,0 0,0 0,0 0,0 0,0 0,-1 0,1 0,0 0,0 0,-1 0,1 0,-1 0,1 0,-1 0,1 0,-1 0,-30-47,26 40,-87-113,75 81,12 20</inkml:trace>
  <inkml:trace contextRef="#ctx0" brushRef="#br0" timeOffset="89917.533">1242 1326,'-6'4,"0"-1,0 1,1 0,-1 1,1-1,0 1,0 0,1 0,0 1,0-1,0 1,0 0,1 0,0 0,0 0,1 1,0-1,0 1,0 0,0 4,-3 145,7-105,-1 445,-4-472,-12-29,14 3,-6-10,1 2,-2-1,0 1,0 0,-1 0,0 1,0 0,-1 1,0 0,-1 1,-6-4,-77-35,93 45,0 1,1-1,-1 1,1-1,-1 0,0 1,1-1,0 1,-1-1,1 0,-1 1,1-1,0 0,-1 0,1 1,0-1,0 0,0 0,-1 0,1 1,0-1,0 0,0 0,0 0,0 1,1-1,-1 0,0 0,0 1,0-1,1 0,-1 0,0 1,1-1,-1 0,1 1,-1-1,1 0,-1 1,1-1,-1 1,1-1,-1 1,1-1,0 1,-1-1,1 1,0-1,0 1,-1 0,1 0,0-1,0 1,-1 0,1 0,0 0,45-17,-21 14,1 1,-1 1,0 1,1 1,-1 2,0 0,0 2,2 1,195 7,-191-14,-7 4,-28 11,-68 30,-2-4,-1-4,-25 7,65-34,26-12</inkml:trace>
  <inkml:trace contextRef="#ctx0" brushRef="#br0" timeOffset="103370.395">1411 1412,'1'-2,"1"0,-1 0,1 0,-1 0,1 1,0-1,-1 1,1-1,0 1,0-1,0 1,0 0,0 0,0 0,1 0,-1 1,0-1,0 1,1-1,-1 1,0 0,1 0,-1 0,0 0,2 0,-1 0,338-3,-32 2,-166-25,66 26,-224 5,1 2,-1 0,1 0,1 1,0 1,0 0,0 1,1 0,1 1,0 0,0 1,1 0,0 1,2 0,-1 0,1 1,1 0,-5 15,-54 94,65-124,1 0,-1 0,0 1,0-1,1 0,-1 0,1 0,-1 0,0 0,1 0,0-1,-1 1,1 0,0 0,-1 0,1 0,0 0,0-1,0 1,0 0,0 0,0 0,1 0,-1-1,0 1,1 0,-1 0,0 0,1 0,-1 0,1 0,0 0,-1 0,1 0,0 0,3-14,-1 0,0-1,-1 0,-1 1,0-1,-1 0,-1 1,0-1,-1 0,-1 1,-1-1,-8-88,11 92</inkml:trace>
  <inkml:trace contextRef="#ctx0" brushRef="#br0" timeOffset="104750.912">2709 1270,'0'0,"1"1,-1-1,0 1,0-1,1 1,-1-1,0 1,0-1,1 1,-1-1,0 0,1 1,-1-1,1 1,-1-1,1 0,-1 0,0 1,1-1,-1 0,1 0,-1 1,1-1,-1 0,1 0,0 0,-1 0,1 0,-1 0,1 0,-1 0,1 0,-1 0,1 0,-1 0,1 0,-1 0,1-1,0 1,-1 0,0 0,1 0,-1-1,1 1,-1 0,1-1,-1 1,1-1,-1 1,8 201,-10-130,-9 78,-8 47,12-168,7-29,0 1,0 0,0 0,0-1,0 1,0 0,0-1,-1 1,1 0,0-1,0 1,0 0,0 0,0-1,-1 1,1 0,0 0,0-1,-1 1,1 0,0 0,0 0,-1-1,1 1,0 0,0 0,-1 0,1 0,0 0,-1-1,1 1,0 0,-1 0,1 0,0 0,-1 0,1 0,0 0,0 0,-1 0,1 0,0 1,-1-1,1 0,0 0,-1 0,1 0,0 0,0 0,-1 1,1-1,0 0,0 0,-1 0,1 1,0-1,0 0,-8-132,9 106</inkml:trace>
  <inkml:trace contextRef="#ctx0" brushRef="#br0" timeOffset="105157.544">2681 1213,'254'-1,"-148"-22,-105 23,-1 0,0 0,1 0,-1 0,1 0,-1 0,0 0,1 0,-1 1,0-1,1 0,-1 0,0 0,0 0,1 1,-1-1,0 0,1 0,-1 1,0-1,0 0,1 0,-1 1,0-1,0 0,0 1,0-1,1 0,-1 1,0-1,0 0,0 1,0-1,0 0,0 1,0-1,0 0,0 1,0-1,0 0,0 1,0-1,0 1,0-1,-1 0,1 1,0-1,0 0,0 0,0 1,-1-1,1 0,0 1,0-1,-1 0,1 0,0 1,0-1,-1 0,1 0,0 0,-1 1,1-1,-1 1,-6 10</inkml:trace>
  <inkml:trace contextRef="#ctx0" brushRef="#br0" timeOffset="105537.706">2653 1609,'14'0,"10"-5,5-1,4-1,-1-2,0-1,0 2,-2 2,-6 2</inkml:trace>
  <inkml:trace contextRef="#ctx0" brushRef="#br0" timeOffset="106672.47">3047 1665,'-26'112,"16"-73,2 1,2 0,2 0,0 32,5-68,-1 1,0 0,1 0,-2 0,1-1,-1 1,1 0,-1 0,-1-1,1 1,-1-1,1 1,-1-1,0 0,-1 1,1-1,-1 0,0-1,0 1,-2 2,-1-12,7-3</inkml:trace>
  <inkml:trace contextRef="#ctx0" brushRef="#br0" timeOffset="106985.196">3020 1665,'9'0,"14"-4,6-3,5 1,0 1,-1 1,-5 7,-13 7,-9 2</inkml:trace>
  <inkml:trace contextRef="#ctx0" brushRef="#br0" timeOffset="107238.238">3020 1863,'14'0,"10"0,5 0,3 0,1 0,-1-5,0-2,-7 1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6:04.9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0 347,'10'0,"8"0,5 0,4 0,2 0,1 0,0 0,0 0,0 0,-1 0,0 0,-1 0,-4 0</inkml:trace>
  <inkml:trace contextRef="#ctx0" brushRef="#br0" timeOffset="350.873">29 545,'24'0,"13"0,4 0,1 0,-2 0,-4 0,-7-5,-4-1,-7 0</inkml:trace>
  <inkml:trace contextRef="#ctx0" brushRef="#br0" timeOffset="1011.176">621 93,'-2'53,"-2"0,-3 0,-2-1,-2 0,-2-1,-3 0,-6 11,-39 103,53-150</inkml:trace>
  <inkml:trace contextRef="#ctx0" brushRef="#br0" timeOffset="1659.768">508 488,'7'4,"0"-1,0 1,0-2,1 1,-1-1,1 0,0 0,-1-1,1 0,0-1,0 0,0 0,-1 0,1-1,0 0,0-1,-1 0,1 0,-1 0,0-1,0 0,0-1,0 1,0-1,0-1,-1 1,0-1,0 0,0-1,2-3,16-25,-2-1,-1-1,-2-1,-1 0,-2-2,7-27,-16 47,8-37,-34 79,13-11,0 0,2 0,-1 1,1 0,1 0,0 0,1 1,1-1,0 1,1 8,-9 60,-6 16,-23 76,0-79,32-88</inkml:trace>
  <inkml:trace contextRef="#ctx0" brushRef="#br0" timeOffset="2413.204">1101 488,'-4'-2,"-1"-1,1 1,-1 0,0 1,0-1,0 1,0 0,0 0,0 0,0 1,0 0,0 0,0 0,-1 0,1 1,0 0,0 0,0 1,1-1,-1 1,0 0,0 0,1 1,-1-1,1 1,0 0,0 0,0 1,-1 1,4-3,0 0,1-1,0 1,-1 1,1-1,0 0,0 0,0 0,0 0,0 0,0 0,1 0,-1 0,1 0,-1 0,1 0,0-1,0 1,0 0,0 0,0 0,0-1,0 1,0-1,1 1,-1-1,1 1,-1-1,1 0,0 0,-1 0,1 1,0-2,0 1,0 0,0 0,0-1,0 1,0-1,0 1,0-1,0 0,1 0,5 4,-5-3,1 0,-1 1,0-1,0 0,0 1,-1-1,1 1,0 0,-1 0,1 0,-1 1,1-1,-1 0,0 1,0 0,0-1,-1 1,1 0,0 0,-1 0,0 0,0 0,0 0,0 0,0 1,-1-1,1 0,-1 0,0 1,0-1,0 0,-1 1,1-1,-1 0,1 0,-1 0,0 1,0-1,-1 0,1 0,-1 0,-1 2,-5 1,0-1,0 1,0-2,-1 1,0-1,0 0,0-1,-1 0,1 0,-1-1,1-1,-10 1,16-1,0-1,1 0,-1 1,0-1,1-1,-1 1,1 0,-1-1,0 1,1-1,-1 0,1 0,-1 0,1 0,0 0,-1 0,1-1,0 1,0-1,0 0,0 1,0-1,0 0,1 0,-1 0,0-1,1 1,-1-2,-1-12</inkml:trace>
  <inkml:trace contextRef="#ctx0" brushRef="#br0" timeOffset="2865.124">1439 37,'-80'178,"57"-118,15-39,-25 63,-3-2,-38 61,61-104,16-38</inkml:trace>
  <inkml:trace contextRef="#ctx0" brushRef="#br0" timeOffset="3398.754">1384 37,'2'0,"0"0,1 0,-1 1,0-1,0 1,1 0,-1-1,0 1,0 0,0 0,0 0,0 0,0 1,0-1,-1 0,1 1,0 0,-1-1,1 1,-1 0,0 0,1 0,-1-1,0 1,0 1,0-1,-1 0,1 0,0 0,-1 0,1 2,6 77,-7-69,-1 48,11 111,-7-157,23 73,-25-85,0 1,0-1,0 0,0 0,0 0,1 0,-1 0,1 0,-1-1,1 1,0-1,-1 1,1-1,0 1,0-1,0 0,0 0,0 0,1 0,-1 0,0 0,0-1,1 1,-1-1,0 1,1-1,-1 0,0 0,1 0,-1 0,0-1,1 1,-1-1,1 1,3-4,0 0,-1 0,1 0,-1-1,0 0,0 0,-1 0,1-1,-1 1,0-1,-1 0,0 0,1 0,-2-1,1 1,-1-1,0 1,1-6,7-15,89-259,-69 185,-23 83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0:43.98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30,'57'17,"1"-2,0-3,1-3,0-2,1-3,-1-3,1-2,9-3,33 2,86 2,321-12,-315-2,1 9,153 17,118 33,-165-14,527-33,-631-26,-5 16,38-3,-105 13,137-25,285-3,-122 32,-312 8,111-3,-78-21,0 8,117 9,46 25,-72-30,43-54,-256 55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0:44.97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1 131,'538'-47,"-201"25,-157 10,119 9,-10 1,103-24,626 25,-885-16,-116 19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0:50.4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310 310,'-16'432,"-19"-263,-22-39,53-122</inkml:trace>
  <inkml:trace contextRef="#ctx0" brushRef="#br0" timeOffset="634.912">0 338,'23'-27,"1"0,1 1,2 1,0 2,1 1,2 1,0 1,13-5,-16 8,0 2,1 0,1 2,0 1,1 1,0 1,0 2,1 1,0 2,0 1,1 1,-1 2,1 1,0 1,-22 0,0 1,0 0,-1 1,1 0,0 0,-1 1,0 0,0 0,0 1,0 1,-1-1,0 1,0 1,0 0,-1 0,0 0,0 1,-1 0,0 0,-1 0,1 1,0 2,-6-1,0 0,0 0,-1-1,0 1,0 0,-1-1,-1 1,1-1,-1 0,-1 0,0 0,0 0,-1 0,0-1,-1 0,1 0,-2 0,1-1,-1 0,0 0,0-1,-21 22,-1-2,-1-1,-1-1,-1-1,-1-2,0-2,-2-1,0-1,-23 6,-47 26,104-47,1-1,-1 0,0 1,1-1,-1 1,1 0,-1-1,1 1,0-1,0 1,0 0,0-1,0 1,0-1,0 1,0 0,1-1,-1 1,0-1,1 1,0-1,-1 1,1-1,0 1,0-1,-1 0,1 1,0-1,1 0,-1 0,0 0,0 0,0 0,1 0,-1 0,0 0,1 0,-1-1,1 1,0 0,4 4,38 38,126 102,-55-68,-98-69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1:11.45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55,'99'7,"0"-5,0-4,0-4,47-11,-100 12,87-12,0 6,1 5,0 7,16 7,399 39,-99-18,-52-19,-250 2,1-6,2-7,-64 0,155-27,378 29,-394-29,40 16,-167 0,0 5,0 4,38 6,4-1,1078-2,-993 29,-1-31,-37-24,388 25,467 1,-846 27,29 4,544-32,1727 1,-2214-28,-73 15,-83 1,1 5,85 9,-66-1,-75-7,-53 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24:32.40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625 1018,'0'-1,"0"1,0-1,0 0,1 0,-1 0,0 0,1 0,-1 0,0 0,1 0,-1 1,1-1,-1 0,1 0,0 1,-1-1,1 0,0 1,-1-1,1 1,0-1,0 0,0 1,-1 0,1-1,0 1,0 0,0-1,0 1,0 0,0 0,0 0,0 0,0 0,0 0,0 0,-1 0,1 0,0 0,0 0,0 1,0-1,0 0,0 1,0-1,0 0,0 1,19 42,-5 99,24 86,-38-225,0 0,-1 0,1 0,0 0,1 0,-1 0,0-1,1 1,0-1,-1 1,1-1,0 0,0 1,0-1,1 0,-1 0,1 0,-1-1,1 1,-1-1,1 1,0-1,0 0,-1 0,1 0,0 0,0-1,0 1,0-1,1 0,96-13,-64 5,297-77,201-31,-108 34,-265 55,4-28,-163 53,0 1,0 0,0 0,0-1,0 1,-1-1,1 1,0-1,-1 0,1 0,-1 0,0 0,0 0,0 0,0 0,0 0,0 0,0 0,-1-1,1 1,-1 0,1-1,-1 1,0 0,0-1,0 1,-1 0,1 0,0-1,-1 0,-17-72,17 73,-6-21,1 3</inkml:trace>
  <inkml:trace contextRef="#ctx0" brushRef="#br0" timeOffset="4521.94">88 2542,'367'-393,"-243"245,-122 145,-2 3,0-1,-1 1,1 0,0-1,0 1,0-1,0 1,0-1,0 1,0-1,0 1,0-1,0 1,0-1,0 1,0 0,1-1,-1 1,0-1,0 1,0-1,1 1,-1 0,0-1,0 1,1 0,-1-1,0 1,1 0,-1-1,1 1,-1 0,0-1,1 1,-1 0,1 0,-1 0,0 0,1-1,-1 1,1 0,-1 0,1 0,-1 0,1 0,-1 0,1 0,-1 0,1 0,-1 0,0 0,1 1,-1-1,1 0,-1 0,1 0,-1 1,0-1,1 0,-1 0,1 1,-1-1,0 0,1 1,-1-1,0 1,-1 239,11-109,6 0,12 34,55 213,-57-245,-26-132,1 1,-1-1,0 0,0 0,0 1,0-1,0 0,0 1,0-1,0 0,0 0,0 1,-1-1,1 0,-1 0,1 0,-1 1,1-1,-1 0,0 0,1 0,-1 0,0 0,0 0,0 0,0 0,0 0,0-1,0 1,0 0,0-1,0 1,0-1,0 1,-1-1,1 1,0-1,0 0,-1 1,1-1,0 0,-1 0,1 0,0 0,0 0,-1 0,1-1,-1 1,-62-25,61 24,-34-18,0 3,-1 0,0 3,-1 1,-1 2,-10 0,32 7,1 1,-1 1,1 0,0 2,-1 0,1 1,-1 1,1 0,0 1,1 1,-1 1,1 0,0 1,0 1,-13 8,23-13,0 1,0 0,0 0,0 0,0 1,1-1,0 1,0 1,0-1,0 1,1 0,0 0,1 0,-1 0,1 1,0-1,0 1,1 0,0 0,1 0,-1 0,1 0,0 0,1 1,0-1,0 0,1 0,-1 0,2 1,-1-1,1 0,0 0,0-1,1 1,0 0,2 2,8 5</inkml:trace>
  <inkml:trace contextRef="#ctx0" brushRef="#br0" timeOffset="4968.767">230 2853,'508'-272,"-258"100,-188 107,-62 58,-9 19,3-2,1 1,0 0,1 0,0 0,0 1,2-1,-1 1,2 0,-1-1,2 1,-1 0,2 0,-1 0,2 0,0-1,0 1,4 10,23 71,-26-71</inkml:trace>
  <inkml:trace contextRef="#ctx0" brushRef="#br0" timeOffset="5374.839">1359 2514,'6'31,"1"-1,1 0,2 0,1-1,1 0,2-1,10 16,-19-36,0 0,1 0,0 0,0-1,1 0,0-1,0 1,0-1,1 0,0-1,0 0,1 0,-6-3,0-1,1 1,-1-1,0 0,1 0,-1 0,1-1,0 1,-1-1,1 0,-1 0,1 0,0 0,-1-1,1 1,-1-1,1 0,-1 0,1-1,-1 1,0 0,0-1,1 0,-1 0,0 0,-1 0,1-1,0 1,-1-1,1 1,-1-1,2-2,7-14,0 1,-2-1,0-1,-1 0,-1 0,-1-1,-1 0,-1 0,-1 0,0 0,-2 0,0-1,-1-1,-1 0,-1 0,-1 0,-1 1,0-1,-2 1,-5-10,3 8</inkml:trace>
  <inkml:trace contextRef="#ctx0" brushRef="#br0" timeOffset="5769.124">1951 2711,'109'-355,"-83"278,-17 107,-7-22,-1 1,2-1,-1 0,1 0,0 0,1 0,0 0,0-1,1 0,0 1,0-2,1 1,-1-1,5 4,-7-7,0-1,0 1,0-1,0 0,1 1,-1-1,1-1,0 1,-1-1,1 1,0-1,0 0,0 0,0-1,0 1,0-1,0 0,0 0,0 0,0 0,0-1,0 0,0 0,0 0,-1 0,1-1,0 1,-1-1,1 0,-1 0,3-2,1-3,0-1,0 0,-1 0,0 0,-1-1,0 0,0 0,-1 0,0-1,-1 0,0 1,-1-1,1 0,-2 0,0-1,0 1,-1-8,2-7</inkml:trace>
  <inkml:trace contextRef="#ctx0" brushRef="#br0" timeOffset="6201.948">2883 2006,'-24'20,"2"0,0 2,1 1,1 0,1 1,2 1,0 1,1 1,2 0,1 1,-1 4,13-28,0 0,0 0,0-1,1 1,0 0,-1 0,1 0,0 0,1 0,-1-1,1 1,0 0,0 0,0-1,0 1,0 0,1-1,0 1,0-1,0 0,0 1,0-1,1 0,-1 0,1-1,0 1,0-1,0 1,0-1,0 0,0 0,1 0,-1 0,3 0,1 1,0 0,0-1,0 0,0 0,0-1,0 0,0 0,0-1,1 0,-1 0,0 0,0-1,0 0,1-1,-1 0,0 0,-1 0,3-2,6-6,-2-2,0 0,0-1,-1 0,0-1,-1 0,-1 0,0-1,-1-1,-1 0,-1 0,0-1,-1 1,0-1,-1-1,-2 1,1-1,-2 0,-1 1,0-2,4-17,-1-1,-2 1,-2-1,-1 0,-2 0,-2 1,-1-1,-1 1,-2 1,-7-14,15 43,-1-1,0 1,-1 0,0 0,1 0,-2 1,1-1,-1 1,0-1,0 1,0 0,-1 1,1-1,-1 1,-1 0,1 0,0 0,-1 1,0 0,0 0,0 1,0-1,0 1,0 0,-1 1,1 0,0 0,-1 0,1 1,-1 0,0 0,1 0,-1 1,1 0,0 0,-1 1,1 0,0 0,0 0,-5 3,3 2,1 0,0 0,0 1,0-1,1 2,1-1,-1 0,1 1,1 0,-1 0,2 1,-1-1,1 1,1 0,0 0,0 0,1 0,0 0,1 0,0 0,0 0,1 0,1 0,0 0,0 0,0 0,2-1,-1 1,1-1,0 0,1 0,0 0,1-1,0 1,0-1,1-1,-1 1,2-1,2 2,10 6,2-1,0 0,0-2,1 0,0-2,1 0,1-2,-1-1,1 0,0-2,1-1,-1-1,9-1,-8 0</inkml:trace>
  <inkml:trace contextRef="#ctx0" brushRef="#br0" timeOffset="6605.525">3532 1724,'-40'51,"20"-29,2 2,1 0,0 1,2 1,1 0,-8 23,21-47,0 1,0-1,0 0,0 0,0 1,1-1,-1 0,1 1,-1-1,1 1,0-1,0 0,0 1,1-1,-1 1,0-1,1 0,0 1,-1-1,1 0,0 0,0 1,0-1,1 0,-1 0,0 0,1 0,0 0,-1-1,1 1,0 0,0-1,0 1,0-1,0 0,0 0,0 0,0 0,0 0,1 0,-1 0,0-1,1 1,-1-1,0 1,1-1,-1 0,1 0,-1 0,1-1,-1 1,15-6,-1-1,0-1,0-1,-1 0,0-1,0 0,-1-2,-1 1,0-2,0 1,-1-2,0-1,3-1,77-116,-92 130,1 0,0 0,0 0,0 0,1 0,-1 0,0 0,1 1,0-1,-1 0,1 1,0-1,-1 1,1 0,0 0,0-1,0 1,0 1,0-1,1 0,-1 0,0 1,0-1,0 1,1 0,-1-1,0 1,1 0,-1 1,0-1,0 0,1 0,-1 1,0 0,0-1,0 1,0 0,0 0,0 0,0 0,0 1,0-1,0 0,0 1,-1-1,2 2,83 85,-72-75</inkml:trace>
  <inkml:trace contextRef="#ctx0" brushRef="#br0" timeOffset="7053.43">4039 1837,'6'-30,"1"1,2 1,1-1,1 2,1-1,1 2,1-1,9-9,-23 35,0 0,1-1,-1 1,1 0,-1-1,1 1,-1 0,1 0,0-1,-1 1,1 0,0 0,0 0,0 0,0 0,0 0,0 0,0 0,1 0,-1 1,0-1,0 0,1 1,-1-1,0 1,1-1,-1 1,0 0,1 0,-1-1,1 1,-1 0,0 0,1 0,-1 1,1-1,-1 0,0 0,1 1,-1-1,0 1,1-1,-1 1,0 0,0-1,1 1,-1 0,0 0,1 1,6 26,-8-26,-1-1,1 1,0 0,-1-1,1 1,0-1,0 1,0 0,0-1,0 1,1-1,-1 1,0 0,1-1,-1 1,1-1,-1 1,1-1,0 1,0-1,0 0,0 1,0-1,0 0,0 0,0 0,0 0,0 1,1-2,-1 1,0 0,1 0,-1 0,1-1,-1 1,1 0,-1-1,1 0,-1 1,1-1,0 0,-1 0,1 0,-1 0,1 0,0 0,-1 0,1 0,-1-1,1 1,0-1,-1 1,0-1,1 0,-1 1,1-2,114-126,-7 4,-108 123,0 1,0-1,0 1,1 0,-1-1,0 1,0 0,1 0,-1 0,0 0,0 0,1 0,-1 0,0 0,0 0,1 1,-1-1,0 0,0 1,0-1,0 1,1-1,-1 1,0 0,0 0,0-1,0 1,0 0,-1 0,1 0,0 0,0 0,-1 0,1 0,0 0,-1 0,1 1,-1-1,1 0,-1 0,0 0,1 1,-1-1,0 0,0 0,0 1,0-1,0 0,11 20,27 9,-18-21</inkml:trace>
  <inkml:trace contextRef="#ctx0" brushRef="#br0" timeOffset="7341.019">4773 1413,'26'-15,"-1"-2,-1 0,0-2,-1 0,-2-2,0 0,-1-2,-1 0,3-6,-1-35,-21 63,0-1,0 1,0 0,0-1,0 1,0 0,0 0,-1-1,1 1,0 0,-1 0,1-1,-1 1,0 0,1 0,-1 0,0 0,0 0,1 0,-1 0,0 0,0 0,0 0,0 0,0 0,0 1,-1-1,1 1,0-1,0 0,0 1,-1 0,1-1,0 1,-1 0,1 0,0 0,0 0,-1 0,1 0,0 0,-1 0,1 0,0 0,0 1,-2 0,-4 0,0 2,0-1,1 1,-1 0,1 1,-1-1,1 1,0 0,0 1,1 0,0 0,-1 0,2 0,-1 1,0 0,1 0,0 0,1 0,-1 1,1-1,1 1,-1 0,1 0,0 0,1 0,-1 0,1 0,1 1,0-1,0 0,0 1,1-1,0 0,0 0,1 0,1 6,1-8,0 1,1-1,0 0,0 0,0-1,0 1,1-1,0 0,-1 0,1-1,1 0,-1 0,0 0,1-1,0 0,-1 0,1-1,0 0,0 0,0 0,0-1,0 0,0-1,0 1,0-1,-1-1,1 1,0-1,-1 0,4-2,16-3</inkml:trace>
  <inkml:trace contextRef="#ctx0" brushRef="#br0" timeOffset="7769.964">5225 1216,'18'1,"0"0,-1-2,1 0,-1-1,1 0,-1-2,0 0,0-1,0 0,0-1,-1-1,0-1,-1-1,0 0,0 0,-1-2,0 0,6-6,-14 5,0 0,-1 0,-1 0,0-1,-1 1,0-1,-1 0,0 0,-1 0,0 0,-1 0,-1 0,0 0,-1 0,-2-9,0-35,2-428,-9 405,-3 111,14 6,1 0,3-1,1 0,1 1,2-2,2 1,1-1,2-1,1 0,10 15,-6-4,-9-21,1 0,2 0,0-1,1-1,1 0,1-1,1 0,1-2,1 1,1-2,2 1,-4-9,-2-5</inkml:trace>
  <inkml:trace contextRef="#ctx0" brushRef="#br0" timeOffset="7934.335">5423 792,'48'-14,"15"-5</inkml:trace>
  <inkml:trace contextRef="#ctx0" brushRef="#br0" timeOffset="8441.581">6326 538,'-28'15,"-23"9,1 2,2 2,0 2,-29 27,24 8,53-63,-1-1,0 0,0 1,1 0,-1-1,1 1,-1-1,1 1,0 0,0-1,-1 1,1 0,1-1,-1 1,0 0,0-1,0 1,1 0,-1-1,1 1,-1-1,1 1,0-1,0 1,-1-1,1 1,0-1,0 0,1 1,-1-1,0 0,0 0,1 0,-1 0,0 0,1 0,-1 0,1-1,-1 1,1 0,-1-1,1 1,0-1,-1 0,1 1,1-1,12 1,-1-1,1 0,0-1,0-1,-1-1,1 0,-1 0,0-1,0-1,0-1,-1 0,0 0,0-2,0 1,-1-2,11-9,3-2,-2-1,0-1,-1-1,-2-1,0-1,3-7,10-3,-26 59,-9-20,1 0,0-1,-1 1,1-1,1 1,-1-1,0 0,1 1,-1-1,1 0,0 1,0-1,1 0,-1 0,1 0,-1 0,1 0,0 0,0 0,0-1,1 1,-1-1,1 1,-1-1,1 0,0 0,0 0,-1 0,2-1,-1 1,0-1,0 0,0 0,1 0,-1 0,0 0,1-1,-1 1,0-1,1 0,-1 0,1-1,-1 1,1-1,-1 1,16-6,-1-1,1 0,-2-2,1 0,-1-1,-1 0,0-1,0-1,-1-1,-1 0,0-1,-1 0,0-1,-1-1,7-13,-9 13,-1-1,-1 0,0-1,-1 1,-2-1,1 0,-2-1,-1 1,0-1,-1 0,-1 0,-1 0,0 0,-1 0,-2 1,0-1,-1 0,-3-10,4 21,1 1,-1-1,-1 1,1 0,-1 0,-1 0,1 0,-1 1,0-1,0 1,-1 1,0-1,0 1,0 0,-1 0,-3-1,7 4,-1 0,0 0,0 0,0 0,0 1,0-1,0 1,0 0,-1 1,1-1,0 1,-1 0,1 0,0 0,-1 0,1 1,0 0,-1 0,1 0,0 0,0 1,0-1,0 1,0 0,1 0,-1 1,0-1,1 1,0 0,-3 2,1 3,0 0,0 1,1-1,0 1,1 0,-1 0,2 0,-1 0,2 0,-1 0,1 1,0-1,1 1,0-1,1 1,0-1,0 1,1-1,0 0,1 0,0 0,0 0,1 0,0-1,1 1,0-1,4 5,-2 1,2 0,0 0,1-1,0-1,1 1,0-2,1 1,0-2,1 1,0-2,0 0,1 0,1-2,-1 1,1-2,0 0,1-1,0 0,-1-2,1 1,1-2,3 0,36-2,-32-1</inkml:trace>
  <inkml:trace contextRef="#ctx0" brushRef="#br0" timeOffset="15527.889">1076 4009,'51'-31,"-1"-3,-1-2,-3-2,-1-2,21-25,-48 48,-2 0,0-2,-1 0,-1 0,0-1,-2-1,0 0,-2-1,0 0,-1-1,-2 0,0 0,-2-1,0 1,-1-1,-1-8,5 165,20 160,-10 192,-14-343,0-95,-1 0,-2 0,-3 0,-1 1,-3-1,-2-1,-1 0,-3 0,-2 0,-10 20,19-55,0 0,-1-1,-1 0,1 0,-2 0,1-1,-2 0,1 0,-1-1,0 0,-1-1,1 0,-2 0,1-1,-1 0,0-1,-8 3,14-8,0 0,0-1,0 1,0-1,0 0,1 0,-1-1,0 1,1-1,-1 0,1-1,-1 1,1-1,0 1,0-1,0 0,1-1,-1 1,1-1,0 1,0-1,0 0,0 0,1-1,-1 1,1 0,0-1,0 0,1 1,0-1,-1 0,1 0,1 1,-1-1,1 0,0 0,0 0,1-4,-4-32,2-1,1 0,3 0,1 0,2 0,2 1,1 0,3 1,1 0,2 1,14-27,86-106,-66 133,-27 28</inkml:trace>
  <inkml:trace contextRef="#ctx0" brushRef="#br0" timeOffset="15820.782">2036 4009,'-10'15,"1"-1,1 1,0 1,1-1,0 1,2 0,0 1,0 0,2-1,0 1,1 1,1-1,0 0,1 0,3 16,-2-28,1-1,-1 0,1 0,0 0,0 0,1-1,-1 1,1-1,0 1,0-1,0 0,0 0,1 0,-1 0,1-1,0 1,0-1,0 0,0 0,0 0,0-1,0 0,1 0,-1 0,0 0,1 0,-1-1,1 0,-1 0,0 0,1 0,-1-1,1 0,-1 0,0 0,0 0,1-1,-1 1,0-1,0 0,0-1,-1 1,1-1,-1 1,1-1,-1 0,0 0,0-1,0 1,0-1,-1 1,1-1,-1 0,0 0,0 0,0-1,3-8,0 0,-1 0,-1 0,0 0,-1-1,0 1,-1-1,0 0,-1 1,-1-1,0 1,-1-1,-1 1,0-1,0 1,-2 0,1 1,-3-4,-30-24,17 28</inkml:trace>
  <inkml:trace contextRef="#ctx0" brushRef="#br0" timeOffset="16086.916">2460 4179,'0'0,"0"-1,0 1,-1-1,1 1,0-1,0 1,0 0,0-1,0 1,0-1,-1 1,1 0,0-1,0 1,0-1,-1 1,1 0,0-1,-1 1,1 0,0 0,-1-1,1 1,0 0,-1 0,1-1,-1 1,1 0,0 0,-1 0,1 0,-1 0,1 0,0 0,-1 0,1 0,-1 0,1 0,-1 0,1 0,-1 0,1 0,0 0,-1 0,1 0,-1 0,1 1,0-1,-1 0,1 0,0 1,-1-1,1 0,0 0,-1 1,-4-23,1 0,1 0,1 0,1 0,1 0,2-16,-1-4,-1 27,0 0,2 0,-1 0,2 1,0-1,1 1,0 0,1-1,1 2,4-9,20-7,-13 21</inkml:trace>
  <inkml:trace contextRef="#ctx0" brushRef="#br0" timeOffset="16520.127">2798 3671,'-7'2,"0"0,0 0,0 0,1 1,-1 0,1 1,-1-1,1 1,1 0,-1 1,0-1,1 1,0 0,-1 1,1 0,0 1,0-1,0 1,1 0,0 0,1 0,-1 1,1-1,1 1,-1-1,2 1,-1 0,1 0,0 0,0 0,1 1,0-1,1 6,0-9,-1 0,1 0,1 0,-1 0,1-1,-1 1,1 0,0-1,1 1,-1-1,1 0,0 0,0 0,0 0,1 0,-1-1,1 0,0 1,0-1,0-1,0 1,1-1,-1 1,1-1,0 0,-1-1,1 1,0-1,0 0,0 0,0-1,1 1,3-1,1-1,-1 0,0 0,0-1,0 0,0-1,0 0,0 0,-1-1,1 0,-1-1,0 0,0 0,-1 0,0-1,0 0,0-1,4-4,7-6</inkml:trace>
  <inkml:trace contextRef="#ctx0" brushRef="#br0" timeOffset="16875.601">3024 3728,'15'-3,"0"-1,0-1,0 0,0-1,-1 0,0-1,-1-1,1 0,-1-1,-1 0,0-1,0 0,-1-1,0-1,-1 0,0 0,-1-1,-1 0,0 0,0-1,-1 0,2-9,-8 21,0 0,0 0,-1 0,1 0,-1 0,1 0,-1-1,0 1,0 0,0 0,0 0,0-1,0 1,-1 0,1 0,-1 0,1-1,-1 1,0 0,0 0,0 0,0 0,0 0,0 1,-1-1,1 0,-1 0,1 1,-1-1,0 1,1-1,-1 1,0 0,0 0,0 0,0 0,0 0,0 0,0 1,0-1,-1 0,1 1,0 0,0 0,-1-1,1 1,0 1,0-1,0 0,-1 0,1 1,0-1,0 1,0 0,0 0,0 0,0 0,0 0,-6 6,0 1,1 1,0-1,0 1,1 0,0 1,1-1,0 1,0 0,1 1,1-1,0 1,0 0,1-7,1 1,0 0,0 0,1 0,-1 0,1 0,0 0,0 0,0-1,1 1,0 0,0 0,0 0,1 0,-1-1,1 1,0-1,1 1,-1-1,1 0,0 0,0 0,0 0,0 0,1-1,-1 0,1 1,0-1,0-1,0 1,1 0,-1-1,0 0,1 0,0 0,-1-1,1 0,0 0,0 0,0 0,0-1,0 1,0-1,0-1,0 1,-1-1,1 1,0-2,0 1,0 0,-1-1,1 0,3-2,11-10,-3-2</inkml:trace>
  <inkml:trace contextRef="#ctx0" brushRef="#br0" timeOffset="17142.372">3588 3219,'10'19,"12"7,8-2,3-4,1-1,-5 1,-8 2,-8 2,-10 1,-10 2,-5 1,-5-4,-4-2,-3-4,2-1,0-3,4-4</inkml:trace>
  <inkml:trace contextRef="#ctx0" brushRef="#br0" timeOffset="18141.945">4463 2881,'-1'15,"0"1,1-1,1 1,1-1,0 1,1-1,1 0,0 0,1 0,0 0,1-1,1 0,6 9,-12-22,-1 0,0-1,1 1,-1 0,1-1,-1 1,1-1,-1 1,1-1,-1 1,1-1,0 0,-1 1,1-1,-1 1,1-1,0 0,0 0,-1 1,1-1,0 0,-1 0,1 0,0 0,0 0,-1 0,1 0,0 0,0 0,-1 0,1-1,0 1,-1 0,1 0,0-1,-1 1,1 0,0-1,-1 1,1 0,-1-1,1 1,0-1,-1 1,0-1,1 0,-1 1,1-1,-1 1,1-1,-1 0,0 1,0-1,1 0,-1 1,0-1,0 0,0 0,0 1,0-1,0 0,0 0,0 1,0-1,0 0,0 0,5-53,-7 38,0 0,-1 0,-1 0,-1 1,0 0,-1 0,0 0,-1 0,-1 1,-1 0,0 1,0 0,-1 0,-1 1,0 0,-1 1,0 0,4 4,15 10,9 3,-11-5,1-1,-1 1,0-1,1 0,-1 0,0 0,1-1,-1 0,0 0,0 0,0 0,0-1,0 0,0 0,0-1,0 1,-1-1,1 0,-1 0,0-1,0 1,0-1,0 0,-1 0,0 0,0 0,0-1,0 1,0-1,62-153,-58 136,42-219,-41 179,-3 34,-2 0,0-1,-2 1,-1-1,-4-23,5 27,15 63,27 62,4-2,37 51,36 74,-89-161,-2 1,-3 1,-2 2,-4 0,-2 2,-4 0,-2 0,-3 3,-7-39,-2 0,-1 0,-1 0,-1 0,-2 0,-7 21,9-41,-1 0,-1 0,1 0,-2-1,0 0,0 0,-1-1,0 0,-1 0,0 0,0-1,-1 0,0-1,-1 0,0 0,0-1,-1-1,-8 5,17-9,-1-1,1 1,-1-1,0 1,0-1,0 0,0 0,0 0,0 0,0-1,0 1,0-1,0 0,0 0,0 0,0 0,0 0,0-1,0 1,0-1,0 0,0 0,0 0,0 0,0-1,1 1,-1-1,0 0,1 1,-1-1,1 0,0-1,0 1,0 0,0-1,0 1,0-1,1 1,-1-1,1 0,0 0,-1 0,1 1,1-1,-1 0,0-2,1-18,0 0,1-1,2 1,0 0,2 0,0 0,2 1,0 0,2 0,8-16,-13 27,124-255,-109 229</inkml:trace>
  <inkml:trace contextRef="#ctx0" brushRef="#br0" timeOffset="18893.607">5761 2768,'1'0,"0"1,0 0,0-1,0 1,0-1,0 1,0-1,0 0,0 1,0-1,0 0,0 0,0 0,0 0,0 0,0 0,1 0,-1 0,0 0,0 0,0-1,0 1,0 0,0-1,0 1,0-1,0 1,0-1,0 0,0 1,-1-1,1 0,0 0,0 1,-1-1,1 0,0 0,-1 0,1 0,-1 0,1-1,24-41,10-139,9-201,-44 383,-1-1,1 0,0 1,-1-1,1 0,0 0,0 1,0-1,-1 0,1 1,0-1,0 0,0 0,0 1,1-1,-1 0,0 0,0 1,0-1,0 0,1 1,-1-1,0 0,1 1,-1-1,1 0,-1 1,1-1,-1 1,1-1,-1 0,1 1,-1 0,1-1,0 1,-1-1,1 1,-1 0,1-1,0 1,0 0,-1 0,1 0,0-1,0 1,-1 0,1 0,0 0,-1 0,1 0,0 0,0 0,-1 1,1-1,0 0,0 0,-1 1,1-1,0 0,67 120,-58-100,-7-9,2 1,-1-1,1 0,0 0,1-1,1 0,0 0,0 0,1-1,0 0,0 0,1-1,0 0,1-1,-1 0,2 0,-1-1,1 0,-1-1,2-1,-1 1,0-2,11 3,-17-6,0-1,0 1,0-1,-1 0,1 0,0-1,0 0,-1 1,1-2,-1 1,0 0,1-1,-1 0,0 0,-1 0,1 0,-1-1,1 1,-1-1,0 0,0 0,0 0,-1-1,2-3,34-117,-8-138,-24 209,0 36</inkml:trace>
  <inkml:trace contextRef="#ctx0" brushRef="#br0" timeOffset="19476.009">6834 1921,'-31'8,"1"1,1 1,0 1,0 2,1 1,0 2,2 0,0 2,0 0,-9 12,-12 49,46-77,1 0,-1 0,1 0,0 1,0-1,0 0,0 0,0 0,0 0,1 1,-1-1,1 0,-1 0,1 0,0 0,0 0,0 0,0 0,0 0,0 0,0-1,1 1,-1 0,1-1,-1 1,1-1,0 1,-1-1,1 0,0 0,0 0,0 0,0 0,0 0,0-1,0 1,0 0,1-1,-1 0,1 0,8 0,0-1,0 0,0-1,0 0,0 0,0-2,0 1,-1-1,0-1,1 0,-2 0,1-1,-1-1,4-2,8-6,-1-1,0-1,-1-1,0 0,-2-2,1-1,16-18,-33 37,0 0,0 0,0 0,1 0,-1 0,0 0,1 0,-1 1,1-1,0 1,-1-1,1 1,0-1,0 1,0 0,0 0,0 0,0 0,0 0,1 1,-1-1,0 1,0-1,1 1,-1 0,0 0,0 0,1 0,-1 0,0 1,1-1,-1 1,0-1,0 1,0 0,0 0,0 0,2 0,14 22,-16-20,0 1,0-1,0 1,0-1,1 0,-1 0,1 0,0 0,0-1,0 1,0-1,1 1,-1-1,0 0,1 0,0-1,-1 1,1-1,0 0,0 0,0 0,0 0,0-1,0 0,0 1,0-1,0-1,0 1,0-1,0 1,3-2,6-6,0-1,0 0,-1-1,0 0,-1 0,0-2,0 1,-1-1,-1-1,0 0,-1 0,-1-1,0 0,0 0,1-7,20-41,-3 0,-3-2,10-46,-17 51,-2 0,-4-1,-1 0,-4 0,-2 0,-2-1,-3 1,-3 0,-13-55,17 106,1 3,0-1,-1 1,0 0,0 0,0 1,0-1,-1 0,0 1,0-1,-1 1,1 0,-1 0,0 0,-3-2,6 7,0-1,0 1,0 0,0-1,-1 1,1 0,0 0,0-1,-1 1,1 0,0 0,0 0,-1 1,1-1,0 0,0 0,0 1,0-1,-1 0,1 1,0 0,0-1,0 1,0-1,0 1,0 0,0 0,0 0,0 0,1 0,-1 0,0 0,0 0,1 0,-1 0,1 0,-1 0,1 0,-1 0,1 0,0 1,-18 52,12-3,1 0,3 0,2 0,3 1,4 19,-2-29,3 0,1-1,2 0,2 0,1-1,2-1,2 0,2-1,8 10,80 78,-105-119,-7-4</inkml:trace>
  <inkml:trace contextRef="#ctx0" brushRef="#br0" timeOffset="19826.366">7059 1526,'85'-40,"2"4,1 4,57-12,22-3,-166 46,0 0,0 0,0 0,1 1,-1-1,0 0,0 1,0-1,0 1,1-1,-1 1,0 0,1-1,-1 1,0 0,1 0,-1 0,0 0,0 0,1 0,-1 0,0 1,1-1,-1 0,0 1,0-1,1 1,-1-1,0 1,0 0,0 0,0-1,0 1,0 0,0 0,0 0,0 0,0 0,0 0,-1 0,1 0,0 0,-1 1,1-1,-1 0,1 0,-1 1,0-1,1 0,-1 0,0 1,0-1,0 0,0 1,0-1,0 0,0 1,-1 0,1 3,-1 1,1-1,1 0,-1 1,1-1,0 1,0-1,0 0,1 1,-1-1,2 0,-1 0,0 0,1-1,0 1,0 0,0-1,1 0,-1 0,1 0,0 0,0-1,1 1,-1-1,1 0,-1 0,1-1,0 0,0 1,0-1,0-1,1 1,-1-1,4 0,-3-1,0-1,0 0,0-1,0 0,0 0,0 0,0 0,-1-1,1 0,-1 0,0-1,0 1,0-1,0 0,-1-1,0 1,0-1,0 0,0 0,-1 0,1 0,1-5,49-132,-26 28,-13 79,-8 29</inkml:trace>
  <inkml:trace contextRef="#ctx0" brushRef="#br0" timeOffset="20105.792">8329 1385,'-4'-24,"-3"-22,1-9,-3-3,-1 2,1 6,3 7,7 6,3 5,6 2,2 2,-3 1,4 5,-2 1,3 5,4 5,-2 4</inkml:trace>
  <inkml:trace contextRef="#ctx0" brushRef="#br0" timeOffset="20409.939">8583 1018,'35'-25,"-4"4,-1 0,0-2,-2-1,-1-2,0 0,-2-2,-2 0,0-2,-2-1,2-7,-20 35,-1-1,0 1,0-1,-1 0,1 0,-1 0,0 0,0 0,0 0,0 0,-1 0,1 0,-1 0,0 0,0 0,-1 0,1 0,-1-1,0 1,0 0,-1 1,1-1,-1 0,0 0,0 1,0-1,0 1,0-1,-1 1,0 0,1 0,-1 0,-1 0,1 1,0-1,0 1,-1 0,0 0,1 0,-1 0,0 1,0-1,0 1,0 0,0 0,-2 1,0 0,0 0,0 0,0 1,0 0,0 0,0 0,0 1,0 0,1 0,-1 0,1 1,-1 0,1 0,0 0,0 1,0 0,1 0,0 0,-1 0,1 1,1 0,-1-1,1 1,-1 1,1-1,1 0,-1 1,0 2,-4 9,1 1,0-1,1 1,1 0,0 1,2-1,0 0,1 1,1 3,1-9,0 1,1-1,1 0,0 0,1 0,0 0,1 0,0-1,1 0,1 0,0-1,0 1,1-1,0-1,1 0,1 0,-1 0,1-2,1 1,0-1,2 1,7 3,0 0,0-2,1 0,0-1,1-2,0 0,0-1,1-1,-1-1,1-2,0 0,2-1,0-1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5:40.48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2,'63'0,"88"-1,137 19,-46-5,285 68,209-79,-185 9,-375 2,0-8,175-17,196-24,-450 29,580-25,-151 5,-498 26,124 0,123 14,-66 2,147-12,-231-4,252-26,124-3,-170 31,-47 28,100-30,-129-28,82 30,-193 25,-135-26,-1 0,1 1,-1 1,0-1,0 1,0 1,0-1,0 1,0 1,0 0,-1 0,0 0,0 1,6 4,-4 6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1:17.5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317 1,'-27'54,"1"-11,-2-1,-2-1,-2-2,-5 2,-81 71,99-98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1:18.4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210 188,'0'45,"1"-8,-1 0,-1-1,-3 1,-1-1,-1 0,-6 15,2-20,-2-1,0 0,-2-1,-2-1,-5 8,-59 98,63-82,31-53,-5-7</inkml:trace>
  <inkml:trace contextRef="#ctx0" brushRef="#br0" timeOffset="717.017">97 498,'0'6,"1"0,-1 0,2 0,-1-1,0 1,1-1,0 1,1-1,-1 0,1 0,0 0,0 0,1 0,-1-1,1 1,0-1,0 0,1 0,-1 0,1-1,0 0,0 0,0 0,0 0,0-1,1 0,-1 0,1 0,-1-1,1 0,0 0,0 0,0-1,-1 0,1 0,0 0,0-1,0 1,0-2,5-5,0 0,-1-1,0 0,0-1,-1 0,0 0,-1-1,0-1,0 1,-1-1,-1 0,0-1,0 1,-1-1,-1 0,0-1,1-4,16-33,109-206,-98 127,-50 150,-18 144,30 148,-6-243,8-58,1-1,1 1,0 0,1 0,0 0,1 0,0 0,1 0,1 3,3 3</inkml:trace>
  <inkml:trace contextRef="#ctx0" brushRef="#br0" timeOffset="7549.837">887 498,'-38'-16,"30"17,0-1,0 1,1 1,-1-1,0 1,1 1,-1-1,1 1,0 1,0-1,0 1,0 0,1 1,-1-1,1 2,0-1,1 0,-3 4,7-7,1 1,-1-1,1 1,0-1,0 0,0 1,0-1,0 1,0-1,1 0,-1 1,1-1,0 1,-1-1,1 0,0 0,1 0,-1 1,0-1,0 0,1-1,-1 1,1 0,0 0,0 0,0-1,-1 1,1-1,1 0,-1 0,0 1,0-1,0 0,1-1,0 1,20 19,-20-18,-1 0,0 0,0 0,0 0,0 0,-1 0,1 1,-1-1,1 1,-1-1,0 1,0 0,0 0,0-1,0 1,-1 0,1 0,-1 0,0 0,0-1,0 1,0 0,0 0,-1 0,1 0,-1 0,0-1,0 1,0 0,0-1,0 1,-1 0,1-1,-1 0,0 1,1-1,-1 0,0 0,0 0,-1 0,1 0,0 0,-1-1,1 1,-1-1,1 0,-1 1,1-1,-1 0,0-1,-1 1,-74-1,58-7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1:44.33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0 131,'88'1,"226"-13,199-35,-19-8,-380 38,-98 29,-17-2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1:49.91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0 114,'1'-2,"1"0,-1 1,1-1,-1 0,1 0,0 1,0-1,-1 1,1 0,0-1,1 1,-1 0,0 0,0 0,0 1,0-1,1 0,-1 1,0 0,1-1,-1 1,0 0,1 0,-1 0,1 1,0-2,141 24,-30 5,93 3,47-42,35-25,56 25,-255 12,186 28,520-30,-560-26,-60 15,-76 0,0 5,0 4,32 7,11-2,3838-2,-3454 27,827-27,114 0,-865-25,800-35,-461 32,-238 28,-636 0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2:03.3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243 255,'31'-21,"-12"6,0 1,1 1,1 0,0 2,0 0,1 2,1 0,-1 1,1 2,1 0,-1 1,1 2,-18 2,-1 0,1 1,-1-1,1 1,0 1,-1-1,1 1,-1 0,1 0,-1 0,1 1,-1 0,0 0,0 1,0-1,0 1,0 0,-1 0,1 1,-1-1,0 1,0 0,0 0,0 0,-1 1,3 3,1 8,-1 0,0 1,-1-1,-1 1,0 1,-1-1,-1 0,-1 1,-1-1,0 0,-1 1,-1 5,0 16,-29 264,32-203,-39-166,33 57,-1 0,1 1,-2 0,1 0,-1 0,0 1,-1 0,0 1,0-1,0 1,-1 1,0 0,0 0,0 1,0 0,-1 0,0 1,0 0,0 1,0 0,0 1,0 0,0 0,-1 1,1 1,-14 6,1 0,1 2,0 1,0 1,0 0,2 2,0 0,0 2,1 0,1 1,0 0,-1 4,15-16,-21 19,1 1,1 1,1 1,1 1,-12 20,19-22</inkml:trace>
  <inkml:trace contextRef="#ctx0" brushRef="#br0" timeOffset="520.618">384 536,'424'-125,"-306"101,-117 24,0 0,-1-1,1 1,0 0,-1 0,1 0,0 0,0 0,0 0,-1 0,1 0,0 0,0 0,-1 0,1 0,0 1,-1-1,1 0,0 0,0 1,-1-1,1 1,-1-1,1 0,0 1,-1-1,1 1,-1 0,1-1,-1 1,1-1,-1 1,0 0,1-1,-1 1,0 0,1-1,-1 1,0 0,0 0,0-1,1 1,-1 0,0 0,0-1,0 1,0 0,-1 0,1-1,0 1,0 0,0 0,0-1,-1 1,1 0,0-1,-1 1,1 0,-1-1,1 1,-1 0,1-1,-1 1,1-1,-1 1,0-1,-1 7,-16 49,12-44,1 0,1 0,0 1,1-1,0 1,1-1,1 1,0 0,0 0,1 0,1 0,0 1,5 5</inkml:trace>
  <inkml:trace contextRef="#ctx0" brushRef="#br0" timeOffset="5105.935">1146 593,'5'-5,"1"4,0 6,4 2,0 6,-2 4,-2 5,-7 3,-3 2,-6 2,4-10,3-12,1-7</inkml:trace>
  <inkml:trace contextRef="#ctx0" brushRef="#br0" timeOffset="5336.573">1202 198,'-9'5,"1"1,7 0,4-1</inkml:trace>
  <inkml:trace contextRef="#ctx0" brushRef="#br0" timeOffset="6118.432">1513 452,'0'-14,"0"22,-1 24,-47 148,23-103,14-61,14-47,10-9,0 1,3 1,1 0,2 1,20-28,-39 64,0 1,0-1,0 1,0-1,0 1,0-1,0 1,0-1,0 1,0 0,0-1,0 1,0-1,1 1,-1-1,0 1,0 0,1-1,-1 1,0-1,1 1,-1 0,0-1,1 1,-1 0,0 0,1-1,-1 1,1 0,-1 0,0 0,1-1,-1 1,1 0,-1 0,1 0,-1 0,1 0,-1 0,1 0,-1 0,1 0,-1 0,0 0,1 0,-1 0,1 0,-1 1,1-1,-1 0,1 0,-1 0,0 1,1-1,-1 0,1 1,-1-1,0 0,1 1,-1-1,0 0,0 1,1-1,-1 1,4 33,-3-23,-1-2,0 1,1-1,0 0,1 1,0-1,0 0,1 0,0 0,1 0,0-1,0 1,1-1,0 0,0 0,1-1,0 1,1-1,-1-1,1 1,0-1,1 0,0-1,0 0,6 3,-10-7,0-1,1 0,-1 0,0 0,0-1,0 1,0-1,0 0,0 0,0-1,0 1,0-1,-1 0,1 0,-1 0,1 0,-1 0,0-1,0 0,0 0,0 0,0 0,0 0,0-1,53-87,-22 4,-28 62</inkml:trace>
  <inkml:trace contextRef="#ctx0" brushRef="#br0" timeOffset="6670.67">2247 424,'-18'11,"2"0,-1 2,2 0,0 0,0 1,1 1,1 0,1 1,0 1,1 0,-1 2,11-16,-1 0,1 0,0-1,-1 1,2 0,-1 0,0 0,0 0,1 0,0 0,0 0,-1 1,2-1,-1 0,0 0,1 0,-1 0,1 0,0 0,0 0,0 0,0-1,1 1,-1 0,1 0,0-1,0 1,0-1,0 0,0 0,0 1,0-1,1 0,-1-1,1 1,0 0,-1-1,1 0,0 1,0-1,0 0,0 0,0-1,0 1,0-1,0 1,6-1,0 1,0-1,-1 0,1-1,0 0,0 0,0-1,-1 0,1-1,-1 1,0-2,1 1,-2-1,1-1,0 1,-1-1,0-1,0 1,4-5,5-5,-1 0,-1-1,0-1,-1-1,0 0,-2-1,5-9,7-16,-1-1,-2-1,-3-1,8-31,-23 68,-1-1,1 1,-1 0,-1 0,0 0,-1 0,0 0,0-1,-1 1,0 0,-1 1,0-1,-1 0,0 1,0 0,-1 0,0 0,0 0,-1 1,-1 0,1 0,-7-5,9 10,0 0,-1 1,1 0,0 0,-1 0,1 1,-1-1,1 1,-1 0,0 1,1-1,-1 1,0 0,0 0,0 0,1 1,-1-1,0 1,1 0,-1 1,1-1,-1 1,1 0,0 0,-1 0,1 0,0 1,-1 1,-6 3,1 1,-1 0,2 0,-1 1,1 1,1-1,0 1,0 1,1-1,-1 3,0 0,1 1,1 0,0 1,1-1,0 1,1 0,1 1,0-1,1 0,1 1,0 0,1-1,2 11,6-7,0 0,2-1,0 0,1 0,1-1,1-1,0 0,1-1,0 0,2-1,-1 0,2-2,0 0,15 9,-4-4,0-1,0-1,2-2,-1 0,2-2,0-2,24 5,-30-9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2:16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0 143,'34'7,"1"-1,-1-2,1-2,-1-1,1-1,0-2,-1-2,0-1,0-1,0-2,15-6,-43 12,0 0,-1-1,1 0,-1 1,1-1,-1-1,0 1,-1-1,1 0,-1 0,1-1,-1 1,0-1,-1 0,1 0,-1 0,0 0,0-1,-1 1,1-1,-1 0,-1 1,1-1,-1-2,-1 8,1-1,-1 1,0-1,0 1,0-1,0 1,0-1,-1 1,1-1,0 1,0-1,0 1,0 0,0-1,-1 1,1-1,0 1,0-1,-1 1,1 0,0-1,-1 1,1 0,0-1,-1 1,1 0,-1 0,1-1,0 1,-1 0,1 0,-1-1,1 1,-1 0,1 0,-1 0,1 0,-1 0,1 0,-1 0,1 0,0 0,-1 0,1 0,-1 0,1 0,-1 0,1 1,-1-1,1 0,-1 0,1 0,0 1,-1-1,1 0,-1 1,1-1,0 0,-1 1,1-1,0 0,-1 1,1-1,0 0,0 1,0-1,-1 1,1-1,0 1,0-1,-22 31,8 7,1 1,3 1,1 0,1 0,3 0,1 1,3 0,0 0,6 35,-4-18,-1-39,2 35,-3-1,-2 0,-3-1,-4 15,7-53,0 0,-1 0,-1 0,0-1,0 1,-2-2,0 1,0-1,-1 0,0 0,-1-1,-1 0,0 0,0-1,-1-1,0 0,0 0,-4 0,10-4,0-1,-1 0,0-1,0 1,0-1,0 0,-1-1,1 1,-1-1,1-1,-1 1,0-1,0 0,0-1,0 1,1-1,-1-1,0 1,0-1,0-1,1 1,-1-1,0 0,1 0,0-1,-1 0,1 0,0-1,1 1,-1-1,-2-3,5 3,0-1,0 0,0-1,1 1,-1 0,1-1,1 1,-1-1,1 0,0 1,0-1,1 0,0 0,0 0,0 0,0 1,1-1,0 0,0 0,1 1,0-3,53-113,-32 86,2 2,2 0,1 2,1 0,2 3,32-24,-54 44,1 1,0 1,0 0,1 0,-1 1,2 0,-1 1,0 0,1 1,-1 0,1 1,0 1,0-1,3 2,10 0</inkml:trace>
  <inkml:trace contextRef="#ctx0" brushRef="#br0" timeOffset="357.588">847 481,'-12'3,"-1"0,1 0,0 2,0-1,1 2,-1-1,1 2,0-1,1 2,-1-1,1 1,1 1,0 0,0 0,-4 6,12-13,0 0,-1 1,1-1,0 1,0-1,0 1,1-1,-1 1,1 0,-1-1,1 1,0 0,0 0,0-1,0 1,0 0,1-1,-1 1,1-1,0 1,0 0,0-1,0 1,0-1,1 0,-1 1,1-1,-1 0,1 0,0 0,0 0,0 0,0 0,0-1,0 1,0-1,1 1,-1-1,0 0,3 1,3 2,1 0,-1-1,1 0,0 0,-1-1,1 0,1-1,-1 0,0 0,0-1,8-1,-5 1,0-1,1-1,-1 0,0-1,0-1,-1 1,1-2,-1 1,0-2,0 0,0 0,-1-1,0 0,0 0,-1-1,0-1,0 0,-1 0,0 0,-1-1,0 0,0-1,-1 1,3-9,-8 14,-1 0,1 0,-1 1,0-1,0 0,-1 0,0 0,0 0,0 1,0-1,-1 0,1 1,-1-1,-1 1,1 0,0-1,-1 1,0 0,0 1,0-1,-1 0,1 1,-1 0,1 0,-3-1,-3-3,0 0,-1 1,0 0,0 1,0 0,-1 0,0 1,0 1,0 0,-3 0,1 2,-1 0,1 2,0-1,-1 2,1 0,0 0,0 2,0-1,1 1,-1 1,1 1,0-1,0 2,1 0,0 0,0 1,0 0,1 1,1 0,-1 1,1 0,1 0,0 1,-1 3,-4 7</inkml:trace>
  <inkml:trace contextRef="#ctx0" brushRef="#br0" timeOffset="723.132">1214 565,'28'60,"-28"-59,1 0,-1 0,1 0,0-1,0 1,-1 0,1 0,0-1,0 1,0 0,0-1,0 1,0-1,0 1,0-1,0 1,0-1,0 0,0 0,0 1,0-1,0 0,0 0,0 0,0 0,0 0,1 0,-1-1,0 1,0 0,0 0,0-1,0 1,0-1,0 1,0-1,0 1,0-1,-1 0,1 1,0-1,0 0,0 0,-1 1,1-1,0 0,-1 0,1 0,-1 0,1 0,-1 0,1 0,-1 0,0 0,1-1,87-130,-78 120,1 1,1 1,-1-1,2 2,-1 0,1 0,0 1,1 1,0 0,9-2,1 4,-6 6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2:13.0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0 282,'5'4,"0"0,1 0,0 0,-1-1,1 0,0 0,0-1,1 1,-1-1,1-1,-1 1,1-1,-1 0,1-1,0 1,-1-1,1-1,0 1,-1-1,1 0,-1-1,1 0,-1 0,0 0,0 0,6-4,6-8,-1 0,0-1,-1-1,-1 0,-1-2,0 1,-1-2,9-17,-22 35,0 0,0 0,0 0,1 0,-1 0,0 0,0 0,1 0,-1 0,1 0,-1 0,1 0,-1 0,1 0,-1 0,1 0,0 0,-1 0,1 1,0-1,0 0,0 1,0-1,0 0,-1 1,1-1,0 1,0-1,1 1,-1 0,0-1,0 1,0 0,0 0,0 0,0 0,0 0,0 0,0 0,0 0,0 0,0 1,1-1,-1 0,0 1,0-1,0 1,0-1,-1 1,1-1,0 1,0-1,0 1,0 0,0 0,16 101,9 108,22 35,-28-208,-20-37,0 1,1-1,-1 1,1-1,-1 1,1-1,-1 0,1 1,0-1,-1 0,1 1,-1-1,1 0,0 1,-1-1,1 0,0 0,-1 0,1 0,0 0,-1 0,1 0,0 0,-1 0,1 0,0 0,-1 0,1-1,0 1,-1 0,1 0,0-1,-1 1,1 0,-1-1,1 1,-1 0,1-1,-1 1,1-1,-1 1,1-1,-1 1,0-1,1 0,-1 1,0-1,1 1,-1-1,0 0,0 1,0-1,1 0,-1 1,0-1,0 0,0 1,68-200,96-251,-151 405,-13 40,-3 7</inkml:trace>
  <inkml:trace contextRef="#ctx0" brushRef="#br0" timeOffset="847.424">762 734,'-42'54,"76"-130,-23 57,2 1,0 0,0 1,2 1,0 0,1 1,1 0,8-5,-24 19,0 0,0 0,1 0,-1 0,0 0,1 0,-1 0,1 0,0 1,-1-1,1 0,-1 1,1 0,0-1,-1 1,1 0,0 0,0 0,-1 0,1 0,0 0,-1 0,1 1,0-1,-1 1,1-1,0 1,-1-1,1 1,-1 0,1 0,-1 0,1 0,-1 0,0 0,0 0,1 0,-1 1,0-1,0 1,0-1,0 0,-1 1,1-1,0 1,0 0,-1-1,1 1,-1 0,0-1,1 1,-1 0,0-1,0 1,0 1,6 135,-6-137,0 0,0 0,1-1,-1 1,0 0,0 0,1 0,-1 0,0 0,1-1,-1 1,1 0,-1 0,1-1,-1 1,1 0,0-1,-1 1,1-1,0 1,0-1,-1 1,1-1,0 1,0-1,0 0,-1 1,1-1,0 0,0 0,0 1,0-1,0 0,0 0,-1 0,1 0,0 0,0-1,0 1,0 0,0 0,0 0,-1-1,1 1,0-1,0 1,0 0,-1-1,1 1,0-1,0 0,-1 1,1-1,-1 0,42-37,-39 34,15-16,-6 5,0 1,1 0,0 1,1 1,1 0,0 1,0 0,1 1,7-2,-22 11,1 0,-1 1,0-1,1 1,-1-1,1 1,-1-1,1 1,-1 0,1 0,-1 0,1 0,-1 0,1 0,-1 0,1 0,-1 0,1 1,-1-1,0 1,1-1,-1 1,1 0,-1-1,0 1,0 0,1 0,-1 0,0 0,0 0,0 0,0 0,0 0,0 1,0-1,-1 0,1 0,0 1,-1-1,1 1,-1-1,1 0,-1 1,-2 66,-36 22,23-65</inkml:trace>
  <inkml:trace contextRef="#ctx0" brushRef="#br0" timeOffset="1476.528">1665 565,'-14'1,"-1"2,1 0,0 0,0 2,0 0,1 0,-1 1,1 1,1 0,-1 1,1 0,1 1,0 0,0 1,0 0,1 1,1 0,-4 6,-11 8,-1-10,24-32,24-9,0 1,2 1,0 1,2 1,0 1,1 2,6-2,12-11,-44 30,-1 1,0-1,1 0,-1 1,1-1,-1 1,1 0,0-1,0 1,-1 0,1 0,0 0,0 0,0 1,0-1,0 0,0 1,1-1,-1 1,0 0,0 0,0 0,0 0,0 0,0 0,1 1,-1-1,0 1,0-1,0 1,0 0,0 0,0 0,0 0,-1 0,1 0,0 0,0 1,-1-1,1 0,-1 1,1 0,0 1,17 90,13 63,-29-125,-7-25</inkml:trace>
  <inkml:trace contextRef="#ctx0" brushRef="#br0" timeOffset="1694.851">1524 592,'34'0,"20"5,6 2,-2-1,-7-1,-11 3,-9 1,-8-2</inkml:trace>
  <inkml:trace contextRef="#ctx0" brushRef="#br0" timeOffset="2064.782">2399 424,'-30'39,"-2"-1,-1-1,-2-2,-6 3,-23 23,59-55,0-1,-1 0,0-1,0 0,0 1,0-2,-1 1,1-1,-1 0,0 0,0-1,0 0,0 0,0-1,-1 0,-6-3</inkml:trace>
  <inkml:trace contextRef="#ctx0" brushRef="#br0" timeOffset="2309.838">2089 452,'9'14,"14"20,6 8,0 2,-2-2,0-7,-4-6,-2-7,1-3,1-5,-4 1,1-3,-4-3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2:17.8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1 331,'154'-193,"-115"149,33-49,-72 94,0-1,0 0,0 1,0-1,0 1,1-1,-1 1,0-1,0 0,0 1,1-1,-1 0,0 1,1-1,-1 0,0 1,1-1,-1 0,0 1,1-1,-1 0,1 0,-1 0,0 1,1-1,-1 0,1 0,-1 0,1 0,-1 0,0 0,1 0,-1 0,1 0,-1 0,1 0,-1 0,1 0,-1 0,0 0,1 0,-1-1,1 1,-1 0,1 0,-1 0,0-1,1 1,-1 0,0-1,1 1,-1 0,0-1,1 1,-1 0,0-1,0 1,0-1,1 1,-1 0,0-1,0 1,0-1,0 39,-13 19,11-50,-1-1,1 0,1 1,-1-1,1 1,0 0,1 0,-1-1,1 1,1 0,-1 0,1-1,1 1,-1 0,1-1,0 1,1 1,-1-3,1 0,-1 0,1 0,0-1,1 1,-1-1,1 1,0-1,0 0,0-1,1 1,-1-1,1 1,0-1,0-1,0 1,0-1,0 0,0 0,1 0,-1-1,1 0,-1 0,1 0,0-1,-1 0,1 0,0 0,-1-1,1 0,0 0,-1 0,0-1,1 1,-1-1,0-1,1 0,15-8,-1-2,0-1,-1 0,-1-1,0-1,-1-1,-1-1,-1 0,0-1,-1 0,-1-1,-1-1,-1-1,2-11,-14 21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2:18.1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188 0,'0'1,"-19"12,1 2,1 0,0 1,1 0,1 2,1 0,0 0,1 2,2-1,-1 1,-5 16,17-34,-1-1,0 1,1 0,-1-1,0 1,1 0,0 0,-1-1,1 1,0 0,0 0,0-1,0 1,0 0,1-1,-1 1,1 0,-1 0,1-1,-1 1,1 0,0-1,0 1,-1-1,1 1,0-1,1 0,-1 1,0-1,0 0,1 0,-1 0,0 0,1 0,-1 0,1 0,-1 0,1 0,0-1,-1 1,1-1,0 1,-1-1,1 0,0 1,1-1,81-16,-75 12,1 0,-1 0,0-1,-1 0,1-1,-1 0,0 0,0-1,-1 0,0 0,0-1,-1 0,0 0,0 0,-1-1,0 0,0 0,-1 0,0 0,-1-1,1-4,-4 10,0 0,0-1,-1 1,0 0,1-1,-2 1,1 0,0 0,-1 0,0 0,0 0,0 0,0 0,0 1,-1-1,0 1,0 0,0 0,0 0,0 0,-1 0,1 0,-1 1,1 0,-1 0,0 0,0 0,0 1,0-1,-1 1,1 0,0 0,0 1,-1-1,1 1,0 0,-1 0,1 0,0 1,-1-1,0 2,-15 3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2:18.8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330 1,'-249'120,"215"-89,34-30,-1 0,1 0,0 0,0 0,-1 0,1 0,0 0,0 0,0 0,0 0,0 0,1 0,-1 0,0 0,0 0,1 0,-1 0,0 0,1 0,-1 0,1-1,-1 1,1 0,0 0,-1 0,1-1,0 1,-1 0,1-1,0 1,0-1,0 1,-1-1,1 1,0-1,0 1,0-1,0 0,0 0,0 1,1-1,65 14,-62-14,-1-1,1 1,0 0,0 0,-1 0,1 1,0-1,-1 1,1 0,0 1,-1-1,0 1,1 0,-1 0,0 0,0 1,0-1,0 1,0 0,-1 0,1 0,-1 1,0-1,0 1,0 0,0 0,-1 0,0 0,1 0,-2 1,1-1,0 0,0 5,-4-1,-1 0,0 0,-1 0,1 0,-1-1,-1 1,0-1,0 0,0 0,-1-1,0 1,0-1,0-1,-1 1,0-1,0 0,0-1,-1 1,0-2,1 1,-1-1,-6 2,5-1,-76 35,70-36,3-4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3:42.0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19,'-4'2,"1"-1,-1 1,1 0,-1 0,1 0,0 1,0-1,0 1,1 0,-1 0,1 0,-1 0,1 0,0 0,0 1,0-1,1 1,-1-1,1 1,0 0,0-1,0 1,0 4,-3 2,-20 145,21-111,-24 154,27-125,4-112,1 1,3-1,1 1,1 1,3 0,1 0,16-29,-9 25,3 1,1 0,2 2,16-16,-42 52,0 0,0 0,0 1,0-1,1 0,-1 0,1 1,-1-1,1 1,0-1,0 1,-1 0,1 0,0 0,0 0,0 0,0 0,0 0,1 1,-1-1,0 1,0 0,0-1,1 1,-1 0,0 0,0 0,0 1,1-1,-1 0,0 1,0 0,0-1,0 1,0 0,0 0,0 0,0 0,0 1,-1-1,1 0,0 1,-1-1,1 1,-1 0,1-1,-1 1,0 0,0 0,0 0,0 0,0 0,0 0,0 0,-1 0,1 2,5 17,-2 0,0 0,-1 0,-2 0,0 0,-1 0,-1 1,-2 7,0 34,3-40,-17 123,38-175,208-368,-229 396,1-1,-1 0,1 1,0-1,-1 0,1 1,0-1,0 1,0-1,0 1,0 0,0-1,0 1,1 0,-1 0,0 0,1 0,-1 0,1 0,-1 0,1 0,0 0,-1 1,1-1,0 1,-1-1,1 1,0 0,-1 0,1-1,0 1,0 0,-1 1,1-1,0 0,0 0,-1 1,1-1,0 1,-1 0,1-1,-1 1,1 0,0 0,-1 0,0 0,1 0,-1 0,0 0,1 1,-1-1,0 0,0 1,0-1,0 1,0 1,5 8,-1 0,0 1,-1 0,0 0,-1 0,0 1,-1-1,-1 1,0-1,0 1,-1-1,-1 1,-1 10,1 4,-28 144,27-93,2-78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2:19.2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1,'0'425,"-3"-392,0 0,-2 0,-2 0,-1-1,-1 0,-7 14,31-62,-4 5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2:19.5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58 552,'-19'38,"-2"14,3-4</inkml:trace>
  <inkml:trace contextRef="#ctx0" brushRef="#br0" timeOffset="186.963">87 242,'-5'5,"-1"1</inkml:trace>
  <inkml:trace contextRef="#ctx0" brushRef="#br0" timeOffset="605.668">454 382,'-21'12,"1"0,0 1,1 1,1 1,0 1,1 0,1 1,0 1,2 1,-7 9,20-26,-1 0,0 0,0 0,1 0,-1 0,1 1,0-1,-1 0,1 1,0-1,1 1,-1 0,0-1,1 1,-1 0,1-1,0 1,0 0,0-1,0 1,1 0,-1-1,1 1,-1 0,1-1,0 1,0-1,0 1,0-1,1 1,-1-1,1 0,-1 0,1 0,0 0,0 0,0 0,0 0,0 0,0-1,0 1,1-1,-1 0,0 1,1-1,2 0,6 1,0 0,0-2,0 1,0-1,0-1,0 0,0-1,0 0,0 0,0-1,-1-1,1 0,-1 0,0-1,0 0,-1-1,1 0,145-123,67-126,-166 149,-54 101,-1 0,1 1,-1-1,0 0,0-1,0 1,-1 0,1 0,-1 0,0 0,-1 0,0 0,1 0,-2 0,1 0,0 0,-1 0,0 0,0 0,-1 1,-1-4,-2 4,0 1,0 0,-1 1,1-1,0 1,-1 0,1 1,-1-1,0 1,1 1,-1-1,0 1,0 0,0 1,1 0,-1 0,0 0,1 1,-1 0,1 0,0 1,0-1,0 1,0 1,0-1,0 1,-1 1,0-1,-12 5,1 1,-1 1,2 1,0 0,0 2,1-1,1 2,1 0,0 1,0 1,2 0,0 0,1 1,-8 18,16-27,0-1,0 1,1 0,0-1,0 1,1 0,0 0,1 0,0 0,0 0,1 0,0 0,1 0,0 0,0 0,1-1,0 1,1-1,-1 0,2 0,-1 0,1 0,0-1,1 0,0 0,0 0,0-1,1 0,0 0,0 0,0-1,1 0,4 1,18 10,1-1,1-2,0-1,0-1,1-2,0-1,1-2,20 1,-43-6,-1 0,0 0,0-1,1-1,-1 1,0-2,0 1,0-2,0 1,0-1,0-1,-1 1,1-2,-1 1,5-5,5-7</inkml:trace>
  <inkml:trace contextRef="#ctx0" brushRef="#br0" timeOffset="5124.933">1131 439,'82'33,"-68"-27,1-1,0-1,0 0,0-2,1 1,-1-2,1 0,-1-1,1 0,-1-1,1-1,-1-1,0 0,1-1,-13 4,0-1,-1 0,1 0,0 0,-1 0,1-1,-1 1,1 0,-1-1,0 0,0 0,0 0,0 0,0 0,0 0,0 0,-1 0,1-1,-1 1,1-1,-1 1,0-1,0 0,0 1,-1-1,1 0,-1 0,1 1,-1-1,0 0,0 0,0 0,0 1,-1-1,1 0,-1 0,0 1,1-1,-1 0,-1 1,1-1,0 1,0-1,-1 1,0-1,1 1,-1 0,0 0,0 0,0 0,0 0,-1 1,0-2,-4-2,-1 0,1 0,-1 1,1 0,-1 1,0 0,-1 0,1 0,-1 1,1 0,-1 1,1 0,-1 0,0 1,0 0,1 1,-1 0,0 0,1 1,-1 0,1 0,0 1,-1 0,1 0,1 1,-1 0,0 1,1 0,0 0,0 0,1 1,-1 0,-2 4,-45 95,52-101,1 0,0 0,1 0,-1 0,1 0,0 0,0 0,0 0,0 1,1-1,-1 0,1 0,0 0,0 0,1 0,-1 0,1-1,0 1,0 0,0-1,1 0,-1 1,1-1,0 0,-1 0,2 0,0 0,115 45,-91-42,-1-1,1-1,1-2,-1-1,0-1,17-2,10 0,-31 2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5:40.3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161 16,'-2'1,"0"1,1-1,-1 1,0 0,0-1,1 1,-1 0,1 0,0 0,-1 0,1 0,0 0,0 0,0 0,1 1,-1-1,1 0,-1 1,1-1,-1 0,1 1,0-1,0 1,1 1,-2-1,-4 96,-11 58,-69 96,74-235,0-44,10 25,-2-17,1 0,1 0,1 0,0 1,1-1,1 0,1 0,0 1,1-1,1 1,1 0,4-8,2-15,119-240,-118 266,-12 46,-1-29,14 233,-9-215,1-1,0 1,1-1,2-1,0 1,0-1,2-1,1 0,0-1,1 0,1 0,4 3,-17-19,0 0,0 0,0 0,1 0,-1 0,0 0,0 0,0 0,1-1,-1 1,0 0,1-1,-1 1,1-1,-1 0,0 1,1-1,-1 0,1 0,-1 0,1 0,-1 0,1 0,-1 0,1-1,-1 1,0 0,1-1,-1 1,1-1,-1 0,0 1,0-1,1 0,-1 0,0 0,0 0,0 0,0 0,0 0,0 0,0 0,0 0,0-1,-1 1,1 0,0-1,-1 1,1 0,-1-1,0 1,1-1,-1 1,0-1,0-1,86-312,-84 307,1 1,-1 1,0 0,0 0,-1-1,0 1,0-1,-1 0,1 1,-1-1,-1 1,1-1,-1 0,0 1,-1-1,-1-5,-3 6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5:42.6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27 539,'-5'-15,"0"1,1-1,0 0,1 0,1 0,0-1,1 1,1 0,0-1,1 1,1-1,0 1,1 0,1 0,0 0,1 1,0-1,2 1,0 1,0-1,1 1,2-3,-8 13,7-12,0 0,1 1,0 0,1 1,0 0,1 1,11-9,-22 20,0 0,1 0,-1 1,0-1,0 0,0 1,1-1,-1 1,0-1,0 1,1 0,-1-1,1 1,-1 0,0 0,1 0,-1 0,0 0,1 0,-1 1,0-1,1 0,-1 1,0-1,1 1,-1-1,0 1,0 0,0-1,1 1,-1 0,0 0,0 0,0 0,0 0,0 0,-1 0,1 0,0 0,0 0,-1 0,1 1,-1-1,1 0,-1 0,1 1,-1-1,0 1,13 68,-8 70,-5-139,0 0,0 0,0 0,0 0,0 0,1 0,-1 0,0 0,1 0,-1 0,1 0,-1 0,1 0,-1 0,1-1,0 1,0 0,-1 0,1-1,0 1,0 0,0-1,-1 1,1-1,0 1,0-1,0 0,0 1,0-1,0 0,0 0,0 1,0-1,0 0,0 0,0 0,0 0,0-1,0 1,0 0,0 0,0 0,0-1,0 1,0-1,0 1,0-1,0 1,0-1,-1 1,1-1,0 0,0 1,-1-1,1 0,0 0,0 0,37-51,-36 49,22-35,1 2,2 0,2 2,29-28,-57 60,-1 1,1-1,0 0,0 0,1 1,-1-1,0 1,0-1,1 1,-1 0,1-1,-1 1,1 0,0 0,-1 0,1 0,0 0,0 0,-1 1,1-1,0 1,0-1,0 1,0 0,0 0,0-1,0 1,0 1,0-1,0 0,0 0,0 1,0-1,0 1,-1 0,1-1,0 1,0 0,-1 0,1 0,0 0,-1 0,1 1,-1-1,1 0,-1 1,0-1,0 1,1 0,-1-1,0 1,0 1,1 7,-1 0,0 1,-1-1,0 1,0-1,-1 1,0-1,-1 1,0-1,-4 10,-7 55,24-34,0-28</inkml:trace>
  <inkml:trace contextRef="#ctx0" brushRef="#br0" timeOffset="1131.783">987 59,'-59'-48,"53"47,-1 0,1 0,-1 1,0 0,1 0,-1 0,1 1,-1 0,0 0,1 1,0 0,-1 0,1 0,0 1,0 0,1 0,-1 1,0-1,1 1,-5 5,-3 2,0 0,1 1,0 1,1 0,0 0,2 1,-7 11,13-19,0 1,0-1,1 1,-1 0,2 0,-1 0,1 0,0 0,0 0,1 1,0-1,0 0,2 6,-2-11,0 1,1-1,-1 1,1-1,0 0,0 1,0-1,0 0,0 0,1 1,-1-1,1 0,-1 0,1-1,0 1,0 0,0 0,0-1,0 1,0-1,0 0,0 0,0 0,1 0,-1 0,1 0,-1 0,0-1,1 1,-1-1,1 0,-1 0,1 0,-1 0,1 0,-1 0,1-1,-1 1,2-1,7-3,-1 0,0 0,0-1,0 0,0 0,-1-1,0-1,-1 0,8-7,2 0,-7 5,1 0,-1 0,-1-2,0 1,-1-1,1 0,-2-1,0 0,-1-1,2-3,0-2,-6 13,1-1,-2 0,1 0,0 1,-1-2,0 1,-1 0,1 0,-1-1,-1 1,1 0,-1-1,0-4,0 11,-1 0,1 0,0 0,0 0,0 1,-1-1,1 0,0 0,0 0,-1 0,1 0,0 0,-1 0,1 1,0-1,0 0,-1 0,1 0,0 0,0 0,-1 0,1 0,0-1,-1 1,1 0,0 0,0 0,-1 0,1 0,0 0,0 0,-1-1,1 1,0 0,0 0,0 0,-1 0,1-1,0 1,0 0,0 0,-1-1,1 1,0 0,0 0,0-1,0 1,0 0,0 0,0-1,0 1,0 0,0-1,0 1,0 0,-7 24,31 82,-3-37,-8-1,-3 1,-2 1,-4 0,-3-1,-3 11,-24 60,24-126,-1 1,0-1,-1-1,-1 1,0-1,-1 1,0-1,-1-1,0 1,-1-1,-1-1,0 0,0 0,-1 0,-6 4,14-14,0 0,0 1,0-1,0 0,-1 0,1 0,0 0,-1 0,1-1,0 1,-1-1,1 0,-1 1,1-1,-1 0,1 0,-1-1,1 1,-1-1,1 1,-1-1,1 0,0 1,-1-1,1-1,0 1,0 0,0 0,0-1,0 1,0-1,0 0,0 1,0-2,-38-77,39 62,2 0,0 0,1 0,1 0,0 1,1-1,1 1,1 0,1 0,0 1,1 0,1 0,0 0,1 1,7-8,33-36,-36 43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4:11.8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113 141,'0'1,"0"-1,0 0,0 1,0-1,0 0,0 1,0-1,0 0,0 0,1 1,-1-1,0 0,0 1,0-1,0 0,0 1,1-1,-1 0,0 0,0 1,1-1,-1 0,0 0,0 0,1 1,-1-1,0 0,1 0,-1 0,0 0,1 0,-1 1,0-1,1 0,-1 0,0 0,1 0,-1 0,0 0,1 0,-1 0,0 0,1 0,-1-1,0 1,0 0,1 0,-1 0,0 0,1 0,-1 0,0-1,1 1,-1 0,0 0,0-1,0 1,1 0,-1 0,0-1,0 1,0 0,1 0,-1-1,-4 32,4-29,-8 53,4 1,1 1,5 47,0-17,-2 281,-26-198,21-143,-1 0,-1 0,-2 0,0-1,-12 21,-3 13,19-48</inkml:trace>
  <inkml:trace contextRef="#ctx0" brushRef="#br0" timeOffset="2239.34">113 28,'1'-2,"1"0,-1 0,1 1,-1-1,1 0,0 1,0-1,0 1,-1 0,1-1,1 1,-1 0,0 0,0 0,0 1,0-1,1 0,-1 1,0-1,1 1,-1 0,0 0,1 0,-1 0,1 0,0 0,327-3,-44 31,426-28,-543 27,-164-26,-1 0,1 0,-1 0,0 1,0-1,1 1,-1 0,-1 1,1-1,0 1,0-1,-1 1,0 0,1 0,-1 1,0-1,-1 1,1-1,-1 1,1 0,-1 0,0 0,-1 0,1 1,-1-1,1 0,-1 1,-1-1,1 1,-1-1,1 1,-1-1,-1 3,-32 224,4-34,30 452,-1-646,1 1,-1-1,0 0,0 0,0 0,0 0,0 1,-1-1,0 0,1 0,-1 0,0 0,0 0,-1 0,1 0,-1-1,1 1,-1 0,0-1,0 1,0-1,0 0,-1 0,1 1,-1-1,1-1,-1 1,0 0,1-1,-1 1,0-1,0 0,0 0,0 0,0 0,0-1,-1 1,1-1,0 0,0 0,0 0,-3-1,-168-29,-137-1,86 33,83 25,-310-27,228-5,199-1</inkml:trace>
  <inkml:trace contextRef="#ctx0" brushRef="#br0" timeOffset="85675.716">508 1524,'0'-5,"0"0,-1 0,1 0,-1 0,0 0,0 0,0 0,-1 1,0-1,0 1,0-1,0 1,-1 0,1-1,-1 1,-2-2,1 1,4 4,0 0,0 0,0 0,0 0,-1 0,1 0,0 0,0 0,-1 0,1 0,-1 0,1 0,-1 0,1 0,-1 0,1 0,-1 0,0 1,0-1,1 0,-1 1,0-1,0 0,0 1,0-1,0 1,0-1,1 1,-1 0,0-1,0 1,-1 0,1 0,0 0,0 0,0 0,0 0,0 0,0 0,0 0,0 0,0 0,0 1,0-1,0 0,0 1,0-1,0 1,0-1,1 1,-1-1,0 1,0 0,0-1,1 1,-1 0,0 0,-3 13,0 1,1-1,1 0,1 1,0-1,1 1,0-1,3 15,-2 14,1 271,8-236,-8-69,1-1,-1 1,-1 0,0 0,0 1,-1-1,0 0,-1 0,0 0,0 0,-1 0,0 0,0 0,-3 5,-6 4</inkml:trace>
  <inkml:trace contextRef="#ctx0" brushRef="#br0" timeOffset="86776.554">480 1326,'-24'5,"1"2,0 0,0 1,0 1,1 2,1 0,-12 9,28-18,2-1,-1 0,1 0,-1 1,1-1,-1 1,1 0,0 0,0 0,0 0,0 1,0-1,0 1,1-1,-1 1,1 0,0 0,0 0,0 1,0-1,0 0,1 1,0-1,-1 1,1-1,0 1,1 0,-1 0,1-1,0 1,0 0,0 0,0-1,1 3,6 1,0 0,1 0,0 0,0-1,1 0,0 0,0-1,0 0,0-1,1 0,0 0,0-1,0-1,0 0,0 0,1 0,-1-2,0 1,1-1,9-2,88-4,-107 6,0-1,0 1,0-1,0 1,0-1,0 1,-1-1,1 0,0 1,0-1,0 0,0 0,-1 1,1-1,0 0,-1 0,1 0,-1 0,1 0,-1 0,0 0,1 0,-1 0,0 0,1 0,-1-1,0 1,0 0,0 0,0 0,0 0,0 0,-1 0,1 0,0 0,0 0,-1 0,1 0,-1 0,1 0,-1 0,1 0,-1 0,-30-47,26 40,-87-113,75 81,12 20</inkml:trace>
  <inkml:trace contextRef="#ctx0" brushRef="#br0" timeOffset="89917.533">1242 1326,'-6'4,"0"-1,0 1,1 0,-1 1,1-1,0 1,0 0,1 0,0 1,0-1,0 1,0 0,1 0,0 0,0 0,1 1,0-1,0 1,0 0,0 4,-3 145,7-105,-1 445,-4-472,-12-29,14 3,-6-10,1 2,-2-1,0 1,0 0,-1 0,0 1,0 0,-1 1,0 0,-1 1,-6-4,-77-35,93 45,0 1,1-1,-1 1,1-1,-1 0,0 1,1-1,0 1,-1-1,1 0,-1 1,1-1,0 0,-1 0,1 1,0-1,0 0,0 0,-1 0,1 1,0-1,0 0,0 0,0 0,0 1,1-1,-1 0,0 0,0 1,0-1,1 0,-1 0,0 1,1-1,-1 0,1 1,-1-1,1 0,-1 1,1-1,-1 1,1-1,-1 1,1-1,0 1,-1-1,1 1,0-1,0 1,-1 0,1 0,0-1,0 1,-1 0,1 0,0 0,45-17,-21 14,1 1,-1 1,0 1,1 1,-1 2,0 0,0 2,2 1,195 7,-191-14,-7 4,-28 11,-68 30,-2-4,-1-4,-25 7,65-34,26-12</inkml:trace>
  <inkml:trace contextRef="#ctx0" brushRef="#br0" timeOffset="103370.395">1411 1412,'1'-2,"1"0,-1 0,1 0,-1 0,1 1,0-1,-1 1,1-1,0 1,0-1,0 1,0 0,0 0,0 0,1 0,-1 1,0-1,0 1,1-1,-1 1,0 0,1 0,-1 0,0 0,2 0,-1 0,338-3,-32 2,-166-25,66 26,-224 5,1 2,-1 0,1 0,1 1,0 1,0 0,0 1,1 0,1 1,0 0,0 1,1 0,0 1,2 0,-1 0,1 1,1 0,-5 15,-54 94,65-124,1 0,-1 0,0 1,0-1,1 0,-1 0,1 0,-1 0,0 0,1 0,0-1,-1 1,1 0,0 0,-1 0,1 0,0 0,0-1,0 1,0 0,0 0,0 0,1 0,-1-1,0 1,1 0,-1 0,0 0,1 0,-1 0,1 0,0 0,-1 0,1 0,0 0,3-14,-1 0,0-1,-1 0,-1 1,0-1,-1 0,-1 1,0-1,-1 0,-1 1,-1-1,-8-88,11 92</inkml:trace>
  <inkml:trace contextRef="#ctx0" brushRef="#br0" timeOffset="104750.912">2709 1270,'0'0,"1"1,-1-1,0 1,0-1,1 1,-1-1,0 1,0-1,1 1,-1-1,0 0,1 1,-1-1,1 1,-1-1,1 0,-1 0,0 1,1-1,-1 0,1 0,-1 1,1-1,-1 0,1 0,0 0,-1 0,1 0,-1 0,1 0,-1 0,1 0,-1 0,1 0,-1 0,1 0,-1 0,1-1,0 1,-1 0,0 0,1 0,-1-1,1 1,-1 0,1-1,-1 1,1-1,-1 1,8 201,-10-130,-9 78,-8 47,12-168,7-29,0 1,0 0,0 0,0-1,0 1,0 0,0-1,-1 1,1 0,0-1,0 1,0 0,0 0,0-1,-1 1,1 0,0 0,0-1,-1 1,1 0,0 0,0 0,-1-1,1 1,0 0,0 0,-1 0,1 0,0 0,-1-1,1 1,0 0,-1 0,1 0,0 0,-1 0,1 0,0 0,0 0,-1 0,1 0,0 1,-1-1,1 0,0 0,-1 0,1 0,0 0,0 0,-1 1,1-1,0 0,0 0,-1 0,1 1,0-1,0 0,-8-132,9 106</inkml:trace>
  <inkml:trace contextRef="#ctx0" brushRef="#br0" timeOffset="105157.544">2681 1213,'254'-1,"-148"-22,-105 23,-1 0,0 0,1 0,-1 0,1 0,-1 0,0 0,1 0,-1 1,0-1,1 0,-1 0,0 0,0 0,1 1,-1-1,0 0,1 0,-1 1,0-1,0 0,1 0,-1 1,0-1,0 0,0 1,0-1,1 0,-1 1,0-1,0 0,0 1,0-1,0 0,0 1,0-1,0 0,0 1,0-1,0 0,0 1,0-1,0 1,0-1,-1 0,1 1,0-1,0 0,0 0,0 1,-1-1,1 0,0 1,0-1,-1 0,1 0,0 1,0-1,-1 0,1 0,0 0,-1 1,1-1,-1 1,-6 10</inkml:trace>
  <inkml:trace contextRef="#ctx0" brushRef="#br0" timeOffset="105537.706">2653 1609,'14'0,"10"-5,5-1,4-1,-1-2,0-1,0 2,-2 2,-6 2</inkml:trace>
  <inkml:trace contextRef="#ctx0" brushRef="#br0" timeOffset="106672.47">3047 1665,'-26'112,"16"-73,2 1,2 0,2 0,0 32,5-68,-1 1,0 0,1 0,-2 0,1-1,-1 1,1 0,-1 0,-1-1,1 1,-1-1,1 1,-1-1,0 0,-1 1,1-1,-1 0,0-1,0 1,-2 2,-1-12,7-3</inkml:trace>
  <inkml:trace contextRef="#ctx0" brushRef="#br0" timeOffset="106985.196">3020 1665,'9'0,"14"-4,6-3,5 1,0 1,-1 1,-5 7,-13 7,-9 2</inkml:trace>
  <inkml:trace contextRef="#ctx0" brushRef="#br0" timeOffset="107238.238">3020 1863,'14'0,"10"0,5 0,3 0,1 0,-1-5,0-2,-7 1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6:04.9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0 347,'10'0,"8"0,5 0,4 0,2 0,1 0,0 0,0 0,0 0,-1 0,0 0,-1 0,-4 0</inkml:trace>
  <inkml:trace contextRef="#ctx0" brushRef="#br0" timeOffset="350.873">29 545,'24'0,"13"0,4 0,1 0,-2 0,-4 0,-7-5,-4-1,-7 0</inkml:trace>
  <inkml:trace contextRef="#ctx0" brushRef="#br0" timeOffset="1011.176">621 93,'-2'53,"-2"0,-3 0,-2-1,-2 0,-2-1,-3 0,-6 11,-39 103,53-150</inkml:trace>
  <inkml:trace contextRef="#ctx0" brushRef="#br0" timeOffset="1659.768">508 488,'7'4,"0"-1,0 1,0-2,1 1,-1-1,1 0,0 0,-1-1,1 0,0-1,0 0,0 0,-1 0,1-1,0 0,0-1,-1 0,1 0,-1 0,0-1,0 0,0-1,0 1,0-1,0-1,-1 1,0-1,0 0,0-1,2-3,16-25,-2-1,-1-1,-2-1,-1 0,-2-2,7-27,-16 47,8-37,-34 79,13-11,0 0,2 0,-1 1,1 0,1 0,0 0,1 1,1-1,0 1,1 8,-9 60,-6 16,-23 76,0-79,32-88</inkml:trace>
  <inkml:trace contextRef="#ctx0" brushRef="#br0" timeOffset="2413.204">1101 488,'-4'-2,"-1"-1,1 1,-1 0,0 1,0-1,0 1,0 0,0 0,0 0,0 1,0 0,0 0,0 0,-1 0,1 1,0 0,0 0,0 1,1-1,-1 1,0 0,0 0,1 1,-1-1,1 1,0 0,0 0,0 1,-1 1,4-3,0 0,1-1,0 1,-1 1,1-1,0 0,0 0,0 0,0 0,0 0,0 0,1 0,-1 0,1 0,-1 0,1 0,0-1,0 1,0 0,0 0,0 0,0-1,0 1,0-1,1 1,-1-1,1 1,-1-1,1 0,0 0,-1 0,1 1,0-2,0 1,0 0,0 0,0-1,0 1,0-1,0 1,0-1,0 0,1 0,5 4,-5-3,1 0,-1 1,0-1,0 0,0 1,-1-1,1 1,0 0,-1 0,1 0,-1 1,1-1,-1 0,0 1,0 0,0-1,-1 1,1 0,0 0,-1 0,0 0,0 0,0 0,0 0,0 1,-1-1,1 0,-1 0,0 1,0-1,0 0,-1 1,1-1,-1 0,1 0,-1 0,0 1,0-1,-1 0,1 0,-1 0,-1 2,-5 1,0-1,0 1,0-2,-1 1,0-1,0 0,0-1,-1 0,1 0,-1-1,1-1,-10 1,16-1,0-1,1 0,-1 1,0-1,1-1,-1 1,1 0,-1-1,0 1,1-1,-1 0,1 0,-1 0,1 0,0 0,-1 0,1-1,0 1,0-1,0 0,0 1,0-1,0 0,1 0,-1 0,0-1,1 1,-1-2,-1-12</inkml:trace>
  <inkml:trace contextRef="#ctx0" brushRef="#br0" timeOffset="2865.124">1439 37,'-80'178,"57"-118,15-39,-25 63,-3-2,-38 61,61-104,16-38</inkml:trace>
  <inkml:trace contextRef="#ctx0" brushRef="#br0" timeOffset="3398.754">1384 37,'2'0,"0"0,1 0,-1 1,0-1,0 1,1 0,-1-1,0 1,0 0,0 0,0 0,0 0,0 1,0-1,-1 0,1 1,0 0,-1-1,1 1,-1 0,0 0,1 0,-1-1,0 1,0 1,0-1,-1 0,1 0,0 0,-1 0,1 2,6 77,-7-69,-1 48,11 111,-7-157,23 73,-25-85,0 1,0-1,0 0,0 0,0 0,1 0,-1 0,1 0,-1-1,1 1,0-1,-1 1,1-1,0 1,0-1,0 0,0 0,0 0,1 0,-1 0,0 0,0-1,1 1,-1-1,0 1,1-1,-1 0,0 0,1 0,-1 0,0-1,1 1,-1-1,1 1,3-4,0 0,-1 0,1 0,-1-1,0 0,0 0,-1 0,1-1,-1 1,0-1,-1 0,0 0,1 0,-2-1,1 1,-1-1,0 1,1-6,7-15,89-259,-69 185,-23 83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6:16.89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7,'0'1,"0"-1,1 1,-1-1,0 1,1-1,-1 0,0 1,1-1,-1 0,0 1,1-1,-1 0,1 1,-1-1,1 0,-1 0,1 0,-1 1,1-1,-1 0,1 0,-1 0,1 0,-1 0,1 0,-1 0,1 0,-1 0,1 0,-1 0,1 0,-1 0,1-1,-1 1,1 0,-1 0,1 0,-1-1,0 1,1 0,-1-1,1 1,-1 0,0-1,1 1,-1 0,0-1,1 1,-1-1,0 1,0-1,1 1,-1-1,0 1,0-1,0 1,0-1,0 1,0-1,0 1,0-1,0 1,0-1,0 0,7 49,-6-37,26 193,-28 219,1-420,-1 0,1 0,0 0,-1 0,2 0,-1 0,0 0,0 0,1 0,0 0,-1 0,1 0,0 0,1 0,-1 0,0-1,1 1,0 0,-1-1,1 1,0-1,0 0,1 0,-1 0,0 0,1 0,-1 0,1-1,-1 1,1-1,0 1,0-1,0 0,0 0,0-1,0 1,18 1,-1-1,0 0,1-2,-1 0,0-2,1 0,-1-1,0-1,32-6,166 4,-75-20,-117 26,-2 0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6:17.36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312 28,'-10'5,"-2"6,-5 2,1 3,-2-2,2 3,0-2,1 0,0 4,-4 3,-2 2,-3 2,-2 2,-2 0,0 1,9-10,7-7</inkml:trace>
  <inkml:trace contextRef="#ctx0" brushRef="#br0" timeOffset="400.332">30 0,'-5'5,"-1"6,4 2,9 3,6-2,3 3,2 2,3 3,-1 3,-1 2,-2 1,0 0,-2 1,0-5,-2-2,-3 1,1-4,0-6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6:19.16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 54,'-6'19,"0"0,1 0,1 1,1 0,1 0,1 0,0 0,2 1,0-1,1 2,-2-20,0 0,0 0,0-1,1 1,-1 0,0 0,0-1,1 1,0 0,-1 0,1-1,0 1,-1-1,1 1,0-1,0 1,0-1,1 1,-1-1,0 0,0 0,1 1,-1-1,1 0,-1 0,1-1,-1 1,1 0,0 0,-1-1,1 1,0-1,0 1,-1-1,1 0,0 0,0 0,-1 0,1 0,0 0,0 0,0-1,-1 1,1 0,0-1,-1 0,1 1,0-1,-1 0,1 0,-1 0,1 0,0 0,10-11,1 1,-2-2,0 1,0-2,-1 1,-1-1,0-1,-1 0,-1 0,0 0,1-7,41-109,-46 123,-9 30,3 7,1 1,1 0,2 0,1 0,1 0,6 21,2 4,20 173,-30-217,0 0,0 1,-1-1,0 1,-1-1,0 1,-1-1,-1 0,1 0,-2 0,0 0,0-1,-1 1,0-1,0 0,-1 0,-1-1,0 0,0 0,-1 0,-4 3,10-10,0-1,-1 1,0 0,0-1,1 1,-1-1,0 0,0 0,0 0,0 0,0-1,0 1,0-1,0 0,-1 0,1 0,0 0,0-1,0 1,0-1,0 1,0-1,0 0,0 0,0-1,0 1,1-1,-1 1,0-1,1 0,0 0,-1 0,1 0,0 0,0-1,0 1,0-1,0 1,1-1,-1 0,1 0,0 1,-1-1,1 0,1 0,-1 0,0 0,1 0,-1-1,1 1,0 0,0 0,1-2,3-14,0 0,1 1,2 0,-1 0,2 0,1 1,0 1,1-1,0 1,2 1,0 0,0 0,2 2,1-2,-1-1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0:43.98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30,'57'17,"1"-2,0-3,1-3,0-2,1-3,-1-3,1-2,9-3,33 2,86 2,321-12,-315-2,1 9,153 17,118 33,-165-14,527-33,-631-26,-5 16,38-3,-105 13,137-25,285-3,-122 32,-312 8,111-3,-78-21,0 8,117 9,46 25,-72-30,43-54,-256 55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3:42.7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1,'5'0,"6"0,6 5,6 1,2 0,3-1,1-2,1-1,-1-1,0 0,0-1,0 0,0-1,-1 1,-5-5,-6-1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0:44.97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1 131,'538'-47,"-201"25,-157 10,119 9,-10 1,103-24,626 25,-885-16,-116 19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0:50.4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310 310,'-16'432,"-19"-263,-22-39,53-122</inkml:trace>
  <inkml:trace contextRef="#ctx0" brushRef="#br0" timeOffset="634.912">0 338,'23'-27,"1"0,1 1,2 1,0 2,1 1,2 1,0 1,13-5,-16 8,0 2,1 0,1 2,0 1,1 1,0 1,0 2,1 1,0 2,0 1,1 1,-1 2,1 1,0 1,-22 0,0 1,0 0,-1 1,1 0,0 0,-1 1,0 0,0 0,0 1,0 1,-1-1,0 1,0 1,0 0,-1 0,0 0,0 1,-1 0,0 0,-1 0,1 1,0 2,-6-1,0 0,0 0,-1-1,0 1,0 0,-1-1,-1 1,1-1,-1 0,-1 0,0 0,0 0,-1 0,0-1,-1 0,1 0,-2 0,1-1,-1 0,0 0,0-1,-21 22,-1-2,-1-1,-1-1,-1-1,-1-2,0-2,-2-1,0-1,-23 6,-47 26,104-47,1-1,-1 0,0 1,1-1,-1 1,1 0,-1-1,1 1,0-1,0 1,0 0,0-1,0 1,0-1,0 1,0 0,1-1,-1 1,0-1,1 1,0-1,-1 1,1-1,0 1,0-1,-1 0,1 1,0-1,1 0,-1 0,0 0,0 0,0 0,1 0,-1 0,0 0,1 0,-1-1,1 1,0 0,4 4,38 38,126 102,-55-68,-98-69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1:11.45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55,'99'7,"0"-5,0-4,0-4,47-11,-100 12,87-12,0 6,1 5,0 7,16 7,399 39,-99-18,-52-19,-250 2,1-6,2-7,-64 0,155-27,378 29,-394-29,40 16,-167 0,0 5,0 4,38 6,4-1,1078-2,-993 29,-1-31,-37-24,388 25,467 1,-846 27,29 4,544-32,1727 1,-2214-28,-73 15,-83 1,1 5,85 9,-66-1,-75-7,-53 6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1:17.5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317 1,'-27'54,"1"-11,-2-1,-2-1,-2-2,-5 2,-81 71,99-98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1:18.4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210 188,'0'45,"1"-8,-1 0,-1-1,-3 1,-1-1,-1 0,-6 15,2-20,-2-1,0 0,-2-1,-2-1,-5 8,-59 98,63-82,31-53,-5-7</inkml:trace>
  <inkml:trace contextRef="#ctx0" brushRef="#br0" timeOffset="717.017">97 498,'0'6,"1"0,-1 0,2 0,-1-1,0 1,1-1,0 1,1-1,-1 0,1 0,0 0,0 0,1 0,-1-1,1 1,0-1,0 0,1 0,-1 0,1-1,0 0,0 0,0 0,0 0,0-1,1 0,-1 0,1 0,-1-1,1 0,0 0,0 0,0-1,-1 0,1 0,0 0,0-1,0 1,0-2,5-5,0 0,-1-1,0 0,0-1,-1 0,0 0,-1-1,0-1,0 1,-1-1,-1 0,0-1,0 1,-1-1,-1 0,0-1,1-4,16-33,109-206,-98 127,-50 150,-18 144,30 148,-6-243,8-58,1-1,1 1,0 0,1 0,0 0,1 0,0 0,1 0,1 3,3 3</inkml:trace>
  <inkml:trace contextRef="#ctx0" brushRef="#br0" timeOffset="7549.837">887 498,'-38'-16,"30"17,0-1,0 1,1 1,-1-1,0 1,1 1,-1-1,1 1,0 1,0-1,0 1,0 0,1 1,-1-1,1 2,0-1,1 0,-3 4,7-7,1 1,-1-1,1 1,0-1,0 0,0 1,0-1,0 1,0-1,1 0,-1 1,1-1,0 1,-1-1,1 0,0 0,1 0,-1 1,0-1,0 0,1-1,-1 1,1 0,0 0,0 0,0-1,-1 1,1-1,1 0,-1 0,0 1,0-1,0 0,1-1,0 1,20 19,-20-18,-1 0,0 0,0 0,0 0,0 0,-1 0,1 1,-1-1,1 1,-1-1,0 1,0 0,0 0,0-1,0 1,-1 0,1 0,-1 0,0 0,0-1,0 1,0 0,0 0,-1 0,1 0,-1 0,0-1,0 1,0 0,0-1,0 1,-1 0,1-1,-1 0,0 1,1-1,-1 0,0 0,0 0,-1 0,1 0,0 0,-1-1,1 1,-1-1,1 0,-1 1,1-1,-1 0,0-1,-1 1,-74-1,58-7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1:44.33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0 131,'88'1,"226"-13,199-35,-19-8,-380 38,-98 29,-17-2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1:49.91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0 114,'1'-2,"1"0,-1 1,1-1,-1 0,1 0,0 1,0-1,-1 1,1 0,0-1,1 1,-1 0,0 0,0 0,0 1,0-1,1 0,-1 1,0 0,1-1,-1 1,0 0,1 0,-1 0,1 1,0-2,141 24,-30 5,93 3,47-42,35-25,56 25,-255 12,186 28,520-30,-560-26,-60 15,-76 0,0 5,0 4,32 7,11-2,3838-2,-3454 27,827-27,114 0,-865-25,800-35,-461 32,-238 28,-636 0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2:03.3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243 255,'31'-21,"-12"6,0 1,1 1,1 0,0 2,0 0,1 2,1 0,-1 1,1 2,1 0,-1 1,1 2,-18 2,-1 0,1 1,-1-1,1 1,0 1,-1-1,1 1,-1 0,1 0,-1 0,1 1,-1 0,0 0,0 1,0-1,0 1,0 0,-1 0,1 1,-1-1,0 1,0 0,0 0,0 0,-1 1,3 3,1 8,-1 0,0 1,-1-1,-1 1,0 1,-1-1,-1 0,-1 1,-1-1,0 0,-1 1,-1 5,0 16,-29 264,32-203,-39-166,33 57,-1 0,1 1,-2 0,1 0,-1 0,0 1,-1 0,0 1,0-1,0 1,-1 1,0 0,0 0,0 1,0 0,-1 0,0 1,0 0,0 1,0 0,0 1,0 0,0 0,-1 1,1 1,-14 6,1 0,1 2,0 1,0 1,0 0,2 2,0 0,0 2,1 0,1 1,0 0,-1 4,15-16,-21 19,1 1,1 1,1 1,1 1,-12 20,19-22</inkml:trace>
  <inkml:trace contextRef="#ctx0" brushRef="#br0" timeOffset="520.618">384 536,'424'-125,"-306"101,-117 24,0 0,-1-1,1 1,0 0,-1 0,1 0,0 0,0 0,0 0,-1 0,1 0,0 0,0 0,-1 0,1 0,0 1,-1-1,1 0,0 0,0 1,-1-1,1 1,-1-1,1 0,0 1,-1-1,1 1,-1 0,1-1,-1 1,1-1,-1 1,0 0,1-1,-1 1,0 0,1-1,-1 1,0 0,0 0,0-1,1 1,-1 0,0 0,0-1,0 1,0 0,-1 0,1-1,0 1,0 0,0 0,0-1,-1 1,1 0,0-1,-1 1,1 0,-1-1,1 1,-1 0,1-1,-1 1,1-1,-1 1,0-1,-1 7,-16 49,12-44,1 0,1 0,0 1,1-1,0 1,1-1,1 1,0 0,0 0,1 0,1 0,0 1,5 5</inkml:trace>
  <inkml:trace contextRef="#ctx0" brushRef="#br0" timeOffset="5105.935">1146 593,'5'-5,"1"4,0 6,4 2,0 6,-2 4,-2 5,-7 3,-3 2,-6 2,4-10,3-12,1-7</inkml:trace>
  <inkml:trace contextRef="#ctx0" brushRef="#br0" timeOffset="5336.573">1202 198,'-9'5,"1"1,7 0,4-1</inkml:trace>
  <inkml:trace contextRef="#ctx0" brushRef="#br0" timeOffset="6118.432">1513 452,'0'-14,"0"22,-1 24,-47 148,23-103,14-61,14-47,10-9,0 1,3 1,1 0,2 1,20-28,-39 64,0 1,0-1,0 1,0-1,0 1,0-1,0 1,0-1,0 1,0 0,0-1,0 1,0-1,1 1,-1-1,0 1,0 0,1-1,-1 1,0-1,1 1,-1 0,0-1,1 1,-1 0,0 0,1-1,-1 1,1 0,-1 0,0 0,1-1,-1 1,1 0,-1 0,1 0,-1 0,1 0,-1 0,1 0,-1 0,1 0,-1 0,0 0,1 0,-1 0,1 0,-1 1,1-1,-1 0,1 0,-1 0,0 1,1-1,-1 0,1 1,-1-1,0 0,1 1,-1-1,0 0,0 1,1-1,-1 1,4 33,-3-23,-1-2,0 1,1-1,0 0,1 1,0-1,0 0,1 0,0 0,1 0,0-1,0 1,1-1,0 0,0 0,1-1,0 1,1-1,-1-1,1 1,0-1,1 0,0-1,0 0,6 3,-10-7,0-1,1 0,-1 0,0 0,0-1,0 1,0-1,0 0,0 0,0-1,0 1,0-1,-1 0,1 0,-1 0,1 0,-1 0,0-1,0 0,0 0,0 0,0 0,0 0,0-1,53-87,-22 4,-28 62</inkml:trace>
  <inkml:trace contextRef="#ctx0" brushRef="#br0" timeOffset="6670.67">2247 424,'-18'11,"2"0,-1 2,2 0,0 0,0 1,1 1,1 0,1 1,0 1,1 0,-1 2,11-16,-1 0,1 0,0-1,-1 1,2 0,-1 0,0 0,0 0,1 0,0 0,0 0,-1 1,2-1,-1 0,0 0,1 0,-1 0,1 0,0 0,0 0,0 0,0-1,1 1,-1 0,1 0,0-1,0 1,0-1,0 0,0 0,0 1,0-1,1 0,-1-1,1 1,0 0,-1-1,1 0,0 1,0-1,0 0,0 0,0-1,0 1,0-1,0 1,6-1,0 1,0-1,-1 0,1-1,0 0,0 0,0-1,-1 0,1-1,-1 1,0-2,1 1,-2-1,1-1,0 1,-1-1,0-1,0 1,4-5,5-5,-1 0,-1-1,0-1,-1-1,0 0,-2-1,5-9,7-16,-1-1,-2-1,-3-1,8-31,-23 68,-1-1,1 1,-1 0,-1 0,0 0,-1 0,0 0,0-1,-1 1,0 0,-1 1,0-1,-1 0,0 1,0 0,-1 0,0 0,0 0,-1 1,-1 0,1 0,-7-5,9 10,0 0,-1 1,1 0,0 0,-1 0,1 1,-1-1,1 1,-1 0,0 1,1-1,-1 1,0 0,0 0,0 0,1 1,-1-1,0 1,1 0,-1 1,1-1,-1 1,1 0,0 0,-1 0,1 0,0 1,-1 1,-6 3,1 1,-1 0,2 0,-1 1,1 1,1-1,0 1,0 1,1-1,-1 3,0 0,1 1,1 0,0 1,1-1,0 1,1 0,1 1,0-1,1 0,1 1,0 0,1-1,2 11,6-7,0 0,2-1,0 0,1 0,1-1,1-1,0 0,1-1,0 0,2-1,-1 0,2-2,0 0,15 9,-4-4,0-1,0-1,2-2,-1 0,2-2,0-2,24 5,-30-9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2:16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0 143,'34'7,"1"-1,-1-2,1-2,-1-1,1-1,0-2,-1-2,0-1,0-1,0-2,15-6,-43 12,0 0,-1-1,1 0,-1 1,1-1,-1-1,0 1,-1-1,1 0,-1 0,1-1,-1 1,0-1,-1 0,1 0,-1 0,0 0,0-1,-1 1,1-1,-1 0,-1 1,1-1,-1-2,-1 8,1-1,-1 1,0-1,0 1,0-1,0 1,0-1,-1 1,1-1,0 1,0-1,0 1,0 0,0-1,-1 1,1-1,0 1,0-1,-1 1,1 0,0-1,-1 1,1 0,0-1,-1 1,1 0,-1 0,1-1,0 1,-1 0,1 0,-1-1,1 1,-1 0,1 0,-1 0,1 0,-1 0,1 0,-1 0,1 0,0 0,-1 0,1 0,-1 0,1 0,-1 0,1 1,-1-1,1 0,-1 0,1 0,0 1,-1-1,1 0,-1 1,1-1,0 0,-1 1,1-1,0 0,-1 1,1-1,0 0,0 1,0-1,-1 1,1-1,0 1,0-1,-22 31,8 7,1 1,3 1,1 0,1 0,3 0,1 1,3 0,0 0,6 35,-4-18,-1-39,2 35,-3-1,-2 0,-3-1,-4 15,7-53,0 0,-1 0,-1 0,0-1,0 1,-2-2,0 1,0-1,-1 0,0 0,-1-1,-1 0,0 0,0-1,-1-1,0 0,0 0,-4 0,10-4,0-1,-1 0,0-1,0 1,0-1,0 0,-1-1,1 1,-1-1,1-1,-1 1,0-1,0 0,0-1,0 1,1-1,-1-1,0 1,0-1,0-1,1 1,-1-1,0 0,1 0,0-1,-1 0,1 0,0-1,1 1,-1-1,-2-3,5 3,0-1,0 0,0-1,1 1,-1 0,1-1,1 1,-1-1,1 0,0 1,0-1,1 0,0 0,0 0,0 0,0 1,1-1,0 0,0 0,1 1,0-3,53-113,-32 86,2 2,2 0,1 2,1 0,2 3,32-24,-54 44,1 1,0 1,0 0,1 0,-1 1,2 0,-1 1,0 0,1 1,-1 0,1 1,0 1,0-1,3 2,10 0</inkml:trace>
  <inkml:trace contextRef="#ctx0" brushRef="#br0" timeOffset="357.588">847 481,'-12'3,"-1"0,1 0,0 2,0-1,1 2,-1-1,1 2,0-1,1 2,-1-1,1 1,1 1,0 0,0 0,-4 6,12-13,0 0,-1 1,1-1,0 1,0-1,0 1,1-1,-1 1,1 0,-1-1,1 1,0 0,0 0,0-1,0 1,0 0,1-1,-1 1,1-1,0 1,0 0,0-1,0 1,0-1,1 0,-1 1,1-1,-1 0,1 0,0 0,0 0,0 0,0 0,0-1,0 1,0-1,1 1,-1-1,0 0,3 1,3 2,1 0,-1-1,1 0,0 0,-1-1,1 0,1-1,-1 0,0 0,0-1,8-1,-5 1,0-1,1-1,-1 0,0-1,0-1,-1 1,1-2,-1 1,0-2,0 0,0 0,-1-1,0 0,0 0,-1-1,0-1,0 0,-1 0,0 0,-1-1,0 0,0-1,-1 1,3-9,-8 14,-1 0,1 0,-1 1,0-1,0 0,-1 0,0 0,0 0,0 1,0-1,-1 0,1 1,-1-1,-1 1,1 0,0-1,-1 1,0 0,0 1,0-1,-1 0,1 1,-1 0,1 0,-3-1,-3-3,0 0,-1 1,0 0,0 1,0 0,-1 0,0 1,0 1,0 0,-3 0,1 2,-1 0,1 2,0-1,-1 2,1 0,0 0,0 2,0-1,1 1,-1 1,1 1,0-1,0 2,1 0,0 0,0 1,0 0,1 1,1 0,-1 1,1 0,1 0,0 1,-1 3,-4 7</inkml:trace>
  <inkml:trace contextRef="#ctx0" brushRef="#br0" timeOffset="723.132">1214 565,'28'60,"-28"-59,1 0,-1 0,1 0,0-1,0 1,-1 0,1 0,0-1,0 1,0 0,0-1,0 1,0-1,0 1,0-1,0 1,0-1,0 0,0 0,0 1,0-1,0 0,0 0,0 0,0 0,0 0,1 0,-1-1,0 1,0 0,0 0,0-1,0 1,0-1,0 1,0-1,0 1,0-1,-1 0,1 1,0-1,0 0,0 0,-1 1,1-1,0 0,-1 0,1 0,-1 0,1 0,-1 0,1 0,-1 0,0 0,1-1,87-130,-78 120,1 1,1 1,-1-1,2 2,-1 0,1 0,0 1,1 1,0 0,9-2,1 4,-6 6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2:13.0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0 282,'5'4,"0"0,1 0,0 0,-1-1,1 0,0 0,0-1,1 1,-1-1,1-1,-1 1,1-1,-1 0,1-1,0 1,-1-1,1-1,0 1,-1-1,1 0,-1-1,1 0,-1 0,0 0,0 0,6-4,6-8,-1 0,0-1,-1-1,-1 0,-1-2,0 1,-1-2,9-17,-22 35,0 0,0 0,0 0,1 0,-1 0,0 0,0 0,1 0,-1 0,1 0,-1 0,1 0,-1 0,1 0,-1 0,1 0,0 0,-1 0,1 1,0-1,0 0,0 1,0-1,0 0,-1 1,1-1,0 1,0-1,1 1,-1 0,0-1,0 1,0 0,0 0,0 0,0 0,0 0,0 0,0 0,0 0,0 0,0 1,1-1,-1 0,0 1,0-1,0 1,0-1,-1 1,1-1,0 1,0-1,0 1,0 0,0 0,16 101,9 108,22 35,-28-208,-20-37,0 1,1-1,-1 1,1-1,-1 1,1-1,-1 0,1 1,0-1,-1 0,1 1,-1-1,1 0,0 1,-1-1,1 0,0 0,-1 0,1 0,0 0,-1 0,1 0,0 0,-1 0,1 0,0 0,-1 0,1-1,0 1,-1 0,1 0,0-1,-1 1,1 0,-1-1,1 1,-1 0,1-1,-1 1,1-1,-1 1,1-1,-1 1,0-1,1 0,-1 1,0-1,1 1,-1-1,0 0,0 1,0-1,1 0,-1 1,0-1,0 0,0 1,68-200,96-251,-151 405,-13 40,-3 7</inkml:trace>
  <inkml:trace contextRef="#ctx0" brushRef="#br0" timeOffset="847.424">762 734,'-42'54,"76"-130,-23 57,2 1,0 0,0 1,2 1,0 0,1 1,1 0,8-5,-24 19,0 0,0 0,1 0,-1 0,0 0,1 0,-1 0,1 0,0 1,-1-1,1 0,-1 1,1 0,0-1,-1 1,1 0,0 0,0 0,-1 0,1 0,0 0,-1 0,1 1,0-1,-1 1,1-1,0 1,-1-1,1 1,-1 0,1 0,-1 0,1 0,-1 0,0 0,0 0,1 0,-1 1,0-1,0 1,0-1,0 0,-1 1,1-1,0 1,0 0,-1-1,1 1,-1 0,0-1,1 1,-1 0,0-1,0 1,0 1,6 135,-6-137,0 0,0 0,1-1,-1 1,0 0,0 0,1 0,-1 0,0 0,1-1,-1 1,1 0,-1 0,1-1,-1 1,1 0,0-1,-1 1,1-1,0 1,0-1,-1 1,1-1,0 1,0-1,0 0,-1 1,1-1,0 0,0 0,0 1,0-1,0 0,0 0,-1 0,1 0,0 0,0-1,0 1,0 0,0 0,0 0,-1-1,1 1,0-1,0 1,0 0,-1-1,1 1,0-1,0 0,-1 1,1-1,-1 0,42-37,-39 34,15-16,-6 5,0 1,1 0,0 1,1 1,1 0,0 1,0 0,1 1,7-2,-22 11,1 0,-1 1,0-1,1 1,-1-1,1 1,-1-1,1 1,-1 0,1 0,-1 0,1 0,-1 0,1 0,-1 0,1 0,-1 0,1 1,-1-1,0 1,1-1,-1 1,1 0,-1-1,0 1,0 0,1 0,-1 0,0 0,0 0,0 0,0 0,0 0,0 1,0-1,-1 0,1 0,0 1,-1-1,1 1,-1-1,1 0,-1 1,-2 66,-36 22,23-65</inkml:trace>
  <inkml:trace contextRef="#ctx0" brushRef="#br0" timeOffset="1476.528">1665 565,'-14'1,"-1"2,1 0,0 0,0 2,0 0,1 0,-1 1,1 1,1 0,-1 1,1 0,1 1,0 0,0 1,0 0,1 1,1 0,-4 6,-11 8,-1-10,24-32,24-9,0 1,2 1,0 1,2 1,0 1,1 2,6-2,12-11,-44 30,-1 1,0-1,1 0,-1 1,1-1,-1 1,1 0,0-1,0 1,-1 0,1 0,0 0,0 0,0 1,0-1,0 0,0 1,1-1,-1 1,0 0,0 0,0 0,0 0,0 0,0 0,1 1,-1-1,0 1,0-1,0 1,0 0,0 0,0 0,0 0,-1 0,1 0,0 0,0 1,-1-1,1 0,-1 1,1 0,0 1,17 90,13 63,-29-125,-7-25</inkml:trace>
  <inkml:trace contextRef="#ctx0" brushRef="#br0" timeOffset="1694.851">1524 592,'34'0,"20"5,6 2,-2-1,-7-1,-11 3,-9 1,-8-2</inkml:trace>
  <inkml:trace contextRef="#ctx0" brushRef="#br0" timeOffset="2064.782">2399 424,'-30'39,"-2"-1,-1-1,-2-2,-6 3,-23 23,59-55,0-1,-1 0,0-1,0 0,0 1,0-2,-1 1,1-1,-1 0,0 0,0-1,0 0,0 0,0-1,-1 0,-6-3</inkml:trace>
  <inkml:trace contextRef="#ctx0" brushRef="#br0" timeOffset="2309.838">2089 452,'9'14,"14"20,6 8,0 2,-2-2,0-7,-4-6,-2-7,1-3,1-5,-4 1,1-3,-4-3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3:43.0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0,'10'0,"7"0,7 0,3 0,2 0,1 0,0 0,0 0,0 0,-1 0,0 0,-1 0,-5 0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2:17.8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1 331,'154'-193,"-115"149,33-49,-72 94,0-1,0 0,0 1,0-1,0 1,1-1,-1 1,0-1,0 0,0 1,1-1,-1 0,0 1,1-1,-1 0,0 1,1-1,-1 0,0 1,1-1,-1 0,1 0,-1 0,0 1,1-1,-1 0,1 0,-1 0,1 0,-1 0,0 0,1 0,-1 0,1 0,-1 0,1 0,-1 0,1 0,-1 0,0 0,1 0,-1-1,1 1,-1 0,1 0,-1 0,0-1,1 1,-1 0,0-1,1 1,-1 0,0-1,1 1,-1 0,0-1,0 1,0-1,1 1,-1 0,0-1,0 1,0-1,0 39,-13 19,11-50,-1-1,1 0,1 1,-1-1,1 1,0 0,1 0,-1-1,1 1,1 0,-1 0,1-1,1 1,-1 0,1-1,0 1,1 1,-1-3,1 0,-1 0,1 0,0-1,1 1,-1-1,1 1,0-1,0 0,0-1,1 1,-1-1,1 1,0-1,0-1,0 1,0-1,0 0,0 0,1 0,-1-1,1 0,-1 0,1 0,0-1,-1 0,1 0,0 0,-1-1,1 0,0 0,-1 0,0-1,1 1,-1-1,0-1,1 0,15-8,-1-2,0-1,-1 0,-1-1,0-1,-1-1,-1-1,-1 0,0-1,-1 0,-1-1,-1-1,-1-1,2-11,-14 21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2:18.1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188 0,'0'1,"-19"12,1 2,1 0,0 1,1 0,1 2,1 0,0 0,1 2,2-1,-1 1,-5 16,17-34,-1-1,0 1,1 0,-1-1,0 1,1 0,0 0,-1-1,1 1,0 0,0 0,0-1,0 1,0 0,1-1,-1 1,1 0,-1 0,1-1,-1 1,1 0,0-1,0 1,-1-1,1 1,0-1,1 0,-1 1,0-1,0 0,1 0,-1 0,0 0,1 0,-1 0,1 0,-1 0,1 0,0-1,-1 1,1-1,0 1,-1-1,1 0,0 1,1-1,81-16,-75 12,1 0,-1 0,0-1,-1 0,1-1,-1 0,0 0,0-1,-1 0,0 0,0-1,-1 0,0 0,0 0,-1-1,0 0,0 0,-1 0,0 0,-1-1,1-4,-4 10,0 0,0-1,-1 1,0 0,1-1,-2 1,1 0,0 0,-1 0,0 0,0 0,0 0,0 0,0 1,-1-1,0 1,0 0,0 0,0 0,0 0,-1 0,1 0,-1 1,1 0,-1 0,0 0,0 0,0 1,0-1,-1 1,1 0,0 0,0 1,-1-1,1 1,0 0,-1 0,1 0,0 1,-1-1,0 2,-15 3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2:18.8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330 1,'-249'120,"215"-89,34-30,-1 0,1 0,0 0,0 0,-1 0,1 0,0 0,0 0,0 0,0 0,0 0,1 0,-1 0,0 0,0 0,1 0,-1 0,0 0,1 0,-1 0,1-1,-1 1,1 0,0 0,-1 0,1-1,0 1,-1 0,1-1,0 1,0-1,0 1,-1-1,1 1,0-1,0 1,0-1,0 0,0 0,0 1,1-1,65 14,-62-14,-1-1,1 1,0 0,0 0,-1 0,1 1,0-1,-1 1,1 0,0 1,-1-1,0 1,1 0,-1 0,0 0,0 1,0-1,0 1,0 0,-1 0,1 0,-1 1,0-1,0 1,0 0,0 0,-1 0,0 0,1 0,-2 1,1-1,0 0,0 5,-4-1,-1 0,0 0,-1 0,1 0,-1-1,-1 1,0-1,0 0,0 0,-1-1,0 1,0-1,0-1,-1 1,0-1,0 0,0-1,-1 1,0-2,1 1,-1-1,-6 2,5-1,-76 35,70-36,3-4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2:19.2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1,'0'425,"-3"-392,0 0,-2 0,-2 0,-1-1,-1 0,-7 14,31-62,-4 5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2:19.5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58 552,'-19'38,"-2"14,3-4</inkml:trace>
  <inkml:trace contextRef="#ctx0" brushRef="#br0" timeOffset="186.963">87 242,'-5'5,"-1"1</inkml:trace>
  <inkml:trace contextRef="#ctx0" brushRef="#br0" timeOffset="605.668">454 382,'-21'12,"1"0,0 1,1 1,1 1,0 1,1 0,1 1,0 1,2 1,-7 9,20-26,-1 0,0 0,0 0,1 0,-1 0,1 1,0-1,-1 0,1 1,0-1,1 1,-1 0,0-1,1 1,-1 0,1-1,0 1,0 0,0-1,0 1,1 0,-1-1,1 1,-1 0,1-1,0 1,0-1,0 1,0-1,1 1,-1-1,1 0,-1 0,1 0,0 0,0 0,0 0,0 0,0 0,0-1,0 1,1-1,-1 0,0 1,1-1,2 0,6 1,0 0,0-2,0 1,0-1,0-1,0 0,0-1,0 0,0 0,0-1,-1-1,1 0,-1 0,0-1,0 0,-1-1,1 0,145-123,67-126,-166 149,-54 101,-1 0,1 1,-1-1,0 0,0-1,0 1,-1 0,1 0,-1 0,0 0,-1 0,0 0,1 0,-2 0,1 0,0 0,-1 0,0 0,0 0,-1 1,-1-4,-2 4,0 1,0 0,-1 1,1-1,0 1,-1 0,1 1,-1-1,0 1,1 1,-1-1,0 1,0 0,0 1,1 0,-1 0,0 0,1 1,-1 0,1 0,0 1,0-1,0 1,0 1,0-1,0 1,-1 1,0-1,-12 5,1 1,-1 1,2 1,0 0,0 2,1-1,1 2,1 0,0 1,0 1,2 0,0 0,1 1,-8 18,16-27,0-1,0 1,1 0,0-1,0 1,1 0,0 0,1 0,0 0,0 0,1 0,0 0,1 0,0 0,0 0,1-1,0 1,1-1,-1 0,2 0,-1 0,1 0,0-1,1 0,0 0,0 0,0-1,1 0,0 0,0 0,0-1,1 0,4 1,18 10,1-1,1-2,0-1,0-1,1-2,0-1,1-2,20 1,-43-6,-1 0,0 0,0-1,1-1,-1 1,0-2,0 1,0-2,0 1,0-1,0-1,-1 1,1-2,-1 1,5-5,5-7</inkml:trace>
  <inkml:trace contextRef="#ctx0" brushRef="#br0" timeOffset="5124.933">1131 439,'82'33,"-68"-27,1-1,0-1,0 0,0-2,1 1,-1-2,1 0,-1-1,1 0,-1-1,1-1,-1-1,0 0,1-1,-13 4,0-1,-1 0,1 0,0 0,-1 0,1-1,-1 1,1 0,-1-1,0 0,0 0,0 0,0 0,0 0,0 0,0 0,-1 0,1-1,-1 1,1-1,-1 1,0-1,0 0,0 1,-1-1,1 0,-1 0,1 1,-1-1,0 0,0 0,0 0,0 1,-1-1,1 0,-1 0,0 1,1-1,-1 0,-1 1,1-1,0 1,0-1,-1 1,0-1,1 1,-1 0,0 0,0 0,0 0,0 0,-1 1,0-2,-4-2,-1 0,1 0,-1 1,1 0,-1 1,0 0,-1 0,1 0,-1 1,1 0,-1 1,1 0,-1 0,0 1,0 0,1 1,-1 0,0 0,1 1,-1 0,1 0,0 1,-1 0,1 0,1 1,-1 0,0 1,1 0,0 0,0 0,1 1,-1 0,-2 4,-45 95,52-101,1 0,0 0,1 0,-1 0,1 0,0 0,0 0,0 0,0 1,1-1,-1 0,1 0,0 0,0 0,1 0,-1 0,1-1,0 1,0 0,0-1,1 0,-1 1,1-1,0 0,-1 0,2 0,0 0,115 45,-91-42,-1-1,1-1,1-2,-1-1,0-1,17-2,10 0,-31 2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5:40.3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161 16,'-2'1,"0"1,1-1,-1 1,0 0,0-1,1 1,-1 0,1 0,0 0,-1 0,1 0,0 0,0 0,0 0,1 1,-1-1,1 0,-1 1,1-1,-1 0,1 1,0-1,0 1,1 1,-2-1,-4 96,-11 58,-69 96,74-235,0-44,10 25,-2-17,1 0,1 0,1 0,0 1,1-1,1 0,1 0,0 1,1-1,1 1,1 0,4-8,2-15,119-240,-118 266,-12 46,-1-29,14 233,-9-215,1-1,0 1,1-1,2-1,0 1,0-1,2-1,1 0,0-1,1 0,1 0,4 3,-17-19,0 0,0 0,0 0,1 0,-1 0,0 0,0 0,0 0,1-1,-1 1,0 0,1-1,-1 1,1-1,-1 0,0 1,1-1,-1 0,1 0,-1 0,1 0,-1 0,1 0,-1 0,1-1,-1 1,0 0,1-1,-1 1,1-1,-1 0,0 1,0-1,1 0,-1 0,0 0,0 0,0 0,0 0,0 0,0 0,0 0,0 0,0-1,-1 1,1 0,0-1,-1 1,1 0,-1-1,0 1,1-1,-1 1,0-1,0-1,86-312,-84 307,1 1,-1 1,0 0,0 0,-1-1,0 1,0-1,-1 0,1 1,-1-1,-1 1,1-1,-1 0,0 1,-1-1,-1-5,-3 6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5:42.6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27 539,'-5'-15,"0"1,1-1,0 0,1 0,1 0,0-1,1 1,1 0,0-1,1 1,1-1,0 1,1 0,1 0,0 0,1 1,0-1,2 1,0 1,0-1,1 1,2-3,-8 13,7-12,0 0,1 1,0 0,1 1,0 0,1 1,11-9,-22 20,0 0,1 0,-1 1,0-1,0 0,0 1,1-1,-1 1,0-1,0 1,1 0,-1-1,1 1,-1 0,0 0,1 0,-1 0,0 0,1 0,-1 1,0-1,1 0,-1 1,0-1,1 1,-1-1,0 1,0 0,0-1,1 1,-1 0,0 0,0 0,0 0,0 0,0 0,-1 0,1 0,0 0,0 0,-1 0,1 1,-1-1,1 0,-1 0,1 1,-1-1,0 1,13 68,-8 70,-5-139,0 0,0 0,0 0,0 0,0 0,1 0,-1 0,0 0,1 0,-1 0,1 0,-1 0,1 0,-1 0,1-1,0 1,0 0,-1 0,1-1,0 1,0 0,0-1,-1 1,1-1,0 1,0-1,0 0,0 1,0-1,0 0,0 0,0 1,0-1,0 0,0 0,0 0,0 0,0-1,0 1,0 0,0 0,0 0,0-1,0 1,0-1,0 1,0-1,0 1,0-1,-1 1,1-1,0 0,0 1,-1-1,1 0,0 0,0 0,37-51,-36 49,22-35,1 2,2 0,2 2,29-28,-57 60,-1 1,1-1,0 0,0 0,1 1,-1-1,0 1,0-1,1 1,-1 0,1-1,-1 1,1 0,0 0,-1 0,1 0,0 0,0 0,-1 1,1-1,0 1,0-1,0 1,0 0,0 0,0-1,0 1,0 1,0-1,0 0,0 0,0 1,0-1,0 1,-1 0,1-1,0 1,0 0,-1 0,1 0,0 0,-1 0,1 1,-1-1,1 0,-1 1,0-1,0 1,1 0,-1-1,0 1,0 1,1 7,-1 0,0 1,-1-1,0 1,0-1,-1 1,0-1,-1 1,0-1,-4 10,-7 55,24-34,0-28</inkml:trace>
  <inkml:trace contextRef="#ctx0" brushRef="#br0" timeOffset="1131.783">987 59,'-59'-48,"53"47,-1 0,1 0,-1 1,0 0,1 0,-1 0,1 1,-1 0,0 0,1 1,0 0,-1 0,1 0,0 1,0 0,1 0,-1 1,0-1,1 1,-5 5,-3 2,0 0,1 1,0 1,1 0,0 0,2 1,-7 11,13-19,0 1,0-1,1 1,-1 0,2 0,-1 0,1 0,0 0,0 0,1 1,0-1,0 0,2 6,-2-11,0 1,1-1,-1 1,1-1,0 0,0 1,0-1,0 0,0 0,1 1,-1-1,1 0,-1 0,1-1,0 1,0 0,0 0,0-1,0 1,0-1,0 0,0 0,0 0,1 0,-1 0,1 0,-1 0,0-1,1 1,-1-1,1 0,-1 0,1 0,-1 0,1 0,-1 0,1-1,-1 1,2-1,7-3,-1 0,0 0,0-1,0 0,0 0,-1-1,0-1,-1 0,8-7,2 0,-7 5,1 0,-1 0,-1-2,0 1,-1-1,1 0,-2-1,0 0,-1-1,2-3,0-2,-6 13,1-1,-2 0,1 0,0 1,-1-2,0 1,-1 0,1 0,-1-1,-1 1,1 0,-1-1,0-4,0 11,-1 0,1 0,0 0,0 0,0 1,-1-1,1 0,0 0,0 0,-1 0,1 0,0 0,-1 0,1 1,0-1,0 0,-1 0,1 0,0 0,0 0,-1 0,1 0,0-1,-1 1,1 0,0 0,0 0,-1 0,1 0,0 0,0 0,-1-1,1 1,0 0,0 0,0 0,-1 0,1-1,0 1,0 0,0 0,-1-1,1 1,0 0,0 0,0-1,0 1,0 0,0 0,0-1,0 1,0 0,0-1,0 1,0 0,-7 24,31 82,-3-37,-8-1,-3 1,-2 1,-4 0,-3-1,-3 11,-24 60,24-126,-1 1,0-1,-1-1,-1 1,0-1,-1 1,0-1,-1-1,0 1,-1-1,-1-1,0 0,0 0,-1 0,-6 4,14-14,0 0,0 1,0-1,0 0,-1 0,1 0,0 0,-1 0,1-1,0 1,-1-1,1 0,-1 1,1-1,-1 0,1 0,-1-1,1 1,-1-1,1 1,-1-1,1 0,0 1,-1-1,1-1,0 1,0 0,0 0,0-1,0 1,0-1,0 0,0 1,0-2,-38-77,39 62,2 0,0 0,1 0,1 0,0 1,1-1,1 1,1 0,1 0,0 1,1 0,1 0,0 0,1 1,7-8,33-36,-36 43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4:11.8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113 141,'0'1,"0"-1,0 0,0 1,0-1,0 0,0 1,0-1,0 0,0 0,1 1,-1-1,0 0,0 1,0-1,0 0,0 1,1-1,-1 0,0 0,0 1,1-1,-1 0,0 0,0 0,1 1,-1-1,0 0,1 0,-1 0,0 0,1 0,-1 1,0-1,1 0,-1 0,0 0,1 0,-1 0,0 0,1 0,-1 0,0 0,1 0,-1-1,0 1,0 0,1 0,-1 0,0 0,1 0,-1 0,0-1,1 1,-1 0,0 0,0-1,0 1,1 0,-1 0,0-1,0 1,0 0,1 0,-1-1,-4 32,4-29,-8 53,4 1,1 1,5 47,0-17,-2 281,-26-198,21-143,-1 0,-1 0,-2 0,0-1,-12 21,-3 13,19-48</inkml:trace>
  <inkml:trace contextRef="#ctx0" brushRef="#br0" timeOffset="2239.34">113 28,'1'-2,"1"0,-1 0,1 1,-1-1,1 0,0 1,0-1,0 1,-1 0,1-1,1 1,-1 0,0 0,0 0,0 1,0-1,1 0,-1 1,0-1,1 1,-1 0,0 0,1 0,-1 0,1 0,0 0,327-3,-44 31,426-28,-543 27,-164-26,-1 0,1 0,-1 0,0 1,0-1,1 1,-1 0,-1 1,1-1,0 1,0-1,-1 1,0 0,1 0,-1 1,0-1,-1 1,1-1,-1 1,1 0,-1 0,0 0,-1 0,1 1,-1-1,1 0,-1 1,-1-1,1 1,-1-1,1 1,-1-1,-1 3,-32 224,4-34,30 452,-1-646,1 1,-1-1,0 0,0 0,0 0,0 0,0 1,-1-1,0 0,1 0,-1 0,0 0,0 0,-1 0,1 0,-1-1,1 1,-1 0,0-1,0 1,0-1,0 0,-1 0,1 1,-1-1,1-1,-1 1,0 0,1-1,-1 1,0-1,0 0,0 0,0 0,0 0,0-1,-1 1,1-1,0 0,0 0,0 0,-3-1,-168-29,-137-1,86 33,83 25,-310-27,228-5,199-1</inkml:trace>
  <inkml:trace contextRef="#ctx0" brushRef="#br0" timeOffset="85675.716">508 1524,'0'-5,"0"0,-1 0,1 0,-1 0,0 0,0 0,0 0,-1 1,0-1,0 1,0-1,0 1,-1 0,1-1,-1 1,-2-2,1 1,4 4,0 0,0 0,0 0,0 0,-1 0,1 0,0 0,0 0,-1 0,1 0,-1 0,1 0,-1 0,1 0,-1 0,1 0,-1 0,0 1,0-1,1 0,-1 1,0-1,0 0,0 1,0-1,0 1,0-1,1 1,-1 0,0-1,0 1,-1 0,1 0,0 0,0 0,0 0,0 0,0 0,0 0,0 0,0 0,0 0,0 1,0-1,0 0,0 1,0-1,0 1,0-1,1 1,-1-1,0 1,0 0,0-1,1 1,-1 0,0 0,-3 13,0 1,1-1,1 0,1 1,0-1,1 1,0-1,3 15,-2 14,1 271,8-236,-8-69,1-1,-1 1,-1 0,0 0,0 1,-1-1,0 0,-1 0,0 0,0 0,-1 0,0 0,0 0,-3 5,-6 4</inkml:trace>
  <inkml:trace contextRef="#ctx0" brushRef="#br0" timeOffset="86776.554">480 1326,'-24'5,"1"2,0 0,0 1,0 1,1 2,1 0,-12 9,28-18,2-1,-1 0,1 0,-1 1,1-1,-1 1,1 0,0 0,0 0,0 0,0 1,0-1,0 1,1-1,-1 1,1 0,0 0,0 0,0 1,0-1,0 0,1 1,0-1,-1 1,1-1,0 1,1 0,-1 0,1-1,0 1,0 0,0 0,0-1,1 3,6 1,0 0,1 0,0 0,0-1,1 0,0 0,0-1,0 0,0-1,1 0,0 0,0-1,0-1,0 0,0 0,1 0,-1-2,0 1,1-1,9-2,88-4,-107 6,0-1,0 1,0-1,0 1,0-1,0 1,-1-1,1 0,0 1,0-1,0 0,0 0,-1 1,1-1,0 0,-1 0,1 0,-1 0,1 0,-1 0,0 0,1 0,-1 0,0 0,1 0,-1-1,0 1,0 0,0 0,0 0,0 0,0 0,-1 0,1 0,0 0,0 0,-1 0,1 0,-1 0,1 0,-1 0,1 0,-1 0,-30-47,26 40,-87-113,75 81,12 20</inkml:trace>
  <inkml:trace contextRef="#ctx0" brushRef="#br0" timeOffset="89917.533">1242 1326,'-6'4,"0"-1,0 1,1 0,-1 1,1-1,0 1,0 0,1 0,0 1,0-1,0 1,0 0,1 0,0 0,0 0,1 1,0-1,0 1,0 0,0 4,-3 145,7-105,-1 445,-4-472,-12-29,14 3,-6-10,1 2,-2-1,0 1,0 0,-1 0,0 1,0 0,-1 1,0 0,-1 1,-6-4,-77-35,93 45,0 1,1-1,-1 1,1-1,-1 0,0 1,1-1,0 1,-1-1,1 0,-1 1,1-1,0 0,-1 0,1 1,0-1,0 0,0 0,-1 0,1 1,0-1,0 0,0 0,0 0,0 1,1-1,-1 0,0 0,0 1,0-1,1 0,-1 0,0 1,1-1,-1 0,1 1,-1-1,1 0,-1 1,1-1,-1 1,1-1,-1 1,1-1,0 1,-1-1,1 1,0-1,0 1,-1 0,1 0,0-1,0 1,-1 0,1 0,0 0,45-17,-21 14,1 1,-1 1,0 1,1 1,-1 2,0 0,0 2,2 1,195 7,-191-14,-7 4,-28 11,-68 30,-2-4,-1-4,-25 7,65-34,26-12</inkml:trace>
  <inkml:trace contextRef="#ctx0" brushRef="#br0" timeOffset="103370.395">1411 1412,'1'-2,"1"0,-1 0,1 0,-1 0,1 1,0-1,-1 1,1-1,0 1,0-1,0 1,0 0,0 0,0 0,1 0,-1 1,0-1,0 1,1-1,-1 1,0 0,1 0,-1 0,0 0,2 0,-1 0,338-3,-32 2,-166-25,66 26,-224 5,1 2,-1 0,1 0,1 1,0 1,0 0,0 1,1 0,1 1,0 0,0 1,1 0,0 1,2 0,-1 0,1 1,1 0,-5 15,-54 94,65-124,1 0,-1 0,0 1,0-1,1 0,-1 0,1 0,-1 0,0 0,1 0,0-1,-1 1,1 0,0 0,-1 0,1 0,0 0,0-1,0 1,0 0,0 0,0 0,1 0,-1-1,0 1,1 0,-1 0,0 0,1 0,-1 0,1 0,0 0,-1 0,1 0,0 0,3-14,-1 0,0-1,-1 0,-1 1,0-1,-1 0,-1 1,0-1,-1 0,-1 1,-1-1,-8-88,11 92</inkml:trace>
  <inkml:trace contextRef="#ctx0" brushRef="#br0" timeOffset="104750.912">2709 1270,'0'0,"1"1,-1-1,0 1,0-1,1 1,-1-1,0 1,0-1,1 1,-1-1,0 0,1 1,-1-1,1 1,-1-1,1 0,-1 0,0 1,1-1,-1 0,1 0,-1 1,1-1,-1 0,1 0,0 0,-1 0,1 0,-1 0,1 0,-1 0,1 0,-1 0,1 0,-1 0,1 0,-1 0,1-1,0 1,-1 0,0 0,1 0,-1-1,1 1,-1 0,1-1,-1 1,1-1,-1 1,8 201,-10-130,-9 78,-8 47,12-168,7-29,0 1,0 0,0 0,0-1,0 1,0 0,0-1,-1 1,1 0,0-1,0 1,0 0,0 0,0-1,-1 1,1 0,0 0,0-1,-1 1,1 0,0 0,0 0,-1-1,1 1,0 0,0 0,-1 0,1 0,0 0,-1-1,1 1,0 0,-1 0,1 0,0 0,-1 0,1 0,0 0,0 0,-1 0,1 0,0 1,-1-1,1 0,0 0,-1 0,1 0,0 0,0 0,-1 1,1-1,0 0,0 0,-1 0,1 1,0-1,0 0,-8-132,9 106</inkml:trace>
  <inkml:trace contextRef="#ctx0" brushRef="#br0" timeOffset="105157.544">2681 1213,'254'-1,"-148"-22,-105 23,-1 0,0 0,1 0,-1 0,1 0,-1 0,0 0,1 0,-1 1,0-1,1 0,-1 0,0 0,0 0,1 1,-1-1,0 0,1 0,-1 1,0-1,0 0,1 0,-1 1,0-1,0 0,0 1,0-1,1 0,-1 1,0-1,0 0,0 1,0-1,0 0,0 1,0-1,0 0,0 1,0-1,0 0,0 1,0-1,0 1,0-1,-1 0,1 1,0-1,0 0,0 0,0 1,-1-1,1 0,0 1,0-1,-1 0,1 0,0 1,0-1,-1 0,1 0,0 0,-1 1,1-1,-1 1,-6 10</inkml:trace>
  <inkml:trace contextRef="#ctx0" brushRef="#br0" timeOffset="105537.706">2653 1609,'14'0,"10"-5,5-1,4-1,-1-2,0-1,0 2,-2 2,-6 2</inkml:trace>
  <inkml:trace contextRef="#ctx0" brushRef="#br0" timeOffset="106672.47">3047 1665,'-26'112,"16"-73,2 1,2 0,2 0,0 32,5-68,-1 1,0 0,1 0,-2 0,1-1,-1 1,1 0,-1 0,-1-1,1 1,-1-1,1 1,-1-1,0 0,-1 1,1-1,-1 0,0-1,0 1,-2 2,-1-12,7-3</inkml:trace>
  <inkml:trace contextRef="#ctx0" brushRef="#br0" timeOffset="106985.196">3020 1665,'9'0,"14"-4,6-3,5 1,0 1,-1 1,-5 7,-13 7,-9 2</inkml:trace>
  <inkml:trace contextRef="#ctx0" brushRef="#br0" timeOffset="107238.238">3020 1863,'14'0,"10"0,5 0,3 0,1 0,-1-5,0-2,-7 1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6:04.9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0 347,'10'0,"8"0,5 0,4 0,2 0,1 0,0 0,0 0,0 0,-1 0,0 0,-1 0,-4 0</inkml:trace>
  <inkml:trace contextRef="#ctx0" brushRef="#br0" timeOffset="350.873">29 545,'24'0,"13"0,4 0,1 0,-2 0,-4 0,-7-5,-4-1,-7 0</inkml:trace>
  <inkml:trace contextRef="#ctx0" brushRef="#br0" timeOffset="1011.176">621 93,'-2'53,"-2"0,-3 0,-2-1,-2 0,-2-1,-3 0,-6 11,-39 103,53-150</inkml:trace>
  <inkml:trace contextRef="#ctx0" brushRef="#br0" timeOffset="1659.768">508 488,'7'4,"0"-1,0 1,0-2,1 1,-1-1,1 0,0 0,-1-1,1 0,0-1,0 0,0 0,-1 0,1-1,0 0,0-1,-1 0,1 0,-1 0,0-1,0 0,0-1,0 1,0-1,0-1,-1 1,0-1,0 0,0-1,2-3,16-25,-2-1,-1-1,-2-1,-1 0,-2-2,7-27,-16 47,8-37,-34 79,13-11,0 0,2 0,-1 1,1 0,1 0,0 0,1 1,1-1,0 1,1 8,-9 60,-6 16,-23 76,0-79,32-88</inkml:trace>
  <inkml:trace contextRef="#ctx0" brushRef="#br0" timeOffset="2413.204">1101 488,'-4'-2,"-1"-1,1 1,-1 0,0 1,0-1,0 1,0 0,0 0,0 0,0 1,0 0,0 0,0 0,-1 0,1 1,0 0,0 0,0 1,1-1,-1 1,0 0,0 0,1 1,-1-1,1 1,0 0,0 0,0 1,-1 1,4-3,0 0,1-1,0 1,-1 1,1-1,0 0,0 0,0 0,0 0,0 0,0 0,1 0,-1 0,1 0,-1 0,1 0,0-1,0 1,0 0,0 0,0 0,0-1,0 1,0-1,1 1,-1-1,1 1,-1-1,1 0,0 0,-1 0,1 1,0-2,0 1,0 0,0 0,0-1,0 1,0-1,0 1,0-1,0 0,1 0,5 4,-5-3,1 0,-1 1,0-1,0 0,0 1,-1-1,1 1,0 0,-1 0,1 0,-1 1,1-1,-1 0,0 1,0 0,0-1,-1 1,1 0,0 0,-1 0,0 0,0 0,0 0,0 0,0 1,-1-1,1 0,-1 0,0 1,0-1,0 0,-1 1,1-1,-1 0,1 0,-1 0,0 1,0-1,-1 0,1 0,-1 0,-1 2,-5 1,0-1,0 1,0-2,-1 1,0-1,0 0,0-1,-1 0,1 0,-1-1,1-1,-10 1,16-1,0-1,1 0,-1 1,0-1,1-1,-1 1,1 0,-1-1,0 1,1-1,-1 0,1 0,-1 0,1 0,0 0,-1 0,1-1,0 1,0-1,0 0,0 1,0-1,0 0,1 0,-1 0,0-1,1 1,-1-2,-1-12</inkml:trace>
  <inkml:trace contextRef="#ctx0" brushRef="#br0" timeOffset="2865.124">1439 37,'-80'178,"57"-118,15-39,-25 63,-3-2,-38 61,61-104,16-38</inkml:trace>
  <inkml:trace contextRef="#ctx0" brushRef="#br0" timeOffset="3398.754">1384 37,'2'0,"0"0,1 0,-1 1,0-1,0 1,1 0,-1-1,0 1,0 0,0 0,0 0,0 0,0 1,0-1,-1 0,1 1,0 0,-1-1,1 1,-1 0,0 0,1 0,-1-1,0 1,0 1,0-1,-1 0,1 0,0 0,-1 0,1 2,6 77,-7-69,-1 48,11 111,-7-157,23 73,-25-85,0 1,0-1,0 0,0 0,0 0,1 0,-1 0,1 0,-1-1,1 1,0-1,-1 1,1-1,0 1,0-1,0 0,0 0,0 0,1 0,-1 0,0 0,0-1,1 1,-1-1,0 1,1-1,-1 0,0 0,1 0,-1 0,0-1,1 1,-1-1,1 1,3-4,0 0,-1 0,1 0,-1-1,0 0,0 0,-1 0,1-1,-1 1,0-1,-1 0,0 0,1 0,-2-1,1 1,-1-1,0 1,1-6,7-15,89-259,-69 185,-23 83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6:16.89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7,'0'1,"0"-1,1 1,-1-1,0 1,1-1,-1 0,0 1,1-1,-1 0,0 1,1-1,-1 0,1 1,-1-1,1 0,-1 0,1 0,-1 1,1-1,-1 0,1 0,-1 0,1 0,-1 0,1 0,-1 0,1 0,-1 0,1 0,-1 0,1 0,-1 0,1-1,-1 1,1 0,-1 0,1 0,-1-1,0 1,1 0,-1-1,1 1,-1 0,0-1,1 1,-1 0,0-1,1 1,-1-1,0 1,0-1,1 1,-1-1,0 1,0-1,0 1,0-1,0 1,0-1,0 1,0-1,0 1,0-1,0 0,7 49,-6-37,26 193,-28 219,1-420,-1 0,1 0,0 0,-1 0,2 0,-1 0,0 0,0 0,1 0,0 0,-1 0,1 0,0 0,1 0,-1 0,0-1,1 1,0 0,-1-1,1 1,0-1,0 0,1 0,-1 0,0 0,1 0,-1 0,1-1,-1 1,1-1,0 1,0-1,0 0,0 0,0-1,0 1,18 1,-1-1,0 0,1-2,-1 0,0-2,1 0,-1-1,0-1,32-6,166 4,-75-20,-117 26,-2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3:44.0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25 111,'73'-65,"-64"59,1 0,0 1,0 0,1 1,0 0,-1 0,1 1,1 0,-1 1,0 1,0 0,1 0,-1 1,1 0,2 1,-12 0,0 0,1 0,-1 1,0-1,0 0,0 1,0 0,0-1,0 1,-1 0,1 0,0 0,-1 0,1 0,-1 0,0 0,0 1,0-1,0 0,0 1,0-1,-1 0,1 1,-1-1,0 1,0-1,0 1,0 0,0-1,0 1,-1-1,1 1,-1-1,1 0,-1 1,0 0,-38 86,-94 74,17-27,114-134,1 0,-1 1,0-1,0 1,1-1,0 1,-1 0,1-1,0 1,0 0,1 0,-1 0,1 0,-1 0,1 0,0 0,0 0,0 0,0 0,1 0,-1 0,1 0,0 0,0 0,0-1,0 1,0 0,1 0,-1-1,1 1,0-1,0 1,0-1,0 0,0 0,0 0,0 0,1 0,-1 0,1-1,-1 1,1-1,0 0,0 0,-1 0,1 0,0 0,1 0,14 2,1 0,-1-1,0-1,1-1,-1-1,1 0,-1-1,0-1,0-1,0 0,0-2,-1 0,0 0,0-2,0 0,8-7,-5 5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6:17.36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312 28,'-10'5,"-2"6,-5 2,1 3,-2-2,2 3,0-2,1 0,0 4,-4 3,-2 2,-3 2,-2 2,-2 0,0 1,9-10,7-7</inkml:trace>
  <inkml:trace contextRef="#ctx0" brushRef="#br0" timeOffset="400.332">30 0,'-5'5,"-1"6,4 2,9 3,6-2,3 3,2 2,3 3,-1 3,-1 2,-2 1,0 0,-2 1,0-5,-2-2,-3 1,1-4,0-6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6:19.16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 54,'-6'19,"0"0,1 0,1 1,1 0,1 0,1 0,0 0,2 1,0-1,1 2,-2-20,0 0,0 0,0-1,1 1,-1 0,0 0,0-1,1 1,0 0,-1 0,1-1,0 1,-1-1,1 1,0-1,0 1,0-1,1 1,-1-1,0 0,0 0,1 1,-1-1,1 0,-1 0,1-1,-1 1,1 0,0 0,-1-1,1 1,0-1,0 1,-1-1,1 0,0 0,0 0,-1 0,1 0,0 0,0 0,0-1,-1 1,1 0,0-1,-1 0,1 1,0-1,-1 0,1 0,-1 0,1 0,0 0,10-11,1 1,-2-2,0 1,0-2,-1 1,-1-1,0-1,-1 0,-1 0,0 0,1-7,41-109,-46 123,-9 30,3 7,1 1,1 0,2 0,1 0,1 0,6 21,2 4,20 173,-30-217,0 0,0 1,-1-1,0 1,-1-1,0 1,-1-1,-1 0,1 0,-2 0,0 0,0-1,-1 1,0-1,0 0,-1 0,-1-1,0 0,0 0,-1 0,-4 3,10-10,0-1,-1 1,0 0,0-1,1 1,-1-1,0 0,0 0,0 0,0 0,0-1,0 1,0-1,0 0,-1 0,1 0,0 0,0-1,0 1,0-1,0 1,0-1,0 0,0 0,0-1,0 1,1-1,-1 1,0-1,1 0,0 0,-1 0,1 0,0 0,0-1,0 1,0-1,0 1,1-1,-1 0,1 0,0 1,-1-1,1 0,1 0,-1 0,0 0,1 0,-1-1,1 1,0 0,0 0,1-2,3-14,0 0,1 1,2 0,-1 0,2 0,1 1,0 1,1-1,0 1,2 1,0 0,0 0,2 2,1-2,-1-1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6:26.5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748 1,'-32'27,"-249"80,204-76,58-24,0 0,0 1,1 0,0 2,0 0,1 1,-12 10,28-18,-1-1,1 0,0 0,0 1,0-1,0 0,1 1,-1-1,0 1,1-1,0 1,0-1,0 1,0-1,0 1,0-1,1 1,-1-1,1 1,-1-1,1 1,0-1,0 0,0 1,1-1,-1 0,0 0,1 0,-1 0,1 0,0 0,0-1,-1 1,1 0,1-1,-1 1,0-1,0 0,0 0,1 0,-1 0,0 0,1 0,-1-1,1 1,-1-1,1 0,-1 1,1-1,-1 0,1-1,-1 1,2-1,195 5,-104-7,-54 2,-26-1,0 2,0-1,0 2,1 0,-1 1,0 1,0 0,6 3,-20-6,1 0,-1 1,0-1,0 0,0 1,0-1,0 0,0 1,0-1,0 1,0 0,0-1,0 1,0 0,0 0,-1 0,1-1,0 1,0 0,-1 0,1 0,-1 0,1 0,-1 0,1 0,-1 0,0 1,1-1,-1 0,0 0,0 0,0 0,0 0,0 1,0-1,0 0,0 0,0 0,-1 0,1 0,0 1,-1-1,1 0,-1 0,1 0,-1 0,1 0,-1 0,0-1,0 1,1 0,-1 0,0 0,0-1,0 1,-1 0,-57 40,-80 28,-47 35,-108 53,285-152,4-4,1 1,0 0,-1 1,1-1,0 1,0 0,0 0,1 0,-1 0,1 1,-1-1,1 1,0 0,1 0,-2 2,5-5,-1 1,1-1,0 0,0 1,0-1,0 0,0 0,0 0,0 0,0 0,0 0,0 0,1 0,-1 0,0-1,1 1,-1 0,0-1,1 1,-1-1,1 0,-1 1,1-1,-1 0,1 0,-1 0,1 0,-1 0,1 0,0-1,1 2,32 0,1-2,-1-1,0-2,1-1,-2-2,4-2,126-18,47 23,-171-10,-29 2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6:27.0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126 54,'-36'96,"30"-77,1 0,1 0,1 0,0 1,2 0,0-1,1 4,-9 92,-36 47,33-149,12-18</inkml:trace>
  <inkml:trace contextRef="#ctx0" brushRef="#br0" timeOffset="416.111">69 83,'10'-10,"8"-3,5 1,4 2,2 3,1 3,0 2,0 1,0 1,-1 0,0-4,-1-2,0 0,0 1,-9 2,-9 6,-10 2,-5 1</inkml:trace>
  <inkml:trace contextRef="#ctx0" brushRef="#br0" timeOffset="694.524">13 393,'24'-5,"17"-1,7 0,0 1,-3 1,-10 2</inkml:trace>
  <inkml:trace contextRef="#ctx0" brushRef="#br0" timeOffset="1361.045">352 478,'-13'82,"10"-73,1 1,-1-1,2 1,-1-1,1 1,1-1,0 1,0 0,1-1,0 1,1-1,2 9,-4-17,1 1,-1-1,1 0,-1 1,1-1,0 1,0-1,-1 0,1 0,0 0,0 1,0-1,1 0,-1 0,0 0,0-1,0 1,1 0,-1 0,0-1,1 1,-1-1,1 1,-1-1,1 1,-1-1,1 0,-1 0,1 0,-1 0,1 0,-1 0,1 0,-1 0,1-1,-1 1,1 0,-1-1,0 1,1-1,-1 0,0 0,1 1,-1-1,0 0,1-1,56-47,58-84,-111 129,-5 3,0-1,1 1,-1 0,1-1,-1 1,1 0,-1-1,1 1,0 0,0 0,0 0,0 0,0 0,0 0,0 0,0 0,0 0,0 0,0 0,1 1,-1-1,0 0,0 1,1-1,-1 1,1 0,-1-1,0 1,1 0,-1 0,1 0,-1 0,0 0,1 0,-1 0,1 0,-1 1,0-1,1 1,-1-1,0 1,1-1,-1 1,0 0,0-1,1 1,-1 0,0 0,0 0,0 0,0 0,0 0,0 1,-16 101,-23 102,12-36,23-150,-1-1,-1 1,-1-1,0 0,-1-1,-1 0,-2 2,7-14,0 1,-1-1,1 0,-1 1,-1-2,1 1,-1 0,0-1,0 0,0 0,0-1,-1 1,1-1,-1 0,0-1,0 1,0-1,0 0,-1-1,1 1,0-1,-2-1,5 1,1-1,-1 0,1 0,0 0,-1-1,1 1,-1-1,1 1,0-1,-1 0,1 0,0 0,0 0,0 0,0 0,0-1,0 1,0-1,0 1,0-1,1 0,-1 1,1-1,-1 0,1 0,0 0,0-1,-1 1,2 0,-1 0,0-1,0 1,1 0,-1-1,1 1,0-1,0 1,0 0,0-1,0-1,17-101,18 18,-22 62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6:29.3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1 360,'14'0,"10"-5,6-1,2 0,0 1,0 1,0 2,-7-4,-2-1,0 1,1 2,0 0,2 3,-4 4,-10 3,-8 0</inkml:trace>
  <inkml:trace contextRef="#ctx0" brushRef="#br0" timeOffset="262.968">29 558,'34'-5,"15"-6,5-2,-2 2,-6 3,-5 2,-10 3</inkml:trace>
  <inkml:trace contextRef="#ctx0" brushRef="#br0" timeOffset="1148.66">1045 134,'-34'26,"2"1,1 2,1 0,2 3,1 0,-10 17,28-36,-1 1,2 0,0 0,1 1,0 0,1 0,1 1,0 0,0 7,3-18,1 1,0-1,1 1,0-1,-1 1,2-1,-1 1,1-1,-1 0,1 1,1-1,-1 0,1 1,0-1,0 0,1 0,-1-1,1 1,0 0,1-1,-1 0,1 0,-1 0,1 0,0 0,1-1,-1 0,1 0,2 2,0-2,0 0,0 0,0 0,0-1,0 0,0-1,1 0,-1 0,1 0,-1-1,0 0,1 0,-1-1,1 0,-1-1,0 1,0-1,1-1,-1 1,-1-1,6-3,128-96,-116 82,-6 7,-1-1,0 0,-1-1,-1-1,0-1,-1 0,-1 0,-1-2,0 1,-2-1,0-1,-1 0,0-1,-2 0,-1 0,-1 0,0-1,1-20,-7 35,1 0,-2 0,1 1,-1-1,0 0,0 0,-1 1,1 0,-2-1,1 1,-1 0,0 0,0 1,0-1,-1 1,0 0,0 0,0 1,-1-1,1 1,-1 0,0 1,0-1,-1 1,1 1,-5-2,-1-1,-1 1,0 1,0 0,0 0,0 1,0 1,0 1,-1 0,1 0,0 1,0 1,0 0,-8 3,-12 6</inkml:trace>
  <inkml:trace contextRef="#ctx0" brushRef="#br0" timeOffset="2496.593">537 388,'81'11,"0"-3,1-3,-1-4,1-4,0-4,19-5,-8-8,-33 6,1 3,0 2,35 1,-70 8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0:43.98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30,'57'17,"1"-2,0-3,1-3,0-2,1-3,-1-3,1-2,9-3,33 2,86 2,321-12,-315-2,1 9,153 17,118 33,-165-14,527-33,-631-26,-5 16,38-3,-105 13,137-25,285-3,-122 32,-312 8,111-3,-78-21,0 8,117 9,46 25,-72-30,43-54,-256 55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0:44.97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1 131,'538'-47,"-201"25,-157 10,119 9,-10 1,103-24,626 25,-885-16,-116 19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0:50.4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310 310,'-16'432,"-19"-263,-22-39,53-122</inkml:trace>
  <inkml:trace contextRef="#ctx0" brushRef="#br0" timeOffset="634.912">0 338,'23'-27,"1"0,1 1,2 1,0 2,1 1,2 1,0 1,13-5,-16 8,0 2,1 0,1 2,0 1,1 1,0 1,0 2,1 1,0 2,0 1,1 1,-1 2,1 1,0 1,-22 0,0 1,0 0,-1 1,1 0,0 0,-1 1,0 0,0 0,0 1,0 1,-1-1,0 1,0 1,0 0,-1 0,0 0,0 1,-1 0,0 0,-1 0,1 1,0 2,-6-1,0 0,0 0,-1-1,0 1,0 0,-1-1,-1 1,1-1,-1 0,-1 0,0 0,0 0,-1 0,0-1,-1 0,1 0,-2 0,1-1,-1 0,0 0,0-1,-21 22,-1-2,-1-1,-1-1,-1-1,-1-2,0-2,-2-1,0-1,-23 6,-47 26,104-47,1-1,-1 0,0 1,1-1,-1 1,1 0,-1-1,1 1,0-1,0 1,0 0,0-1,0 1,0-1,0 1,0 0,1-1,-1 1,0-1,1 1,0-1,-1 1,1-1,0 1,0-1,-1 0,1 1,0-1,1 0,-1 0,0 0,0 0,0 0,1 0,-1 0,0 0,1 0,-1-1,1 1,0 0,4 4,38 38,126 102,-55-68,-98-69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1:11.45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55,'99'7,"0"-5,0-4,0-4,47-11,-100 12,87-12,0 6,1 5,0 7,16 7,399 39,-99-18,-52-19,-250 2,1-6,2-7,-64 0,155-27,378 29,-394-29,40 16,-167 0,0 5,0 4,38 6,4-1,1078-2,-993 29,-1-31,-37-24,388 25,467 1,-846 27,29 4,544-32,1727 1,-2214-28,-73 15,-83 1,1 5,85 9,-66-1,-75-7,-53 6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1:17.5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317 1,'-27'54,"1"-11,-2-1,-2-1,-2-2,-5 2,-81 71,99-98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3:49.6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290 34,'-38'-17,"29"13,0 1,0 0,0 1,0 0,-1 1,1 0,0 0,-1 1,1 0,-1 1,1 0,0 0,-1 1,1 0,0 1,0 0,1 0,-1 1,0 0,1 1,0 0,0 0,1 0,-4 5,6-1,1 0,0 1,1 0,0 0,1 0,0 0,0 0,1 0,1 0,0 1,0-1,1 0,1 9,0 10,-3-26,1 0,-1 1,1-1,0 0,0 0,1 0,-1 1,1-1,-1 0,1 0,0 0,0 0,0 0,1 0,-1 0,1 0,0-1,-1 1,1 0,0-1,1 0,-1 1,0-1,1 0,-1 0,1 0,0-1,-1 1,1-1,0 1,0-1,0 0,0 0,0 0,1 0,47 3,-47-6,0 1,0 1,0-1,0 0,0 1,0 0,0 0,0 0,0 1,0-1,0 1,0 0,0 0,0 0,-1 0,1 1,0 0,-1 0,1 0,-1 0,0 0,1 1,-1-1,0 1,-1 0,1 0,0 0,-1 0,0 0,0 1,0-1,0 1,0 0,-1-1,1 1,-1 0,0 0,0 0,0 3,-2 0,0 0,0-1,-1 1,0 0,0 0,-1-1,0 0,0 1,0-1,-1 0,0-1,0 1,0 0,-1-1,0 0,0 0,0-1,0 1,-1-1,0 0,0-1,0 0,0 1,0-2,-1 1,0-1,1 0,-1 0,0-1,0 0,0 0,0-1,0 0,0 0,0 0,0-1,-6-2,-9-3,4-1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1:18.4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210 188,'0'45,"1"-8,-1 0,-1-1,-3 1,-1-1,-1 0,-6 15,2-20,-2-1,0 0,-2-1,-2-1,-5 8,-59 98,63-82,31-53,-5-7</inkml:trace>
  <inkml:trace contextRef="#ctx0" brushRef="#br0" timeOffset="717.017">97 498,'0'6,"1"0,-1 0,2 0,-1-1,0 1,1-1,0 1,1-1,-1 0,1 0,0 0,0 0,1 0,-1-1,1 1,0-1,0 0,1 0,-1 0,1-1,0 0,0 0,0 0,0 0,0-1,1 0,-1 0,1 0,-1-1,1 0,0 0,0 0,0-1,-1 0,1 0,0 0,0-1,0 1,0-2,5-5,0 0,-1-1,0 0,0-1,-1 0,0 0,-1-1,0-1,0 1,-1-1,-1 0,0-1,0 1,-1-1,-1 0,0-1,1-4,16-33,109-206,-98 127,-50 150,-18 144,30 148,-6-243,8-58,1-1,1 1,0 0,1 0,0 0,1 0,0 0,1 0,1 3,3 3</inkml:trace>
  <inkml:trace contextRef="#ctx0" brushRef="#br0" timeOffset="7549.837">887 498,'-38'-16,"30"17,0-1,0 1,1 1,-1-1,0 1,1 1,-1-1,1 1,0 1,0-1,0 1,0 0,1 1,-1-1,1 2,0-1,1 0,-3 4,7-7,1 1,-1-1,1 1,0-1,0 0,0 1,0-1,0 1,0-1,1 0,-1 1,1-1,0 1,-1-1,1 0,0 0,1 0,-1 1,0-1,0 0,1-1,-1 1,1 0,0 0,0 0,0-1,-1 1,1-1,1 0,-1 0,0 1,0-1,0 0,1-1,0 1,20 19,-20-18,-1 0,0 0,0 0,0 0,0 0,-1 0,1 1,-1-1,1 1,-1-1,0 1,0 0,0 0,0-1,0 1,-1 0,1 0,-1 0,0 0,0-1,0 1,0 0,0 0,-1 0,1 0,-1 0,0-1,0 1,0 0,0-1,0 1,-1 0,1-1,-1 0,0 1,1-1,-1 0,0 0,0 0,-1 0,1 0,0 0,-1-1,1 1,-1-1,1 0,-1 1,1-1,-1 0,0-1,-1 1,-74-1,58-7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1:44.33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0 131,'88'1,"226"-13,199-35,-19-8,-380 38,-98 29,-17-2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1:49.91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0 114,'1'-2,"1"0,-1 1,1-1,-1 0,1 0,0 1,0-1,-1 1,1 0,0-1,1 1,-1 0,0 0,0 0,0 1,0-1,1 0,-1 1,0 0,1-1,-1 1,0 0,1 0,-1 0,1 1,0-2,141 24,-30 5,93 3,47-42,35-25,56 25,-255 12,186 28,520-30,-560-26,-60 15,-76 0,0 5,0 4,32 7,11-2,3838-2,-3454 27,827-27,114 0,-865-25,800-35,-461 32,-238 28,-636 0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2:03.3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243 255,'31'-21,"-12"6,0 1,1 1,1 0,0 2,0 0,1 2,1 0,-1 1,1 2,1 0,-1 1,1 2,-18 2,-1 0,1 1,-1-1,1 1,0 1,-1-1,1 1,-1 0,1 0,-1 0,1 1,-1 0,0 0,0 1,0-1,0 1,0 0,-1 0,1 1,-1-1,0 1,0 0,0 0,0 0,-1 1,3 3,1 8,-1 0,0 1,-1-1,-1 1,0 1,-1-1,-1 0,-1 1,-1-1,0 0,-1 1,-1 5,0 16,-29 264,32-203,-39-166,33 57,-1 0,1 1,-2 0,1 0,-1 0,0 1,-1 0,0 1,0-1,0 1,-1 1,0 0,0 0,0 1,0 0,-1 0,0 1,0 0,0 1,0 0,0 1,0 0,0 0,-1 1,1 1,-14 6,1 0,1 2,0 1,0 1,0 0,2 2,0 0,0 2,1 0,1 1,0 0,-1 4,15-16,-21 19,1 1,1 1,1 1,1 1,-12 20,19-22</inkml:trace>
  <inkml:trace contextRef="#ctx0" brushRef="#br0" timeOffset="520.618">384 536,'424'-125,"-306"101,-117 24,0 0,-1-1,1 1,0 0,-1 0,1 0,0 0,0 0,0 0,-1 0,1 0,0 0,0 0,-1 0,1 0,0 1,-1-1,1 0,0 0,0 1,-1-1,1 1,-1-1,1 0,0 1,-1-1,1 1,-1 0,1-1,-1 1,1-1,-1 1,0 0,1-1,-1 1,0 0,1-1,-1 1,0 0,0 0,0-1,1 1,-1 0,0 0,0-1,0 1,0 0,-1 0,1-1,0 1,0 0,0 0,0-1,-1 1,1 0,0-1,-1 1,1 0,-1-1,1 1,-1 0,1-1,-1 1,1-1,-1 1,0-1,-1 7,-16 49,12-44,1 0,1 0,0 1,1-1,0 1,1-1,1 1,0 0,0 0,1 0,1 0,0 1,5 5</inkml:trace>
  <inkml:trace contextRef="#ctx0" brushRef="#br0" timeOffset="5105.935">1146 593,'5'-5,"1"4,0 6,4 2,0 6,-2 4,-2 5,-7 3,-3 2,-6 2,4-10,3-12,1-7</inkml:trace>
  <inkml:trace contextRef="#ctx0" brushRef="#br0" timeOffset="5336.573">1202 198,'-9'5,"1"1,7 0,4-1</inkml:trace>
  <inkml:trace contextRef="#ctx0" brushRef="#br0" timeOffset="6118.432">1513 452,'0'-14,"0"22,-1 24,-47 148,23-103,14-61,14-47,10-9,0 1,3 1,1 0,2 1,20-28,-39 64,0 1,0-1,0 1,0-1,0 1,0-1,0 1,0-1,0 1,0 0,0-1,0 1,0-1,1 1,-1-1,0 1,0 0,1-1,-1 1,0-1,1 1,-1 0,0-1,1 1,-1 0,0 0,1-1,-1 1,1 0,-1 0,0 0,1-1,-1 1,1 0,-1 0,1 0,-1 0,1 0,-1 0,1 0,-1 0,1 0,-1 0,0 0,1 0,-1 0,1 0,-1 1,1-1,-1 0,1 0,-1 0,0 1,1-1,-1 0,1 1,-1-1,0 0,1 1,-1-1,0 0,0 1,1-1,-1 1,4 33,-3-23,-1-2,0 1,1-1,0 0,1 1,0-1,0 0,1 0,0 0,1 0,0-1,0 1,1-1,0 0,0 0,1-1,0 1,1-1,-1-1,1 1,0-1,1 0,0-1,0 0,6 3,-10-7,0-1,1 0,-1 0,0 0,0-1,0 1,0-1,0 0,0 0,0-1,0 1,0-1,-1 0,1 0,-1 0,1 0,-1 0,0-1,0 0,0 0,0 0,0 0,0 0,0-1,53-87,-22 4,-28 62</inkml:trace>
  <inkml:trace contextRef="#ctx0" brushRef="#br0" timeOffset="6670.67">2247 424,'-18'11,"2"0,-1 2,2 0,0 0,0 1,1 1,1 0,1 1,0 1,1 0,-1 2,11-16,-1 0,1 0,0-1,-1 1,2 0,-1 0,0 0,0 0,1 0,0 0,0 0,-1 1,2-1,-1 0,0 0,1 0,-1 0,1 0,0 0,0 0,0 0,0-1,1 1,-1 0,1 0,0-1,0 1,0-1,0 0,0 0,0 1,0-1,1 0,-1-1,1 1,0 0,-1-1,1 0,0 1,0-1,0 0,0 0,0-1,0 1,0-1,0 1,6-1,0 1,0-1,-1 0,1-1,0 0,0 0,0-1,-1 0,1-1,-1 1,0-2,1 1,-2-1,1-1,0 1,-1-1,0-1,0 1,4-5,5-5,-1 0,-1-1,0-1,-1-1,0 0,-2-1,5-9,7-16,-1-1,-2-1,-3-1,8-31,-23 68,-1-1,1 1,-1 0,-1 0,0 0,-1 0,0 0,0-1,-1 1,0 0,-1 1,0-1,-1 0,0 1,0 0,-1 0,0 0,0 0,-1 1,-1 0,1 0,-7-5,9 10,0 0,-1 1,1 0,0 0,-1 0,1 1,-1-1,1 1,-1 0,0 1,1-1,-1 1,0 0,0 0,0 0,1 1,-1-1,0 1,1 0,-1 1,1-1,-1 1,1 0,0 0,-1 0,1 0,0 1,-1 1,-6 3,1 1,-1 0,2 0,-1 1,1 1,1-1,0 1,0 1,1-1,-1 3,0 0,1 1,1 0,0 1,1-1,0 1,1 0,1 1,0-1,1 0,1 1,0 0,1-1,2 11,6-7,0 0,2-1,0 0,1 0,1-1,1-1,0 0,1-1,0 0,2-1,-1 0,2-2,0 0,15 9,-4-4,0-1,0-1,2-2,-1 0,2-2,0-2,24 5,-30-9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2:16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0 143,'34'7,"1"-1,-1-2,1-2,-1-1,1-1,0-2,-1-2,0-1,0-1,0-2,15-6,-43 12,0 0,-1-1,1 0,-1 1,1-1,-1-1,0 1,-1-1,1 0,-1 0,1-1,-1 1,0-1,-1 0,1 0,-1 0,0 0,0-1,-1 1,1-1,-1 0,-1 1,1-1,-1-2,-1 8,1-1,-1 1,0-1,0 1,0-1,0 1,0-1,-1 1,1-1,0 1,0-1,0 1,0 0,0-1,-1 1,1-1,0 1,0-1,-1 1,1 0,0-1,-1 1,1 0,0-1,-1 1,1 0,-1 0,1-1,0 1,-1 0,1 0,-1-1,1 1,-1 0,1 0,-1 0,1 0,-1 0,1 0,-1 0,1 0,0 0,-1 0,1 0,-1 0,1 0,-1 0,1 1,-1-1,1 0,-1 0,1 0,0 1,-1-1,1 0,-1 1,1-1,0 0,-1 1,1-1,0 0,-1 1,1-1,0 0,0 1,0-1,-1 1,1-1,0 1,0-1,-22 31,8 7,1 1,3 1,1 0,1 0,3 0,1 1,3 0,0 0,6 35,-4-18,-1-39,2 35,-3-1,-2 0,-3-1,-4 15,7-53,0 0,-1 0,-1 0,0-1,0 1,-2-2,0 1,0-1,-1 0,0 0,-1-1,-1 0,0 0,0-1,-1-1,0 0,0 0,-4 0,10-4,0-1,-1 0,0-1,0 1,0-1,0 0,-1-1,1 1,-1-1,1-1,-1 1,0-1,0 0,0-1,0 1,1-1,-1-1,0 1,0-1,0-1,1 1,-1-1,0 0,1 0,0-1,-1 0,1 0,0-1,1 1,-1-1,-2-3,5 3,0-1,0 0,0-1,1 1,-1 0,1-1,1 1,-1-1,1 0,0 1,0-1,1 0,0 0,0 0,0 0,0 1,1-1,0 0,0 0,1 1,0-3,53-113,-32 86,2 2,2 0,1 2,1 0,2 3,32-24,-54 44,1 1,0 1,0 0,1 0,-1 1,2 0,-1 1,0 0,1 1,-1 0,1 1,0 1,0-1,3 2,10 0</inkml:trace>
  <inkml:trace contextRef="#ctx0" brushRef="#br0" timeOffset="357.588">847 481,'-12'3,"-1"0,1 0,0 2,0-1,1 2,-1-1,1 2,0-1,1 2,-1-1,1 1,1 1,0 0,0 0,-4 6,12-13,0 0,-1 1,1-1,0 1,0-1,0 1,1-1,-1 1,1 0,-1-1,1 1,0 0,0 0,0-1,0 1,0 0,1-1,-1 1,1-1,0 1,0 0,0-1,0 1,0-1,1 0,-1 1,1-1,-1 0,1 0,0 0,0 0,0 0,0 0,0-1,0 1,0-1,1 1,-1-1,0 0,3 1,3 2,1 0,-1-1,1 0,0 0,-1-1,1 0,1-1,-1 0,0 0,0-1,8-1,-5 1,0-1,1-1,-1 0,0-1,0-1,-1 1,1-2,-1 1,0-2,0 0,0 0,-1-1,0 0,0 0,-1-1,0-1,0 0,-1 0,0 0,-1-1,0 0,0-1,-1 1,3-9,-8 14,-1 0,1 0,-1 1,0-1,0 0,-1 0,0 0,0 0,0 1,0-1,-1 0,1 1,-1-1,-1 1,1 0,0-1,-1 1,0 0,0 1,0-1,-1 0,1 1,-1 0,1 0,-3-1,-3-3,0 0,-1 1,0 0,0 1,0 0,-1 0,0 1,0 1,0 0,-3 0,1 2,-1 0,1 2,0-1,-1 2,1 0,0 0,0 2,0-1,1 1,-1 1,1 1,0-1,0 2,1 0,0 0,0 1,0 0,1 1,1 0,-1 1,1 0,1 0,0 1,-1 3,-4 7</inkml:trace>
  <inkml:trace contextRef="#ctx0" brushRef="#br0" timeOffset="723.132">1214 565,'28'60,"-28"-59,1 0,-1 0,1 0,0-1,0 1,-1 0,1 0,0-1,0 1,0 0,0-1,0 1,0-1,0 1,0-1,0 1,0-1,0 0,0 0,0 1,0-1,0 0,0 0,0 0,0 0,0 0,1 0,-1-1,0 1,0 0,0 0,0-1,0 1,0-1,0 1,0-1,0 1,0-1,-1 0,1 1,0-1,0 0,0 0,-1 1,1-1,0 0,-1 0,1 0,-1 0,1 0,-1 0,1 0,-1 0,0 0,1-1,87-130,-78 120,1 1,1 1,-1-1,2 2,-1 0,1 0,0 1,1 1,0 0,9-2,1 4,-6 6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2:13.0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0 282,'5'4,"0"0,1 0,0 0,-1-1,1 0,0 0,0-1,1 1,-1-1,1-1,-1 1,1-1,-1 0,1-1,0 1,-1-1,1-1,0 1,-1-1,1 0,-1-1,1 0,-1 0,0 0,0 0,6-4,6-8,-1 0,0-1,-1-1,-1 0,-1-2,0 1,-1-2,9-17,-22 35,0 0,0 0,0 0,1 0,-1 0,0 0,0 0,1 0,-1 0,1 0,-1 0,1 0,-1 0,1 0,-1 0,1 0,0 0,-1 0,1 1,0-1,0 0,0 1,0-1,0 0,-1 1,1-1,0 1,0-1,1 1,-1 0,0-1,0 1,0 0,0 0,0 0,0 0,0 0,0 0,0 0,0 0,0 0,0 1,1-1,-1 0,0 1,0-1,0 1,0-1,-1 1,1-1,0 1,0-1,0 1,0 0,0 0,16 101,9 108,22 35,-28-208,-20-37,0 1,1-1,-1 1,1-1,-1 1,1-1,-1 0,1 1,0-1,-1 0,1 1,-1-1,1 0,0 1,-1-1,1 0,0 0,-1 0,1 0,0 0,-1 0,1 0,0 0,-1 0,1 0,0 0,-1 0,1-1,0 1,-1 0,1 0,0-1,-1 1,1 0,-1-1,1 1,-1 0,1-1,-1 1,1-1,-1 1,1-1,-1 1,0-1,1 0,-1 1,0-1,1 1,-1-1,0 0,0 1,0-1,1 0,-1 1,0-1,0 0,0 1,68-200,96-251,-151 405,-13 40,-3 7</inkml:trace>
  <inkml:trace contextRef="#ctx0" brushRef="#br0" timeOffset="847.424">762 734,'-42'54,"76"-130,-23 57,2 1,0 0,0 1,2 1,0 0,1 1,1 0,8-5,-24 19,0 0,0 0,1 0,-1 0,0 0,1 0,-1 0,1 0,0 1,-1-1,1 0,-1 1,1 0,0-1,-1 1,1 0,0 0,0 0,-1 0,1 0,0 0,-1 0,1 1,0-1,-1 1,1-1,0 1,-1-1,1 1,-1 0,1 0,-1 0,1 0,-1 0,0 0,0 0,1 0,-1 1,0-1,0 1,0-1,0 0,-1 1,1-1,0 1,0 0,-1-1,1 1,-1 0,0-1,1 1,-1 0,0-1,0 1,0 1,6 135,-6-137,0 0,0 0,1-1,-1 1,0 0,0 0,1 0,-1 0,0 0,1-1,-1 1,1 0,-1 0,1-1,-1 1,1 0,0-1,-1 1,1-1,0 1,0-1,-1 1,1-1,0 1,0-1,0 0,-1 1,1-1,0 0,0 0,0 1,0-1,0 0,0 0,-1 0,1 0,0 0,0-1,0 1,0 0,0 0,0 0,-1-1,1 1,0-1,0 1,0 0,-1-1,1 1,0-1,0 0,-1 1,1-1,-1 0,42-37,-39 34,15-16,-6 5,0 1,1 0,0 1,1 1,1 0,0 1,0 0,1 1,7-2,-22 11,1 0,-1 1,0-1,1 1,-1-1,1 1,-1-1,1 1,-1 0,1 0,-1 0,1 0,-1 0,1 0,-1 0,1 0,-1 0,1 1,-1-1,0 1,1-1,-1 1,1 0,-1-1,0 1,0 0,1 0,-1 0,0 0,0 0,0 0,0 0,0 0,0 1,0-1,-1 0,1 0,0 1,-1-1,1 1,-1-1,1 0,-1 1,-2 66,-36 22,23-65</inkml:trace>
  <inkml:trace contextRef="#ctx0" brushRef="#br0" timeOffset="1476.528">1665 565,'-14'1,"-1"2,1 0,0 0,0 2,0 0,1 0,-1 1,1 1,1 0,-1 1,1 0,1 1,0 0,0 1,0 0,1 1,1 0,-4 6,-11 8,-1-10,24-32,24-9,0 1,2 1,0 1,2 1,0 1,1 2,6-2,12-11,-44 30,-1 1,0-1,1 0,-1 1,1-1,-1 1,1 0,0-1,0 1,-1 0,1 0,0 0,0 0,0 1,0-1,0 0,0 1,1-1,-1 1,0 0,0 0,0 0,0 0,0 0,0 0,1 1,-1-1,0 1,0-1,0 1,0 0,0 0,0 0,0 0,-1 0,1 0,0 0,0 1,-1-1,1 0,-1 1,1 0,0 1,17 90,13 63,-29-125,-7-25</inkml:trace>
  <inkml:trace contextRef="#ctx0" brushRef="#br0" timeOffset="1694.851">1524 592,'34'0,"20"5,6 2,-2-1,-7-1,-11 3,-9 1,-8-2</inkml:trace>
  <inkml:trace contextRef="#ctx0" brushRef="#br0" timeOffset="2064.782">2399 424,'-30'39,"-2"-1,-1-1,-2-2,-6 3,-23 23,59-55,0-1,-1 0,0-1,0 0,0 1,0-2,-1 1,1-1,-1 0,0 0,0-1,0 0,0 0,0-1,-1 0,-6-3</inkml:trace>
  <inkml:trace contextRef="#ctx0" brushRef="#br0" timeOffset="2309.838">2089 452,'9'14,"14"20,6 8,0 2,-2-2,0-7,-4-6,-2-7,1-3,1-5,-4 1,1-3,-4-3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2:17.8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1 331,'154'-193,"-115"149,33-49,-72 94,0-1,0 0,0 1,0-1,0 1,1-1,-1 1,0-1,0 0,0 1,1-1,-1 0,0 1,1-1,-1 0,0 1,1-1,-1 0,0 1,1-1,-1 0,1 0,-1 0,0 1,1-1,-1 0,1 0,-1 0,1 0,-1 0,0 0,1 0,-1 0,1 0,-1 0,1 0,-1 0,1 0,-1 0,0 0,1 0,-1-1,1 1,-1 0,1 0,-1 0,0-1,1 1,-1 0,0-1,1 1,-1 0,0-1,1 1,-1 0,0-1,0 1,0-1,1 1,-1 0,0-1,0 1,0-1,0 39,-13 19,11-50,-1-1,1 0,1 1,-1-1,1 1,0 0,1 0,-1-1,1 1,1 0,-1 0,1-1,1 1,-1 0,1-1,0 1,1 1,-1-3,1 0,-1 0,1 0,0-1,1 1,-1-1,1 1,0-1,0 0,0-1,1 1,-1-1,1 1,0-1,0-1,0 1,0-1,0 0,0 0,1 0,-1-1,1 0,-1 0,1 0,0-1,-1 0,1 0,0 0,-1-1,1 0,0 0,-1 0,0-1,1 1,-1-1,0-1,1 0,15-8,-1-2,0-1,-1 0,-1-1,0-1,-1-1,-1-1,-1 0,0-1,-1 0,-1-1,-1-1,-1-1,2-11,-14 21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2:18.1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188 0,'0'1,"-19"12,1 2,1 0,0 1,1 0,1 2,1 0,0 0,1 2,2-1,-1 1,-5 16,17-34,-1-1,0 1,1 0,-1-1,0 1,1 0,0 0,-1-1,1 1,0 0,0 0,0-1,0 1,0 0,1-1,-1 1,1 0,-1 0,1-1,-1 1,1 0,0-1,0 1,-1-1,1 1,0-1,1 0,-1 1,0-1,0 0,1 0,-1 0,0 0,1 0,-1 0,1 0,-1 0,1 0,0-1,-1 1,1-1,0 1,-1-1,1 0,0 1,1-1,81-16,-75 12,1 0,-1 0,0-1,-1 0,1-1,-1 0,0 0,0-1,-1 0,0 0,0-1,-1 0,0 0,0 0,-1-1,0 0,0 0,-1 0,0 0,-1-1,1-4,-4 10,0 0,0-1,-1 1,0 0,1-1,-2 1,1 0,0 0,-1 0,0 0,0 0,0 0,0 0,0 1,-1-1,0 1,0 0,0 0,0 0,0 0,-1 0,1 0,-1 1,1 0,-1 0,0 0,0 0,0 1,0-1,-1 1,1 0,0 0,0 1,-1-1,1 1,0 0,-1 0,1 0,0 1,-1-1,0 2,-15 3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2:18.8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330 1,'-249'120,"215"-89,34-30,-1 0,1 0,0 0,0 0,-1 0,1 0,0 0,0 0,0 0,0 0,0 0,1 0,-1 0,0 0,0 0,1 0,-1 0,0 0,1 0,-1 0,1-1,-1 1,1 0,0 0,-1 0,1-1,0 1,-1 0,1-1,0 1,0-1,0 1,-1-1,1 1,0-1,0 1,0-1,0 0,0 0,0 1,1-1,65 14,-62-14,-1-1,1 1,0 0,0 0,-1 0,1 1,0-1,-1 1,1 0,0 1,-1-1,0 1,1 0,-1 0,0 0,0 1,0-1,0 1,0 0,-1 0,1 0,-1 1,0-1,0 1,0 0,0 0,-1 0,0 0,1 0,-2 1,1-1,0 0,0 5,-4-1,-1 0,0 0,-1 0,1 0,-1-1,-1 1,0-1,0 0,0 0,-1-1,0 1,0-1,0-1,-1 1,0-1,0 0,0-1,-1 1,0-2,1 1,-1-1,-6 2,5-1,-76 35,70-36,3-4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2:19.2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1,'0'425,"-3"-392,0 0,-2 0,-2 0,-1-1,-1 0,-7 14,31-62,-4 5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4:18.1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13,'0'-12,"0"35,0-8,0 384,-28-240,37-149,-3-15</inkml:trace>
  <inkml:trace contextRef="#ctx0" brushRef="#br0" timeOffset="650.668">253 41,'-96'118,"-29"28,124-145,-1 0,1-1,-1 1,1 0,0 0,-1 0,1 0,0 1,0-1,0 0,0 1,0-1,0 0,0 1,0-1,1 1,-1-1,0 1,1-1,-1 1,1 0,0-1,0 1,-1 0,1-1,0 1,1 0,-1-1,0 1,0 0,1-1,-1 1,1-1,-1 1,1 0,-1-1,1 1,0-1,0 0,0 1,0-1,0 0,0 1,0-1,1 0,-1 0,0 0,1 0,-1 0,2 0,50 11,30 13,-81-23,1-1,-1 1,0 0,0 0,0 0,0 0,0 0,0 0,-1 0,1 1,-1-1,0 0,1 1,-1 0,0-1,0 1,-1 0,1-1,-1 1,1 0,-1 0,0-1,0 1,0 0,0 0,-1-1,1 1,-1 0,0 1,-10 69,14-69</inkml:trace>
  <inkml:trace contextRef="#ctx0" brushRef="#br0" timeOffset="1435.421">620 352,'-14'-1,"0"1,0 1,0 0,0 0,0 2,1-1,-1 2,1 0,-1 0,1 2,1-1,-1 2,1 0,0 0,1 1,0 0,0 1,0 0,1 1,0 1,8-9,0 1,0-1,0 1,0-1,1 1,-1-1,1 1,0 0,0 0,0 0,0 0,0 0,0 0,1 0,0 0,-1 0,1 0,0 0,1 0,-1 0,1 1,-1-1,1 0,0 0,0-1,0 1,0 0,1 0,-1 0,1-1,-1 1,1-1,0 1,0-1,0 0,1 0,-1 0,0 0,1 0,-1 0,1-1,0 1,0-1,-1 1,1-1,0 0,0-1,1 1,8-1,1-1,0-1,0 0,-1 0,0-1,1-1,-1 0,0-1,-1 0,1-1,-1-1,0 1,-1-1,1-1,-2 0,1-1,-1 0,0 0,-1-1,0 0,4-7,13-9,26-31,-50 57,1 0,-1 0,0 0,0 1,0-1,0 0,0 0,0 1,0-1,0 0,0 1,0-1,0 1,0-1,0 1,0 0,0-1,0 1,0 0,0 0,-1 0,1 0,0-1,-1 1,1 0,-1 0,1 0,-1 0,1 0,-1 0,0 1,1-1,-1 0,0 0,0 0,0 0,0 0,0 0,0 1,0-1,0 0,0 0,-1 0,1 0,0 0,-1 0,1 0,-1 0,1 0,0 1,-1 91,9 77,0-128,-2-1,-2 1,-1 1,-3-1,-4 31,5-68,-1 1,0-1,0 0,-1 1,1-1,-1 0,0 0,-1 1,1-1,-1 0,0 0,-1-1,1 1,-1 0,0-1,0 1,0-1,0 0,-1 0,0 0,0-1,0 1,0-1,0 0,-1 0,1-1,-1 1,0-1,0 0,0 0,0 0,0-1,0 0,-2 0,3-2,1 0,-1 0,1-1,-1 1,1-1,0 0,0 0,0 0,0 0,0-1,1 1,-1-1,1 0,-1 1,1-1,0 0,0-1,0 1,0 0,1-1,0 1,-1 0,1-1,0 0,1 1,-1-1,1 1,-1-4,9-105,-1 95,0 1,1 0,1 1,0 0,1 0,1 1,0 0,1 1,0 0,1 1,1 0,0 1,12-7,28-4,-30 16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2:19.5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58 552,'-19'38,"-2"14,3-4</inkml:trace>
  <inkml:trace contextRef="#ctx0" brushRef="#br0" timeOffset="186.963">87 242,'-5'5,"-1"1</inkml:trace>
  <inkml:trace contextRef="#ctx0" brushRef="#br0" timeOffset="605.668">454 382,'-21'12,"1"0,0 1,1 1,1 1,0 1,1 0,1 1,0 1,2 1,-7 9,20-26,-1 0,0 0,0 0,1 0,-1 0,1 1,0-1,-1 0,1 1,0-1,1 1,-1 0,0-1,1 1,-1 0,1-1,0 1,0 0,0-1,0 1,1 0,-1-1,1 1,-1 0,1-1,0 1,0-1,0 1,0-1,1 1,-1-1,1 0,-1 0,1 0,0 0,0 0,0 0,0 0,0 0,0-1,0 1,1-1,-1 0,0 1,1-1,2 0,6 1,0 0,0-2,0 1,0-1,0-1,0 0,0-1,0 0,0 0,0-1,-1-1,1 0,-1 0,0-1,0 0,-1-1,1 0,145-123,67-126,-166 149,-54 101,-1 0,1 1,-1-1,0 0,0-1,0 1,-1 0,1 0,-1 0,0 0,-1 0,0 0,1 0,-2 0,1 0,0 0,-1 0,0 0,0 0,-1 1,-1-4,-2 4,0 1,0 0,-1 1,1-1,0 1,-1 0,1 1,-1-1,0 1,1 1,-1-1,0 1,0 0,0 1,1 0,-1 0,0 0,1 1,-1 0,1 0,0 1,0-1,0 1,0 1,0-1,0 1,-1 1,0-1,-12 5,1 1,-1 1,2 1,0 0,0 2,1-1,1 2,1 0,0 1,0 1,2 0,0 0,1 1,-8 18,16-27,0-1,0 1,1 0,0-1,0 1,1 0,0 0,1 0,0 0,0 0,1 0,0 0,1 0,0 0,0 0,1-1,0 1,1-1,-1 0,2 0,-1 0,1 0,0-1,1 0,0 0,0 0,0-1,1 0,0 0,0 0,0-1,1 0,4 1,18 10,1-1,1-2,0-1,0-1,1-2,0-1,1-2,20 1,-43-6,-1 0,0 0,0-1,1-1,-1 1,0-2,0 1,0-2,0 1,0-1,0-1,-1 1,1-2,-1 1,5-5,5-7</inkml:trace>
  <inkml:trace contextRef="#ctx0" brushRef="#br0" timeOffset="5124.933">1131 439,'82'33,"-68"-27,1-1,0-1,0 0,0-2,1 1,-1-2,1 0,-1-1,1 0,-1-1,1-1,-1-1,0 0,1-1,-13 4,0-1,-1 0,1 0,0 0,-1 0,1-1,-1 1,1 0,-1-1,0 0,0 0,0 0,0 0,0 0,0 0,0 0,-1 0,1-1,-1 1,1-1,-1 1,0-1,0 0,0 1,-1-1,1 0,-1 0,1 1,-1-1,0 0,0 0,0 0,0 1,-1-1,1 0,-1 0,0 1,1-1,-1 0,-1 1,1-1,0 1,0-1,-1 1,0-1,1 1,-1 0,0 0,0 0,0 0,0 0,-1 1,0-2,-4-2,-1 0,1 0,-1 1,1 0,-1 1,0 0,-1 0,1 0,-1 1,1 0,-1 1,1 0,-1 0,0 1,0 0,1 1,-1 0,0 0,1 1,-1 0,1 0,0 1,-1 0,1 0,1 1,-1 0,0 1,1 0,0 0,0 0,1 1,-1 0,-2 4,-45 95,52-101,1 0,0 0,1 0,-1 0,1 0,0 0,0 0,0 0,0 1,1-1,-1 0,1 0,0 0,0 0,1 0,-1 0,1-1,0 1,0 0,0-1,1 0,-1 1,1-1,0 0,-1 0,2 0,0 0,115 45,-91-42,-1-1,1-1,1-2,-1-1,0-1,17-2,10 0,-31 2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5:40.3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161 16,'-2'1,"0"1,1-1,-1 1,0 0,0-1,1 1,-1 0,1 0,0 0,-1 0,1 0,0 0,0 0,0 0,1 1,-1-1,1 0,-1 1,1-1,-1 0,1 1,0-1,0 1,1 1,-2-1,-4 96,-11 58,-69 96,74-235,0-44,10 25,-2-17,1 0,1 0,1 0,0 1,1-1,1 0,1 0,0 1,1-1,1 1,1 0,4-8,2-15,119-240,-118 266,-12 46,-1-29,14 233,-9-215,1-1,0 1,1-1,2-1,0 1,0-1,2-1,1 0,0-1,1 0,1 0,4 3,-17-19,0 0,0 0,0 0,1 0,-1 0,0 0,0 0,0 0,1-1,-1 1,0 0,1-1,-1 1,1-1,-1 0,0 1,1-1,-1 0,1 0,-1 0,1 0,-1 0,1 0,-1 0,1-1,-1 1,0 0,1-1,-1 1,1-1,-1 0,0 1,0-1,1 0,-1 0,0 0,0 0,0 0,0 0,0 0,0 0,0 0,0 0,0-1,-1 1,1 0,0-1,-1 1,1 0,-1-1,0 1,1-1,-1 1,0-1,0-1,86-312,-84 307,1 1,-1 1,0 0,0 0,-1-1,0 1,0-1,-1 0,1 1,-1-1,-1 1,1-1,-1 0,0 1,-1-1,-1-5,-3 6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5:42.6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27 539,'-5'-15,"0"1,1-1,0 0,1 0,1 0,0-1,1 1,1 0,0-1,1 1,1-1,0 1,1 0,1 0,0 0,1 1,0-1,2 1,0 1,0-1,1 1,2-3,-8 13,7-12,0 0,1 1,0 0,1 1,0 0,1 1,11-9,-22 20,0 0,1 0,-1 1,0-1,0 0,0 1,1-1,-1 1,0-1,0 1,1 0,-1-1,1 1,-1 0,0 0,1 0,-1 0,0 0,1 0,-1 1,0-1,1 0,-1 1,0-1,1 1,-1-1,0 1,0 0,0-1,1 1,-1 0,0 0,0 0,0 0,0 0,0 0,-1 0,1 0,0 0,0 0,-1 0,1 1,-1-1,1 0,-1 0,1 1,-1-1,0 1,13 68,-8 70,-5-139,0 0,0 0,0 0,0 0,0 0,1 0,-1 0,0 0,1 0,-1 0,1 0,-1 0,1 0,-1 0,1-1,0 1,0 0,-1 0,1-1,0 1,0 0,0-1,-1 1,1-1,0 1,0-1,0 0,0 1,0-1,0 0,0 0,0 1,0-1,0 0,0 0,0 0,0 0,0-1,0 1,0 0,0 0,0 0,0-1,0 1,0-1,0 1,0-1,0 1,0-1,-1 1,1-1,0 0,0 1,-1-1,1 0,0 0,0 0,37-51,-36 49,22-35,1 2,2 0,2 2,29-28,-57 60,-1 1,1-1,0 0,0 0,1 1,-1-1,0 1,0-1,1 1,-1 0,1-1,-1 1,1 0,0 0,-1 0,1 0,0 0,0 0,-1 1,1-1,0 1,0-1,0 1,0 0,0 0,0-1,0 1,0 1,0-1,0 0,0 0,0 1,0-1,0 1,-1 0,1-1,0 1,0 0,-1 0,1 0,0 0,-1 0,1 1,-1-1,1 0,-1 1,0-1,0 1,1 0,-1-1,0 1,0 1,1 7,-1 0,0 1,-1-1,0 1,0-1,-1 1,0-1,-1 1,0-1,-4 10,-7 55,24-34,0-28</inkml:trace>
  <inkml:trace contextRef="#ctx0" brushRef="#br0" timeOffset="1131.783">987 59,'-59'-48,"53"47,-1 0,1 0,-1 1,0 0,1 0,-1 0,1 1,-1 0,0 0,1 1,0 0,-1 0,1 0,0 1,0 0,1 0,-1 1,0-1,1 1,-5 5,-3 2,0 0,1 1,0 1,1 0,0 0,2 1,-7 11,13-19,0 1,0-1,1 1,-1 0,2 0,-1 0,1 0,0 0,0 0,1 1,0-1,0 0,2 6,-2-11,0 1,1-1,-1 1,1-1,0 0,0 1,0-1,0 0,0 0,1 1,-1-1,1 0,-1 0,1-1,0 1,0 0,0 0,0-1,0 1,0-1,0 0,0 0,0 0,1 0,-1 0,1 0,-1 0,0-1,1 1,-1-1,1 0,-1 0,1 0,-1 0,1 0,-1 0,1-1,-1 1,2-1,7-3,-1 0,0 0,0-1,0 0,0 0,-1-1,0-1,-1 0,8-7,2 0,-7 5,1 0,-1 0,-1-2,0 1,-1-1,1 0,-2-1,0 0,-1-1,2-3,0-2,-6 13,1-1,-2 0,1 0,0 1,-1-2,0 1,-1 0,1 0,-1-1,-1 1,1 0,-1-1,0-4,0 11,-1 0,1 0,0 0,0 0,0 1,-1-1,1 0,0 0,0 0,-1 0,1 0,0 0,-1 0,1 1,0-1,0 0,-1 0,1 0,0 0,0 0,-1 0,1 0,0-1,-1 1,1 0,0 0,0 0,-1 0,1 0,0 0,0 0,-1-1,1 1,0 0,0 0,0 0,-1 0,1-1,0 1,0 0,0 0,-1-1,1 1,0 0,0 0,0-1,0 1,0 0,0 0,0-1,0 1,0 0,0-1,0 1,0 0,-7 24,31 82,-3-37,-8-1,-3 1,-2 1,-4 0,-3-1,-3 11,-24 60,24-126,-1 1,0-1,-1-1,-1 1,0-1,-1 1,0-1,-1-1,0 1,-1-1,-1-1,0 0,0 0,-1 0,-6 4,14-14,0 0,0 1,0-1,0 0,-1 0,1 0,0 0,-1 0,1-1,0 1,-1-1,1 0,-1 1,1-1,-1 0,1 0,-1-1,1 1,-1-1,1 1,-1-1,1 0,0 1,-1-1,1-1,0 1,0 0,0 0,0-1,0 1,0-1,0 0,0 1,0-2,-38-77,39 62,2 0,0 0,1 0,1 0,0 1,1-1,1 1,1 0,1 0,0 1,1 0,1 0,0 0,1 1,7-8,33-36,-36 43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4:11.8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113 141,'0'1,"0"-1,0 0,0 1,0-1,0 0,0 1,0-1,0 0,0 0,1 1,-1-1,0 0,0 1,0-1,0 0,0 1,1-1,-1 0,0 0,0 1,1-1,-1 0,0 0,0 0,1 1,-1-1,0 0,1 0,-1 0,0 0,1 0,-1 1,0-1,1 0,-1 0,0 0,1 0,-1 0,0 0,1 0,-1 0,0 0,1 0,-1-1,0 1,0 0,1 0,-1 0,0 0,1 0,-1 0,0-1,1 1,-1 0,0 0,0-1,0 1,1 0,-1 0,0-1,0 1,0 0,1 0,-1-1,-4 32,4-29,-8 53,4 1,1 1,5 47,0-17,-2 281,-26-198,21-143,-1 0,-1 0,-2 0,0-1,-12 21,-3 13,19-48</inkml:trace>
  <inkml:trace contextRef="#ctx0" brushRef="#br0" timeOffset="2239.34">113 28,'1'-2,"1"0,-1 0,1 1,-1-1,1 0,0 1,0-1,0 1,-1 0,1-1,1 1,-1 0,0 0,0 0,0 1,0-1,1 0,-1 1,0-1,1 1,-1 0,0 0,1 0,-1 0,1 0,0 0,327-3,-44 31,426-28,-543 27,-164-26,-1 0,1 0,-1 0,0 1,0-1,1 1,-1 0,-1 1,1-1,0 1,0-1,-1 1,0 0,1 0,-1 1,0-1,-1 1,1-1,-1 1,1 0,-1 0,0 0,-1 0,1 1,-1-1,1 0,-1 1,-1-1,1 1,-1-1,1 1,-1-1,-1 3,-32 224,4-34,30 452,-1-646,1 1,-1-1,0 0,0 0,0 0,0 0,0 1,-1-1,0 0,1 0,-1 0,0 0,0 0,-1 0,1 0,-1-1,1 1,-1 0,0-1,0 1,0-1,0 0,-1 0,1 1,-1-1,1-1,-1 1,0 0,1-1,-1 1,0-1,0 0,0 0,0 0,0 0,0-1,-1 1,1-1,0 0,0 0,0 0,-3-1,-168-29,-137-1,86 33,83 25,-310-27,228-5,199-1</inkml:trace>
  <inkml:trace contextRef="#ctx0" brushRef="#br0" timeOffset="85675.716">508 1524,'0'-5,"0"0,-1 0,1 0,-1 0,0 0,0 0,0 0,-1 1,0-1,0 1,0-1,0 1,-1 0,1-1,-1 1,-2-2,1 1,4 4,0 0,0 0,0 0,0 0,-1 0,1 0,0 0,0 0,-1 0,1 0,-1 0,1 0,-1 0,1 0,-1 0,1 0,-1 0,0 1,0-1,1 0,-1 1,0-1,0 0,0 1,0-1,0 1,0-1,1 1,-1 0,0-1,0 1,-1 0,1 0,0 0,0 0,0 0,0 0,0 0,0 0,0 0,0 0,0 0,0 1,0-1,0 0,0 1,0-1,0 1,0-1,1 1,-1-1,0 1,0 0,0-1,1 1,-1 0,0 0,-3 13,0 1,1-1,1 0,1 1,0-1,1 1,0-1,3 15,-2 14,1 271,8-236,-8-69,1-1,-1 1,-1 0,0 0,0 1,-1-1,0 0,-1 0,0 0,0 0,-1 0,0 0,0 0,-3 5,-6 4</inkml:trace>
  <inkml:trace contextRef="#ctx0" brushRef="#br0" timeOffset="86776.554">480 1326,'-24'5,"1"2,0 0,0 1,0 1,1 2,1 0,-12 9,28-18,2-1,-1 0,1 0,-1 1,1-1,-1 1,1 0,0 0,0 0,0 0,0 1,0-1,0 1,1-1,-1 1,1 0,0 0,0 0,0 1,0-1,0 0,1 1,0-1,-1 1,1-1,0 1,1 0,-1 0,1-1,0 1,0 0,0 0,0-1,1 3,6 1,0 0,1 0,0 0,0-1,1 0,0 0,0-1,0 0,0-1,1 0,0 0,0-1,0-1,0 0,0 0,1 0,-1-2,0 1,1-1,9-2,88-4,-107 6,0-1,0 1,0-1,0 1,0-1,0 1,-1-1,1 0,0 1,0-1,0 0,0 0,-1 1,1-1,0 0,-1 0,1 0,-1 0,1 0,-1 0,0 0,1 0,-1 0,0 0,1 0,-1-1,0 1,0 0,0 0,0 0,0 0,0 0,-1 0,1 0,0 0,0 0,-1 0,1 0,-1 0,1 0,-1 0,1 0,-1 0,-30-47,26 40,-87-113,75 81,12 20</inkml:trace>
  <inkml:trace contextRef="#ctx0" brushRef="#br0" timeOffset="89917.533">1242 1326,'-6'4,"0"-1,0 1,1 0,-1 1,1-1,0 1,0 0,1 0,0 1,0-1,0 1,0 0,1 0,0 0,0 0,1 1,0-1,0 1,0 0,0 4,-3 145,7-105,-1 445,-4-472,-12-29,14 3,-6-10,1 2,-2-1,0 1,0 0,-1 0,0 1,0 0,-1 1,0 0,-1 1,-6-4,-77-35,93 45,0 1,1-1,-1 1,1-1,-1 0,0 1,1-1,0 1,-1-1,1 0,-1 1,1-1,0 0,-1 0,1 1,0-1,0 0,0 0,-1 0,1 1,0-1,0 0,0 0,0 0,0 1,1-1,-1 0,0 0,0 1,0-1,1 0,-1 0,0 1,1-1,-1 0,1 1,-1-1,1 0,-1 1,1-1,-1 1,1-1,-1 1,1-1,0 1,-1-1,1 1,0-1,0 1,-1 0,1 0,0-1,0 1,-1 0,1 0,0 0,45-17,-21 14,1 1,-1 1,0 1,1 1,-1 2,0 0,0 2,2 1,195 7,-191-14,-7 4,-28 11,-68 30,-2-4,-1-4,-25 7,65-34,26-12</inkml:trace>
  <inkml:trace contextRef="#ctx0" brushRef="#br0" timeOffset="103370.395">1411 1412,'1'-2,"1"0,-1 0,1 0,-1 0,1 1,0-1,-1 1,1-1,0 1,0-1,0 1,0 0,0 0,0 0,1 0,-1 1,0-1,0 1,1-1,-1 1,0 0,1 0,-1 0,0 0,2 0,-1 0,338-3,-32 2,-166-25,66 26,-224 5,1 2,-1 0,1 0,1 1,0 1,0 0,0 1,1 0,1 1,0 0,0 1,1 0,0 1,2 0,-1 0,1 1,1 0,-5 15,-54 94,65-124,1 0,-1 0,0 1,0-1,1 0,-1 0,1 0,-1 0,0 0,1 0,0-1,-1 1,1 0,0 0,-1 0,1 0,0 0,0-1,0 1,0 0,0 0,0 0,1 0,-1-1,0 1,1 0,-1 0,0 0,1 0,-1 0,1 0,0 0,-1 0,1 0,0 0,3-14,-1 0,0-1,-1 0,-1 1,0-1,-1 0,-1 1,0-1,-1 0,-1 1,-1-1,-8-88,11 92</inkml:trace>
  <inkml:trace contextRef="#ctx0" brushRef="#br0" timeOffset="104750.912">2709 1270,'0'0,"1"1,-1-1,0 1,0-1,1 1,-1-1,0 1,0-1,1 1,-1-1,0 0,1 1,-1-1,1 1,-1-1,1 0,-1 0,0 1,1-1,-1 0,1 0,-1 1,1-1,-1 0,1 0,0 0,-1 0,1 0,-1 0,1 0,-1 0,1 0,-1 0,1 0,-1 0,1 0,-1 0,1-1,0 1,-1 0,0 0,1 0,-1-1,1 1,-1 0,1-1,-1 1,1-1,-1 1,8 201,-10-130,-9 78,-8 47,12-168,7-29,0 1,0 0,0 0,0-1,0 1,0 0,0-1,-1 1,1 0,0-1,0 1,0 0,0 0,0-1,-1 1,1 0,0 0,0-1,-1 1,1 0,0 0,0 0,-1-1,1 1,0 0,0 0,-1 0,1 0,0 0,-1-1,1 1,0 0,-1 0,1 0,0 0,-1 0,1 0,0 0,0 0,-1 0,1 0,0 1,-1-1,1 0,0 0,-1 0,1 0,0 0,0 0,-1 1,1-1,0 0,0 0,-1 0,1 1,0-1,0 0,-8-132,9 106</inkml:trace>
  <inkml:trace contextRef="#ctx0" brushRef="#br0" timeOffset="105157.544">2681 1213,'254'-1,"-148"-22,-105 23,-1 0,0 0,1 0,-1 0,1 0,-1 0,0 0,1 0,-1 1,0-1,1 0,-1 0,0 0,0 0,1 1,-1-1,0 0,1 0,-1 1,0-1,0 0,1 0,-1 1,0-1,0 0,0 1,0-1,1 0,-1 1,0-1,0 0,0 1,0-1,0 0,0 1,0-1,0 0,0 1,0-1,0 0,0 1,0-1,0 1,0-1,-1 0,1 1,0-1,0 0,0 0,0 1,-1-1,1 0,0 1,0-1,-1 0,1 0,0 1,0-1,-1 0,1 0,0 0,-1 1,1-1,-1 1,-6 10</inkml:trace>
  <inkml:trace contextRef="#ctx0" brushRef="#br0" timeOffset="105537.706">2653 1609,'14'0,"10"-5,5-1,4-1,-1-2,0-1,0 2,-2 2,-6 2</inkml:trace>
  <inkml:trace contextRef="#ctx0" brushRef="#br0" timeOffset="106672.47">3047 1665,'-26'112,"16"-73,2 1,2 0,2 0,0 32,5-68,-1 1,0 0,1 0,-2 0,1-1,-1 1,1 0,-1 0,-1-1,1 1,-1-1,1 1,-1-1,0 0,-1 1,1-1,-1 0,0-1,0 1,-2 2,-1-12,7-3</inkml:trace>
  <inkml:trace contextRef="#ctx0" brushRef="#br0" timeOffset="106985.196">3020 1665,'9'0,"14"-4,6-3,5 1,0 1,-1 1,-5 7,-13 7,-9 2</inkml:trace>
  <inkml:trace contextRef="#ctx0" brushRef="#br0" timeOffset="107238.238">3020 1863,'14'0,"10"0,5 0,3 0,1 0,-1-5,0-2,-7 1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6:04.9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0 347,'10'0,"8"0,5 0,4 0,2 0,1 0,0 0,0 0,0 0,-1 0,0 0,-1 0,-4 0</inkml:trace>
  <inkml:trace contextRef="#ctx0" brushRef="#br0" timeOffset="350.873">29 545,'24'0,"13"0,4 0,1 0,-2 0,-4 0,-7-5,-4-1,-7 0</inkml:trace>
  <inkml:trace contextRef="#ctx0" brushRef="#br0" timeOffset="1011.176">621 93,'-2'53,"-2"0,-3 0,-2-1,-2 0,-2-1,-3 0,-6 11,-39 103,53-150</inkml:trace>
  <inkml:trace contextRef="#ctx0" brushRef="#br0" timeOffset="1659.768">508 488,'7'4,"0"-1,0 1,0-2,1 1,-1-1,1 0,0 0,-1-1,1 0,0-1,0 0,0 0,-1 0,1-1,0 0,0-1,-1 0,1 0,-1 0,0-1,0 0,0-1,0 1,0-1,0-1,-1 1,0-1,0 0,0-1,2-3,16-25,-2-1,-1-1,-2-1,-1 0,-2-2,7-27,-16 47,8-37,-34 79,13-11,0 0,2 0,-1 1,1 0,1 0,0 0,1 1,1-1,0 1,1 8,-9 60,-6 16,-23 76,0-79,32-88</inkml:trace>
  <inkml:trace contextRef="#ctx0" brushRef="#br0" timeOffset="2413.204">1101 488,'-4'-2,"-1"-1,1 1,-1 0,0 1,0-1,0 1,0 0,0 0,0 0,0 1,0 0,0 0,0 0,-1 0,1 1,0 0,0 0,0 1,1-1,-1 1,0 0,0 0,1 1,-1-1,1 1,0 0,0 0,0 1,-1 1,4-3,0 0,1-1,0 1,-1 1,1-1,0 0,0 0,0 0,0 0,0 0,0 0,1 0,-1 0,1 0,-1 0,1 0,0-1,0 1,0 0,0 0,0 0,0-1,0 1,0-1,1 1,-1-1,1 1,-1-1,1 0,0 0,-1 0,1 1,0-2,0 1,0 0,0 0,0-1,0 1,0-1,0 1,0-1,0 0,1 0,5 4,-5-3,1 0,-1 1,0-1,0 0,0 1,-1-1,1 1,0 0,-1 0,1 0,-1 1,1-1,-1 0,0 1,0 0,0-1,-1 1,1 0,0 0,-1 0,0 0,0 0,0 0,0 0,0 1,-1-1,1 0,-1 0,0 1,0-1,0 0,-1 1,1-1,-1 0,1 0,-1 0,0 1,0-1,-1 0,1 0,-1 0,-1 2,-5 1,0-1,0 1,0-2,-1 1,0-1,0 0,0-1,-1 0,1 0,-1-1,1-1,-10 1,16-1,0-1,1 0,-1 1,0-1,1-1,-1 1,1 0,-1-1,0 1,1-1,-1 0,1 0,-1 0,1 0,0 0,-1 0,1-1,0 1,0-1,0 0,0 1,0-1,0 0,1 0,-1 0,0-1,1 1,-1-2,-1-12</inkml:trace>
  <inkml:trace contextRef="#ctx0" brushRef="#br0" timeOffset="2865.124">1439 37,'-80'178,"57"-118,15-39,-25 63,-3-2,-38 61,61-104,16-38</inkml:trace>
  <inkml:trace contextRef="#ctx0" brushRef="#br0" timeOffset="3398.754">1384 37,'2'0,"0"0,1 0,-1 1,0-1,0 1,1 0,-1-1,0 1,0 0,0 0,0 0,0 0,0 1,0-1,-1 0,1 1,0 0,-1-1,1 1,-1 0,0 0,1 0,-1-1,0 1,0 1,0-1,-1 0,1 0,0 0,-1 0,1 2,6 77,-7-69,-1 48,11 111,-7-157,23 73,-25-85,0 1,0-1,0 0,0 0,0 0,1 0,-1 0,1 0,-1-1,1 1,0-1,-1 1,1-1,0 1,0-1,0 0,0 0,0 0,1 0,-1 0,0 0,0-1,1 1,-1-1,0 1,1-1,-1 0,0 0,1 0,-1 0,0-1,1 1,-1-1,1 1,3-4,0 0,-1 0,1 0,-1-1,0 0,0 0,-1 0,1-1,-1 1,0-1,-1 0,0 0,1 0,-2-1,1 1,-1-1,0 1,1-6,7-15,89-259,-69 185,-23 83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6:16.89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7,'0'1,"0"-1,1 1,-1-1,0 1,1-1,-1 0,0 1,1-1,-1 0,0 1,1-1,-1 0,1 1,-1-1,1 0,-1 0,1 0,-1 1,1-1,-1 0,1 0,-1 0,1 0,-1 0,1 0,-1 0,1 0,-1 0,1 0,-1 0,1 0,-1 0,1-1,-1 1,1 0,-1 0,1 0,-1-1,0 1,1 0,-1-1,1 1,-1 0,0-1,1 1,-1 0,0-1,1 1,-1-1,0 1,0-1,1 1,-1-1,0 1,0-1,0 1,0-1,0 1,0-1,0 1,0-1,0 1,0-1,0 0,7 49,-6-37,26 193,-28 219,1-420,-1 0,1 0,0 0,-1 0,2 0,-1 0,0 0,0 0,1 0,0 0,-1 0,1 0,0 0,1 0,-1 0,0-1,1 1,0 0,-1-1,1 1,0-1,0 0,1 0,-1 0,0 0,1 0,-1 0,1-1,-1 1,1-1,0 1,0-1,0 0,0 0,0-1,0 1,18 1,-1-1,0 0,1-2,-1 0,0-2,1 0,-1-1,0-1,32-6,166 4,-75-20,-117 26,-2 0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6:17.36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312 28,'-10'5,"-2"6,-5 2,1 3,-2-2,2 3,0-2,1 0,0 4,-4 3,-2 2,-3 2,-2 2,-2 0,0 1,9-10,7-7</inkml:trace>
  <inkml:trace contextRef="#ctx0" brushRef="#br0" timeOffset="400.332">30 0,'-5'5,"-1"6,4 2,9 3,6-2,3 3,2 2,3 3,-1 3,-1 2,-2 1,0 0,-2 1,0-5,-2-2,-3 1,1-4,0-6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6:19.16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 54,'-6'19,"0"0,1 0,1 1,1 0,1 0,1 0,0 0,2 1,0-1,1 2,-2-20,0 0,0 0,0-1,1 1,-1 0,0 0,0-1,1 1,0 0,-1 0,1-1,0 1,-1-1,1 1,0-1,0 1,0-1,1 1,-1-1,0 0,0 0,1 1,-1-1,1 0,-1 0,1-1,-1 1,1 0,0 0,-1-1,1 1,0-1,0 1,-1-1,1 0,0 0,0 0,-1 0,1 0,0 0,0 0,0-1,-1 1,1 0,0-1,-1 0,1 1,0-1,-1 0,1 0,-1 0,1 0,0 0,10-11,1 1,-2-2,0 1,0-2,-1 1,-1-1,0-1,-1 0,-1 0,0 0,1-7,41-109,-46 123,-9 30,3 7,1 1,1 0,2 0,1 0,1 0,6 21,2 4,20 173,-30-217,0 0,0 1,-1-1,0 1,-1-1,0 1,-1-1,-1 0,1 0,-2 0,0 0,0-1,-1 1,0-1,0 0,-1 0,-1-1,0 0,0 0,-1 0,-4 3,10-10,0-1,-1 1,0 0,0-1,1 1,-1-1,0 0,0 0,0 0,0 0,0-1,0 1,0-1,0 0,-1 0,1 0,0 0,0-1,0 1,0-1,0 1,0-1,0 0,0 0,0-1,0 1,1-1,-1 1,0-1,1 0,0 0,-1 0,1 0,0 0,0-1,0 1,0-1,0 1,1-1,-1 0,1 0,0 1,-1-1,1 0,1 0,-1 0,0 0,1 0,-1-1,1 1,0 0,0 0,1-2,3-14,0 0,1 1,2 0,-1 0,2 0,1 1,0 1,1-1,0 1,2 1,0 0,0 0,2 2,1-2,-1-1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6:26.5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748 1,'-32'27,"-249"80,204-76,58-24,0 0,0 1,1 0,0 2,0 0,1 1,-12 10,28-18,-1-1,1 0,0 0,0 1,0-1,0 0,1 1,-1-1,0 1,1-1,0 1,0-1,0 1,0-1,0 1,0-1,1 1,-1-1,1 1,-1-1,1 1,0-1,0 0,0 1,1-1,-1 0,0 0,1 0,-1 0,1 0,0 0,0-1,-1 1,1 0,1-1,-1 1,0-1,0 0,0 0,1 0,-1 0,0 0,1 0,-1-1,1 1,-1-1,1 0,-1 1,1-1,-1 0,1-1,-1 1,2-1,195 5,-104-7,-54 2,-26-1,0 2,0-1,0 2,1 0,-1 1,0 1,0 0,6 3,-20-6,1 0,-1 1,0-1,0 0,0 1,0-1,0 0,0 1,0-1,0 1,0 0,0-1,0 1,0 0,0 0,-1 0,1-1,0 1,0 0,-1 0,1 0,-1 0,1 0,-1 0,1 0,-1 0,0 1,1-1,-1 0,0 0,0 0,0 0,0 0,0 1,0-1,0 0,0 0,0 0,-1 0,1 0,0 1,-1-1,1 0,-1 0,1 0,-1 0,1 0,-1 0,0-1,0 1,1 0,-1 0,0 0,0-1,0 1,-1 0,-57 40,-80 28,-47 35,-108 53,285-152,4-4,1 1,0 0,-1 1,1-1,0 1,0 0,0 0,1 0,-1 0,1 1,-1-1,1 1,0 0,1 0,-2 2,5-5,-1 1,1-1,0 0,0 1,0-1,0 0,0 0,0 0,0 0,0 0,0 0,0 0,1 0,-1 0,0-1,1 1,-1 0,0-1,1 1,-1-1,1 0,-1 1,1-1,-1 0,1 0,-1 0,1 0,-1 0,1 0,0-1,1 2,32 0,1-2,-1-1,0-2,1-1,-2-2,4-2,126-18,47 23,-171-10,-29 2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6:27.0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126 54,'-36'96,"30"-77,1 0,1 0,1 0,0 1,2 0,0-1,1 4,-9 92,-36 47,33-149,12-18</inkml:trace>
  <inkml:trace contextRef="#ctx0" brushRef="#br0" timeOffset="416.111">69 83,'10'-10,"8"-3,5 1,4 2,2 3,1 3,0 2,0 1,0 1,-1 0,0-4,-1-2,0 0,0 1,-9 2,-9 6,-10 2,-5 1</inkml:trace>
  <inkml:trace contextRef="#ctx0" brushRef="#br0" timeOffset="694.524">13 393,'24'-5,"17"-1,7 0,0 1,-3 1,-10 2</inkml:trace>
  <inkml:trace contextRef="#ctx0" brushRef="#br0" timeOffset="1361.045">352 478,'-13'82,"10"-73,1 1,-1-1,2 1,-1-1,1 1,1-1,0 1,0 0,1-1,0 1,1-1,2 9,-4-17,1 1,-1-1,1 0,-1 1,1-1,0 1,0-1,-1 0,1 0,0 0,0 1,0-1,1 0,-1 0,0 0,0-1,0 1,1 0,-1 0,0-1,1 1,-1-1,1 1,-1-1,1 1,-1-1,1 0,-1 0,1 0,-1 0,1 0,-1 0,1 0,-1 0,1-1,-1 1,1 0,-1-1,0 1,1-1,-1 0,0 0,1 1,-1-1,0 0,1-1,56-47,58-84,-111 129,-5 3,0-1,1 1,-1 0,1-1,-1 1,1 0,-1-1,1 1,0 0,0 0,0 0,0 0,0 0,0 0,0 0,0 0,0 0,0 0,0 0,1 1,-1-1,0 0,0 1,1-1,-1 1,1 0,-1-1,0 1,1 0,-1 0,1 0,-1 0,0 0,1 0,-1 0,1 0,-1 1,0-1,1 1,-1-1,0 1,1-1,-1 1,0 0,0-1,1 1,-1 0,0 0,0 0,0 0,0 0,0 0,0 1,-16 101,-23 102,12-36,23-150,-1-1,-1 1,-1-1,0 0,-1-1,-1 0,-2 2,7-14,0 1,-1-1,1 0,-1 1,-1-2,1 1,-1 0,0-1,0 0,0 0,0-1,-1 1,1-1,-1 0,0-1,0 1,0-1,0 0,-1-1,1 1,0-1,-2-1,5 1,1-1,-1 0,1 0,0 0,-1-1,1 1,-1-1,1 1,0-1,-1 0,1 0,0 0,0 0,0 0,0 0,0-1,0 1,0-1,0 1,0-1,1 0,-1 1,1-1,-1 0,1 0,0 0,0-1,-1 1,2 0,-1 0,0-1,0 1,1 0,-1-1,1 1,0-1,0 1,0 0,0-1,0-1,17-101,18 18,-22 62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4:50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15,'0'-14,"0"22,-1 24,-4-5,-1-1,-1 0,-1-1,-2 0,0 0,-2-1,0 0,-2-1,-1 0,0-1,-2-1,0-1,-1 0,-1-1,-1-2,-12 9,15-13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6:29.3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1 360,'14'0,"10"-5,6-1,2 0,0 1,0 1,0 2,-7-4,-2-1,0 1,1 2,0 0,2 3,-4 4,-10 3,-8 0</inkml:trace>
  <inkml:trace contextRef="#ctx0" brushRef="#br0" timeOffset="262.968">29 558,'34'-5,"15"-6,5-2,-2 2,-6 3,-5 2,-10 3</inkml:trace>
  <inkml:trace contextRef="#ctx0" brushRef="#br0" timeOffset="1148.66">1045 134,'-34'26,"2"1,1 2,1 0,2 3,1 0,-10 17,28-36,-1 1,2 0,0 0,1 1,0 0,1 0,1 1,0 0,0 7,3-18,1 1,0-1,1 1,0-1,-1 1,2-1,-1 1,1-1,-1 0,1 1,1-1,-1 0,1 1,0-1,0 0,1 0,-1-1,1 1,0 0,1-1,-1 0,1 0,-1 0,1 0,0 0,1-1,-1 0,1 0,2 2,0-2,0 0,0 0,0 0,0-1,0 0,0-1,1 0,-1 0,1 0,-1-1,0 0,1 0,-1-1,1 0,-1-1,0 1,0-1,1-1,-1 1,-1-1,6-3,128-96,-116 82,-6 7,-1-1,0 0,-1-1,-1-1,0-1,-1 0,-1 0,-1-2,0 1,-2-1,0-1,-1 0,0-1,-2 0,-1 0,-1 0,0-1,1-20,-7 35,1 0,-2 0,1 1,-1-1,0 0,0 0,-1 1,1 0,-2-1,1 1,-1 0,0 0,0 1,0-1,-1 1,0 0,0 0,0 1,-1-1,1 1,-1 0,0 1,0-1,-1 1,1 1,-5-2,-1-1,-1 1,0 1,0 0,0 0,0 1,0 1,0 1,-1 0,1 0,0 1,0 1,0 0,-8 3,-12 6</inkml:trace>
  <inkml:trace contextRef="#ctx0" brushRef="#br0" timeOffset="2496.593">537 388,'81'11,"0"-3,1-3,-1-4,1-4,0-4,19-5,-8-8,-33 6,1 3,0 2,35 1,-70 8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6:39.4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0 226,'5'0,"6"0,7 0,4 0,3 0,3 0,1 0,1 0,-1 0,1 0,-1-5,-1-1,1 0,-1 1,0 2,-5 1</inkml:trace>
  <inkml:trace contextRef="#ctx0" brushRef="#br0" timeOffset="447.832">0 368,'15'0,"9"0,5 0,3 0,1 0,-1 0,-1 0,0 0,-2 0,0 0,-1 0,-4 0</inkml:trace>
  <inkml:trace contextRef="#ctx0" brushRef="#br0" timeOffset="1314.328">226 1,'2'3,"0"-1,0 1,1 0,-1-1,1 1,-1-1,1 0,0 0,0 0,0 0,0-1,0 1,0-1,0 0,1 0,-1 0,2 0,-1 1,30 10,-2 2,1 1,-2 1,0 2,24 18,-53-34,1 0,-1 0,0 0,0 0,0 0,0 1,-1-1,1 1,-1-1,1 1,-1 0,0-1,0 1,0 0,0 0,0 0,-1 0,1 0,-1 0,0 0,0 0,0 0,0-1,-1 1,1 0,-1 0,1 0,-1 0,0 0,0 0,-1-1,1 1,-1 0,1-1,-1 0,0 1,0-1,0 0,0 0,0 1,0-2,0 1,-1 0,0 0,-34 32,-2-3,0-1,-2-2,-7 2,-42 29,38-18,37-30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6:42.6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235 94,'-2'17,"0"0,-2 1,0-1,0-1,-2 1,0-1,-8 16,-5 12,8-11,-3-1,0 0,-3-1,0 0,-8 8,-38 61,51-83</inkml:trace>
  <inkml:trace contextRef="#ctx0" brushRef="#br0" timeOffset="965.062">264 65,'0'225,"27"-80,-26-129,-2-9,1 0,0 1,1-1,-1 0,1 1,1-1,0 0,0 0,0 0,1 0,0-1,0 1,0 0,1-1,0 0,0 0,1 0,-4-5,0-1,-1 1,1 0,0-1,0 1,0 0,0-1,0 1,0-1,0 1,0-1,0 0,0 0,0 1,0-1,0 0,0 0,0 0,0 0,0 0,0 0,0 0,0 0,0-1,0 1,0 0,0-1,0 1,0 0,0-1,0 1,0-1,0 0,0 1,-1-1,1 0,0 1,0-1,-1 0,1 0,0 0,-1 0,1 0,-1 1,1-1,-1 0,1-1,20-54,-17 44,72-196,-8 12,-38 115,-23 73,1 5</inkml:trace>
  <inkml:trace contextRef="#ctx0" brushRef="#br0" timeOffset="1435.941">771 262,'20'0,"10"0,5 0,2 0,-1 0,-1 0,-3 0,-1 0,-2 0,-5-4,-2-3,0 1,-4 2</inkml:trace>
  <inkml:trace contextRef="#ctx0" brushRef="#br0" timeOffset="1771.578">828 432,'14'0,"10"0,6 0,2 0,0-5,0-1,0 0,-2 1,-1 2,0 1,-5 0</inkml:trace>
  <inkml:trace contextRef="#ctx0" brushRef="#br0" timeOffset="2788.859">1279 629,'2'-14,"0"0,1 1,0-1,1 0,1 1,0 0,0 0,4-4,-2 1,0 1,1 0,1 1,0-1,1 2,1-1,0 2,1-1,0 1,1 1,0 0,0 1,1 1,1 0,0 1,-14 7,1 0,-1 0,1 0,0 0,-1 1,1-1,0 1,0-1,0 1,-1 0,1-1,0 1,0 0,0 0,-1 0,1 1,0-1,0 0,0 1,-1-1,1 1,0-1,-1 1,1 0,0 0,-1 0,1 0,-1 0,1 0,-1 0,0 1,1-1,-1 0,0 1,0-1,0 1,0-1,0 1,0-1,-1 1,1 0,0 0,-1-1,0 1,1 0,-1 0,0-1,0 1,0 0,0 0,0 0,-17 134,17-134,0-1,1 1,-1-1,1 0,-1 1,1-1,0 0,0 0,-1 0,1 1,0-1,0 0,0 0,0 0,0 0,0 0,0-1,1 1,-1 0,0 0,0-1,1 1,-1-1,0 1,1-1,-1 0,1 1,-1-1,0 0,1 0,-1 0,1 0,-1 0,0 0,1 0,-1-1,1 1,-1 0,0-1,1 1,-1-1,0 0,1 1,-1-1,0 0,0 0,1 0,59-41,-28 10,-14 11,1 2,0 0,2 2,0 0,1 1,0 2,8-4,-30 18,1-1,0 0,-1 0,1 1,0-1,0 1,-1 0,1-1,0 1,0 0,0 0,-1 0,1 0,0 1,0-1,-1 0,1 1,0-1,0 1,-1 0,1-1,0 1,-1 0,1 0,-1 0,1 0,-1 0,0 1,1-1,-1 0,0 1,0-1,0 0,0 1,0 0,0-1,0 1,-1-1,1 1,0 0,-1 0,1-1,-1 1,0 0,0 0,0 0,0-1,0 1,0 1,-6 94,-32 41,38-138,1 0,-1 0,1 0,-1-1,1 1,-1 0,1 0,0 0,-1 0,1 0,-1 0,1 0,-1 0,1 0,-1 0,1 0,-1 0,1 0,-1 0,1 1,-1-1,1 0,-1 0,1 0,-1 1,1-1,-1 0,1 1,-1-1,0 1,1-1,-1 0,0 1,1-1,-1 1,0-1,1 1,-1-1,0 1,0-1,0 1,0-1,1 1,-1-1,0 1,0-1,0 1,0-1,0 1,0-1,0 1,0 0,-1-1,1 1,0-1,0 1,0-1,0 1,-1-1,1 1,0-1,-1 0,1 1,9-10</inkml:trace>
  <inkml:trace contextRef="#ctx0" brushRef="#br0" timeOffset="3506.48">2408 206,'-35'15,"0"2,2 1,0 1,1 2,1 1,1 2,1 1,1 1,-7 11,-5 41,39-76,1 0,0 0,-1 0,1 0,0 1,0-1,1 0,-1 0,0 0,1 0,-1 0,1 1,0-1,0 0,0 0,0-1,0 1,0 0,0 0,0 0,1-1,-1 1,1-1,-1 1,1-1,0 1,-1-1,1 0,0 0,0 0,0 0,0 0,0 0,0-1,0 1,0-1,3 1,4-1,0 0,0-1,0 0,0-1,0 0,0 0,0-1,0 0,-1-1,0 1,1-2,-1 1,-1-1,1 0,-1-1,0 0,1-1,19-12,128-123,-145 131,-10 10,1 0,-1 0,1 0,-1 0,1 0,0-1,-1 1,1 1,0-1,0 0,0 0,0 0,0 0,0 0,0 1,0-1,0 0,0 1,0-1,0 1,0-1,1 1,-1 0,0 0,0-1,1 1,-1 0,0 0,0 0,1 0,-1 0,0 0,0 1,0-1,1 0,-1 1,0-1,0 1,0-1,0 1,0-1,1 1,-1 0,0 0,-1-1,1 1,0 0,0 0,0 0,0 0,-1 0,1 0,0 0,-1 0,1 1,-1-1,1 0,-1 0,0 0,0 1,1-1,-1 0,0 1,16 197,-10-173,-1 0,-1 1,-2-1,0 1,-2-1,-1 1,-1-1,-1 1,-6 19,4-34,0 0,-2 0,0-1,0 0,0 0,-2-1,1 1,-1-2,-1 1,0-2,0 1,-1-1,0-1,0 0,-1 0,1-1,-1-1,-1 0,1 0,-1-1,0-1,0 0,-3-1,14-1,0 0,1 0,-1-1,0 1,0-1,0 1,0-1,0 0,0 0,0 0,-1 0,1 0,0 0,0-1,0 1,0-1,0 1,0-1,1 0,-1 1,0-1,0 0,0-1,1 1,-1 0,0 0,1-1,-1 1,1 0,0-1,0 0,-1 1,1-1,0 0,0 0,0 1,1-1,-1 0,0 0,1 0,-1 0,1 0,-1 0,1 0,0 0,0 0,0 0,0 0,1-2,7-14,1 0,1 1,1 0,0 0,1 1,1 1,0 0,2 0,-1 2,2 0,-1 0,2 2,10-6,18-18,-27 20,-8 6,-1 0,2 0,-1 1,1 0,0 1,0 0,1 0,0 2,0-1,1 2,0 0,-1 0,1 1,0 0,1 2,2-1,2 6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0:43.98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30,'57'17,"1"-2,0-3,1-3,0-2,1-3,-1-3,1-2,9-3,33 2,86 2,321-12,-315-2,1 9,153 17,118 33,-165-14,527-33,-631-26,-5 16,38-3,-105 13,137-25,285-3,-122 32,-312 8,111-3,-78-21,0 8,117 9,46 25,-72-30,43-54,-256 55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0:44.97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1 131,'538'-47,"-201"25,-157 10,119 9,-10 1,103-24,626 25,-885-16,-116 19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0:50.4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310 310,'-16'432,"-19"-263,-22-39,53-122</inkml:trace>
  <inkml:trace contextRef="#ctx0" brushRef="#br0" timeOffset="634.912">0 338,'23'-27,"1"0,1 1,2 1,0 2,1 1,2 1,0 1,13-5,-16 8,0 2,1 0,1 2,0 1,1 1,0 1,0 2,1 1,0 2,0 1,1 1,-1 2,1 1,0 1,-22 0,0 1,0 0,-1 1,1 0,0 0,-1 1,0 0,0 0,0 1,0 1,-1-1,0 1,0 1,0 0,-1 0,0 0,0 1,-1 0,0 0,-1 0,1 1,0 2,-6-1,0 0,0 0,-1-1,0 1,0 0,-1-1,-1 1,1-1,-1 0,-1 0,0 0,0 0,-1 0,0-1,-1 0,1 0,-2 0,1-1,-1 0,0 0,0-1,-21 22,-1-2,-1-1,-1-1,-1-1,-1-2,0-2,-2-1,0-1,-23 6,-47 26,104-47,1-1,-1 0,0 1,1-1,-1 1,1 0,-1-1,1 1,0-1,0 1,0 0,0-1,0 1,0-1,0 1,0 0,1-1,-1 1,0-1,1 1,0-1,-1 1,1-1,0 1,0-1,-1 0,1 1,0-1,1 0,-1 0,0 0,0 0,0 0,1 0,-1 0,0 0,1 0,-1-1,1 1,0 0,4 4,38 38,126 102,-55-68,-98-69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1:11.45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55,'99'7,"0"-5,0-4,0-4,47-11,-100 12,87-12,0 6,1 5,0 7,16 7,399 39,-99-18,-52-19,-250 2,1-6,2-7,-64 0,155-27,378 29,-394-29,40 16,-167 0,0 5,0 4,38 6,4-1,1078-2,-993 29,-1-31,-37-24,388 25,467 1,-846 27,29 4,544-32,1727 1,-2214-28,-73 15,-83 1,1 5,85 9,-66-1,-75-7,-53 6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1:17.5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317 1,'-27'54,"1"-11,-2-1,-2-1,-2-2,-5 2,-81 71,99-98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1:18.4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210 188,'0'45,"1"-8,-1 0,-1-1,-3 1,-1-1,-1 0,-6 15,2-20,-2-1,0 0,-2-1,-2-1,-5 8,-59 98,63-82,31-53,-5-7</inkml:trace>
  <inkml:trace contextRef="#ctx0" brushRef="#br0" timeOffset="717.017">97 498,'0'6,"1"0,-1 0,2 0,-1-1,0 1,1-1,0 1,1-1,-1 0,1 0,0 0,0 0,1 0,-1-1,1 1,0-1,0 0,1 0,-1 0,1-1,0 0,0 0,0 0,0 0,0-1,1 0,-1 0,1 0,-1-1,1 0,0 0,0 0,0-1,-1 0,1 0,0 0,0-1,0 1,0-2,5-5,0 0,-1-1,0 0,0-1,-1 0,0 0,-1-1,0-1,0 1,-1-1,-1 0,0-1,0 1,-1-1,-1 0,0-1,1-4,16-33,109-206,-98 127,-50 150,-18 144,30 148,-6-243,8-58,1-1,1 1,0 0,1 0,0 0,1 0,0 0,1 0,1 3,3 3</inkml:trace>
  <inkml:trace contextRef="#ctx0" brushRef="#br0" timeOffset="7549.837">887 498,'-38'-16,"30"17,0-1,0 1,1 1,-1-1,0 1,1 1,-1-1,1 1,0 1,0-1,0 1,0 0,1 1,-1-1,1 2,0-1,1 0,-3 4,7-7,1 1,-1-1,1 1,0-1,0 0,0 1,0-1,0 1,0-1,1 0,-1 1,1-1,0 1,-1-1,1 0,0 0,1 0,-1 1,0-1,0 0,1-1,-1 1,1 0,0 0,0 0,0-1,-1 1,1-1,1 0,-1 0,0 1,0-1,0 0,1-1,0 1,20 19,-20-18,-1 0,0 0,0 0,0 0,0 0,-1 0,1 1,-1-1,1 1,-1-1,0 1,0 0,0 0,0-1,0 1,-1 0,1 0,-1 0,0 0,0-1,0 1,0 0,0 0,-1 0,1 0,-1 0,0-1,0 1,0 0,0-1,0 1,-1 0,1-1,-1 0,0 1,1-1,-1 0,0 0,0 0,-1 0,1 0,0 0,-1-1,1 1,-1-1,1 0,-1 1,1-1,-1 0,0-1,-1 1,-74-1,58-7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1:44.33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0 131,'88'1,"226"-13,199-35,-19-8,-380 38,-98 29,-17-2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4:53.2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171 26,'0'-1,"0"0,0 0,0 0,0 0,0 0,-1 0,1 0,0 0,-1 0,1 0,-1 0,1 0,-1 0,1 0,-1 0,0 0,0 1,1-1,-1 0,0 0,0 1,0-1,0 0,0 1,0-1,0 1,0 0,0-1,0 1,0 0,0-1,0 1,0 0,0 0,0 0,0 0,0 0,0 0,0 0,-1 0,1 0,0 1,0-1,0 0,0 1,0-1,0 1,0-1,0 1,1 0,-1-1,0 1,0 0,0-1,1 1,-1 0,0 0,0 0,1 0,-1 1,-38 199,28-116,-32 203,14-125,27-164,2-9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1:49.91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0 114,'1'-2,"1"0,-1 1,1-1,-1 0,1 0,0 1,0-1,-1 1,1 0,0-1,1 1,-1 0,0 0,0 0,0 1,0-1,1 0,-1 1,0 0,1-1,-1 1,0 0,1 0,-1 0,1 1,0-2,141 24,-30 5,93 3,47-42,35-25,56 25,-255 12,186 28,520-30,-560-26,-60 15,-76 0,0 5,0 4,32 7,11-2,3838-2,-3454 27,827-27,114 0,-865-25,800-35,-461 32,-238 28,-636 0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2:03.3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243 255,'31'-21,"-12"6,0 1,1 1,1 0,0 2,0 0,1 2,1 0,-1 1,1 2,1 0,-1 1,1 2,-18 2,-1 0,1 1,-1-1,1 1,0 1,-1-1,1 1,-1 0,1 0,-1 0,1 1,-1 0,0 0,0 1,0-1,0 1,0 0,-1 0,1 1,-1-1,0 1,0 0,0 0,0 0,-1 1,3 3,1 8,-1 0,0 1,-1-1,-1 1,0 1,-1-1,-1 0,-1 1,-1-1,0 0,-1 1,-1 5,0 16,-29 264,32-203,-39-166,33 57,-1 0,1 1,-2 0,1 0,-1 0,0 1,-1 0,0 1,0-1,0 1,-1 1,0 0,0 0,0 1,0 0,-1 0,0 1,0 0,0 1,0 0,0 1,0 0,0 0,-1 1,1 1,-14 6,1 0,1 2,0 1,0 1,0 0,2 2,0 0,0 2,1 0,1 1,0 0,-1 4,15-16,-21 19,1 1,1 1,1 1,1 1,-12 20,19-22</inkml:trace>
  <inkml:trace contextRef="#ctx0" brushRef="#br0" timeOffset="520.618">384 536,'424'-125,"-306"101,-117 24,0 0,-1-1,1 1,0 0,-1 0,1 0,0 0,0 0,0 0,-1 0,1 0,0 0,0 0,-1 0,1 0,0 1,-1-1,1 0,0 0,0 1,-1-1,1 1,-1-1,1 0,0 1,-1-1,1 1,-1 0,1-1,-1 1,1-1,-1 1,0 0,1-1,-1 1,0 0,1-1,-1 1,0 0,0 0,0-1,1 1,-1 0,0 0,0-1,0 1,0 0,-1 0,1-1,0 1,0 0,0 0,0-1,-1 1,1 0,0-1,-1 1,1 0,-1-1,1 1,-1 0,1-1,-1 1,1-1,-1 1,0-1,-1 7,-16 49,12-44,1 0,1 0,0 1,1-1,0 1,1-1,1 1,0 0,0 0,1 0,1 0,0 1,5 5</inkml:trace>
  <inkml:trace contextRef="#ctx0" brushRef="#br0" timeOffset="5105.935">1146 593,'5'-5,"1"4,0 6,4 2,0 6,-2 4,-2 5,-7 3,-3 2,-6 2,4-10,3-12,1-7</inkml:trace>
  <inkml:trace contextRef="#ctx0" brushRef="#br0" timeOffset="5336.573">1202 198,'-9'5,"1"1,7 0,4-1</inkml:trace>
  <inkml:trace contextRef="#ctx0" brushRef="#br0" timeOffset="6118.432">1513 452,'0'-14,"0"22,-1 24,-47 148,23-103,14-61,14-47,10-9,0 1,3 1,1 0,2 1,20-28,-39 64,0 1,0-1,0 1,0-1,0 1,0-1,0 1,0-1,0 1,0 0,0-1,0 1,0-1,1 1,-1-1,0 1,0 0,1-1,-1 1,0-1,1 1,-1 0,0-1,1 1,-1 0,0 0,1-1,-1 1,1 0,-1 0,0 0,1-1,-1 1,1 0,-1 0,1 0,-1 0,1 0,-1 0,1 0,-1 0,1 0,-1 0,0 0,1 0,-1 0,1 0,-1 1,1-1,-1 0,1 0,-1 0,0 1,1-1,-1 0,1 1,-1-1,0 0,1 1,-1-1,0 0,0 1,1-1,-1 1,4 33,-3-23,-1-2,0 1,1-1,0 0,1 1,0-1,0 0,1 0,0 0,1 0,0-1,0 1,1-1,0 0,0 0,1-1,0 1,1-1,-1-1,1 1,0-1,1 0,0-1,0 0,6 3,-10-7,0-1,1 0,-1 0,0 0,0-1,0 1,0-1,0 0,0 0,0-1,0 1,0-1,-1 0,1 0,-1 0,1 0,-1 0,0-1,0 0,0 0,0 0,0 0,0 0,0-1,53-87,-22 4,-28 62</inkml:trace>
  <inkml:trace contextRef="#ctx0" brushRef="#br0" timeOffset="6670.67">2247 424,'-18'11,"2"0,-1 2,2 0,0 0,0 1,1 1,1 0,1 1,0 1,1 0,-1 2,11-16,-1 0,1 0,0-1,-1 1,2 0,-1 0,0 0,0 0,1 0,0 0,0 0,-1 1,2-1,-1 0,0 0,1 0,-1 0,1 0,0 0,0 0,0 0,0-1,1 1,-1 0,1 0,0-1,0 1,0-1,0 0,0 0,0 1,0-1,1 0,-1-1,1 1,0 0,-1-1,1 0,0 1,0-1,0 0,0 0,0-1,0 1,0-1,0 1,6-1,0 1,0-1,-1 0,1-1,0 0,0 0,0-1,-1 0,1-1,-1 1,0-2,1 1,-2-1,1-1,0 1,-1-1,0-1,0 1,4-5,5-5,-1 0,-1-1,0-1,-1-1,0 0,-2-1,5-9,7-16,-1-1,-2-1,-3-1,8-31,-23 68,-1-1,1 1,-1 0,-1 0,0 0,-1 0,0 0,0-1,-1 1,0 0,-1 1,0-1,-1 0,0 1,0 0,-1 0,0 0,0 0,-1 1,-1 0,1 0,-7-5,9 10,0 0,-1 1,1 0,0 0,-1 0,1 1,-1-1,1 1,-1 0,0 1,1-1,-1 1,0 0,0 0,0 0,1 1,-1-1,0 1,1 0,-1 1,1-1,-1 1,1 0,0 0,-1 0,1 0,0 1,-1 1,-6 3,1 1,-1 0,2 0,-1 1,1 1,1-1,0 1,0 1,1-1,-1 3,0 0,1 1,1 0,0 1,1-1,0 1,1 0,1 1,0-1,1 0,1 1,0 0,1-1,2 11,6-7,0 0,2-1,0 0,1 0,1-1,1-1,0 0,1-1,0 0,2-1,-1 0,2-2,0 0,15 9,-4-4,0-1,0-1,2-2,-1 0,2-2,0-2,24 5,-30-9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2:16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0 143,'34'7,"1"-1,-1-2,1-2,-1-1,1-1,0-2,-1-2,0-1,0-1,0-2,15-6,-43 12,0 0,-1-1,1 0,-1 1,1-1,-1-1,0 1,-1-1,1 0,-1 0,1-1,-1 1,0-1,-1 0,1 0,-1 0,0 0,0-1,-1 1,1-1,-1 0,-1 1,1-1,-1-2,-1 8,1-1,-1 1,0-1,0 1,0-1,0 1,0-1,-1 1,1-1,0 1,0-1,0 1,0 0,0-1,-1 1,1-1,0 1,0-1,-1 1,1 0,0-1,-1 1,1 0,0-1,-1 1,1 0,-1 0,1-1,0 1,-1 0,1 0,-1-1,1 1,-1 0,1 0,-1 0,1 0,-1 0,1 0,-1 0,1 0,0 0,-1 0,1 0,-1 0,1 0,-1 0,1 1,-1-1,1 0,-1 0,1 0,0 1,-1-1,1 0,-1 1,1-1,0 0,-1 1,1-1,0 0,-1 1,1-1,0 0,0 1,0-1,-1 1,1-1,0 1,0-1,-22 31,8 7,1 1,3 1,1 0,1 0,3 0,1 1,3 0,0 0,6 35,-4-18,-1-39,2 35,-3-1,-2 0,-3-1,-4 15,7-53,0 0,-1 0,-1 0,0-1,0 1,-2-2,0 1,0-1,-1 0,0 0,-1-1,-1 0,0 0,0-1,-1-1,0 0,0 0,-4 0,10-4,0-1,-1 0,0-1,0 1,0-1,0 0,-1-1,1 1,-1-1,1-1,-1 1,0-1,0 0,0-1,0 1,1-1,-1-1,0 1,0-1,0-1,1 1,-1-1,0 0,1 0,0-1,-1 0,1 0,0-1,1 1,-1-1,-2-3,5 3,0-1,0 0,0-1,1 1,-1 0,1-1,1 1,-1-1,1 0,0 1,0-1,1 0,0 0,0 0,0 0,0 1,1-1,0 0,0 0,1 1,0-3,53-113,-32 86,2 2,2 0,1 2,1 0,2 3,32-24,-54 44,1 1,0 1,0 0,1 0,-1 1,2 0,-1 1,0 0,1 1,-1 0,1 1,0 1,0-1,3 2,10 0</inkml:trace>
  <inkml:trace contextRef="#ctx0" brushRef="#br0" timeOffset="357.588">847 481,'-12'3,"-1"0,1 0,0 2,0-1,1 2,-1-1,1 2,0-1,1 2,-1-1,1 1,1 1,0 0,0 0,-4 6,12-13,0 0,-1 1,1-1,0 1,0-1,0 1,1-1,-1 1,1 0,-1-1,1 1,0 0,0 0,0-1,0 1,0 0,1-1,-1 1,1-1,0 1,0 0,0-1,0 1,0-1,1 0,-1 1,1-1,-1 0,1 0,0 0,0 0,0 0,0 0,0-1,0 1,0-1,1 1,-1-1,0 0,3 1,3 2,1 0,-1-1,1 0,0 0,-1-1,1 0,1-1,-1 0,0 0,0-1,8-1,-5 1,0-1,1-1,-1 0,0-1,0-1,-1 1,1-2,-1 1,0-2,0 0,0 0,-1-1,0 0,0 0,-1-1,0-1,0 0,-1 0,0 0,-1-1,0 0,0-1,-1 1,3-9,-8 14,-1 0,1 0,-1 1,0-1,0 0,-1 0,0 0,0 0,0 1,0-1,-1 0,1 1,-1-1,-1 1,1 0,0-1,-1 1,0 0,0 1,0-1,-1 0,1 1,-1 0,1 0,-3-1,-3-3,0 0,-1 1,0 0,0 1,0 0,-1 0,0 1,0 1,0 0,-3 0,1 2,-1 0,1 2,0-1,-1 2,1 0,0 0,0 2,0-1,1 1,-1 1,1 1,0-1,0 2,1 0,0 0,0 1,0 0,1 1,1 0,-1 1,1 0,1 0,0 1,-1 3,-4 7</inkml:trace>
  <inkml:trace contextRef="#ctx0" brushRef="#br0" timeOffset="723.132">1214 565,'28'60,"-28"-59,1 0,-1 0,1 0,0-1,0 1,-1 0,1 0,0-1,0 1,0 0,0-1,0 1,0-1,0 1,0-1,0 1,0-1,0 0,0 0,0 1,0-1,0 0,0 0,0 0,0 0,0 0,1 0,-1-1,0 1,0 0,0 0,0-1,0 1,0-1,0 1,0-1,0 1,0-1,-1 0,1 1,0-1,0 0,0 0,-1 1,1-1,0 0,-1 0,1 0,-1 0,1 0,-1 0,1 0,-1 0,0 0,1-1,87-130,-78 120,1 1,1 1,-1-1,2 2,-1 0,1 0,0 1,1 1,0 0,9-2,1 4,-6 6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2:13.0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0 282,'5'4,"0"0,1 0,0 0,-1-1,1 0,0 0,0-1,1 1,-1-1,1-1,-1 1,1-1,-1 0,1-1,0 1,-1-1,1-1,0 1,-1-1,1 0,-1-1,1 0,-1 0,0 0,0 0,6-4,6-8,-1 0,0-1,-1-1,-1 0,-1-2,0 1,-1-2,9-17,-22 35,0 0,0 0,0 0,1 0,-1 0,0 0,0 0,1 0,-1 0,1 0,-1 0,1 0,-1 0,1 0,-1 0,1 0,0 0,-1 0,1 1,0-1,0 0,0 1,0-1,0 0,-1 1,1-1,0 1,0-1,1 1,-1 0,0-1,0 1,0 0,0 0,0 0,0 0,0 0,0 0,0 0,0 0,0 0,0 1,1-1,-1 0,0 1,0-1,0 1,0-1,-1 1,1-1,0 1,0-1,0 1,0 0,0 0,16 101,9 108,22 35,-28-208,-20-37,0 1,1-1,-1 1,1-1,-1 1,1-1,-1 0,1 1,0-1,-1 0,1 1,-1-1,1 0,0 1,-1-1,1 0,0 0,-1 0,1 0,0 0,-1 0,1 0,0 0,-1 0,1 0,0 0,-1 0,1-1,0 1,-1 0,1 0,0-1,-1 1,1 0,-1-1,1 1,-1 0,1-1,-1 1,1-1,-1 1,1-1,-1 1,0-1,1 0,-1 1,0-1,1 1,-1-1,0 0,0 1,0-1,1 0,-1 1,0-1,0 0,0 1,68-200,96-251,-151 405,-13 40,-3 7</inkml:trace>
  <inkml:trace contextRef="#ctx0" brushRef="#br0" timeOffset="847.424">762 734,'-42'54,"76"-130,-23 57,2 1,0 0,0 1,2 1,0 0,1 1,1 0,8-5,-24 19,0 0,0 0,1 0,-1 0,0 0,1 0,-1 0,1 0,0 1,-1-1,1 0,-1 1,1 0,0-1,-1 1,1 0,0 0,0 0,-1 0,1 0,0 0,-1 0,1 1,0-1,-1 1,1-1,0 1,-1-1,1 1,-1 0,1 0,-1 0,1 0,-1 0,0 0,0 0,1 0,-1 1,0-1,0 1,0-1,0 0,-1 1,1-1,0 1,0 0,-1-1,1 1,-1 0,0-1,1 1,-1 0,0-1,0 1,0 1,6 135,-6-137,0 0,0 0,1-1,-1 1,0 0,0 0,1 0,-1 0,0 0,1-1,-1 1,1 0,-1 0,1-1,-1 1,1 0,0-1,-1 1,1-1,0 1,0-1,-1 1,1-1,0 1,0-1,0 0,-1 1,1-1,0 0,0 0,0 1,0-1,0 0,0 0,-1 0,1 0,0 0,0-1,0 1,0 0,0 0,0 0,-1-1,1 1,0-1,0 1,0 0,-1-1,1 1,0-1,0 0,-1 1,1-1,-1 0,42-37,-39 34,15-16,-6 5,0 1,1 0,0 1,1 1,1 0,0 1,0 0,1 1,7-2,-22 11,1 0,-1 1,0-1,1 1,-1-1,1 1,-1-1,1 1,-1 0,1 0,-1 0,1 0,-1 0,1 0,-1 0,1 0,-1 0,1 1,-1-1,0 1,1-1,-1 1,1 0,-1-1,0 1,0 0,1 0,-1 0,0 0,0 0,0 0,0 0,0 0,0 1,0-1,-1 0,1 0,0 1,-1-1,1 1,-1-1,1 0,-1 1,-2 66,-36 22,23-65</inkml:trace>
  <inkml:trace contextRef="#ctx0" brushRef="#br0" timeOffset="1476.528">1665 565,'-14'1,"-1"2,1 0,0 0,0 2,0 0,1 0,-1 1,1 1,1 0,-1 1,1 0,1 1,0 0,0 1,0 0,1 1,1 0,-4 6,-11 8,-1-10,24-32,24-9,0 1,2 1,0 1,2 1,0 1,1 2,6-2,12-11,-44 30,-1 1,0-1,1 0,-1 1,1-1,-1 1,1 0,0-1,0 1,-1 0,1 0,0 0,0 0,0 1,0-1,0 0,0 1,1-1,-1 1,0 0,0 0,0 0,0 0,0 0,0 0,1 1,-1-1,0 1,0-1,0 1,0 0,0 0,0 0,0 0,-1 0,1 0,0 0,0 1,-1-1,1 0,-1 1,1 0,0 1,17 90,13 63,-29-125,-7-25</inkml:trace>
  <inkml:trace contextRef="#ctx0" brushRef="#br0" timeOffset="1694.851">1524 592,'34'0,"20"5,6 2,-2-1,-7-1,-11 3,-9 1,-8-2</inkml:trace>
  <inkml:trace contextRef="#ctx0" brushRef="#br0" timeOffset="2064.782">2399 424,'-30'39,"-2"-1,-1-1,-2-2,-6 3,-23 23,59-55,0-1,-1 0,0-1,0 0,0 1,0-2,-1 1,1-1,-1 0,0 0,0-1,0 0,0 0,0-1,-1 0,-6-3</inkml:trace>
  <inkml:trace contextRef="#ctx0" brushRef="#br0" timeOffset="2309.838">2089 452,'9'14,"14"20,6 8,0 2,-2-2,0-7,-4-6,-2-7,1-3,1-5,-4 1,1-3,-4-3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2:17.8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1 331,'154'-193,"-115"149,33-49,-72 94,0-1,0 0,0 1,0-1,0 1,1-1,-1 1,0-1,0 0,0 1,1-1,-1 0,0 1,1-1,-1 0,0 1,1-1,-1 0,0 1,1-1,-1 0,1 0,-1 0,0 1,1-1,-1 0,1 0,-1 0,1 0,-1 0,0 0,1 0,-1 0,1 0,-1 0,1 0,-1 0,1 0,-1 0,0 0,1 0,-1-1,1 1,-1 0,1 0,-1 0,0-1,1 1,-1 0,0-1,1 1,-1 0,0-1,1 1,-1 0,0-1,0 1,0-1,1 1,-1 0,0-1,0 1,0-1,0 39,-13 19,11-50,-1-1,1 0,1 1,-1-1,1 1,0 0,1 0,-1-1,1 1,1 0,-1 0,1-1,1 1,-1 0,1-1,0 1,1 1,-1-3,1 0,-1 0,1 0,0-1,1 1,-1-1,1 1,0-1,0 0,0-1,1 1,-1-1,1 1,0-1,0-1,0 1,0-1,0 0,0 0,1 0,-1-1,1 0,-1 0,1 0,0-1,-1 0,1 0,0 0,-1-1,1 0,0 0,-1 0,0-1,1 1,-1-1,0-1,1 0,15-8,-1-2,0-1,-1 0,-1-1,0-1,-1-1,-1-1,-1 0,0-1,-1 0,-1-1,-1-1,-1-1,2-11,-14 21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2:18.1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188 0,'0'1,"-19"12,1 2,1 0,0 1,1 0,1 2,1 0,0 0,1 2,2-1,-1 1,-5 16,17-34,-1-1,0 1,1 0,-1-1,0 1,1 0,0 0,-1-1,1 1,0 0,0 0,0-1,0 1,0 0,1-1,-1 1,1 0,-1 0,1-1,-1 1,1 0,0-1,0 1,-1-1,1 1,0-1,1 0,-1 1,0-1,0 0,1 0,-1 0,0 0,1 0,-1 0,1 0,-1 0,1 0,0-1,-1 1,1-1,0 1,-1-1,1 0,0 1,1-1,81-16,-75 12,1 0,-1 0,0-1,-1 0,1-1,-1 0,0 0,0-1,-1 0,0 0,0-1,-1 0,0 0,0 0,-1-1,0 0,0 0,-1 0,0 0,-1-1,1-4,-4 10,0 0,0-1,-1 1,0 0,1-1,-2 1,1 0,0 0,-1 0,0 0,0 0,0 0,0 0,0 1,-1-1,0 1,0 0,0 0,0 0,0 0,-1 0,1 0,-1 1,1 0,-1 0,0 0,0 0,0 1,0-1,-1 1,1 0,0 0,0 1,-1-1,1 1,0 0,-1 0,1 0,0 1,-1-1,0 2,-15 3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2:18.8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330 1,'-249'120,"215"-89,34-30,-1 0,1 0,0 0,0 0,-1 0,1 0,0 0,0 0,0 0,0 0,0 0,1 0,-1 0,0 0,0 0,1 0,-1 0,0 0,1 0,-1 0,1-1,-1 1,1 0,0 0,-1 0,1-1,0 1,-1 0,1-1,0 1,0-1,0 1,-1-1,1 1,0-1,0 1,0-1,0 0,0 0,0 1,1-1,65 14,-62-14,-1-1,1 1,0 0,0 0,-1 0,1 1,0-1,-1 1,1 0,0 1,-1-1,0 1,1 0,-1 0,0 0,0 1,0-1,0 1,0 0,-1 0,1 0,-1 1,0-1,0 1,0 0,0 0,-1 0,0 0,1 0,-2 1,1-1,0 0,0 5,-4-1,-1 0,0 0,-1 0,1 0,-1-1,-1 1,0-1,0 0,0 0,-1-1,0 1,0-1,0-1,-1 1,0-1,0 0,0-1,-1 1,0-2,1 1,-1-1,-6 2,5-1,-76 35,70-36,3-4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2:19.2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1,'0'425,"-3"-392,0 0,-2 0,-2 0,-1-1,-1 0,-7 14,31-62,-4 5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2:19.5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58 552,'-19'38,"-2"14,3-4</inkml:trace>
  <inkml:trace contextRef="#ctx0" brushRef="#br0" timeOffset="186.963">87 242,'-5'5,"-1"1</inkml:trace>
  <inkml:trace contextRef="#ctx0" brushRef="#br0" timeOffset="605.668">454 382,'-21'12,"1"0,0 1,1 1,1 1,0 1,1 0,1 1,0 1,2 1,-7 9,20-26,-1 0,0 0,0 0,1 0,-1 0,1 1,0-1,-1 0,1 1,0-1,1 1,-1 0,0-1,1 1,-1 0,1-1,0 1,0 0,0-1,0 1,1 0,-1-1,1 1,-1 0,1-1,0 1,0-1,0 1,0-1,1 1,-1-1,1 0,-1 0,1 0,0 0,0 0,0 0,0 0,0 0,0-1,0 1,1-1,-1 0,0 1,1-1,2 0,6 1,0 0,0-2,0 1,0-1,0-1,0 0,0-1,0 0,0 0,0-1,-1-1,1 0,-1 0,0-1,0 0,-1-1,1 0,145-123,67-126,-166 149,-54 101,-1 0,1 1,-1-1,0 0,0-1,0 1,-1 0,1 0,-1 0,0 0,-1 0,0 0,1 0,-2 0,1 0,0 0,-1 0,0 0,0 0,-1 1,-1-4,-2 4,0 1,0 0,-1 1,1-1,0 1,-1 0,1 1,-1-1,0 1,1 1,-1-1,0 1,0 0,0 1,1 0,-1 0,0 0,1 1,-1 0,1 0,0 1,0-1,0 1,0 1,0-1,0 1,-1 1,0-1,-12 5,1 1,-1 1,2 1,0 0,0 2,1-1,1 2,1 0,0 1,0 1,2 0,0 0,1 1,-8 18,16-27,0-1,0 1,1 0,0-1,0 1,1 0,0 0,1 0,0 0,0 0,1 0,0 0,1 0,0 0,0 0,1-1,0 1,1-1,-1 0,2 0,-1 0,1 0,0-1,1 0,0 0,0 0,0-1,1 0,0 0,0 0,0-1,1 0,4 1,18 10,1-1,1-2,0-1,0-1,1-2,0-1,1-2,20 1,-43-6,-1 0,0 0,0-1,1-1,-1 1,0-2,0 1,0-2,0 1,0-1,0-1,-1 1,1-2,-1 1,5-5,5-7</inkml:trace>
  <inkml:trace contextRef="#ctx0" brushRef="#br0" timeOffset="5124.933">1131 439,'82'33,"-68"-27,1-1,0-1,0 0,0-2,1 1,-1-2,1 0,-1-1,1 0,-1-1,1-1,-1-1,0 0,1-1,-13 4,0-1,-1 0,1 0,0 0,-1 0,1-1,-1 1,1 0,-1-1,0 0,0 0,0 0,0 0,0 0,0 0,0 0,-1 0,1-1,-1 1,1-1,-1 1,0-1,0 0,0 1,-1-1,1 0,-1 0,1 1,-1-1,0 0,0 0,0 0,0 1,-1-1,1 0,-1 0,0 1,1-1,-1 0,-1 1,1-1,0 1,0-1,-1 1,0-1,1 1,-1 0,0 0,0 0,0 0,0 0,-1 1,0-2,-4-2,-1 0,1 0,-1 1,1 0,-1 1,0 0,-1 0,1 0,-1 1,1 0,-1 1,1 0,-1 0,0 1,0 0,1 1,-1 0,0 0,1 1,-1 0,1 0,0 1,-1 0,1 0,1 1,-1 0,0 1,1 0,0 0,0 0,1 1,-1 0,-2 4,-45 95,52-101,1 0,0 0,1 0,-1 0,1 0,0 0,0 0,0 0,0 1,1-1,-1 0,1 0,0 0,0 0,1 0,-1 0,1-1,0 1,0 0,0-1,1 0,-1 1,1-1,0 0,-1 0,2 0,0 0,115 45,-91-42,-1-1,1-1,1-2,-1-1,0-1,17-2,10 0,-31 2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5:40.3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161 16,'-2'1,"0"1,1-1,-1 1,0 0,0-1,1 1,-1 0,1 0,0 0,-1 0,1 0,0 0,0 0,0 0,1 1,-1-1,1 0,-1 1,1-1,-1 0,1 1,0-1,0 1,1 1,-2-1,-4 96,-11 58,-69 96,74-235,0-44,10 25,-2-17,1 0,1 0,1 0,0 1,1-1,1 0,1 0,0 1,1-1,1 1,1 0,4-8,2-15,119-240,-118 266,-12 46,-1-29,14 233,-9-215,1-1,0 1,1-1,2-1,0 1,0-1,2-1,1 0,0-1,1 0,1 0,4 3,-17-19,0 0,0 0,0 0,1 0,-1 0,0 0,0 0,0 0,1-1,-1 1,0 0,1-1,-1 1,1-1,-1 0,0 1,1-1,-1 0,1 0,-1 0,1 0,-1 0,1 0,-1 0,1-1,-1 1,0 0,1-1,-1 1,1-1,-1 0,0 1,0-1,1 0,-1 0,0 0,0 0,0 0,0 0,0 0,0 0,0 0,0 0,0-1,-1 1,1 0,0-1,-1 1,1 0,-1-1,0 1,1-1,-1 1,0-1,0-1,86-312,-84 307,1 1,-1 1,0 0,0 0,-1-1,0 1,0-1,-1 0,1 1,-1-1,-1 1,1-1,-1 0,0 1,-1-1,-1-5,-3 6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4:53.8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0 110,'14'-12,"1"1,0 0,1 1,0 0,0 1,1 1,0 1,0 0,1 1,0 1,0 1,0 1,0 0,1 1,-1 1,1 1,-1 0,11 3,-21-1,-1 0,1 1,0-1,-1 2,0-1,0 1,0 0,0 1,0-1,-1 1,0 1,0-1,0 1,-1 0,0 1,0-1,0 1,-1 0,0 0,-1 0,1 0,-1 1,-1 0,1-1,-1 1,-1 0,0 0,0 0,0 0,-1 1,0-1,0 0,-1 0,-1 0,1 0,-1 0,0-1,-1 1,0 0,0-1,-3 5,-3 1,0 0,-2 0,1-1,-1 0,-1-1,0-1,-1 0,0 0,0-1,-1-1,0 0,-4 0,15-7,1-1,-1 1,0 0,1-1,-1 1,1 1,0-1,-1 0,1 1,0-1,-1 1,1 0,0-1,0 1,1 0,-1 0,0 0,1 1,-1-1,1 0,-1 1,1-1,0 1,0-1,0 1,1-1,-1 1,1 0,-1-1,1 1,0 0,0-1,0 1,0 0,0 0,1 2,9 11,-1 0,2-1,0 0,1-1,0 0,1-1,2 1,9 10,164 141,-162-130,-27-34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5:42.6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27 539,'-5'-15,"0"1,1-1,0 0,1 0,1 0,0-1,1 1,1 0,0-1,1 1,1-1,0 1,1 0,1 0,0 0,1 1,0-1,2 1,0 1,0-1,1 1,2-3,-8 13,7-12,0 0,1 1,0 0,1 1,0 0,1 1,11-9,-22 20,0 0,1 0,-1 1,0-1,0 0,0 1,1-1,-1 1,0-1,0 1,1 0,-1-1,1 1,-1 0,0 0,1 0,-1 0,0 0,1 0,-1 1,0-1,1 0,-1 1,0-1,1 1,-1-1,0 1,0 0,0-1,1 1,-1 0,0 0,0 0,0 0,0 0,0 0,-1 0,1 0,0 0,0 0,-1 0,1 1,-1-1,1 0,-1 0,1 1,-1-1,0 1,13 68,-8 70,-5-139,0 0,0 0,0 0,0 0,0 0,1 0,-1 0,0 0,1 0,-1 0,1 0,-1 0,1 0,-1 0,1-1,0 1,0 0,-1 0,1-1,0 1,0 0,0-1,-1 1,1-1,0 1,0-1,0 0,0 1,0-1,0 0,0 0,0 1,0-1,0 0,0 0,0 0,0 0,0-1,0 1,0 0,0 0,0 0,0-1,0 1,0-1,0 1,0-1,0 1,0-1,-1 1,1-1,0 0,0 1,-1-1,1 0,0 0,0 0,37-51,-36 49,22-35,1 2,2 0,2 2,29-28,-57 60,-1 1,1-1,0 0,0 0,1 1,-1-1,0 1,0-1,1 1,-1 0,1-1,-1 1,1 0,0 0,-1 0,1 0,0 0,0 0,-1 1,1-1,0 1,0-1,0 1,0 0,0 0,0-1,0 1,0 1,0-1,0 0,0 0,0 1,0-1,0 1,-1 0,1-1,0 1,0 0,-1 0,1 0,0 0,-1 0,1 1,-1-1,1 0,-1 1,0-1,0 1,1 0,-1-1,0 1,0 1,1 7,-1 0,0 1,-1-1,0 1,0-1,-1 1,0-1,-1 1,0-1,-4 10,-7 55,24-34,0-28</inkml:trace>
  <inkml:trace contextRef="#ctx0" brushRef="#br0" timeOffset="1131.783">987 59,'-59'-48,"53"47,-1 0,1 0,-1 1,0 0,1 0,-1 0,1 1,-1 0,0 0,1 1,0 0,-1 0,1 0,0 1,0 0,1 0,-1 1,0-1,1 1,-5 5,-3 2,0 0,1 1,0 1,1 0,0 0,2 1,-7 11,13-19,0 1,0-1,1 1,-1 0,2 0,-1 0,1 0,0 0,0 0,1 1,0-1,0 0,2 6,-2-11,0 1,1-1,-1 1,1-1,0 0,0 1,0-1,0 0,0 0,1 1,-1-1,1 0,-1 0,1-1,0 1,0 0,0 0,0-1,0 1,0-1,0 0,0 0,0 0,1 0,-1 0,1 0,-1 0,0-1,1 1,-1-1,1 0,-1 0,1 0,-1 0,1 0,-1 0,1-1,-1 1,2-1,7-3,-1 0,0 0,0-1,0 0,0 0,-1-1,0-1,-1 0,8-7,2 0,-7 5,1 0,-1 0,-1-2,0 1,-1-1,1 0,-2-1,0 0,-1-1,2-3,0-2,-6 13,1-1,-2 0,1 0,0 1,-1-2,0 1,-1 0,1 0,-1-1,-1 1,1 0,-1-1,0-4,0 11,-1 0,1 0,0 0,0 0,0 1,-1-1,1 0,0 0,0 0,-1 0,1 0,0 0,-1 0,1 1,0-1,0 0,-1 0,1 0,0 0,0 0,-1 0,1 0,0-1,-1 1,1 0,0 0,0 0,-1 0,1 0,0 0,0 0,-1-1,1 1,0 0,0 0,0 0,-1 0,1-1,0 1,0 0,0 0,-1-1,1 1,0 0,0 0,0-1,0 1,0 0,0 0,0-1,0 1,0 0,0-1,0 1,0 0,-7 24,31 82,-3-37,-8-1,-3 1,-2 1,-4 0,-3-1,-3 11,-24 60,24-126,-1 1,0-1,-1-1,-1 1,0-1,-1 1,0-1,-1-1,0 1,-1-1,-1-1,0 0,0 0,-1 0,-6 4,14-14,0 0,0 1,0-1,0 0,-1 0,1 0,0 0,-1 0,1-1,0 1,-1-1,1 0,-1 1,1-1,-1 0,1 0,-1-1,1 1,-1-1,1 1,-1-1,1 0,0 1,-1-1,1-1,0 1,0 0,0 0,0-1,0 1,0-1,0 0,0 1,0-2,-38-77,39 62,2 0,0 0,1 0,1 0,0 1,1-1,1 1,1 0,1 0,0 1,1 0,1 0,0 0,1 1,7-8,33-36,-36 43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4:11.8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113 141,'0'1,"0"-1,0 0,0 1,0-1,0 0,0 1,0-1,0 0,0 0,1 1,-1-1,0 0,0 1,0-1,0 0,0 1,1-1,-1 0,0 0,0 1,1-1,-1 0,0 0,0 0,1 1,-1-1,0 0,1 0,-1 0,0 0,1 0,-1 1,0-1,1 0,-1 0,0 0,1 0,-1 0,0 0,1 0,-1 0,0 0,1 0,-1-1,0 1,0 0,1 0,-1 0,0 0,1 0,-1 0,0-1,1 1,-1 0,0 0,0-1,0 1,1 0,-1 0,0-1,0 1,0 0,1 0,-1-1,-4 32,4-29,-8 53,4 1,1 1,5 47,0-17,-2 281,-26-198,21-143,-1 0,-1 0,-2 0,0-1,-12 21,-3 13,19-48</inkml:trace>
  <inkml:trace contextRef="#ctx0" brushRef="#br0" timeOffset="2239.34">113 28,'1'-2,"1"0,-1 0,1 1,-1-1,1 0,0 1,0-1,0 1,-1 0,1-1,1 1,-1 0,0 0,0 0,0 1,0-1,1 0,-1 1,0-1,1 1,-1 0,0 0,1 0,-1 0,1 0,0 0,327-3,-44 31,426-28,-543 27,-164-26,-1 0,1 0,-1 0,0 1,0-1,1 1,-1 0,-1 1,1-1,0 1,0-1,-1 1,0 0,1 0,-1 1,0-1,-1 1,1-1,-1 1,1 0,-1 0,0 0,-1 0,1 1,-1-1,1 0,-1 1,-1-1,1 1,-1-1,1 1,-1-1,-1 3,-32 224,4-34,30 452,-1-646,1 1,-1-1,0 0,0 0,0 0,0 0,0 1,-1-1,0 0,1 0,-1 0,0 0,0 0,-1 0,1 0,-1-1,1 1,-1 0,0-1,0 1,0-1,0 0,-1 0,1 1,-1-1,1-1,-1 1,0 0,1-1,-1 1,0-1,0 0,0 0,0 0,0 0,0-1,-1 1,1-1,0 0,0 0,0 0,-3-1,-168-29,-137-1,86 33,83 25,-310-27,228-5,199-1</inkml:trace>
  <inkml:trace contextRef="#ctx0" brushRef="#br0" timeOffset="85675.716">508 1524,'0'-5,"0"0,-1 0,1 0,-1 0,0 0,0 0,0 0,-1 1,0-1,0 1,0-1,0 1,-1 0,1-1,-1 1,-2-2,1 1,4 4,0 0,0 0,0 0,0 0,-1 0,1 0,0 0,0 0,-1 0,1 0,-1 0,1 0,-1 0,1 0,-1 0,1 0,-1 0,0 1,0-1,1 0,-1 1,0-1,0 0,0 1,0-1,0 1,0-1,1 1,-1 0,0-1,0 1,-1 0,1 0,0 0,0 0,0 0,0 0,0 0,0 0,0 0,0 0,0 0,0 1,0-1,0 0,0 1,0-1,0 1,0-1,1 1,-1-1,0 1,0 0,0-1,1 1,-1 0,0 0,-3 13,0 1,1-1,1 0,1 1,0-1,1 1,0-1,3 15,-2 14,1 271,8-236,-8-69,1-1,-1 1,-1 0,0 0,0 1,-1-1,0 0,-1 0,0 0,0 0,-1 0,0 0,0 0,-3 5,-6 4</inkml:trace>
  <inkml:trace contextRef="#ctx0" brushRef="#br0" timeOffset="86776.554">480 1326,'-24'5,"1"2,0 0,0 1,0 1,1 2,1 0,-12 9,28-18,2-1,-1 0,1 0,-1 1,1-1,-1 1,1 0,0 0,0 0,0 0,0 1,0-1,0 1,1-1,-1 1,1 0,0 0,0 0,0 1,0-1,0 0,1 1,0-1,-1 1,1-1,0 1,1 0,-1 0,1-1,0 1,0 0,0 0,0-1,1 3,6 1,0 0,1 0,0 0,0-1,1 0,0 0,0-1,0 0,0-1,1 0,0 0,0-1,0-1,0 0,0 0,1 0,-1-2,0 1,1-1,9-2,88-4,-107 6,0-1,0 1,0-1,0 1,0-1,0 1,-1-1,1 0,0 1,0-1,0 0,0 0,-1 1,1-1,0 0,-1 0,1 0,-1 0,1 0,-1 0,0 0,1 0,-1 0,0 0,1 0,-1-1,0 1,0 0,0 0,0 0,0 0,0 0,-1 0,1 0,0 0,0 0,-1 0,1 0,-1 0,1 0,-1 0,1 0,-1 0,-30-47,26 40,-87-113,75 81,12 20</inkml:trace>
  <inkml:trace contextRef="#ctx0" brushRef="#br0" timeOffset="89917.533">1242 1326,'-6'4,"0"-1,0 1,1 0,-1 1,1-1,0 1,0 0,1 0,0 1,0-1,0 1,0 0,1 0,0 0,0 0,1 1,0-1,0 1,0 0,0 4,-3 145,7-105,-1 445,-4-472,-12-29,14 3,-6-10,1 2,-2-1,0 1,0 0,-1 0,0 1,0 0,-1 1,0 0,-1 1,-6-4,-77-35,93 45,0 1,1-1,-1 1,1-1,-1 0,0 1,1-1,0 1,-1-1,1 0,-1 1,1-1,0 0,-1 0,1 1,0-1,0 0,0 0,-1 0,1 1,0-1,0 0,0 0,0 0,0 1,1-1,-1 0,0 0,0 1,0-1,1 0,-1 0,0 1,1-1,-1 0,1 1,-1-1,1 0,-1 1,1-1,-1 1,1-1,-1 1,1-1,0 1,-1-1,1 1,0-1,0 1,-1 0,1 0,0-1,0 1,-1 0,1 0,0 0,45-17,-21 14,1 1,-1 1,0 1,1 1,-1 2,0 0,0 2,2 1,195 7,-191-14,-7 4,-28 11,-68 30,-2-4,-1-4,-25 7,65-34,26-12</inkml:trace>
  <inkml:trace contextRef="#ctx0" brushRef="#br0" timeOffset="103370.395">1411 1412,'1'-2,"1"0,-1 0,1 0,-1 0,1 1,0-1,-1 1,1-1,0 1,0-1,0 1,0 0,0 0,0 0,1 0,-1 1,0-1,0 1,1-1,-1 1,0 0,1 0,-1 0,0 0,2 0,-1 0,338-3,-32 2,-166-25,66 26,-224 5,1 2,-1 0,1 0,1 1,0 1,0 0,0 1,1 0,1 1,0 0,0 1,1 0,0 1,2 0,-1 0,1 1,1 0,-5 15,-54 94,65-124,1 0,-1 0,0 1,0-1,1 0,-1 0,1 0,-1 0,0 0,1 0,0-1,-1 1,1 0,0 0,-1 0,1 0,0 0,0-1,0 1,0 0,0 0,0 0,1 0,-1-1,0 1,1 0,-1 0,0 0,1 0,-1 0,1 0,0 0,-1 0,1 0,0 0,3-14,-1 0,0-1,-1 0,-1 1,0-1,-1 0,-1 1,0-1,-1 0,-1 1,-1-1,-8-88,11 92</inkml:trace>
  <inkml:trace contextRef="#ctx0" brushRef="#br0" timeOffset="104750.912">2709 1270,'0'0,"1"1,-1-1,0 1,0-1,1 1,-1-1,0 1,0-1,1 1,-1-1,0 0,1 1,-1-1,1 1,-1-1,1 0,-1 0,0 1,1-1,-1 0,1 0,-1 1,1-1,-1 0,1 0,0 0,-1 0,1 0,-1 0,1 0,-1 0,1 0,-1 0,1 0,-1 0,1 0,-1 0,1-1,0 1,-1 0,0 0,1 0,-1-1,1 1,-1 0,1-1,-1 1,1-1,-1 1,8 201,-10-130,-9 78,-8 47,12-168,7-29,0 1,0 0,0 0,0-1,0 1,0 0,0-1,-1 1,1 0,0-1,0 1,0 0,0 0,0-1,-1 1,1 0,0 0,0-1,-1 1,1 0,0 0,0 0,-1-1,1 1,0 0,0 0,-1 0,1 0,0 0,-1-1,1 1,0 0,-1 0,1 0,0 0,-1 0,1 0,0 0,0 0,-1 0,1 0,0 1,-1-1,1 0,0 0,-1 0,1 0,0 0,0 0,-1 1,1-1,0 0,0 0,-1 0,1 1,0-1,0 0,-8-132,9 106</inkml:trace>
  <inkml:trace contextRef="#ctx0" brushRef="#br0" timeOffset="105157.544">2681 1213,'254'-1,"-148"-22,-105 23,-1 0,0 0,1 0,-1 0,1 0,-1 0,0 0,1 0,-1 1,0-1,1 0,-1 0,0 0,0 0,1 1,-1-1,0 0,1 0,-1 1,0-1,0 0,1 0,-1 1,0-1,0 0,0 1,0-1,1 0,-1 1,0-1,0 0,0 1,0-1,0 0,0 1,0-1,0 0,0 1,0-1,0 0,0 1,0-1,0 1,0-1,-1 0,1 1,0-1,0 0,0 0,0 1,-1-1,1 0,0 1,0-1,-1 0,1 0,0 1,0-1,-1 0,1 0,0 0,-1 1,1-1,-1 1,-6 10</inkml:trace>
  <inkml:trace contextRef="#ctx0" brushRef="#br0" timeOffset="105537.706">2653 1609,'14'0,"10"-5,5-1,4-1,-1-2,0-1,0 2,-2 2,-6 2</inkml:trace>
  <inkml:trace contextRef="#ctx0" brushRef="#br0" timeOffset="106672.47">3047 1665,'-26'112,"16"-73,2 1,2 0,2 0,0 32,5-68,-1 1,0 0,1 0,-2 0,1-1,-1 1,1 0,-1 0,-1-1,1 1,-1-1,1 1,-1-1,0 0,-1 1,1-1,-1 0,0-1,0 1,-2 2,-1-12,7-3</inkml:trace>
  <inkml:trace contextRef="#ctx0" brushRef="#br0" timeOffset="106985.196">3020 1665,'9'0,"14"-4,6-3,5 1,0 1,-1 1,-5 7,-13 7,-9 2</inkml:trace>
  <inkml:trace contextRef="#ctx0" brushRef="#br0" timeOffset="107238.238">3020 1863,'14'0,"10"0,5 0,3 0,1 0,-1-5,0-2,-7 1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6:04.9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0 347,'10'0,"8"0,5 0,4 0,2 0,1 0,0 0,0 0,0 0,-1 0,0 0,-1 0,-4 0</inkml:trace>
  <inkml:trace contextRef="#ctx0" brushRef="#br0" timeOffset="350.873">29 545,'24'0,"13"0,4 0,1 0,-2 0,-4 0,-7-5,-4-1,-7 0</inkml:trace>
  <inkml:trace contextRef="#ctx0" brushRef="#br0" timeOffset="1011.176">621 93,'-2'53,"-2"0,-3 0,-2-1,-2 0,-2-1,-3 0,-6 11,-39 103,53-150</inkml:trace>
  <inkml:trace contextRef="#ctx0" brushRef="#br0" timeOffset="1659.768">508 488,'7'4,"0"-1,0 1,0-2,1 1,-1-1,1 0,0 0,-1-1,1 0,0-1,0 0,0 0,-1 0,1-1,0 0,0-1,-1 0,1 0,-1 0,0-1,0 0,0-1,0 1,0-1,0-1,-1 1,0-1,0 0,0-1,2-3,16-25,-2-1,-1-1,-2-1,-1 0,-2-2,7-27,-16 47,8-37,-34 79,13-11,0 0,2 0,-1 1,1 0,1 0,0 0,1 1,1-1,0 1,1 8,-9 60,-6 16,-23 76,0-79,32-88</inkml:trace>
  <inkml:trace contextRef="#ctx0" brushRef="#br0" timeOffset="2413.204">1101 488,'-4'-2,"-1"-1,1 1,-1 0,0 1,0-1,0 1,0 0,0 0,0 0,0 1,0 0,0 0,0 0,-1 0,1 1,0 0,0 0,0 1,1-1,-1 1,0 0,0 0,1 1,-1-1,1 1,0 0,0 0,0 1,-1 1,4-3,0 0,1-1,0 1,-1 1,1-1,0 0,0 0,0 0,0 0,0 0,0 0,1 0,-1 0,1 0,-1 0,1 0,0-1,0 1,0 0,0 0,0 0,0-1,0 1,0-1,1 1,-1-1,1 1,-1-1,1 0,0 0,-1 0,1 1,0-2,0 1,0 0,0 0,0-1,0 1,0-1,0 1,0-1,0 0,1 0,5 4,-5-3,1 0,-1 1,0-1,0 0,0 1,-1-1,1 1,0 0,-1 0,1 0,-1 1,1-1,-1 0,0 1,0 0,0-1,-1 1,1 0,0 0,-1 0,0 0,0 0,0 0,0 0,0 1,-1-1,1 0,-1 0,0 1,0-1,0 0,-1 1,1-1,-1 0,1 0,-1 0,0 1,0-1,-1 0,1 0,-1 0,-1 2,-5 1,0-1,0 1,0-2,-1 1,0-1,0 0,0-1,-1 0,1 0,-1-1,1-1,-10 1,16-1,0-1,1 0,-1 1,0-1,1-1,-1 1,1 0,-1-1,0 1,1-1,-1 0,1 0,-1 0,1 0,0 0,-1 0,1-1,0 1,0-1,0 0,0 1,0-1,0 0,1 0,-1 0,0-1,1 1,-1-2,-1-12</inkml:trace>
  <inkml:trace contextRef="#ctx0" brushRef="#br0" timeOffset="2865.124">1439 37,'-80'178,"57"-118,15-39,-25 63,-3-2,-38 61,61-104,16-38</inkml:trace>
  <inkml:trace contextRef="#ctx0" brushRef="#br0" timeOffset="3398.754">1384 37,'2'0,"0"0,1 0,-1 1,0-1,0 1,1 0,-1-1,0 1,0 0,0 0,0 0,0 0,0 1,0-1,-1 0,1 1,0 0,-1-1,1 1,-1 0,0 0,1 0,-1-1,0 1,0 1,0-1,-1 0,1 0,0 0,-1 0,1 2,6 77,-7-69,-1 48,11 111,-7-157,23 73,-25-85,0 1,0-1,0 0,0 0,0 0,1 0,-1 0,1 0,-1-1,1 1,0-1,-1 1,1-1,0 1,0-1,0 0,0 0,0 0,1 0,-1 0,0 0,0-1,1 1,-1-1,0 1,1-1,-1 0,0 0,1 0,-1 0,0-1,1 1,-1-1,1 1,3-4,0 0,-1 0,1 0,-1-1,0 0,0 0,-1 0,1-1,-1 1,0-1,-1 0,0 0,1 0,-2-1,1 1,-1-1,0 1,1-6,7-15,89-259,-69 185,-23 83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6:16.89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7,'0'1,"0"-1,1 1,-1-1,0 1,1-1,-1 0,0 1,1-1,-1 0,0 1,1-1,-1 0,1 1,-1-1,1 0,-1 0,1 0,-1 1,1-1,-1 0,1 0,-1 0,1 0,-1 0,1 0,-1 0,1 0,-1 0,1 0,-1 0,1 0,-1 0,1-1,-1 1,1 0,-1 0,1 0,-1-1,0 1,1 0,-1-1,1 1,-1 0,0-1,1 1,-1 0,0-1,1 1,-1-1,0 1,0-1,1 1,-1-1,0 1,0-1,0 1,0-1,0 1,0-1,0 1,0-1,0 1,0-1,0 0,7 49,-6-37,26 193,-28 219,1-420,-1 0,1 0,0 0,-1 0,2 0,-1 0,0 0,0 0,1 0,0 0,-1 0,1 0,0 0,1 0,-1 0,0-1,1 1,0 0,-1-1,1 1,0-1,0 0,1 0,-1 0,0 0,1 0,-1 0,1-1,-1 1,1-1,0 1,0-1,0 0,0 0,0-1,0 1,18 1,-1-1,0 0,1-2,-1 0,0-2,1 0,-1-1,0-1,32-6,166 4,-75-20,-117 26,-2 0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6:17.36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312 28,'-10'5,"-2"6,-5 2,1 3,-2-2,2 3,0-2,1 0,0 4,-4 3,-2 2,-3 2,-2 2,-2 0,0 1,9-10,7-7</inkml:trace>
  <inkml:trace contextRef="#ctx0" brushRef="#br0" timeOffset="400.332">30 0,'-5'5,"-1"6,4 2,9 3,6-2,3 3,2 2,3 3,-1 3,-1 2,-2 1,0 0,-2 1,0-5,-2-2,-3 1,1-4,0-6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6:19.16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 54,'-6'19,"0"0,1 0,1 1,1 0,1 0,1 0,0 0,2 1,0-1,1 2,-2-20,0 0,0 0,0-1,1 1,-1 0,0 0,0-1,1 1,0 0,-1 0,1-1,0 1,-1-1,1 1,0-1,0 1,0-1,1 1,-1-1,0 0,0 0,1 1,-1-1,1 0,-1 0,1-1,-1 1,1 0,0 0,-1-1,1 1,0-1,0 1,-1-1,1 0,0 0,0 0,-1 0,1 0,0 0,0 0,0-1,-1 1,1 0,0-1,-1 0,1 1,0-1,-1 0,1 0,-1 0,1 0,0 0,10-11,1 1,-2-2,0 1,0-2,-1 1,-1-1,0-1,-1 0,-1 0,0 0,1-7,41-109,-46 123,-9 30,3 7,1 1,1 0,2 0,1 0,1 0,6 21,2 4,20 173,-30-217,0 0,0 1,-1-1,0 1,-1-1,0 1,-1-1,-1 0,1 0,-2 0,0 0,0-1,-1 1,0-1,0 0,-1 0,-1-1,0 0,0 0,-1 0,-4 3,10-10,0-1,-1 1,0 0,0-1,1 1,-1-1,0 0,0 0,0 0,0 0,0-1,0 1,0-1,0 0,-1 0,1 0,0 0,0-1,0 1,0-1,0 1,0-1,0 0,0 0,0-1,0 1,1-1,-1 1,0-1,1 0,0 0,-1 0,1 0,0 0,0-1,0 1,0-1,0 1,1-1,-1 0,1 0,0 1,-1-1,1 0,1 0,-1 0,0 0,1 0,-1-1,1 1,0 0,0 0,1-2,3-14,0 0,1 1,2 0,-1 0,2 0,1 1,0 1,1-1,0 1,2 1,0 0,0 0,2 2,1-2,-1-1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6:26.5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748 1,'-32'27,"-249"80,204-76,58-24,0 0,0 1,1 0,0 2,0 0,1 1,-12 10,28-18,-1-1,1 0,0 0,0 1,0-1,0 0,1 1,-1-1,0 1,1-1,0 1,0-1,0 1,0-1,0 1,0-1,1 1,-1-1,1 1,-1-1,1 1,0-1,0 0,0 1,1-1,-1 0,0 0,1 0,-1 0,1 0,0 0,0-1,-1 1,1 0,1-1,-1 1,0-1,0 0,0 0,1 0,-1 0,0 0,1 0,-1-1,1 1,-1-1,1 0,-1 1,1-1,-1 0,1-1,-1 1,2-1,195 5,-104-7,-54 2,-26-1,0 2,0-1,0 2,1 0,-1 1,0 1,0 0,6 3,-20-6,1 0,-1 1,0-1,0 0,0 1,0-1,0 0,0 1,0-1,0 1,0 0,0-1,0 1,0 0,0 0,-1 0,1-1,0 1,0 0,-1 0,1 0,-1 0,1 0,-1 0,1 0,-1 0,0 1,1-1,-1 0,0 0,0 0,0 0,0 0,0 1,0-1,0 0,0 0,0 0,-1 0,1 0,0 1,-1-1,1 0,-1 0,1 0,-1 0,1 0,-1 0,0-1,0 1,1 0,-1 0,0 0,0-1,0 1,-1 0,-57 40,-80 28,-47 35,-108 53,285-152,4-4,1 1,0 0,-1 1,1-1,0 1,0 0,0 0,1 0,-1 0,1 1,-1-1,1 1,0 0,1 0,-2 2,5-5,-1 1,1-1,0 0,0 1,0-1,0 0,0 0,0 0,0 0,0 0,0 0,0 0,1 0,-1 0,0-1,1 1,-1 0,0-1,1 1,-1-1,1 0,-1 1,1-1,-1 0,1 0,-1 0,1 0,-1 0,1 0,0-1,1 2,32 0,1-2,-1-1,0-2,1-1,-2-2,4-2,126-18,47 23,-171-10,-29 2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6:27.0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126 54,'-36'96,"30"-77,1 0,1 0,1 0,0 1,2 0,0-1,1 4,-9 92,-36 47,33-149,12-18</inkml:trace>
  <inkml:trace contextRef="#ctx0" brushRef="#br0" timeOffset="416.111">69 83,'10'-10,"8"-3,5 1,4 2,2 3,1 3,0 2,0 1,0 1,-1 0,0-4,-1-2,0 0,0 1,-9 2,-9 6,-10 2,-5 1</inkml:trace>
  <inkml:trace contextRef="#ctx0" brushRef="#br0" timeOffset="694.524">13 393,'24'-5,"17"-1,7 0,0 1,-3 1,-10 2</inkml:trace>
  <inkml:trace contextRef="#ctx0" brushRef="#br0" timeOffset="1361.045">352 478,'-13'82,"10"-73,1 1,-1-1,2 1,-1-1,1 1,1-1,0 1,0 0,1-1,0 1,1-1,2 9,-4-17,1 1,-1-1,1 0,-1 1,1-1,0 1,0-1,-1 0,1 0,0 0,0 1,0-1,1 0,-1 0,0 0,0-1,0 1,1 0,-1 0,0-1,1 1,-1-1,1 1,-1-1,1 1,-1-1,1 0,-1 0,1 0,-1 0,1 0,-1 0,1 0,-1 0,1-1,-1 1,1 0,-1-1,0 1,1-1,-1 0,0 0,1 1,-1-1,0 0,1-1,56-47,58-84,-111 129,-5 3,0-1,1 1,-1 0,1-1,-1 1,1 0,-1-1,1 1,0 0,0 0,0 0,0 0,0 0,0 0,0 0,0 0,0 0,0 0,0 0,1 1,-1-1,0 0,0 1,1-1,-1 1,1 0,-1-1,0 1,1 0,-1 0,1 0,-1 0,0 0,1 0,-1 0,1 0,-1 1,0-1,1 1,-1-1,0 1,1-1,-1 1,0 0,0-1,1 1,-1 0,0 0,0 0,0 0,0 0,0 0,0 1,-16 101,-23 102,12-36,23-150,-1-1,-1 1,-1-1,0 0,-1-1,-1 0,-2 2,7-14,0 1,-1-1,1 0,-1 1,-1-2,1 1,-1 0,0-1,0 0,0 0,0-1,-1 1,1-1,-1 0,0-1,0 1,0-1,0 0,-1-1,1 1,0-1,-2-1,5 1,1-1,-1 0,1 0,0 0,-1-1,1 1,-1-1,1 1,0-1,-1 0,1 0,0 0,0 0,0 0,0 0,0-1,0 1,0-1,0 1,0-1,1 0,-1 1,1-1,-1 0,1 0,0 0,0-1,-1 1,2 0,-1 0,0-1,0 1,1 0,-1-1,1 1,0-1,0 1,0 0,0-1,0-1,17-101,18 18,-22 62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6:29.3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1 360,'14'0,"10"-5,6-1,2 0,0 1,0 1,0 2,-7-4,-2-1,0 1,1 2,0 0,2 3,-4 4,-10 3,-8 0</inkml:trace>
  <inkml:trace contextRef="#ctx0" brushRef="#br0" timeOffset="262.968">29 558,'34'-5,"15"-6,5-2,-2 2,-6 3,-5 2,-10 3</inkml:trace>
  <inkml:trace contextRef="#ctx0" brushRef="#br0" timeOffset="1148.66">1045 134,'-34'26,"2"1,1 2,1 0,2 3,1 0,-10 17,28-36,-1 1,2 0,0 0,1 1,0 0,1 0,1 1,0 0,0 7,3-18,1 1,0-1,1 1,0-1,-1 1,2-1,-1 1,1-1,-1 0,1 1,1-1,-1 0,1 1,0-1,0 0,1 0,-1-1,1 1,0 0,1-1,-1 0,1 0,-1 0,1 0,0 0,1-1,-1 0,1 0,2 2,0-2,0 0,0 0,0 0,0-1,0 0,0-1,1 0,-1 0,1 0,-1-1,0 0,1 0,-1-1,1 0,-1-1,0 1,0-1,1-1,-1 1,-1-1,6-3,128-96,-116 82,-6 7,-1-1,0 0,-1-1,-1-1,0-1,-1 0,-1 0,-1-2,0 1,-2-1,0-1,-1 0,0-1,-2 0,-1 0,-1 0,0-1,1-20,-7 35,1 0,-2 0,1 1,-1-1,0 0,0 0,-1 1,1 0,-2-1,1 1,-1 0,0 0,0 1,0-1,-1 1,0 0,0 0,0 1,-1-1,1 1,-1 0,0 1,0-1,-1 1,1 1,-5-2,-1-1,-1 1,0 1,0 0,0 0,0 1,0 1,0 1,-1 0,1 0,0 1,0 1,0 0,-8 3,-12 6</inkml:trace>
  <inkml:trace contextRef="#ctx0" brushRef="#br0" timeOffset="2496.593">537 388,'81'11,"0"-3,1-3,-1-4,1-4,0-4,19-5,-8-8,-33 6,1 3,0 2,35 1,-70 8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6:39.4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0 226,'5'0,"6"0,7 0,4 0,3 0,3 0,1 0,1 0,-1 0,1 0,-1-5,-1-1,1 0,-1 1,0 2,-5 1</inkml:trace>
  <inkml:trace contextRef="#ctx0" brushRef="#br0" timeOffset="447.832">0 368,'15'0,"9"0,5 0,3 0,1 0,-1 0,-1 0,0 0,-2 0,0 0,-1 0,-4 0</inkml:trace>
  <inkml:trace contextRef="#ctx0" brushRef="#br0" timeOffset="1314.328">226 1,'2'3,"0"-1,0 1,1 0,-1-1,1 1,-1-1,1 0,0 0,0 0,0 0,0-1,0 1,0-1,0 0,1 0,-1 0,2 0,-1 1,30 10,-2 2,1 1,-2 1,0 2,24 18,-53-34,1 0,-1 0,0 0,0 0,0 0,0 1,-1-1,1 1,-1-1,1 1,-1 0,0-1,0 1,0 0,0 0,0 0,-1 0,1 0,-1 0,0 0,0 0,0 0,0-1,-1 1,1 0,-1 0,1 0,-1 0,0 0,0 0,-1-1,1 1,-1 0,1-1,-1 0,0 1,0-1,0 0,0 0,0 1,0-2,0 1,-1 0,0 0,-34 32,-2-3,0-1,-2-2,-7 2,-42 29,38-18,37-30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26:35.6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316 425,'1'-1,"-1"1,0 0,1-1,-1 1,1 0,-1-1,1 1,-1 0,1 0,-1 0,1-1,0 1,-1 0,1 0,-1 0,1 0,-1 0,1 0,-1 0,1 0,0 0,-1 0,1 0,-1 1,1-1,-1 0,1 0,-1 0,1 1,-1-1,1 0,-1 1,1-1,-1 0,1 1,-1-1,0 1,1-1,-1 1,0-1,1 0,-1 1,0 0,0-1,1 1,-1-1,0 1,0-1,0 1,0-1,0 1,0-1,0 1,0 0,0-1,0 1,0-1,0 1,0 0,5 39,-5-39,1 27,-2 0,-1 0,-2 0,0 0,-2 0,-1-1,-1 0,-10 20,-36 124,52-169,1 1,0 0,0-1,0 1,0 0,0 0,0-1,1 1,-1 0,1 0,0 0,0 0,0 0,0-1,1 1,-1 0,1 0,0 0,-1-1,1 1,0 0,1-1,-1 1,0 0,1-1,-1 0,1 1,0-1,0 0,0 0,0 0,0 0,1 0,-1-1,0 1,1-1,-1 1,1-1,0 0,-1 0,1 0,0 0,0-1,0 1,254-2,-211 1,-34 0</inkml:trace>
  <inkml:trace contextRef="#ctx0" brushRef="#br0" timeOffset="1367.676">1078 341,'-17'226,"-47"56,42-224,16-51</inkml:trace>
  <inkml:trace contextRef="#ctx0" brushRef="#br0" timeOffset="2049.731">1360 368,'226'-17,"-117"11,-107 9,0-1,0 1,0 0,-1 0,1 1,-1-1,0 0,0 0,0 1,0-1,0 0,-1 1,0-1,1 1,-1-1,-1 1,1-1,0 1,-1-1,0 0,1 1,-1-1,-1 0,1 1,0-1,-1 0,0 0,0 0,0 0,-1 1,1 0,-73 198,17-2,44-141,8-53</inkml:trace>
  <inkml:trace contextRef="#ctx0" brushRef="#br0" timeOffset="2369.169">1332 707,'5'0,"11"0,7 0,6-4,1-3,1 1,0 1,0 1,-1 2,-1 1,0 0,0 1,-1 1,0-1,0 0,0 0,-4 1</inkml:trace>
  <inkml:trace contextRef="#ctx0" brushRef="#br0" timeOffset="4558.608">2094 30,'-1'1,"-1"0,1 0,0 0,-1 0,1 0,0 0,0 1,0-1,0 0,0 1,0-1,0 1,0-1,1 1,-1-1,0 1,1 0,-1-1,1 1,0 0,0-1,0 1,-1 0,2-1,-1 1,0 0,0 0,0-1,1 1,-1 0,1-1,-1 1,1-1,0 2,0 0,11 76,19 234,-33 4,-24-149,26-165,1 1,-1-1,0 0,0 1,-1-1,1 0,-1 0,1 1,-1-1,0 0,0 0,0 0,-1 0,1 0,-1 0,0 0,1-1,-1 1,-1-1,1 1,0-1,0 0,-1 1,0-1,1-1,-1 1,0 0,0-1,0 1,0-1,0 0,0 0,-2 1,-29 6,0-1,-1-2,0-1,0-2,-19-1,-149 23,-329 47,202-26,39-16,123-19,-57 46,223-55,0-1,0 0,0 1,0-1,0 0,0 0,1 0,-1 0,0 0,0-1,0 1,0 0,0-1,0 0,0 1,0-1,1 0,-1 0,0 0,1 0,-1 0,1 0,-1-1,1 1,-1-1,1 1,0-1,0 1,0-1,0 1,0-1,0 0,0 0,0 0,1 1,-1-1,1 0,-1 0,1 0,0 0,-2-90,3 69,4-348,23 90,-29 244,0 27,0 0,1 0,0 0,0 0,1 1,1-1,-1 0,2 0,-1 1,1-1,1 1,4-9,-2 8,0 0,0 1,1 0,0 0,1 0,0 1,0 0,1 1,0 0,0 0,1 1,0 0,4-2,215-53,161-2,-310 55,0 3,0 4,15 4,28-1,186-3,-139-27,55-1,-101 12,-34 6,-78 10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4:54.3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24,'10'5,"7"1,7 0,3-1,2-2,1-1,0 0,0-2,-6-5,-1-1,0 0,0 1,2 1,-4-3,0-1,-9 1,-6 2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6:42.6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235 94,'-2'17,"0"0,-2 1,0-1,0-1,-2 1,0-1,-8 16,-5 12,8-11,-3-1,0 0,-3-1,0 0,-8 8,-38 61,51-83</inkml:trace>
  <inkml:trace contextRef="#ctx0" brushRef="#br0" timeOffset="965.062">264 65,'0'225,"27"-80,-26-129,-2-9,1 0,0 1,1-1,-1 0,1 1,1-1,0 0,0 0,0 0,1 0,0-1,0 1,0 0,1-1,0 0,0 0,1 0,-4-5,0-1,-1 1,1 0,0-1,0 1,0 0,0-1,0 1,0-1,0 1,0-1,0 0,0 0,0 1,0-1,0 0,0 0,0 0,0 0,0 0,0 0,0 0,0 0,0-1,0 1,0 0,0-1,0 1,0 0,0-1,0 1,0-1,0 0,0 1,-1-1,1 0,0 1,0-1,-1 0,1 0,0 0,-1 0,1 0,-1 1,1-1,-1 0,1-1,20-54,-17 44,72-196,-8 12,-38 115,-23 73,1 5</inkml:trace>
  <inkml:trace contextRef="#ctx0" brushRef="#br0" timeOffset="1435.941">771 262,'20'0,"10"0,5 0,2 0,-1 0,-1 0,-3 0,-1 0,-2 0,-5-4,-2-3,0 1,-4 2</inkml:trace>
  <inkml:trace contextRef="#ctx0" brushRef="#br0" timeOffset="1771.578">828 432,'14'0,"10"0,6 0,2 0,0-5,0-1,0 0,-2 1,-1 2,0 1,-5 0</inkml:trace>
  <inkml:trace contextRef="#ctx0" brushRef="#br0" timeOffset="2788.859">1279 629,'2'-14,"0"0,1 1,0-1,1 0,1 1,0 0,0 0,4-4,-2 1,0 1,1 0,1 1,0-1,1 2,1-1,0 2,1-1,0 1,1 1,0 0,0 1,1 1,1 0,0 1,-14 7,1 0,-1 0,1 0,0 0,-1 1,1-1,0 1,0-1,0 1,-1 0,1-1,0 1,0 0,0 0,-1 0,1 1,0-1,0 0,0 1,-1-1,1 1,0-1,-1 1,1 0,0 0,-1 0,1 0,-1 0,1 0,-1 0,0 1,1-1,-1 0,0 1,0-1,0 1,0-1,0 1,0-1,-1 1,1 0,0 0,-1-1,0 1,1 0,-1 0,0-1,0 1,0 0,0 0,0 0,-17 134,17-134,0-1,1 1,-1-1,1 0,-1 1,1-1,0 0,0 0,-1 0,1 1,0-1,0 0,0 0,0 0,0 0,0 0,0-1,1 1,-1 0,0 0,0-1,1 1,-1-1,0 1,1-1,-1 0,1 1,-1-1,0 0,1 0,-1 0,1 0,-1 0,0 0,1 0,-1-1,1 1,-1 0,0-1,1 1,-1-1,0 0,1 1,-1-1,0 0,0 0,1 0,59-41,-28 10,-14 11,1 2,0 0,2 2,0 0,1 1,0 2,8-4,-30 18,1-1,0 0,-1 0,1 1,0-1,0 1,-1 0,1-1,0 1,0 0,0 0,-1 0,1 0,0 1,0-1,-1 0,1 1,0-1,0 1,-1 0,1-1,0 1,-1 0,1 0,-1 0,1 0,-1 0,0 1,1-1,-1 0,0 1,0-1,0 0,0 1,0 0,0-1,0 1,-1-1,1 1,0 0,-1 0,1-1,-1 1,0 0,0 0,0 0,0-1,0 1,0 1,-6 94,-32 41,38-138,1 0,-1 0,1 0,-1-1,1 1,-1 0,1 0,0 0,-1 0,1 0,-1 0,1 0,-1 0,1 0,-1 0,1 0,-1 0,1 0,-1 0,1 1,-1-1,1 0,-1 0,1 0,-1 1,1-1,-1 0,1 1,-1-1,0 1,1-1,-1 0,0 1,1-1,-1 1,0-1,1 1,-1-1,0 1,0-1,0 1,0-1,1 1,-1-1,0 1,0-1,0 1,0-1,0 1,0-1,0 1,0 0,-1-1,1 1,0-1,0 1,0-1,0 1,-1-1,1 1,0-1,-1 0,1 1,9-10</inkml:trace>
  <inkml:trace contextRef="#ctx0" brushRef="#br0" timeOffset="3506.48">2408 206,'-35'15,"0"2,2 1,0 1,1 2,1 1,1 2,1 1,1 1,-7 11,-5 41,39-76,1 0,0 0,-1 0,1 0,0 1,0-1,1 0,-1 0,0 0,1 0,-1 0,1 1,0-1,0 0,0 0,0-1,0 1,0 0,0 0,0 0,1-1,-1 1,1-1,-1 1,1-1,0 1,-1-1,1 0,0 0,0 0,0 0,0 0,0 0,0-1,0 1,0-1,3 1,4-1,0 0,0-1,0 0,0-1,0 0,0 0,0-1,0 0,-1-1,0 1,1-2,-1 1,-1-1,1 0,-1-1,0 0,1-1,19-12,128-123,-145 131,-10 10,1 0,-1 0,1 0,-1 0,1 0,0-1,-1 1,1 1,0-1,0 0,0 0,0 0,0 0,0 0,0 1,0-1,0 0,0 1,0-1,0 1,0-1,1 1,-1 0,0 0,0-1,1 1,-1 0,0 0,0 0,1 0,-1 0,0 0,0 1,0-1,1 0,-1 1,0-1,0 1,0-1,0 1,0-1,1 1,-1 0,0 0,-1-1,1 1,0 0,0 0,0 0,0 0,-1 0,1 0,0 0,-1 0,1 1,-1-1,1 0,-1 0,0 0,0 1,1-1,-1 0,0 1,16 197,-10-173,-1 0,-1 1,-2-1,0 1,-2-1,-1 1,-1-1,-1 1,-6 19,4-34,0 0,-2 0,0-1,0 0,0 0,-2-1,1 1,-1-2,-1 1,0-2,0 1,-1-1,0-1,0 0,-1 0,1-1,-1-1,-1 0,1 0,-1-1,0-1,0 0,-3-1,14-1,0 0,1 0,-1-1,0 1,0-1,0 1,0-1,0 0,0 0,0 0,-1 0,1 0,0 0,0-1,0 1,0-1,0 1,0-1,1 0,-1 1,0-1,0 0,0-1,1 1,-1 0,0 0,1-1,-1 1,1 0,0-1,0 0,-1 1,1-1,0 0,0 0,0 1,1-1,-1 0,0 0,1 0,-1 0,1 0,-1 0,1 0,0 0,0 0,0 0,0 0,1-2,7-14,1 0,1 1,1 0,0 0,1 1,1 1,0 0,2 0,-1 2,2 0,-1 0,2 2,10-6,18-18,-27 20,-8 6,-1 0,2 0,-1 1,1 0,0 1,0 0,1 0,0 2,0-1,1 2,0 0,-1 0,1 1,0 0,1 2,2-1,2 6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6:53.4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801 0,'-138'11,"-63"25,32-2,167-35,1 1,0 0,0-1,0 1,0 0,0 0,0 0,-1 0,1 0,0 0,0 1,0-1,0 0,0 0,0 1,0-1,-1 1,1-1,0 1,0-1,1 1,-1 0,0 0,0-1,0 1,0 0,1 0,-1 0,0 0,1 0,-1 0,0 0,1 0,0 0,-1 0,1 0,-1 0,1 0,0 0,0 0,0 1,0-1,0 0,0 0,0 0,0 0,0 0,0 0,1 1,-1-1,0 0,1 0,-1 0,1 0,-1 0,1 0,0 0,-1 0,1 0,0-1,0 1,0 0,-1 0,1-1,0 1,0 0,1 0,129 31,-19-16,-111-16,1 1,-1-1,0 1,0-1,0 1,1-1,-1 1,0 0,0 0,0-1,0 1,0 0,0 0,0 0,-1 0,1 0,0 0,0 0,-1 1,1-1,-1 0,1 0,-1 0,1 1,-1-1,0 0,0 1,0-1,0 0,0 0,0 1,0-1,0 0,0 1,0-1,-1 0,1 1,0-1,-1 0,1 0,-1 0,0 1,1-1,-2 1,-41 42,-266 104,273-131,20-11,1 1,0 0,1 1,0 1,0 1,1 0,0 0,-1 2,13-10,0-1,-1 0,1 0,0 1,0-1,0 1,0-1,0 1,0 0,0-1,0 1,1 0,-1-1,1 1,-1 0,1 0,-1 0,1-1,0 1,0 0,0 0,0 0,1 0,-1-1,0 1,1 0,-1 0,1 0,0-1,-1 1,1 0,0-1,0 1,0-1,0 1,0-1,1 1,-1-1,0 0,1 0,-1 0,1 1,-1-1,1-1,-1 1,1 0,0 0,-1 0,1-1,0 1,0-1,0 0,-1 1,1-1,1 0,31 5,0-2,0-1,0-2,32-3,8 0,-15 4,-37 0,-1 0,1-2,0 0,-1-2,1 0,9-4,-13 1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6:54.3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157 58,'-17'73,"-1"-3,-70 211,55-223,33-56,3-9</inkml:trace>
  <inkml:trace contextRef="#ctx0" brushRef="#br0" timeOffset="369.403">130 29,'14'0,"15"0,7-5,2-1,-1 0,-1 1,-3 2,-1 1,-3 1,0 0,-5 6,-12 1,-8 1</inkml:trace>
  <inkml:trace contextRef="#ctx0" brushRef="#br0" timeOffset="651.633">157 255,'25'0,"11"0,6 0,0 0,-3 0,-7 0</inkml:trace>
  <inkml:trace contextRef="#ctx0" brushRef="#br0" timeOffset="1021.59">666 312,'-9'9,"-9"9,-5 0,0 3,0 2,4 2,0-3,-1-1,2 2,0-4,3 0,-1-4,2-4</inkml:trace>
  <inkml:trace contextRef="#ctx0" brushRef="#br0" timeOffset="1368.322">497 255,'0'15,"4"8,8 7,0 2,4-4,-2-2,3-1,-2 0,-4 1,-3 1,-4 0,3-4,0-6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6:56.7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1,'5'0,"6"0,6 0,5 0,4 0,2 0,1 0,0 0,1 0,-1 0,0 0,0 0,-1 0,-4 0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6:57.1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23,'24'-5,"12"-1,6 0,-1 1,-6 6,-5 3,-2 1,-2 0,-5-7,-5-2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6:58.9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1 449,'0'-14,"1"-1,0 0,1 1,1 0,0-1,1 1,0 0,1 1,1-1,0 1,1 0,0 0,13-17,1 1,1 0,2 2,1 1,12-9,-35 32,0 1,0-1,0 1,0 0,1 0,-1-1,1 2,-1-1,1 0,0 1,0-1,0 1,0 0,0 0,0 0,0 0,0 0,0 1,0-1,0 1,1 0,-1 0,0 0,0 1,0-1,1 1,-1-1,0 1,0 0,0 0,0 1,0-1,-1 1,1-1,0 1,0 0,-1 0,0 0,1 0,-1 0,0 1,0-1,0 1,1 2,5 12,-1 1,0 1,-2-1,0 1,-1 0,-1 0,0 6,-10 62,24-101,94-124,-84 107,2 2,1 0,1 2,34-22,-63 47,-1 0,1 1,0-1,0 1,0-1,0 1,0-1,0 1,0 0,1 0,-1 0,0 1,0-1,1 0,-1 1,1 0,-1-1,1 1,-1 0,0 0,1 0,-1 1,1-1,-1 1,0-1,1 1,-1 0,0 0,1 0,-1 0,0 0,0 0,0 1,0-1,0 1,0-1,-1 1,1 0,0 0,-1 0,1 0,0 0,1 11,0 0,-1 0,0 0,-1 0,-1 0,0 1,-1-1,0 0,-1 0,0 0,-1 0,-2 5,-8 60,13-54,4-6</inkml:trace>
  <inkml:trace contextRef="#ctx0" brushRef="#br0" timeOffset="19285.841">1327 110,'-1'-2,"1"-1,-1 1,1-1,-1 1,0-1,0 1,0 0,0-1,0 1,-1 0,1 0,-1 0,1 0,-1 0,0 0,0 1,0-1,0 0,0 1,0 0,0-1,0 1,-1 0,1 0,-1 0,1 0,0 1,-1-1,1 1,-3-1,-79-5,75 7,0 0,0 1,0 0,0 0,0 1,0 0,1 1,0-1,-1 2,1-1,1 1,-1 0,1 1,0 0,0 0,0 1,1 0,0 0,1 0,-1 0,1 1,1 0,0 0,0 1,0-1,1 1,0 0,1 0,0 0,0 0,1 0,0 0,1-3,-1 0,1-1,0 1,0-1,1 1,0-1,0 1,0-1,1 1,-1-1,1 0,1 1,-1-1,1-1,0 1,0 0,0 0,0-1,1 0,0 0,0 0,0 0,0-1,1 1,-1-1,1 0,0 0,0-1,0 0,0 0,1 0,-1 0,1-1,-1 0,1 0,-1 0,1-1,-1 1,5-2,3-2,0-1,-1-1,1 0,-1 0,0-2,0 1,-1-1,0-1,0 0,-1-1,0 0,-1 0,0-1,0 0,-1-1,0 0,-1 0,0-1,-1 0,0 0,-1 0,0-1,0-2,10-15,-15 29,0 1,0-1,0 0,1 1,-1-1,0 1,0-1,0 1,1-1,-1 1,0-1,0 1,1-1,-1 1,0-1,1 1,-1-1,1 1,-1 0,0-1,1 1,-1 0,1-1,-1 1,1 0,-1 0,1-1,-1 1,1 0,0 0,-1 0,1 0,-1 0,1 0,-1 0,1 0,0 0,-1 0,1 0,-1 0,1 0,-1 0,1 0,-1 1,1-1,-1 0,1 0,-1 1,1-1,-1 0,1 1,-1-1,1 0,-1 1,0-1,1 1,-1-1,0 1,1-1,-1 1,0-1,1 1,-1-1,0 1,0-1,0 1,0-1,15 42,-15-39,4 14,-1-1,2 0,0-1,1 1,1-1,0 0,1-1,0 0,1 0,11 12,-11-20,0 0,1-1,0 0,0 0,0-1,0 0,1-1,-1 0,1 0,0-1,2-1,8 2</inkml:trace>
  <inkml:trace contextRef="#ctx0" brushRef="#br0" timeOffset="23154.585">2004 307,'-5'0,"-6"10,-6 8,0 5,-3-1,3 1,0-3,2-2,-1-2,2 0,4-2</inkml:trace>
  <inkml:trace contextRef="#ctx0" brushRef="#br0" timeOffset="23404.03">1836 195,'4'39,"7"16,6 5,5-3,4-12,-3-8,0-11,-5-5,0-6,-3-6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0:43.98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30,'57'17,"1"-2,0-3,1-3,0-2,1-3,-1-3,1-2,9-3,33 2,86 2,321-12,-315-2,1 9,153 17,118 33,-165-14,527-33,-631-26,-5 16,38-3,-105 13,137-25,285-3,-122 32,-312 8,111-3,-78-21,0 8,117 9,46 25,-72-30,43-54,-256 55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0:44.97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1 131,'538'-47,"-201"25,-157 10,119 9,-10 1,103-24,626 25,-885-16,-116 19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0:50.4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310 310,'-16'432,"-19"-263,-22-39,53-122</inkml:trace>
  <inkml:trace contextRef="#ctx0" brushRef="#br0" timeOffset="634.912">0 338,'23'-27,"1"0,1 1,2 1,0 2,1 1,2 1,0 1,13-5,-16 8,0 2,1 0,1 2,0 1,1 1,0 1,0 2,1 1,0 2,0 1,1 1,-1 2,1 1,0 1,-22 0,0 1,0 0,-1 1,1 0,0 0,-1 1,0 0,0 0,0 1,0 1,-1-1,0 1,0 1,0 0,-1 0,0 0,0 1,-1 0,0 0,-1 0,1 1,0 2,-6-1,0 0,0 0,-1-1,0 1,0 0,-1-1,-1 1,1-1,-1 0,-1 0,0 0,0 0,-1 0,0-1,-1 0,1 0,-2 0,1-1,-1 0,0 0,0-1,-21 22,-1-2,-1-1,-1-1,-1-1,-1-2,0-2,-2-1,0-1,-23 6,-47 26,104-47,1-1,-1 0,0 1,1-1,-1 1,1 0,-1-1,1 1,0-1,0 1,0 0,0-1,0 1,0-1,0 1,0 0,1-1,-1 1,0-1,1 1,0-1,-1 1,1-1,0 1,0-1,-1 0,1 1,0-1,1 0,-1 0,0 0,0 0,0 0,1 0,-1 0,0 0,1 0,-1-1,1 1,0 0,4 4,38 38,126 102,-55-68,-98-69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1:11.45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55,'99'7,"0"-5,0-4,0-4,47-11,-100 12,87-12,0 6,1 5,0 7,16 7,399 39,-99-18,-52-19,-250 2,1-6,2-7,-64 0,155-27,378 29,-394-29,40 16,-167 0,0 5,0 4,38 6,4-1,1078-2,-993 29,-1-31,-37-24,388 25,467 1,-846 27,29 4,544-32,1727 1,-2214-28,-73 15,-83 1,1 5,85 9,-66-1,-75-7,-53 6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4:54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0,'19'5,"16"1,7 0,1-1,-2-1,-4-7,-2-2,-3-1,-7 2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1:17.5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317 1,'-27'54,"1"-11,-2-1,-2-1,-2-2,-5 2,-81 71,99-98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1:18.4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210 188,'0'45,"1"-8,-1 0,-1-1,-3 1,-1-1,-1 0,-6 15,2-20,-2-1,0 0,-2-1,-2-1,-5 8,-59 98,63-82,31-53,-5-7</inkml:trace>
  <inkml:trace contextRef="#ctx0" brushRef="#br0" timeOffset="717.017">97 498,'0'6,"1"0,-1 0,2 0,-1-1,0 1,1-1,0 1,1-1,-1 0,1 0,0 0,0 0,1 0,-1-1,1 1,0-1,0 0,1 0,-1 0,1-1,0 0,0 0,0 0,0 0,0-1,1 0,-1 0,1 0,-1-1,1 0,0 0,0 0,0-1,-1 0,1 0,0 0,0-1,0 1,0-2,5-5,0 0,-1-1,0 0,0-1,-1 0,0 0,-1-1,0-1,0 1,-1-1,-1 0,0-1,0 1,-1-1,-1 0,0-1,1-4,16-33,109-206,-98 127,-50 150,-18 144,30 148,-6-243,8-58,1-1,1 1,0 0,1 0,0 0,1 0,0 0,1 0,1 3,3 3</inkml:trace>
  <inkml:trace contextRef="#ctx0" brushRef="#br0" timeOffset="7549.837">887 498,'-38'-16,"30"17,0-1,0 1,1 1,-1-1,0 1,1 1,-1-1,1 1,0 1,0-1,0 1,0 0,1 1,-1-1,1 2,0-1,1 0,-3 4,7-7,1 1,-1-1,1 1,0-1,0 0,0 1,0-1,0 1,0-1,1 0,-1 1,1-1,0 1,-1-1,1 0,0 0,1 0,-1 1,0-1,0 0,1-1,-1 1,1 0,0 0,0 0,0-1,-1 1,1-1,1 0,-1 0,0 1,0-1,0 0,1-1,0 1,20 19,-20-18,-1 0,0 0,0 0,0 0,0 0,-1 0,1 1,-1-1,1 1,-1-1,0 1,0 0,0 0,0-1,0 1,-1 0,1 0,-1 0,0 0,0-1,0 1,0 0,0 0,-1 0,1 0,-1 0,0-1,0 1,0 0,0-1,0 1,-1 0,1-1,-1 0,0 1,1-1,-1 0,0 0,0 0,-1 0,1 0,0 0,-1-1,1 1,-1-1,1 0,-1 1,1-1,-1 0,0-1,-1 1,-74-1,58-7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1:44.33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0 131,'88'1,"226"-13,199-35,-19-8,-380 38,-98 29,-17-2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1:49.91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0 114,'1'-2,"1"0,-1 1,1-1,-1 0,1 0,0 1,0-1,-1 1,1 0,0-1,1 1,-1 0,0 0,0 0,0 1,0-1,1 0,-1 1,0 0,1-1,-1 1,0 0,1 0,-1 0,1 1,0-2,141 24,-30 5,93 3,47-42,35-25,56 25,-255 12,186 28,520-30,-560-26,-60 15,-76 0,0 5,0 4,32 7,11-2,3838-2,-3454 27,827-27,114 0,-865-25,800-35,-461 32,-238 28,-636 0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2:03.3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243 255,'31'-21,"-12"6,0 1,1 1,1 0,0 2,0 0,1 2,1 0,-1 1,1 2,1 0,-1 1,1 2,-18 2,-1 0,1 1,-1-1,1 1,0 1,-1-1,1 1,-1 0,1 0,-1 0,1 1,-1 0,0 0,0 1,0-1,0 1,0 0,-1 0,1 1,-1-1,0 1,0 0,0 0,0 0,-1 1,3 3,1 8,-1 0,0 1,-1-1,-1 1,0 1,-1-1,-1 0,-1 1,-1-1,0 0,-1 1,-1 5,0 16,-29 264,32-203,-39-166,33 57,-1 0,1 1,-2 0,1 0,-1 0,0 1,-1 0,0 1,0-1,0 1,-1 1,0 0,0 0,0 1,0 0,-1 0,0 1,0 0,0 1,0 0,0 1,0 0,0 0,-1 1,1 1,-14 6,1 0,1 2,0 1,0 1,0 0,2 2,0 0,0 2,1 0,1 1,0 0,-1 4,15-16,-21 19,1 1,1 1,1 1,1 1,-12 20,19-22</inkml:trace>
  <inkml:trace contextRef="#ctx0" brushRef="#br0" timeOffset="520.618">384 536,'424'-125,"-306"101,-117 24,0 0,-1-1,1 1,0 0,-1 0,1 0,0 0,0 0,0 0,-1 0,1 0,0 0,0 0,-1 0,1 0,0 1,-1-1,1 0,0 0,0 1,-1-1,1 1,-1-1,1 0,0 1,-1-1,1 1,-1 0,1-1,-1 1,1-1,-1 1,0 0,1-1,-1 1,0 0,1-1,-1 1,0 0,0 0,0-1,1 1,-1 0,0 0,0-1,0 1,0 0,-1 0,1-1,0 1,0 0,0 0,0-1,-1 1,1 0,0-1,-1 1,1 0,-1-1,1 1,-1 0,1-1,-1 1,1-1,-1 1,0-1,-1 7,-16 49,12-44,1 0,1 0,0 1,1-1,0 1,1-1,1 1,0 0,0 0,1 0,1 0,0 1,5 5</inkml:trace>
  <inkml:trace contextRef="#ctx0" brushRef="#br0" timeOffset="5105.935">1146 593,'5'-5,"1"4,0 6,4 2,0 6,-2 4,-2 5,-7 3,-3 2,-6 2,4-10,3-12,1-7</inkml:trace>
  <inkml:trace contextRef="#ctx0" brushRef="#br0" timeOffset="5336.573">1202 198,'-9'5,"1"1,7 0,4-1</inkml:trace>
  <inkml:trace contextRef="#ctx0" brushRef="#br0" timeOffset="6118.432">1513 452,'0'-14,"0"22,-1 24,-47 148,23-103,14-61,14-47,10-9,0 1,3 1,1 0,2 1,20-28,-39 64,0 1,0-1,0 1,0-1,0 1,0-1,0 1,0-1,0 1,0 0,0-1,0 1,0-1,1 1,-1-1,0 1,0 0,1-1,-1 1,0-1,1 1,-1 0,0-1,1 1,-1 0,0 0,1-1,-1 1,1 0,-1 0,0 0,1-1,-1 1,1 0,-1 0,1 0,-1 0,1 0,-1 0,1 0,-1 0,1 0,-1 0,0 0,1 0,-1 0,1 0,-1 1,1-1,-1 0,1 0,-1 0,0 1,1-1,-1 0,1 1,-1-1,0 0,1 1,-1-1,0 0,0 1,1-1,-1 1,4 33,-3-23,-1-2,0 1,1-1,0 0,1 1,0-1,0 0,1 0,0 0,1 0,0-1,0 1,1-1,0 0,0 0,1-1,0 1,1-1,-1-1,1 1,0-1,1 0,0-1,0 0,6 3,-10-7,0-1,1 0,-1 0,0 0,0-1,0 1,0-1,0 0,0 0,0-1,0 1,0-1,-1 0,1 0,-1 0,1 0,-1 0,0-1,0 0,0 0,0 0,0 0,0 0,0-1,53-87,-22 4,-28 62</inkml:trace>
  <inkml:trace contextRef="#ctx0" brushRef="#br0" timeOffset="6670.67">2247 424,'-18'11,"2"0,-1 2,2 0,0 0,0 1,1 1,1 0,1 1,0 1,1 0,-1 2,11-16,-1 0,1 0,0-1,-1 1,2 0,-1 0,0 0,0 0,1 0,0 0,0 0,-1 1,2-1,-1 0,0 0,1 0,-1 0,1 0,0 0,0 0,0 0,0-1,1 1,-1 0,1 0,0-1,0 1,0-1,0 0,0 0,0 1,0-1,1 0,-1-1,1 1,0 0,-1-1,1 0,0 1,0-1,0 0,0 0,0-1,0 1,0-1,0 1,6-1,0 1,0-1,-1 0,1-1,0 0,0 0,0-1,-1 0,1-1,-1 1,0-2,1 1,-2-1,1-1,0 1,-1-1,0-1,0 1,4-5,5-5,-1 0,-1-1,0-1,-1-1,0 0,-2-1,5-9,7-16,-1-1,-2-1,-3-1,8-31,-23 68,-1-1,1 1,-1 0,-1 0,0 0,-1 0,0 0,0-1,-1 1,0 0,-1 1,0-1,-1 0,0 1,0 0,-1 0,0 0,0 0,-1 1,-1 0,1 0,-7-5,9 10,0 0,-1 1,1 0,0 0,-1 0,1 1,-1-1,1 1,-1 0,0 1,1-1,-1 1,0 0,0 0,0 0,1 1,-1-1,0 1,1 0,-1 1,1-1,-1 1,1 0,0 0,-1 0,1 0,0 1,-1 1,-6 3,1 1,-1 0,2 0,-1 1,1 1,1-1,0 1,0 1,1-1,-1 3,0 0,1 1,1 0,0 1,1-1,0 1,1 0,1 1,0-1,1 0,1 1,0 0,1-1,2 11,6-7,0 0,2-1,0 0,1 0,1-1,1-1,0 0,1-1,0 0,2-1,-1 0,2-2,0 0,15 9,-4-4,0-1,0-1,2-2,-1 0,2-2,0-2,24 5,-30-9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2:16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0 143,'34'7,"1"-1,-1-2,1-2,-1-1,1-1,0-2,-1-2,0-1,0-1,0-2,15-6,-43 12,0 0,-1-1,1 0,-1 1,1-1,-1-1,0 1,-1-1,1 0,-1 0,1-1,-1 1,0-1,-1 0,1 0,-1 0,0 0,0-1,-1 1,1-1,-1 0,-1 1,1-1,-1-2,-1 8,1-1,-1 1,0-1,0 1,0-1,0 1,0-1,-1 1,1-1,0 1,0-1,0 1,0 0,0-1,-1 1,1-1,0 1,0-1,-1 1,1 0,0-1,-1 1,1 0,0-1,-1 1,1 0,-1 0,1-1,0 1,-1 0,1 0,-1-1,1 1,-1 0,1 0,-1 0,1 0,-1 0,1 0,-1 0,1 0,0 0,-1 0,1 0,-1 0,1 0,-1 0,1 1,-1-1,1 0,-1 0,1 0,0 1,-1-1,1 0,-1 1,1-1,0 0,-1 1,1-1,0 0,-1 1,1-1,0 0,0 1,0-1,-1 1,1-1,0 1,0-1,-22 31,8 7,1 1,3 1,1 0,1 0,3 0,1 1,3 0,0 0,6 35,-4-18,-1-39,2 35,-3-1,-2 0,-3-1,-4 15,7-53,0 0,-1 0,-1 0,0-1,0 1,-2-2,0 1,0-1,-1 0,0 0,-1-1,-1 0,0 0,0-1,-1-1,0 0,0 0,-4 0,10-4,0-1,-1 0,0-1,0 1,0-1,0 0,-1-1,1 1,-1-1,1-1,-1 1,0-1,0 0,0-1,0 1,1-1,-1-1,0 1,0-1,0-1,1 1,-1-1,0 0,1 0,0-1,-1 0,1 0,0-1,1 1,-1-1,-2-3,5 3,0-1,0 0,0-1,1 1,-1 0,1-1,1 1,-1-1,1 0,0 1,0-1,1 0,0 0,0 0,0 0,0 1,1-1,0 0,0 0,1 1,0-3,53-113,-32 86,2 2,2 0,1 2,1 0,2 3,32-24,-54 44,1 1,0 1,0 0,1 0,-1 1,2 0,-1 1,0 0,1 1,-1 0,1 1,0 1,0-1,3 2,10 0</inkml:trace>
  <inkml:trace contextRef="#ctx0" brushRef="#br0" timeOffset="357.588">847 481,'-12'3,"-1"0,1 0,0 2,0-1,1 2,-1-1,1 2,0-1,1 2,-1-1,1 1,1 1,0 0,0 0,-4 6,12-13,0 0,-1 1,1-1,0 1,0-1,0 1,1-1,-1 1,1 0,-1-1,1 1,0 0,0 0,0-1,0 1,0 0,1-1,-1 1,1-1,0 1,0 0,0-1,0 1,0-1,1 0,-1 1,1-1,-1 0,1 0,0 0,0 0,0 0,0 0,0-1,0 1,0-1,1 1,-1-1,0 0,3 1,3 2,1 0,-1-1,1 0,0 0,-1-1,1 0,1-1,-1 0,0 0,0-1,8-1,-5 1,0-1,1-1,-1 0,0-1,0-1,-1 1,1-2,-1 1,0-2,0 0,0 0,-1-1,0 0,0 0,-1-1,0-1,0 0,-1 0,0 0,-1-1,0 0,0-1,-1 1,3-9,-8 14,-1 0,1 0,-1 1,0-1,0 0,-1 0,0 0,0 0,0 1,0-1,-1 0,1 1,-1-1,-1 1,1 0,0-1,-1 1,0 0,0 1,0-1,-1 0,1 1,-1 0,1 0,-3-1,-3-3,0 0,-1 1,0 0,0 1,0 0,-1 0,0 1,0 1,0 0,-3 0,1 2,-1 0,1 2,0-1,-1 2,1 0,0 0,0 2,0-1,1 1,-1 1,1 1,0-1,0 2,1 0,0 0,0 1,0 0,1 1,1 0,-1 1,1 0,1 0,0 1,-1 3,-4 7</inkml:trace>
  <inkml:trace contextRef="#ctx0" brushRef="#br0" timeOffset="723.132">1214 565,'28'60,"-28"-59,1 0,-1 0,1 0,0-1,0 1,-1 0,1 0,0-1,0 1,0 0,0-1,0 1,0-1,0 1,0-1,0 1,0-1,0 0,0 0,0 1,0-1,0 0,0 0,0 0,0 0,0 0,1 0,-1-1,0 1,0 0,0 0,0-1,0 1,0-1,0 1,0-1,0 1,0-1,-1 0,1 1,0-1,0 0,0 0,-1 1,1-1,0 0,-1 0,1 0,-1 0,1 0,-1 0,1 0,-1 0,0 0,1-1,87-130,-78 120,1 1,1 1,-1-1,2 2,-1 0,1 0,0 1,1 1,0 0,9-2,1 4,-6 6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2:13.0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0 282,'5'4,"0"0,1 0,0 0,-1-1,1 0,0 0,0-1,1 1,-1-1,1-1,-1 1,1-1,-1 0,1-1,0 1,-1-1,1-1,0 1,-1-1,1 0,-1-1,1 0,-1 0,0 0,0 0,6-4,6-8,-1 0,0-1,-1-1,-1 0,-1-2,0 1,-1-2,9-17,-22 35,0 0,0 0,0 0,1 0,-1 0,0 0,0 0,1 0,-1 0,1 0,-1 0,1 0,-1 0,1 0,-1 0,1 0,0 0,-1 0,1 1,0-1,0 0,0 1,0-1,0 0,-1 1,1-1,0 1,0-1,1 1,-1 0,0-1,0 1,0 0,0 0,0 0,0 0,0 0,0 0,0 0,0 0,0 0,0 1,1-1,-1 0,0 1,0-1,0 1,0-1,-1 1,1-1,0 1,0-1,0 1,0 0,0 0,16 101,9 108,22 35,-28-208,-20-37,0 1,1-1,-1 1,1-1,-1 1,1-1,-1 0,1 1,0-1,-1 0,1 1,-1-1,1 0,0 1,-1-1,1 0,0 0,-1 0,1 0,0 0,-1 0,1 0,0 0,-1 0,1 0,0 0,-1 0,1-1,0 1,-1 0,1 0,0-1,-1 1,1 0,-1-1,1 1,-1 0,1-1,-1 1,1-1,-1 1,1-1,-1 1,0-1,1 0,-1 1,0-1,1 1,-1-1,0 0,0 1,0-1,1 0,-1 1,0-1,0 0,0 1,68-200,96-251,-151 405,-13 40,-3 7</inkml:trace>
  <inkml:trace contextRef="#ctx0" brushRef="#br0" timeOffset="847.424">762 734,'-42'54,"76"-130,-23 57,2 1,0 0,0 1,2 1,0 0,1 1,1 0,8-5,-24 19,0 0,0 0,1 0,-1 0,0 0,1 0,-1 0,1 0,0 1,-1-1,1 0,-1 1,1 0,0-1,-1 1,1 0,0 0,0 0,-1 0,1 0,0 0,-1 0,1 1,0-1,-1 1,1-1,0 1,-1-1,1 1,-1 0,1 0,-1 0,1 0,-1 0,0 0,0 0,1 0,-1 1,0-1,0 1,0-1,0 0,-1 1,1-1,0 1,0 0,-1-1,1 1,-1 0,0-1,1 1,-1 0,0-1,0 1,0 1,6 135,-6-137,0 0,0 0,1-1,-1 1,0 0,0 0,1 0,-1 0,0 0,1-1,-1 1,1 0,-1 0,1-1,-1 1,1 0,0-1,-1 1,1-1,0 1,0-1,-1 1,1-1,0 1,0-1,0 0,-1 1,1-1,0 0,0 0,0 1,0-1,0 0,0 0,-1 0,1 0,0 0,0-1,0 1,0 0,0 0,0 0,-1-1,1 1,0-1,0 1,0 0,-1-1,1 1,0-1,0 0,-1 1,1-1,-1 0,42-37,-39 34,15-16,-6 5,0 1,1 0,0 1,1 1,1 0,0 1,0 0,1 1,7-2,-22 11,1 0,-1 1,0-1,1 1,-1-1,1 1,-1-1,1 1,-1 0,1 0,-1 0,1 0,-1 0,1 0,-1 0,1 0,-1 0,1 1,-1-1,0 1,1-1,-1 1,1 0,-1-1,0 1,0 0,1 0,-1 0,0 0,0 0,0 0,0 0,0 0,0 1,0-1,-1 0,1 0,0 1,-1-1,1 1,-1-1,1 0,-1 1,-2 66,-36 22,23-65</inkml:trace>
  <inkml:trace contextRef="#ctx0" brushRef="#br0" timeOffset="1476.528">1665 565,'-14'1,"-1"2,1 0,0 0,0 2,0 0,1 0,-1 1,1 1,1 0,-1 1,1 0,1 1,0 0,0 1,0 0,1 1,1 0,-4 6,-11 8,-1-10,24-32,24-9,0 1,2 1,0 1,2 1,0 1,1 2,6-2,12-11,-44 30,-1 1,0-1,1 0,-1 1,1-1,-1 1,1 0,0-1,0 1,-1 0,1 0,0 0,0 0,0 1,0-1,0 0,0 1,1-1,-1 1,0 0,0 0,0 0,0 0,0 0,0 0,1 1,-1-1,0 1,0-1,0 1,0 0,0 0,0 0,0 0,-1 0,1 0,0 0,0 1,-1-1,1 0,-1 1,1 0,0 1,17 90,13 63,-29-125,-7-25</inkml:trace>
  <inkml:trace contextRef="#ctx0" brushRef="#br0" timeOffset="1694.851">1524 592,'34'0,"20"5,6 2,-2-1,-7-1,-11 3,-9 1,-8-2</inkml:trace>
  <inkml:trace contextRef="#ctx0" brushRef="#br0" timeOffset="2064.782">2399 424,'-30'39,"-2"-1,-1-1,-2-2,-6 3,-23 23,59-55,0-1,-1 0,0-1,0 0,0 1,0-2,-1 1,1-1,-1 0,0 0,0-1,0 0,0 0,0-1,-1 0,-6-3</inkml:trace>
  <inkml:trace contextRef="#ctx0" brushRef="#br0" timeOffset="2309.838">2089 452,'9'14,"14"20,6 8,0 2,-2-2,0-7,-4-6,-2-7,1-3,1-5,-4 1,1-3,-4-3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2:17.8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1 331,'154'-193,"-115"149,33-49,-72 94,0-1,0 0,0 1,0-1,0 1,1-1,-1 1,0-1,0 0,0 1,1-1,-1 0,0 1,1-1,-1 0,0 1,1-1,-1 0,0 1,1-1,-1 0,1 0,-1 0,0 1,1-1,-1 0,1 0,-1 0,1 0,-1 0,0 0,1 0,-1 0,1 0,-1 0,1 0,-1 0,1 0,-1 0,0 0,1 0,-1-1,1 1,-1 0,1 0,-1 0,0-1,1 1,-1 0,0-1,1 1,-1 0,0-1,1 1,-1 0,0-1,0 1,0-1,1 1,-1 0,0-1,0 1,0-1,0 39,-13 19,11-50,-1-1,1 0,1 1,-1-1,1 1,0 0,1 0,-1-1,1 1,1 0,-1 0,1-1,1 1,-1 0,1-1,0 1,1 1,-1-3,1 0,-1 0,1 0,0-1,1 1,-1-1,1 1,0-1,0 0,0-1,1 1,-1-1,1 1,0-1,0-1,0 1,0-1,0 0,0 0,1 0,-1-1,1 0,-1 0,1 0,0-1,-1 0,1 0,0 0,-1-1,1 0,0 0,-1 0,0-1,1 1,-1-1,0-1,1 0,15-8,-1-2,0-1,-1 0,-1-1,0-1,-1-1,-1-1,-1 0,0-1,-1 0,-1-1,-1-1,-1-1,2-11,-14 21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2:18.1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188 0,'0'1,"-19"12,1 2,1 0,0 1,1 0,1 2,1 0,0 0,1 2,2-1,-1 1,-5 16,17-34,-1-1,0 1,1 0,-1-1,0 1,1 0,0 0,-1-1,1 1,0 0,0 0,0-1,0 1,0 0,1-1,-1 1,1 0,-1 0,1-1,-1 1,1 0,0-1,0 1,-1-1,1 1,0-1,1 0,-1 1,0-1,0 0,1 0,-1 0,0 0,1 0,-1 0,1 0,-1 0,1 0,0-1,-1 1,1-1,0 1,-1-1,1 0,0 1,1-1,81-16,-75 12,1 0,-1 0,0-1,-1 0,1-1,-1 0,0 0,0-1,-1 0,0 0,0-1,-1 0,0 0,0 0,-1-1,0 0,0 0,-1 0,0 0,-1-1,1-4,-4 10,0 0,0-1,-1 1,0 0,1-1,-2 1,1 0,0 0,-1 0,0 0,0 0,0 0,0 0,0 1,-1-1,0 1,0 0,0 0,0 0,0 0,-1 0,1 0,-1 1,1 0,-1 0,0 0,0 0,0 1,0-1,-1 1,1 0,0 0,0 1,-1-1,1 1,0 0,-1 0,1 0,0 1,-1-1,0 2,-15 3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2:18.8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330 1,'-249'120,"215"-89,34-30,-1 0,1 0,0 0,0 0,-1 0,1 0,0 0,0 0,0 0,0 0,0 0,1 0,-1 0,0 0,0 0,1 0,-1 0,0 0,1 0,-1 0,1-1,-1 1,1 0,0 0,-1 0,1-1,0 1,-1 0,1-1,0 1,0-1,0 1,-1-1,1 1,0-1,0 1,0-1,0 0,0 0,0 1,1-1,65 14,-62-14,-1-1,1 1,0 0,0 0,-1 0,1 1,0-1,-1 1,1 0,0 1,-1-1,0 1,1 0,-1 0,0 0,0 1,0-1,0 1,0 0,-1 0,1 0,-1 1,0-1,0 1,0 0,0 0,-1 0,0 0,1 0,-2 1,1-1,0 0,0 5,-4-1,-1 0,0 0,-1 0,1 0,-1-1,-1 1,0-1,0 0,0 0,-1-1,0 1,0-1,0-1,-1 1,0-1,0 0,0-1,-1 1,0-2,1 1,-1-1,-6 2,5-1,-76 35,70-36,3-4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4:55.2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262 23,'-13'-5,"-1"0,0 2,1 0,-1 0,0 1,-1 1,1 0,0 1,0 1,0 0,0 1,0 0,-7 3,18-4,0 0,-1 0,1 0,0 0,0 1,0-1,1 1,-1 0,0 0,1 0,-1 0,1 0,-1 1,1-1,0 1,0-1,0 1,1 0,-1 0,1 0,-1 0,1 0,0 0,0 0,0 1,1-1,-1 0,1 0,-1 1,1-1,0 0,1 1,-1-1,1 0,-1 0,1 2,1 2,0 1,0-1,0 1,1-1,1 0,-1 0,1 0,0 0,0-1,1 1,0-1,0-1,1 1,-1-1,2 1,64 37,-59-38,0 1,-1 0,0 1,0 1,0-1,-1 2,-1-1,1 2,3 4,-10-12,0 1,0 0,0 0,-1 0,1 0,-1 1,0-1,0 1,0-1,0 1,0 0,-1 0,0 0,1 0,-2 0,1 0,0 0,-1 0,0 0,0 0,0 0,0 0,-1 0,1 0,-1 0,0 0,0 0,-1 0,1 0,-1 0,0-1,0 1,0-1,0 1,-1-1,1 0,-3 2,0 0,1-1,-1 0,1 0,-1 0,0-1,0 0,-1 0,1 0,-1-1,1 1,-1-1,0-1,0 1,0-1,0 0,0 0,0-1,0 0,0 0,0 0,0-1,0 0,0 0,0 0,0-1,0 0,1 0,-1-1,1 1,-1-1,1 0,0-1,0 1,-3-4,-6-7</inkml:trace>
  <inkml:trace contextRef="#ctx0" brushRef="#br0" timeOffset="4315.301">544 305,'2'-23,"-2"6,-2 32,-38 138,41-152,-1-1,0 0,1 1,-1-1,0 0,1 0,-1 1,0-1,1 0,-1 0,1 1,-1-1,1 0,-1 0,0 0,1 0,-1 1,1-1,-1 0,1 0,-1 0,1 0,-1 0,1 0,-1 0,0-1,1 1,-1 0,1 0,-1 0,1 0,-1 0,1-1,-1 1,0 0,1 0,-1-1,0 1,1 0,-1-1,0 1,1 0,-1-1,0 1,0-1,1 1,-1 0,0-1,0 1,0-1,1 1,-1-1,0 1,0-1,0 1,0 0,0-1,0 1,0-1,0 1,0-1,0 1,0-1,-1 1,4-3,197-261,-158 237,-41 27,0 0,0-1,0 1,0 0,0 0,-1 0,1 0,0 0,0 0,0 1,0-1,0 0,0 0,0 1,0-1,0 0,-1 1,1-1,0 1,0-1,-1 1,1-1,0 1,0 0,-1-1,1 1,-1 0,1 0,-1-1,1 1,-1 0,1 0,-1 0,0 0,1 0,-1-1,0 1,0 0,0 0,0 0,1 0,-1 0,-1 0,1 0,0 0,0 0,0 0,0 0,-1-1,1 1,0 0,-1 0,-22 201,23-201,0 0,-1 1,1-1,0 0,1 1,-1-1,0 0,0 1,0-1,1 0,-1 0,1 1,-1-1,1 0,-1 0,1 0,0 1,0-1,0 0,-1 0,1 0,0 0,0 0,0-1,0 1,1 0,-1 0,0-1,0 1,0-1,1 1,-1-1,0 1,0-1,1 0,-1 1,0-1,1 0,-1 0,0 0,1 0,-1 0,0-1,1 1,-1 0,0 0,1-1,-1 1,0-1,0 0,0 1,1-1,-1 0,0 1,0-1,0 0,0 0,0 0,0 0,-1 0,1 0,0 0,0 0,-1-1,1 1,0 0,156-187,-152 182,-5 5,1-1,-1 1,0 0,1-1,-1 1,1 0,-1-1,1 1,-1 0,1 0,0-1,0 1,0 0,0 0,0 0,0 0,0 0,0 0,0 1,0-1,0 0,0 0,1 1,-1-1,0 1,1-1,-1 1,0-1,1 1,-1 0,0 0,1 0,-1 0,1 0,-1 0,0 0,1 0,-1 0,0 1,1-1,-1 0,0 1,1 0,-1-1,0 1,0 0,1-1,-1 1,0 0,0 0,0 0,0 0,0 0,0 0,6 116,-9-105,1-1,1 1,0-1,0 1,1-1,1 0,-1 1,2-1,0 0,0 0,5 9,3 0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2:19.2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1,'0'425,"-3"-392,0 0,-2 0,-2 0,-1-1,-1 0,-7 14,31-62,-4 5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2:19.5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58 552,'-19'38,"-2"14,3-4</inkml:trace>
  <inkml:trace contextRef="#ctx0" brushRef="#br0" timeOffset="186.963">87 242,'-5'5,"-1"1</inkml:trace>
  <inkml:trace contextRef="#ctx0" brushRef="#br0" timeOffset="605.668">454 382,'-21'12,"1"0,0 1,1 1,1 1,0 1,1 0,1 1,0 1,2 1,-7 9,20-26,-1 0,0 0,0 0,1 0,-1 0,1 1,0-1,-1 0,1 1,0-1,1 1,-1 0,0-1,1 1,-1 0,1-1,0 1,0 0,0-1,0 1,1 0,-1-1,1 1,-1 0,1-1,0 1,0-1,0 1,0-1,1 1,-1-1,1 0,-1 0,1 0,0 0,0 0,0 0,0 0,0 0,0-1,0 1,1-1,-1 0,0 1,1-1,2 0,6 1,0 0,0-2,0 1,0-1,0-1,0 0,0-1,0 0,0 0,0-1,-1-1,1 0,-1 0,0-1,0 0,-1-1,1 0,145-123,67-126,-166 149,-54 101,-1 0,1 1,-1-1,0 0,0-1,0 1,-1 0,1 0,-1 0,0 0,-1 0,0 0,1 0,-2 0,1 0,0 0,-1 0,0 0,0 0,-1 1,-1-4,-2 4,0 1,0 0,-1 1,1-1,0 1,-1 0,1 1,-1-1,0 1,1 1,-1-1,0 1,0 0,0 1,1 0,-1 0,0 0,1 1,-1 0,1 0,0 1,0-1,0 1,0 1,0-1,0 1,-1 1,0-1,-12 5,1 1,-1 1,2 1,0 0,0 2,1-1,1 2,1 0,0 1,0 1,2 0,0 0,1 1,-8 18,16-27,0-1,0 1,1 0,0-1,0 1,1 0,0 0,1 0,0 0,0 0,1 0,0 0,1 0,0 0,0 0,1-1,0 1,1-1,-1 0,2 0,-1 0,1 0,0-1,1 0,0 0,0 0,0-1,1 0,0 0,0 0,0-1,1 0,4 1,18 10,1-1,1-2,0-1,0-1,1-2,0-1,1-2,20 1,-43-6,-1 0,0 0,0-1,1-1,-1 1,0-2,0 1,0-2,0 1,0-1,0-1,-1 1,1-2,-1 1,5-5,5-7</inkml:trace>
  <inkml:trace contextRef="#ctx0" brushRef="#br0" timeOffset="5124.933">1131 439,'82'33,"-68"-27,1-1,0-1,0 0,0-2,1 1,-1-2,1 0,-1-1,1 0,-1-1,1-1,-1-1,0 0,1-1,-13 4,0-1,-1 0,1 0,0 0,-1 0,1-1,-1 1,1 0,-1-1,0 0,0 0,0 0,0 0,0 0,0 0,0 0,-1 0,1-1,-1 1,1-1,-1 1,0-1,0 0,0 1,-1-1,1 0,-1 0,1 1,-1-1,0 0,0 0,0 0,0 1,-1-1,1 0,-1 0,0 1,1-1,-1 0,-1 1,1-1,0 1,0-1,-1 1,0-1,1 1,-1 0,0 0,0 0,0 0,0 0,-1 1,0-2,-4-2,-1 0,1 0,-1 1,1 0,-1 1,0 0,-1 0,1 0,-1 1,1 0,-1 1,1 0,-1 0,0 1,0 0,1 1,-1 0,0 0,1 1,-1 0,1 0,0 1,-1 0,1 0,1 1,-1 0,0 1,1 0,0 0,0 0,1 1,-1 0,-2 4,-45 95,52-101,1 0,0 0,1 0,-1 0,1 0,0 0,0 0,0 0,0 1,1-1,-1 0,1 0,0 0,0 0,1 0,-1 0,1-1,0 1,0 0,0-1,1 0,-1 1,1-1,0 0,-1 0,2 0,0 0,115 45,-91-42,-1-1,1-1,1-2,-1-1,0-1,17-2,10 0,-31 2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5:40.3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161 16,'-2'1,"0"1,1-1,-1 1,0 0,0-1,1 1,-1 0,1 0,0 0,-1 0,1 0,0 0,0 0,0 0,1 1,-1-1,1 0,-1 1,1-1,-1 0,1 1,0-1,0 1,1 1,-2-1,-4 96,-11 58,-69 96,74-235,0-44,10 25,-2-17,1 0,1 0,1 0,0 1,1-1,1 0,1 0,0 1,1-1,1 1,1 0,4-8,2-15,119-240,-118 266,-12 46,-1-29,14 233,-9-215,1-1,0 1,1-1,2-1,0 1,0-1,2-1,1 0,0-1,1 0,1 0,4 3,-17-19,0 0,0 0,0 0,1 0,-1 0,0 0,0 0,0 0,1-1,-1 1,0 0,1-1,-1 1,1-1,-1 0,0 1,1-1,-1 0,1 0,-1 0,1 0,-1 0,1 0,-1 0,1-1,-1 1,0 0,1-1,-1 1,1-1,-1 0,0 1,0-1,1 0,-1 0,0 0,0 0,0 0,0 0,0 0,0 0,0 0,0 0,0-1,-1 1,1 0,0-1,-1 1,1 0,-1-1,0 1,1-1,-1 1,0-1,0-1,86-312,-84 307,1 1,-1 1,0 0,0 0,-1-1,0 1,0-1,-1 0,1 1,-1-1,-1 1,1-1,-1 0,0 1,-1-1,-1-5,-3 6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5:42.6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27 539,'-5'-15,"0"1,1-1,0 0,1 0,1 0,0-1,1 1,1 0,0-1,1 1,1-1,0 1,1 0,1 0,0 0,1 1,0-1,2 1,0 1,0-1,1 1,2-3,-8 13,7-12,0 0,1 1,0 0,1 1,0 0,1 1,11-9,-22 20,0 0,1 0,-1 1,0-1,0 0,0 1,1-1,-1 1,0-1,0 1,1 0,-1-1,1 1,-1 0,0 0,1 0,-1 0,0 0,1 0,-1 1,0-1,1 0,-1 1,0-1,1 1,-1-1,0 1,0 0,0-1,1 1,-1 0,0 0,0 0,0 0,0 0,0 0,-1 0,1 0,0 0,0 0,-1 0,1 1,-1-1,1 0,-1 0,1 1,-1-1,0 1,13 68,-8 70,-5-139,0 0,0 0,0 0,0 0,0 0,1 0,-1 0,0 0,1 0,-1 0,1 0,-1 0,1 0,-1 0,1-1,0 1,0 0,-1 0,1-1,0 1,0 0,0-1,-1 1,1-1,0 1,0-1,0 0,0 1,0-1,0 0,0 0,0 1,0-1,0 0,0 0,0 0,0 0,0-1,0 1,0 0,0 0,0 0,0-1,0 1,0-1,0 1,0-1,0 1,0-1,-1 1,1-1,0 0,0 1,-1-1,1 0,0 0,0 0,37-51,-36 49,22-35,1 2,2 0,2 2,29-28,-57 60,-1 1,1-1,0 0,0 0,1 1,-1-1,0 1,0-1,1 1,-1 0,1-1,-1 1,1 0,0 0,-1 0,1 0,0 0,0 0,-1 1,1-1,0 1,0-1,0 1,0 0,0 0,0-1,0 1,0 1,0-1,0 0,0 0,0 1,0-1,0 1,-1 0,1-1,0 1,0 0,-1 0,1 0,0 0,-1 0,1 1,-1-1,1 0,-1 1,0-1,0 1,1 0,-1-1,0 1,0 1,1 7,-1 0,0 1,-1-1,0 1,0-1,-1 1,0-1,-1 1,0-1,-4 10,-7 55,24-34,0-28</inkml:trace>
  <inkml:trace contextRef="#ctx0" brushRef="#br0" timeOffset="1131.783">987 59,'-59'-48,"53"47,-1 0,1 0,-1 1,0 0,1 0,-1 0,1 1,-1 0,0 0,1 1,0 0,-1 0,1 0,0 1,0 0,1 0,-1 1,0-1,1 1,-5 5,-3 2,0 0,1 1,0 1,1 0,0 0,2 1,-7 11,13-19,0 1,0-1,1 1,-1 0,2 0,-1 0,1 0,0 0,0 0,1 1,0-1,0 0,2 6,-2-11,0 1,1-1,-1 1,1-1,0 0,0 1,0-1,0 0,0 0,1 1,-1-1,1 0,-1 0,1-1,0 1,0 0,0 0,0-1,0 1,0-1,0 0,0 0,0 0,1 0,-1 0,1 0,-1 0,0-1,1 1,-1-1,1 0,-1 0,1 0,-1 0,1 0,-1 0,1-1,-1 1,2-1,7-3,-1 0,0 0,0-1,0 0,0 0,-1-1,0-1,-1 0,8-7,2 0,-7 5,1 0,-1 0,-1-2,0 1,-1-1,1 0,-2-1,0 0,-1-1,2-3,0-2,-6 13,1-1,-2 0,1 0,0 1,-1-2,0 1,-1 0,1 0,-1-1,-1 1,1 0,-1-1,0-4,0 11,-1 0,1 0,0 0,0 0,0 1,-1-1,1 0,0 0,0 0,-1 0,1 0,0 0,-1 0,1 1,0-1,0 0,-1 0,1 0,0 0,0 0,-1 0,1 0,0-1,-1 1,1 0,0 0,0 0,-1 0,1 0,0 0,0 0,-1-1,1 1,0 0,0 0,0 0,-1 0,1-1,0 1,0 0,0 0,-1-1,1 1,0 0,0 0,0-1,0 1,0 0,0 0,0-1,0 1,0 0,0-1,0 1,0 0,-7 24,31 82,-3-37,-8-1,-3 1,-2 1,-4 0,-3-1,-3 11,-24 60,24-126,-1 1,0-1,-1-1,-1 1,0-1,-1 1,0-1,-1-1,0 1,-1-1,-1-1,0 0,0 0,-1 0,-6 4,14-14,0 0,0 1,0-1,0 0,-1 0,1 0,0 0,-1 0,1-1,0 1,-1-1,1 0,-1 1,1-1,-1 0,1 0,-1-1,1 1,-1-1,1 1,-1-1,1 0,0 1,-1-1,1-1,0 1,0 0,0 0,0-1,0 1,0-1,0 0,0 1,0-2,-38-77,39 62,2 0,0 0,1 0,1 0,0 1,1-1,1 1,1 0,1 0,0 1,1 0,1 0,0 0,1 1,7-8,33-36,-36 43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4:11.8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113 141,'0'1,"0"-1,0 0,0 1,0-1,0 0,0 1,0-1,0 0,0 0,1 1,-1-1,0 0,0 1,0-1,0 0,0 1,1-1,-1 0,0 0,0 1,1-1,-1 0,0 0,0 0,1 1,-1-1,0 0,1 0,-1 0,0 0,1 0,-1 1,0-1,1 0,-1 0,0 0,1 0,-1 0,0 0,1 0,-1 0,0 0,1 0,-1-1,0 1,0 0,1 0,-1 0,0 0,1 0,-1 0,0-1,1 1,-1 0,0 0,0-1,0 1,1 0,-1 0,0-1,0 1,0 0,1 0,-1-1,-4 32,4-29,-8 53,4 1,1 1,5 47,0-17,-2 281,-26-198,21-143,-1 0,-1 0,-2 0,0-1,-12 21,-3 13,19-48</inkml:trace>
  <inkml:trace contextRef="#ctx0" brushRef="#br0" timeOffset="2239.34">113 28,'1'-2,"1"0,-1 0,1 1,-1-1,1 0,0 1,0-1,0 1,-1 0,1-1,1 1,-1 0,0 0,0 0,0 1,0-1,1 0,-1 1,0-1,1 1,-1 0,0 0,1 0,-1 0,1 0,0 0,327-3,-44 31,426-28,-543 27,-164-26,-1 0,1 0,-1 0,0 1,0-1,1 1,-1 0,-1 1,1-1,0 1,0-1,-1 1,0 0,1 0,-1 1,0-1,-1 1,1-1,-1 1,1 0,-1 0,0 0,-1 0,1 1,-1-1,1 0,-1 1,-1-1,1 1,-1-1,1 1,-1-1,-1 3,-32 224,4-34,30 452,-1-646,1 1,-1-1,0 0,0 0,0 0,0 0,0 1,-1-1,0 0,1 0,-1 0,0 0,0 0,-1 0,1 0,-1-1,1 1,-1 0,0-1,0 1,0-1,0 0,-1 0,1 1,-1-1,1-1,-1 1,0 0,1-1,-1 1,0-1,0 0,0 0,0 0,0 0,0-1,-1 1,1-1,0 0,0 0,0 0,-3-1,-168-29,-137-1,86 33,83 25,-310-27,228-5,199-1</inkml:trace>
  <inkml:trace contextRef="#ctx0" brushRef="#br0" timeOffset="85675.716">508 1524,'0'-5,"0"0,-1 0,1 0,-1 0,0 0,0 0,0 0,-1 1,0-1,0 1,0-1,0 1,-1 0,1-1,-1 1,-2-2,1 1,4 4,0 0,0 0,0 0,0 0,-1 0,1 0,0 0,0 0,-1 0,1 0,-1 0,1 0,-1 0,1 0,-1 0,1 0,-1 0,0 1,0-1,1 0,-1 1,0-1,0 0,0 1,0-1,0 1,0-1,1 1,-1 0,0-1,0 1,-1 0,1 0,0 0,0 0,0 0,0 0,0 0,0 0,0 0,0 0,0 0,0 1,0-1,0 0,0 1,0-1,0 1,0-1,1 1,-1-1,0 1,0 0,0-1,1 1,-1 0,0 0,-3 13,0 1,1-1,1 0,1 1,0-1,1 1,0-1,3 15,-2 14,1 271,8-236,-8-69,1-1,-1 1,-1 0,0 0,0 1,-1-1,0 0,-1 0,0 0,0 0,-1 0,0 0,0 0,-3 5,-6 4</inkml:trace>
  <inkml:trace contextRef="#ctx0" brushRef="#br0" timeOffset="86776.554">480 1326,'-24'5,"1"2,0 0,0 1,0 1,1 2,1 0,-12 9,28-18,2-1,-1 0,1 0,-1 1,1-1,-1 1,1 0,0 0,0 0,0 0,0 1,0-1,0 1,1-1,-1 1,1 0,0 0,0 0,0 1,0-1,0 0,1 1,0-1,-1 1,1-1,0 1,1 0,-1 0,1-1,0 1,0 0,0 0,0-1,1 3,6 1,0 0,1 0,0 0,0-1,1 0,0 0,0-1,0 0,0-1,1 0,0 0,0-1,0-1,0 0,0 0,1 0,-1-2,0 1,1-1,9-2,88-4,-107 6,0-1,0 1,0-1,0 1,0-1,0 1,-1-1,1 0,0 1,0-1,0 0,0 0,-1 1,1-1,0 0,-1 0,1 0,-1 0,1 0,-1 0,0 0,1 0,-1 0,0 0,1 0,-1-1,0 1,0 0,0 0,0 0,0 0,0 0,-1 0,1 0,0 0,0 0,-1 0,1 0,-1 0,1 0,-1 0,1 0,-1 0,-30-47,26 40,-87-113,75 81,12 20</inkml:trace>
  <inkml:trace contextRef="#ctx0" brushRef="#br0" timeOffset="89917.533">1242 1326,'-6'4,"0"-1,0 1,1 0,-1 1,1-1,0 1,0 0,1 0,0 1,0-1,0 1,0 0,1 0,0 0,0 0,1 1,0-1,0 1,0 0,0 4,-3 145,7-105,-1 445,-4-472,-12-29,14 3,-6-10,1 2,-2-1,0 1,0 0,-1 0,0 1,0 0,-1 1,0 0,-1 1,-6-4,-77-35,93 45,0 1,1-1,-1 1,1-1,-1 0,0 1,1-1,0 1,-1-1,1 0,-1 1,1-1,0 0,-1 0,1 1,0-1,0 0,0 0,-1 0,1 1,0-1,0 0,0 0,0 0,0 1,1-1,-1 0,0 0,0 1,0-1,1 0,-1 0,0 1,1-1,-1 0,1 1,-1-1,1 0,-1 1,1-1,-1 1,1-1,-1 1,1-1,0 1,-1-1,1 1,0-1,0 1,-1 0,1 0,0-1,0 1,-1 0,1 0,0 0,45-17,-21 14,1 1,-1 1,0 1,1 1,-1 2,0 0,0 2,2 1,195 7,-191-14,-7 4,-28 11,-68 30,-2-4,-1-4,-25 7,65-34,26-12</inkml:trace>
  <inkml:trace contextRef="#ctx0" brushRef="#br0" timeOffset="103370.395">1411 1412,'1'-2,"1"0,-1 0,1 0,-1 0,1 1,0-1,-1 1,1-1,0 1,0-1,0 1,0 0,0 0,0 0,1 0,-1 1,0-1,0 1,1-1,-1 1,0 0,1 0,-1 0,0 0,2 0,-1 0,338-3,-32 2,-166-25,66 26,-224 5,1 2,-1 0,1 0,1 1,0 1,0 0,0 1,1 0,1 1,0 0,0 1,1 0,0 1,2 0,-1 0,1 1,1 0,-5 15,-54 94,65-124,1 0,-1 0,0 1,0-1,1 0,-1 0,1 0,-1 0,0 0,1 0,0-1,-1 1,1 0,0 0,-1 0,1 0,0 0,0-1,0 1,0 0,0 0,0 0,1 0,-1-1,0 1,1 0,-1 0,0 0,1 0,-1 0,1 0,0 0,-1 0,1 0,0 0,3-14,-1 0,0-1,-1 0,-1 1,0-1,-1 0,-1 1,0-1,-1 0,-1 1,-1-1,-8-88,11 92</inkml:trace>
  <inkml:trace contextRef="#ctx0" brushRef="#br0" timeOffset="104750.912">2709 1270,'0'0,"1"1,-1-1,0 1,0-1,1 1,-1-1,0 1,0-1,1 1,-1-1,0 0,1 1,-1-1,1 1,-1-1,1 0,-1 0,0 1,1-1,-1 0,1 0,-1 1,1-1,-1 0,1 0,0 0,-1 0,1 0,-1 0,1 0,-1 0,1 0,-1 0,1 0,-1 0,1 0,-1 0,1-1,0 1,-1 0,0 0,1 0,-1-1,1 1,-1 0,1-1,-1 1,1-1,-1 1,8 201,-10-130,-9 78,-8 47,12-168,7-29,0 1,0 0,0 0,0-1,0 1,0 0,0-1,-1 1,1 0,0-1,0 1,0 0,0 0,0-1,-1 1,1 0,0 0,0-1,-1 1,1 0,0 0,0 0,-1-1,1 1,0 0,0 0,-1 0,1 0,0 0,-1-1,1 1,0 0,-1 0,1 0,0 0,-1 0,1 0,0 0,0 0,-1 0,1 0,0 1,-1-1,1 0,0 0,-1 0,1 0,0 0,0 0,-1 1,1-1,0 0,0 0,-1 0,1 1,0-1,0 0,-8-132,9 106</inkml:trace>
  <inkml:trace contextRef="#ctx0" brushRef="#br0" timeOffset="105157.544">2681 1213,'254'-1,"-148"-22,-105 23,-1 0,0 0,1 0,-1 0,1 0,-1 0,0 0,1 0,-1 1,0-1,1 0,-1 0,0 0,0 0,1 1,-1-1,0 0,1 0,-1 1,0-1,0 0,1 0,-1 1,0-1,0 0,0 1,0-1,1 0,-1 1,0-1,0 0,0 1,0-1,0 0,0 1,0-1,0 0,0 1,0-1,0 0,0 1,0-1,0 1,0-1,-1 0,1 1,0-1,0 0,0 0,0 1,-1-1,1 0,0 1,0-1,-1 0,1 0,0 1,0-1,-1 0,1 0,0 0,-1 1,1-1,-1 1,-6 10</inkml:trace>
  <inkml:trace contextRef="#ctx0" brushRef="#br0" timeOffset="105537.706">2653 1609,'14'0,"10"-5,5-1,4-1,-1-2,0-1,0 2,-2 2,-6 2</inkml:trace>
  <inkml:trace contextRef="#ctx0" brushRef="#br0" timeOffset="106672.47">3047 1665,'-26'112,"16"-73,2 1,2 0,2 0,0 32,5-68,-1 1,0 0,1 0,-2 0,1-1,-1 1,1 0,-1 0,-1-1,1 1,-1-1,1 1,-1-1,0 0,-1 1,1-1,-1 0,0-1,0 1,-2 2,-1-12,7-3</inkml:trace>
  <inkml:trace contextRef="#ctx0" brushRef="#br0" timeOffset="106985.196">3020 1665,'9'0,"14"-4,6-3,5 1,0 1,-1 1,-5 7,-13 7,-9 2</inkml:trace>
  <inkml:trace contextRef="#ctx0" brushRef="#br0" timeOffset="107238.238">3020 1863,'14'0,"10"0,5 0,3 0,1 0,-1-5,0-2,-7 1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6:04.9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0 347,'10'0,"8"0,5 0,4 0,2 0,1 0,0 0,0 0,0 0,-1 0,0 0,-1 0,-4 0</inkml:trace>
  <inkml:trace contextRef="#ctx0" brushRef="#br0" timeOffset="350.873">29 545,'24'0,"13"0,4 0,1 0,-2 0,-4 0,-7-5,-4-1,-7 0</inkml:trace>
  <inkml:trace contextRef="#ctx0" brushRef="#br0" timeOffset="1011.176">621 93,'-2'53,"-2"0,-3 0,-2-1,-2 0,-2-1,-3 0,-6 11,-39 103,53-150</inkml:trace>
  <inkml:trace contextRef="#ctx0" brushRef="#br0" timeOffset="1659.768">508 488,'7'4,"0"-1,0 1,0-2,1 1,-1-1,1 0,0 0,-1-1,1 0,0-1,0 0,0 0,-1 0,1-1,0 0,0-1,-1 0,1 0,-1 0,0-1,0 0,0-1,0 1,0-1,0-1,-1 1,0-1,0 0,0-1,2-3,16-25,-2-1,-1-1,-2-1,-1 0,-2-2,7-27,-16 47,8-37,-34 79,13-11,0 0,2 0,-1 1,1 0,1 0,0 0,1 1,1-1,0 1,1 8,-9 60,-6 16,-23 76,0-79,32-88</inkml:trace>
  <inkml:trace contextRef="#ctx0" brushRef="#br0" timeOffset="2413.204">1101 488,'-4'-2,"-1"-1,1 1,-1 0,0 1,0-1,0 1,0 0,0 0,0 0,0 1,0 0,0 0,0 0,-1 0,1 1,0 0,0 0,0 1,1-1,-1 1,0 0,0 0,1 1,-1-1,1 1,0 0,0 0,0 1,-1 1,4-3,0 0,1-1,0 1,-1 1,1-1,0 0,0 0,0 0,0 0,0 0,0 0,1 0,-1 0,1 0,-1 0,1 0,0-1,0 1,0 0,0 0,0 0,0-1,0 1,0-1,1 1,-1-1,1 1,-1-1,1 0,0 0,-1 0,1 1,0-2,0 1,0 0,0 0,0-1,0 1,0-1,0 1,0-1,0 0,1 0,5 4,-5-3,1 0,-1 1,0-1,0 0,0 1,-1-1,1 1,0 0,-1 0,1 0,-1 1,1-1,-1 0,0 1,0 0,0-1,-1 1,1 0,0 0,-1 0,0 0,0 0,0 0,0 0,0 1,-1-1,1 0,-1 0,0 1,0-1,0 0,-1 1,1-1,-1 0,1 0,-1 0,0 1,0-1,-1 0,1 0,-1 0,-1 2,-5 1,0-1,0 1,0-2,-1 1,0-1,0 0,0-1,-1 0,1 0,-1-1,1-1,-10 1,16-1,0-1,1 0,-1 1,0-1,1-1,-1 1,1 0,-1-1,0 1,1-1,-1 0,1 0,-1 0,1 0,0 0,-1 0,1-1,0 1,0-1,0 0,0 1,0-1,0 0,1 0,-1 0,0-1,1 1,-1-2,-1-12</inkml:trace>
  <inkml:trace contextRef="#ctx0" brushRef="#br0" timeOffset="2865.124">1439 37,'-80'178,"57"-118,15-39,-25 63,-3-2,-38 61,61-104,16-38</inkml:trace>
  <inkml:trace contextRef="#ctx0" brushRef="#br0" timeOffset="3398.754">1384 37,'2'0,"0"0,1 0,-1 1,0-1,0 1,1 0,-1-1,0 1,0 0,0 0,0 0,0 0,0 1,0-1,-1 0,1 1,0 0,-1-1,1 1,-1 0,0 0,1 0,-1-1,0 1,0 1,0-1,-1 0,1 0,0 0,-1 0,1 2,6 77,-7-69,-1 48,11 111,-7-157,23 73,-25-85,0 1,0-1,0 0,0 0,0 0,1 0,-1 0,1 0,-1-1,1 1,0-1,-1 1,1-1,0 1,0-1,0 0,0 0,0 0,1 0,-1 0,0 0,0-1,1 1,-1-1,0 1,1-1,-1 0,0 0,1 0,-1 0,0-1,1 1,-1-1,1 1,3-4,0 0,-1 0,1 0,-1-1,0 0,0 0,-1 0,1-1,-1 1,0-1,-1 0,0 0,1 0,-2-1,1 1,-1-1,0 1,1-6,7-15,89-259,-69 185,-23 83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6:16.89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7,'0'1,"0"-1,1 1,-1-1,0 1,1-1,-1 0,0 1,1-1,-1 0,0 1,1-1,-1 0,1 1,-1-1,1 0,-1 0,1 0,-1 1,1-1,-1 0,1 0,-1 0,1 0,-1 0,1 0,-1 0,1 0,-1 0,1 0,-1 0,1 0,-1 0,1-1,-1 1,1 0,-1 0,1 0,-1-1,0 1,1 0,-1-1,1 1,-1 0,0-1,1 1,-1 0,0-1,1 1,-1-1,0 1,0-1,1 1,-1-1,0 1,0-1,0 1,0-1,0 1,0-1,0 1,0-1,0 1,0-1,0 0,7 49,-6-37,26 193,-28 219,1-420,-1 0,1 0,0 0,-1 0,2 0,-1 0,0 0,0 0,1 0,0 0,-1 0,1 0,0 0,1 0,-1 0,0-1,1 1,0 0,-1-1,1 1,0-1,0 0,1 0,-1 0,0 0,1 0,-1 0,1-1,-1 1,1-1,0 1,0-1,0 0,0 0,0-1,0 1,18 1,-1-1,0 0,1-2,-1 0,0-2,1 0,-1-1,0-1,32-6,166 4,-75-20,-117 26,-2 0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6:17.36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312 28,'-10'5,"-2"6,-5 2,1 3,-2-2,2 3,0-2,1 0,0 4,-4 3,-2 2,-3 2,-2 2,-2 0,0 1,9-10,7-7</inkml:trace>
  <inkml:trace contextRef="#ctx0" brushRef="#br0" timeOffset="400.332">30 0,'-5'5,"-1"6,4 2,9 3,6-2,3 3,2 2,3 3,-1 3,-1 2,-2 1,0 0,-2 1,0-5,-2-2,-3 1,1-4,0-6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6:19.16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 54,'-6'19,"0"0,1 0,1 1,1 0,1 0,1 0,0 0,2 1,0-1,1 2,-2-20,0 0,0 0,0-1,1 1,-1 0,0 0,0-1,1 1,0 0,-1 0,1-1,0 1,-1-1,1 1,0-1,0 1,0-1,1 1,-1-1,0 0,0 0,1 1,-1-1,1 0,-1 0,1-1,-1 1,1 0,0 0,-1-1,1 1,0-1,0 1,-1-1,1 0,0 0,0 0,-1 0,1 0,0 0,0 0,0-1,-1 1,1 0,0-1,-1 0,1 1,0-1,-1 0,1 0,-1 0,1 0,0 0,10-11,1 1,-2-2,0 1,0-2,-1 1,-1-1,0-1,-1 0,-1 0,0 0,1-7,41-109,-46 123,-9 30,3 7,1 1,1 0,2 0,1 0,1 0,6 21,2 4,20 173,-30-217,0 0,0 1,-1-1,0 1,-1-1,0 1,-1-1,-1 0,1 0,-2 0,0 0,0-1,-1 1,0-1,0 0,-1 0,-1-1,0 0,0 0,-1 0,-4 3,10-10,0-1,-1 1,0 0,0-1,1 1,-1-1,0 0,0 0,0 0,0 0,0-1,0 1,0-1,0 0,-1 0,1 0,0 0,0-1,0 1,0-1,0 1,0-1,0 0,0 0,0-1,0 1,1-1,-1 1,0-1,1 0,0 0,-1 0,1 0,0 0,0-1,0 1,0-1,0 1,1-1,-1 0,1 0,0 1,-1-1,1 0,1 0,-1 0,0 0,1 0,-1-1,1 1,0 0,0 0,1-2,3-14,0 0,1 1,2 0,-1 0,2 0,1 1,0 1,1-1,0 1,2 1,0 0,0 0,2 2,1-2,-1-1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6:26.5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748 1,'-32'27,"-249"80,204-76,58-24,0 0,0 1,1 0,0 2,0 0,1 1,-12 10,28-18,-1-1,1 0,0 0,0 1,0-1,0 0,1 1,-1-1,0 1,1-1,0 1,0-1,0 1,0-1,0 1,0-1,1 1,-1-1,1 1,-1-1,1 1,0-1,0 0,0 1,1-1,-1 0,0 0,1 0,-1 0,1 0,0 0,0-1,-1 1,1 0,1-1,-1 1,0-1,0 0,0 0,1 0,-1 0,0 0,1 0,-1-1,1 1,-1-1,1 0,-1 1,1-1,-1 0,1-1,-1 1,2-1,195 5,-104-7,-54 2,-26-1,0 2,0-1,0 2,1 0,-1 1,0 1,0 0,6 3,-20-6,1 0,-1 1,0-1,0 0,0 1,0-1,0 0,0 1,0-1,0 1,0 0,0-1,0 1,0 0,0 0,-1 0,1-1,0 1,0 0,-1 0,1 0,-1 0,1 0,-1 0,1 0,-1 0,0 1,1-1,-1 0,0 0,0 0,0 0,0 0,0 1,0-1,0 0,0 0,0 0,-1 0,1 0,0 1,-1-1,1 0,-1 0,1 0,-1 0,1 0,-1 0,0-1,0 1,1 0,-1 0,0 0,0-1,0 1,-1 0,-57 40,-80 28,-47 35,-108 53,285-152,4-4,1 1,0 0,-1 1,1-1,0 1,0 0,0 0,1 0,-1 0,1 1,-1-1,1 1,0 0,1 0,-2 2,5-5,-1 1,1-1,0 0,0 1,0-1,0 0,0 0,0 0,0 0,0 0,0 0,0 0,1 0,-1 0,0-1,1 1,-1 0,0-1,1 1,-1-1,1 0,-1 1,1-1,-1 0,1 0,-1 0,1 0,-1 0,1 0,0-1,1 2,32 0,1-2,-1-1,0-2,1-1,-2-2,4-2,126-18,47 23,-171-10,-29 2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5:13.4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209 0,'0'5,"-5"6,-1 7,-5-1,0 2,-4-2,2 1,-2-3,1 1,-2-2,-2 1,-4 3,-2-2,2 2,11-3,6-9,4-4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6:27.0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126 54,'-36'96,"30"-77,1 0,1 0,1 0,0 1,2 0,0-1,1 4,-9 92,-36 47,33-149,12-18</inkml:trace>
  <inkml:trace contextRef="#ctx0" brushRef="#br0" timeOffset="416.111">69 83,'10'-10,"8"-3,5 1,4 2,2 3,1 3,0 2,0 1,0 1,-1 0,0-4,-1-2,0 0,0 1,-9 2,-9 6,-10 2,-5 1</inkml:trace>
  <inkml:trace contextRef="#ctx0" brushRef="#br0" timeOffset="694.524">13 393,'24'-5,"17"-1,7 0,0 1,-3 1,-10 2</inkml:trace>
  <inkml:trace contextRef="#ctx0" brushRef="#br0" timeOffset="1361.045">352 478,'-13'82,"10"-73,1 1,-1-1,2 1,-1-1,1 1,1-1,0 1,0 0,1-1,0 1,1-1,2 9,-4-17,1 1,-1-1,1 0,-1 1,1-1,0 1,0-1,-1 0,1 0,0 0,0 1,0-1,1 0,-1 0,0 0,0-1,0 1,1 0,-1 0,0-1,1 1,-1-1,1 1,-1-1,1 1,-1-1,1 0,-1 0,1 0,-1 0,1 0,-1 0,1 0,-1 0,1-1,-1 1,1 0,-1-1,0 1,1-1,-1 0,0 0,1 1,-1-1,0 0,1-1,56-47,58-84,-111 129,-5 3,0-1,1 1,-1 0,1-1,-1 1,1 0,-1-1,1 1,0 0,0 0,0 0,0 0,0 0,0 0,0 0,0 0,0 0,0 0,0 0,1 1,-1-1,0 0,0 1,1-1,-1 1,1 0,-1-1,0 1,1 0,-1 0,1 0,-1 0,0 0,1 0,-1 0,1 0,-1 1,0-1,1 1,-1-1,0 1,1-1,-1 1,0 0,0-1,1 1,-1 0,0 0,0 0,0 0,0 0,0 0,0 1,-16 101,-23 102,12-36,23-150,-1-1,-1 1,-1-1,0 0,-1-1,-1 0,-2 2,7-14,0 1,-1-1,1 0,-1 1,-1-2,1 1,-1 0,0-1,0 0,0 0,0-1,-1 1,1-1,-1 0,0-1,0 1,0-1,0 0,-1-1,1 1,0-1,-2-1,5 1,1-1,-1 0,1 0,0 0,-1-1,1 1,-1-1,1 1,0-1,-1 0,1 0,0 0,0 0,0 0,0 0,0-1,0 1,0-1,0 1,0-1,1 0,-1 1,1-1,-1 0,1 0,0 0,0-1,-1 1,2 0,-1 0,0-1,0 1,1 0,-1-1,1 1,0-1,0 1,0 0,0-1,0-1,17-101,18 18,-22 62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6:29.3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1 360,'14'0,"10"-5,6-1,2 0,0 1,0 1,0 2,-7-4,-2-1,0 1,1 2,0 0,2 3,-4 4,-10 3,-8 0</inkml:trace>
  <inkml:trace contextRef="#ctx0" brushRef="#br0" timeOffset="262.968">29 558,'34'-5,"15"-6,5-2,-2 2,-6 3,-5 2,-10 3</inkml:trace>
  <inkml:trace contextRef="#ctx0" brushRef="#br0" timeOffset="1148.66">1045 134,'-34'26,"2"1,1 2,1 0,2 3,1 0,-10 17,28-36,-1 1,2 0,0 0,1 1,0 0,1 0,1 1,0 0,0 7,3-18,1 1,0-1,1 1,0-1,-1 1,2-1,-1 1,1-1,-1 0,1 1,1-1,-1 0,1 1,0-1,0 0,1 0,-1-1,1 1,0 0,1-1,-1 0,1 0,-1 0,1 0,0 0,1-1,-1 0,1 0,2 2,0-2,0 0,0 0,0 0,0-1,0 0,0-1,1 0,-1 0,1 0,-1-1,0 0,1 0,-1-1,1 0,-1-1,0 1,0-1,1-1,-1 1,-1-1,6-3,128-96,-116 82,-6 7,-1-1,0 0,-1-1,-1-1,0-1,-1 0,-1 0,-1-2,0 1,-2-1,0-1,-1 0,0-1,-2 0,-1 0,-1 0,0-1,1-20,-7 35,1 0,-2 0,1 1,-1-1,0 0,0 0,-1 1,1 0,-2-1,1 1,-1 0,0 0,0 1,0-1,-1 1,0 0,0 0,0 1,-1-1,1 1,-1 0,0 1,0-1,-1 1,1 1,-5-2,-1-1,-1 1,0 1,0 0,0 0,0 1,0 1,0 1,-1 0,1 0,0 1,0 1,0 0,-8 3,-12 6</inkml:trace>
  <inkml:trace contextRef="#ctx0" brushRef="#br0" timeOffset="2496.593">537 388,'81'11,"0"-3,1-3,-1-4,1-4,0-4,19-5,-8-8,-33 6,1 3,0 2,35 1,-70 8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6:39.4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0 226,'5'0,"6"0,7 0,4 0,3 0,3 0,1 0,1 0,-1 0,1 0,-1-5,-1-1,1 0,-1 1,0 2,-5 1</inkml:trace>
  <inkml:trace contextRef="#ctx0" brushRef="#br0" timeOffset="447.832">0 368,'15'0,"9"0,5 0,3 0,1 0,-1 0,-1 0,0 0,-2 0,0 0,-1 0,-4 0</inkml:trace>
  <inkml:trace contextRef="#ctx0" brushRef="#br0" timeOffset="1314.328">226 1,'2'3,"0"-1,0 1,1 0,-1-1,1 1,-1-1,1 0,0 0,0 0,0 0,0-1,0 1,0-1,0 0,1 0,-1 0,2 0,-1 1,30 10,-2 2,1 1,-2 1,0 2,24 18,-53-34,1 0,-1 0,0 0,0 0,0 0,0 1,-1-1,1 1,-1-1,1 1,-1 0,0-1,0 1,0 0,0 0,0 0,-1 0,1 0,-1 0,0 0,0 0,0 0,0-1,-1 1,1 0,-1 0,1 0,-1 0,0 0,0 0,-1-1,1 1,-1 0,1-1,-1 0,0 1,0-1,0 0,0 0,0 1,0-2,0 1,-1 0,0 0,-34 32,-2-3,0-1,-2-2,-7 2,-42 29,38-18,37-30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6:42.6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235 94,'-2'17,"0"0,-2 1,0-1,0-1,-2 1,0-1,-8 16,-5 12,8-11,-3-1,0 0,-3-1,0 0,-8 8,-38 61,51-83</inkml:trace>
  <inkml:trace contextRef="#ctx0" brushRef="#br0" timeOffset="965.062">264 65,'0'225,"27"-80,-26-129,-2-9,1 0,0 1,1-1,-1 0,1 1,1-1,0 0,0 0,0 0,1 0,0-1,0 1,0 0,1-1,0 0,0 0,1 0,-4-5,0-1,-1 1,1 0,0-1,0 1,0 0,0-1,0 1,0-1,0 1,0-1,0 0,0 0,0 1,0-1,0 0,0 0,0 0,0 0,0 0,0 0,0 0,0 0,0-1,0 1,0 0,0-1,0 1,0 0,0-1,0 1,0-1,0 0,0 1,-1-1,1 0,0 1,0-1,-1 0,1 0,0 0,-1 0,1 0,-1 1,1-1,-1 0,1-1,20-54,-17 44,72-196,-8 12,-38 115,-23 73,1 5</inkml:trace>
  <inkml:trace contextRef="#ctx0" brushRef="#br0" timeOffset="1435.941">771 262,'20'0,"10"0,5 0,2 0,-1 0,-1 0,-3 0,-1 0,-2 0,-5-4,-2-3,0 1,-4 2</inkml:trace>
  <inkml:trace contextRef="#ctx0" brushRef="#br0" timeOffset="1771.578">828 432,'14'0,"10"0,6 0,2 0,0-5,0-1,0 0,-2 1,-1 2,0 1,-5 0</inkml:trace>
  <inkml:trace contextRef="#ctx0" brushRef="#br0" timeOffset="2788.859">1279 629,'2'-14,"0"0,1 1,0-1,1 0,1 1,0 0,0 0,4-4,-2 1,0 1,1 0,1 1,0-1,1 2,1-1,0 2,1-1,0 1,1 1,0 0,0 1,1 1,1 0,0 1,-14 7,1 0,-1 0,1 0,0 0,-1 1,1-1,0 1,0-1,0 1,-1 0,1-1,0 1,0 0,0 0,-1 0,1 1,0-1,0 0,0 1,-1-1,1 1,0-1,-1 1,1 0,0 0,-1 0,1 0,-1 0,1 0,-1 0,0 1,1-1,-1 0,0 1,0-1,0 1,0-1,0 1,0-1,-1 1,1 0,0 0,-1-1,0 1,1 0,-1 0,0-1,0 1,0 0,0 0,0 0,-17 134,17-134,0-1,1 1,-1-1,1 0,-1 1,1-1,0 0,0 0,-1 0,1 1,0-1,0 0,0 0,0 0,0 0,0 0,0-1,1 1,-1 0,0 0,0-1,1 1,-1-1,0 1,1-1,-1 0,1 1,-1-1,0 0,1 0,-1 0,1 0,-1 0,0 0,1 0,-1-1,1 1,-1 0,0-1,1 1,-1-1,0 0,1 1,-1-1,0 0,0 0,1 0,59-41,-28 10,-14 11,1 2,0 0,2 2,0 0,1 1,0 2,8-4,-30 18,1-1,0 0,-1 0,1 1,0-1,0 1,-1 0,1-1,0 1,0 0,0 0,-1 0,1 0,0 1,0-1,-1 0,1 1,0-1,0 1,-1 0,1-1,0 1,-1 0,1 0,-1 0,1 0,-1 0,0 1,1-1,-1 0,0 1,0-1,0 0,0 1,0 0,0-1,0 1,-1-1,1 1,0 0,-1 0,1-1,-1 1,0 0,0 0,0 0,0-1,0 1,0 1,-6 94,-32 41,38-138,1 0,-1 0,1 0,-1-1,1 1,-1 0,1 0,0 0,-1 0,1 0,-1 0,1 0,-1 0,1 0,-1 0,1 0,-1 0,1 0,-1 0,1 1,-1-1,1 0,-1 0,1 0,-1 1,1-1,-1 0,1 1,-1-1,0 1,1-1,-1 0,0 1,1-1,-1 1,0-1,1 1,-1-1,0 1,0-1,0 1,0-1,1 1,-1-1,0 1,0-1,0 1,0-1,0 1,0-1,0 1,0 0,-1-1,1 1,0-1,0 1,0-1,0 1,-1-1,1 1,0-1,-1 0,1 1,9-10</inkml:trace>
  <inkml:trace contextRef="#ctx0" brushRef="#br0" timeOffset="3506.48">2408 206,'-35'15,"0"2,2 1,0 1,1 2,1 1,1 2,1 1,1 1,-7 11,-5 41,39-76,1 0,0 0,-1 0,1 0,0 1,0-1,1 0,-1 0,0 0,1 0,-1 0,1 1,0-1,0 0,0 0,0-1,0 1,0 0,0 0,0 0,1-1,-1 1,1-1,-1 1,1-1,0 1,-1-1,1 0,0 0,0 0,0 0,0 0,0 0,0-1,0 1,0-1,3 1,4-1,0 0,0-1,0 0,0-1,0 0,0 0,0-1,0 0,-1-1,0 1,1-2,-1 1,-1-1,1 0,-1-1,0 0,1-1,19-12,128-123,-145 131,-10 10,1 0,-1 0,1 0,-1 0,1 0,0-1,-1 1,1 1,0-1,0 0,0 0,0 0,0 0,0 0,0 1,0-1,0 0,0 1,0-1,0 1,0-1,1 1,-1 0,0 0,0-1,1 1,-1 0,0 0,0 0,1 0,-1 0,0 0,0 1,0-1,1 0,-1 1,0-1,0 1,0-1,0 1,0-1,1 1,-1 0,0 0,-1-1,1 1,0 0,0 0,0 0,0 0,-1 0,1 0,0 0,-1 0,1 1,-1-1,1 0,-1 0,0 0,0 1,1-1,-1 0,0 1,16 197,-10-173,-1 0,-1 1,-2-1,0 1,-2-1,-1 1,-1-1,-1 1,-6 19,4-34,0 0,-2 0,0-1,0 0,0 0,-2-1,1 1,-1-2,-1 1,0-2,0 1,-1-1,0-1,0 0,-1 0,1-1,-1-1,-1 0,1 0,-1-1,0-1,0 0,-3-1,14-1,0 0,1 0,-1-1,0 1,0-1,0 1,0-1,0 0,0 0,0 0,-1 0,1 0,0 0,0-1,0 1,0-1,0 1,0-1,1 0,-1 1,0-1,0 0,0-1,1 1,-1 0,0 0,1-1,-1 1,1 0,0-1,0 0,-1 1,1-1,0 0,0 0,0 1,1-1,-1 0,0 0,1 0,-1 0,1 0,-1 0,1 0,0 0,0 0,0 0,0 0,1-2,7-14,1 0,1 1,1 0,0 0,1 1,1 1,0 0,2 0,-1 2,2 0,-1 0,2 2,10-6,18-18,-27 20,-8 6,-1 0,2 0,-1 1,1 0,0 1,0 0,1 0,0 2,0-1,1 2,0 0,-1 0,1 1,0 0,1 2,2-1,2 6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6:53.4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801 0,'-138'11,"-63"25,32-2,167-35,1 1,0 0,0-1,0 1,0 0,0 0,0 0,-1 0,1 0,0 0,0 1,0-1,0 0,0 0,0 1,0-1,-1 1,1-1,0 1,0-1,1 1,-1 0,0 0,0-1,0 1,0 0,1 0,-1 0,0 0,1 0,-1 0,0 0,1 0,0 0,-1 0,1 0,-1 0,1 0,0 0,0 0,0 1,0-1,0 0,0 0,0 0,0 0,0 0,0 0,1 1,-1-1,0 0,1 0,-1 0,1 0,-1 0,1 0,0 0,-1 0,1 0,0-1,0 1,0 0,-1 0,1-1,0 1,0 0,1 0,129 31,-19-16,-111-16,1 1,-1-1,0 1,0-1,0 1,1-1,-1 1,0 0,0 0,0-1,0 1,0 0,0 0,0 0,-1 0,1 0,0 0,0 0,-1 1,1-1,-1 0,1 0,-1 0,1 1,-1-1,0 0,0 1,0-1,0 0,0 0,0 1,0-1,0 0,0 1,0-1,-1 0,1 1,0-1,-1 0,1 0,-1 0,0 1,1-1,-2 1,-41 42,-266 104,273-131,20-11,1 1,0 0,1 1,0 1,0 1,1 0,0 0,-1 2,13-10,0-1,-1 0,1 0,0 1,0-1,0 1,0-1,0 1,0 0,0-1,0 1,1 0,-1-1,1 1,-1 0,1 0,-1 0,1-1,0 1,0 0,0 0,0 0,1 0,-1-1,0 1,1 0,-1 0,1 0,0-1,-1 1,1 0,0-1,0 1,0-1,0 1,0-1,1 1,-1-1,0 0,1 0,-1 0,1 1,-1-1,1-1,-1 1,1 0,0 0,-1 0,1-1,0 1,0-1,0 0,-1 1,1-1,1 0,31 5,0-2,0-1,0-2,32-3,8 0,-15 4,-37 0,-1 0,1-2,0 0,-1-2,1 0,9-4,-13 1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6:54.3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157 58,'-17'73,"-1"-3,-70 211,55-223,33-56,3-9</inkml:trace>
  <inkml:trace contextRef="#ctx0" brushRef="#br0" timeOffset="369.403">130 29,'14'0,"15"0,7-5,2-1,-1 0,-1 1,-3 2,-1 1,-3 1,0 0,-5 6,-12 1,-8 1</inkml:trace>
  <inkml:trace contextRef="#ctx0" brushRef="#br0" timeOffset="651.633">157 255,'25'0,"11"0,6 0,0 0,-3 0,-7 0</inkml:trace>
  <inkml:trace contextRef="#ctx0" brushRef="#br0" timeOffset="1021.59">666 312,'-9'9,"-9"9,-5 0,0 3,0 2,4 2,0-3,-1-1,2 2,0-4,3 0,-1-4,2-4</inkml:trace>
  <inkml:trace contextRef="#ctx0" brushRef="#br0" timeOffset="1368.322">497 255,'0'15,"4"8,8 7,0 2,4-4,-2-2,3-1,-2 0,-4 1,-3 1,-4 0,3-4,0-6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6:56.7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1,'5'0,"6"0,6 0,5 0,4 0,2 0,1 0,0 0,1 0,-1 0,0 0,0 0,-1 0,-4 0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6:57.1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23,'24'-5,"12"-1,6 0,-1 1,-6 6,-5 3,-2 1,-2 0,-5-7,-5-2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6:58.9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1 449,'0'-14,"1"-1,0 0,1 1,1 0,0-1,1 1,0 0,1 1,1-1,0 1,1 0,0 0,13-17,1 1,1 0,2 2,1 1,12-9,-35 32,0 1,0-1,0 1,0 0,1 0,-1-1,1 2,-1-1,1 0,0 1,0-1,0 1,0 0,0 0,0 0,0 0,0 0,0 1,0-1,0 1,1 0,-1 0,0 0,0 1,0-1,1 1,-1-1,0 1,0 0,0 0,0 1,0-1,-1 1,1-1,0 1,0 0,-1 0,0 0,1 0,-1 0,0 1,0-1,0 1,1 2,5 12,-1 1,0 1,-2-1,0 1,-1 0,-1 0,0 6,-10 62,24-101,94-124,-84 107,2 2,1 0,1 2,34-22,-63 47,-1 0,1 1,0-1,0 1,0-1,0 1,0-1,0 1,0 0,1 0,-1 0,0 1,0-1,1 0,-1 1,1 0,-1-1,1 1,-1 0,0 0,1 0,-1 1,1-1,-1 1,0-1,1 1,-1 0,0 0,1 0,-1 0,0 0,0 0,0 1,0-1,0 1,0-1,-1 1,1 0,0 0,-1 0,1 0,0 0,1 11,0 0,-1 0,0 0,-1 0,-1 0,0 1,-1-1,0 0,-1 0,0 0,-1 0,-2 5,-8 60,13-54,4-6</inkml:trace>
  <inkml:trace contextRef="#ctx0" brushRef="#br0" timeOffset="19285.841">1327 110,'-1'-2,"1"-1,-1 1,1-1,-1 1,0-1,0 1,0 0,0-1,0 1,-1 0,1 0,-1 0,1 0,-1 0,0 0,0 1,0-1,0 0,0 1,0 0,0-1,0 1,-1 0,1 0,-1 0,1 0,0 1,-1-1,1 1,-3-1,-79-5,75 7,0 0,0 1,0 0,0 0,0 1,0 0,1 1,0-1,-1 2,1-1,1 1,-1 0,1 1,0 0,0 0,0 1,1 0,0 0,1 0,-1 0,1 1,1 0,0 0,0 1,0-1,1 1,0 0,1 0,0 0,0 0,1 0,0 0,1-3,-1 0,1-1,0 1,0-1,1 1,0-1,0 1,0-1,1 1,-1-1,1 0,1 1,-1-1,1-1,0 1,0 0,0 0,0-1,1 0,0 0,0 0,0 0,0-1,1 1,-1-1,1 0,0 0,0-1,0 0,0 0,1 0,-1 0,1-1,-1 0,1 0,-1 0,1-1,-1 1,5-2,3-2,0-1,-1-1,1 0,-1 0,0-2,0 1,-1-1,0-1,0 0,-1-1,0 0,-1 0,0-1,0 0,-1-1,0 0,-1 0,0-1,-1 0,0 0,-1 0,0-1,0-2,10-15,-15 29,0 1,0-1,0 0,1 1,-1-1,0 1,0-1,0 1,1-1,-1 1,0-1,0 1,1-1,-1 1,0-1,1 1,-1-1,1 1,-1 0,0-1,1 1,-1 0,1-1,-1 1,1 0,-1 0,1-1,-1 1,1 0,0 0,-1 0,1 0,-1 0,1 0,-1 0,1 0,0 0,-1 0,1 0,-1 0,1 0,-1 0,1 0,-1 1,1-1,-1 0,1 0,-1 1,1-1,-1 0,1 1,-1-1,1 0,-1 1,0-1,1 1,-1-1,0 1,1-1,-1 1,0-1,1 1,-1-1,0 1,0-1,0 1,0-1,15 42,-15-39,4 14,-1-1,2 0,0-1,1 1,1-1,0 0,1-1,0 0,1 0,11 12,-11-20,0 0,1-1,0 0,0 0,0-1,0 0,1-1,-1 0,1 0,0-1,2-1,8 2</inkml:trace>
  <inkml:trace contextRef="#ctx0" brushRef="#br0" timeOffset="23154.585">2004 307,'-5'0,"-6"10,-6 8,0 5,-3-1,3 1,0-3,2-2,-1-2,2 0,4-2</inkml:trace>
  <inkml:trace contextRef="#ctx0" brushRef="#br0" timeOffset="23404.03">1836 195,'4'39,"7"16,6 5,5-3,4-12,-3-8,0-11,-5-5,0-6,-3-6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7:27.7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0 765,'20'-5,"5"-6,5-2,0 2,2 3,-1 2,-1 3,0 1,-2 2,1 0,-1 0,-4 6,-2 0,0 1,-4-2</inkml:trace>
  <inkml:trace contextRef="#ctx0" brushRef="#br0" timeOffset="299.227">86 906,'9'0,"14"0,7 0,3 0,0 0,1 0,-2 0,-1 0,-1 0,-6 0</inkml:trace>
  <inkml:trace contextRef="#ctx0" brushRef="#br0" timeOffset="848.957">227 511,'223'207,"-180"-177,-35-26,0 1,-1 0,1 0,-1 0,0 1,0 1,-1-1,1 1,-2 0,1 0,-1 1,3 5,-8-9,0 0,-1-1,0 1,0 0,0-1,-1 1,1-1,-1 1,1-1,-1 0,0 1,-1-1,1 0,0 0,-1-1,0 1,0 0,0-1,0 0,0 1,0-1,0-1,-1 1,1 0,-1-1,1 0,-1 1,-1-1,0 2,-211 137,188-108,19-15</inkml:trace>
  <inkml:trace contextRef="#ctx0" brushRef="#br0" timeOffset="5566.692">988 511,'-44'245,"37"-204,-2 1,-1-1,-2-1,-2 0,-2-1,-1 0,-15 22,19-40,1-2</inkml:trace>
  <inkml:trace contextRef="#ctx0" brushRef="#br0" timeOffset="6231.994">847 962,'9'2,"-1"1,0-2,0 1,1-1,-1-1,1 1,-1-1,1-1,-1 0,1 0,-1-1,0 0,0 0,1 0,-2-2,1 1,0-1,-1 0,1 0,-1-1,0 1,-1-2,1 1,-1-1,0 0,0-1,64-143,-14-7,-49 124,-28 38,16 2,0 0,0 0,1 1,0-1,0 1,1 0,0 0,1 0,-1 1,1-1,1 1,0-1,0 1,1-1,0 1,0 0,1-1,1 7,-6 74,-20 85,13-67,15-94,-1-18</inkml:trace>
  <inkml:trace contextRef="#ctx0" brushRef="#br0" timeOffset="6894.598">1440 962,'-5'-2,"0"0,0 0,0 0,-1 1,1 0,-1 0,1 0,-1 0,1 1,-1 0,1 1,-1-1,1 1,-1 0,1 0,-1 0,1 1,0 0,0 0,0 1,0-1,0 1,0 0,1 0,-1 1,1-1,0 1,0 0,0 0,-1 2,4-3,1 0,-1-1,1 1,0-1,0 1,0 0,0-1,0 1,0 0,1-1,-1 1,1-1,-1 1,1-1,0 1,0-1,1 0,-1 1,0-1,1 0,-1 0,1 0,0 0,0 0,0 0,0 0,0-1,0 1,0-1,0 0,1 1,-1-1,0 0,3 0,35 38,-40-38,0 1,1-1,-1 1,0 0,0-1,0 1,0-1,0 1,0 0,-1-1,1 1,-1-1,1 1,-1-1,1 1,-1-1,0 0,1 1,-1-1,0 0,0 1,0-1,0 0,-1 0,1 0,0 0,0 0,-1 0,1 0,0 0,-1-1,1 1,-1 0,1-1,-2 1,-57 20,32-16,3-1</inkml:trace>
  <inkml:trace contextRef="#ctx0" brushRef="#br0" timeOffset="7299.44">1722 511,'-21'83,"-4"-2,-3 0,-14 22,22-54,-80 165,91-179,12-27</inkml:trace>
  <inkml:trace contextRef="#ctx0" brushRef="#br0" timeOffset="7797.029">1666 567,'2'-1,"0"1,1-1,-1 0,0 1,1-1,-1 1,1-1,-1 1,1 0,-1 0,1 1,-1-1,1 0,-1 1,1-1,-1 1,0 0,1 0,-1 0,0 0,0 0,1 1,-1-1,0 1,0-1,-1 1,1 0,0-1,0 1,-1 0,1 0,-1 0,0 1,0-1,0 0,0 0,0 1,0-1,0 0,-1 1,1-1,-1 1,0-1,0 1,1-1,-2 3,7 248,10-198,-15-54,-1 0,0 0,1 0,-1 0,1 0,-1 0,1 0,0 0,-1-1,1 1,0 0,0 0,0-1,-1 1,1 0,0-1,0 1,0-1,0 1,0-1,0 1,0-1,0 0,0 0,0 1,1-1,-1 0,0 0,0 0,0 0,0 0,0 0,0-1,0 1,0 0,0 0,0-1,0 1,0-1,0 1,0-1,0 1,0-1,0 0,0 1,0-1,-1 0,1 0,8-9,0-1,-2 0,1-1,-1 0,-1 0,0 0,-1-1,0 0,-1 0,0 0,-1-2,16-43,66-142,-35 121,-31 61</inkml:trace>
  <inkml:trace contextRef="#ctx0" brushRef="#br0" timeOffset="8250.815">2146 708,'9'5,"9"1,5 0,4-1,2-2,1 0,1-2,-6-6,-2-1,0 0,1 1,-4 1</inkml:trace>
  <inkml:trace contextRef="#ctx0" brushRef="#br0" timeOffset="8501.013">2174 878,'29'4,"14"3,5-1,-7-6,-4-3,-9-1</inkml:trace>
  <inkml:trace contextRef="#ctx0" brushRef="#br0" timeOffset="9798.692">2653 736,'-8'50,"-4"106,12-157,1 1,-1 0,0-1,0 1,0 0,0 0,1-1,-1 1,0 0,0 0,1-1,-1 1,0 0,0 0,1 0,-1 0,0-1,0 1,1 0,-1 0,0 0,1 0,-1 0,0 0,1 0,-1 0,0 0,1 0,-1 0,0 0,1 0,-1 0,0 0,1 0,-1 0,0 0,0 0,1 1,-1-1,0 0,1 0,-1 0,0 1,0-1,1 0,-1 0,0 0,0 1,0-1,1 0,-1 1,0-1,15-37,-14 34,4-16,1 1,1 0,1 1,0-1,1 1,1 1,1 0,0 0,1 1,1 1,0 0,6-4,-18 17,0 0,0 0,0 0,0 0,0 0,0 0,1 0,-1 1,0-1,0 1,1-1,-1 1,0-1,1 1,-1 0,0-1,1 1,-1 0,0 0,1 0,-1 0,1 0,-1 0,0 1,1-1,-1 0,0 1,1-1,-1 1,0 0,0-1,1 1,-1 0,0 0,0-1,0 1,0 0,0 0,0 0,0 0,0 1,0-1,-1 0,1 0,0 0,-1 1,1-1,-1 0,0 1,1-1,-1 0,0 1,0-1,1 1,6 134,-7-135,0 0,0 0,0 0,0-1,0 1,1 0,-1 0,0 0,0-1,1 1,-1 0,0 0,1-1,-1 1,0 0,1-1,-1 1,1 0,0-1,-1 1,1-1,-1 1,1-1,0 1,-1-1,1 0,0 1,0-1,-1 0,1 1,0-1,0 0,-1 0,1 0,0 0,0 1,0-1,0 0,-1-1,1 1,0 0,0 0,0 0,-1 0,1-1,0 1,0 0,-1-1,1 1,0 0,-1-1,1 1,0-1,32-31,98-156,-131 187,0 1,0-1,0 1,0-1,0 1,0-1,0 1,1-1,-1 1,0-1,0 1,0-1,1 1,-1-1,0 1,1 0,-1-1,0 1,1-1,-1 1,0 0,1-1,-1 1,1 0,-1 0,1-1,-1 1,0 0,1 0,-1 0,1-1,-1 1,1 0,-1 0,1 0,-1 0,1 0,-1 0,1 0,-1 0,1 0,-1 1,1-1,-1 0,1 0,-1 0,1 0,-1 1,1-1,-1 0,1 0,-1 1,0-1,1 0,-1 1,0-1,1 1,-1-1,0 0,1 1,-1-1,0 1,0-1,1 1,-1-1,0 1,3 36,-3-33,0 23,-1-16,0 0,0 0,1 0,1 0,0 0,0 0,1 0,1 0,0-1,0 1,1-1,0 0,1 0,0 0,1 0,4 5,3-2</inkml:trace>
  <inkml:trace contextRef="#ctx0" brushRef="#br0" timeOffset="10298.984">3331 341,'15'46,"3"4,-2 1,-2 0,-3 1,4 38,8-173,74-139,-89 207</inkml:trace>
  <inkml:trace contextRef="#ctx0" brushRef="#br0" timeOffset="10771.622">3698 3,'10'0,"-5"-1,1 0,-1 1,0-1,1 1,-1 1,1-1,-1 1,1 0,-1 0,0 0,0 1,1 0,-1 0,0 0,-1 0,1 1,0 0,-1 0,1 0,-1 1,2 1,-6-1,0 0,0-1,0 1,0 0,-1-1,0 1,0 0,0-1,0 1,0-1,-1 0,1 1,-1-1,0 0,0 0,0 0,0 0,-1 0,1-1,-1 1,0-1,0 1,-1 1,-83 97,85-100,1 1,0 0,-1-1,1 1,0 0,0 0,0 0,1 0,-1-1,0 1,1 0,-1 0,1 1,0-1,0 0,-1 0,1 0,1 0,-1 0,0 0,0 0,1 0,-1 0,1 0,0 0,-1 0,1 0,0-1,0 1,0 0,1 0,-1-1,0 1,1-1,-1 1,1-1,-1 1,1-1,0 0,-1 0,1 0,0 0,0 0,0 0,90 22,26-24,-93 1</inkml:trace>
  <inkml:trace contextRef="#ctx0" brushRef="#br0" timeOffset="11135.073">3303 849,'38'0,"33"0,8-5,-5-1,-4 0,-10 1,-11 2,-8 1,-6-4,-5-1,-7 5,-8 4</inkml:trace>
  <inkml:trace contextRef="#ctx0" brushRef="#br0" timeOffset="11853.587">3444 1075,'-29'368,"13"-314,16-53,0 1,-1-1,1 0,0 0,-1 0,1 0,-1 0,0-1,1 1,-1 0,0 0,0 0,1 0,-1-1,0 1,0 0,0-1,0 1,0-1,0 1,0-1,0 1,0-1,0 0,0 1,0-1,0 0,0 0,0 0,0 0,-1 0,1 0,0 0,0 0,0 0,0-1,0 1,0 0,0-1,0 1,0-1,0 1,0-1,0 1,0-1,0 0,0 0,-3-5,0 0,1 0,0 0,0 0,1 0,-1-1,2 1,-1-1,1 0,0 1,0-1,0 0,1 0,0 1,1-1,-1 0,1 0,1 1,-1-1,1 0,0 1,1-1,4-10,1-1,1 1,1 0,0 1,1 0,1 1,9-10,-8 9,7-8,1 0,1 2,1 0,0 2,2 0,1 2,0 1,1 1,0 1,2 1,12-3,50 3,-89 14,1 0,-1 0,0 0,1 1,-1-1,0 1,1 0,-1 0,0 0,0 0,1 0,-1 0,0 0,0 1,0-1,-1 1,1 0,0-1,0 1,-1 0,1 0,-1 0,0 0,0 0,0 0,1 0,-2 1,1-1,0 0,0 1,-1-1,0 0,1 1,-1-1,0 1,-2 7,-1 0,-1 0,0-1,0 1,0-1,-1 0,-1-1,1 1,-1-1,-1 0,0 0,0-1,0 0,-1 0,0-1,0 0,-1 0,0-1,0 0,0-1,-5 2,-165 77,177-83,1 0,0 0,0 0,0 0,-1 1,1-1,0 1,0-1,0 1,0-1,0 1,0-1,0 1,0 0,0 0,0 0,0-1,0 1,0 0,1 0,-1 0,0 0,1 0,-1 1,1-1,-1 0,1 0,0 0,-1 0,1 1,0-1,0 0,0 0,0 0,0 1,0-1,0 0,0 0,0 0,1 1,-1-1,0 0,1 0,-1 0,1 0,-1 0,1 0,0 1,-1-2,1 1,0 0,0 0,0 0,0 0,0 0,-1-1,2 1,-1 0,0-1,0 1,147 89,-42 8,-106-98,4 4,0-1,0 0,1 1,-1-2,1 1,0 0,0-1,-1 0,2 0,-1-1,0 1,0-1,0 0,1-1,-1 1,1-1,15-2</inkml:trace>
  <inkml:trace contextRef="#ctx0" brushRef="#br0" timeOffset="134505.19">2512 369,'15'-20,"-24"21,-138 132,-34 8,179-141,1 1,0 0,0-1,0 1,0 0,0-1,0 1,1 0,-1 0,0 0,0 0,1 0,-1 0,0 0,1 0,-1 0,1 0,-1 1,1-1,0 0,-1 0,1 0,0 1,0-1,0 0,0 0,0 0,0 1,0-1,1 0,-1 0,0 0,1 1,-1-1,0 0,1 0,0 0,-1 0,1 0,0 0,-1 0,1 0,0 0,0 0,0 0,0-1,0 1,0 0,0-1,0 1,0 0,0-1,0 1,0-1,0 0,0 1,1-1,-1 0,0 0,0 0,1 0,0 0,195 32,-84-32,-88 0</inkml:trace>
  <inkml:trace contextRef="#ctx0" brushRef="#br0" timeOffset="135738.374">2541 906,'-254'0,"110"28,101-27,31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9:23.98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0 172,'0'-2,"1"-1,-1 1,0 0,1-1,-1 1,1 0,0 0,0 0,0-1,0 1,0 0,0 0,0 0,1 1,-1-1,1 0,-1 0,1 1,0-1,0 1,0-1,0 1,-1 0,2 0,-1 0,0 0,0 0,0 0,0 1,1-1,1 1,79-7,-69 7,748 2,-447-30,-43 16,91-23,-326 30,0 2,0 1,0 1,0 3,0 1,17 4,31 4,1-3,0-4,76-7,-29 1,289-27,-61 0,-269 29,-1 3,64 12,-55-5,1-5,81-7,-44 0,459 2,-327-28,540 28,-747 0,161 11,-150-1,0-3,0-4,52-5,-28 1,168-27,-205 27,0 2,0 4,36 7,128-3,-54-6,-109 18,-49-9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0:43.98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30,'57'17,"1"-2,0-3,1-3,0-2,1-3,-1-3,1-2,9-3,33 2,86 2,321-12,-315-2,1 9,153 17,118 33,-165-14,527-33,-631-26,-5 16,38-3,-105 13,137-25,285-3,-122 32,-312 8,111-3,-78-21,0 8,117 9,46 25,-72-30,43-54,-256 55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0:44.97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1 131,'538'-47,"-201"25,-157 10,119 9,-10 1,103-24,626 25,-885-16,-116 19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0:50.4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310 310,'-16'432,"-19"-263,-22-39,53-122</inkml:trace>
  <inkml:trace contextRef="#ctx0" brushRef="#br0" timeOffset="634.912">0 338,'23'-27,"1"0,1 1,2 1,0 2,1 1,2 1,0 1,13-5,-16 8,0 2,1 0,1 2,0 1,1 1,0 1,0 2,1 1,0 2,0 1,1 1,-1 2,1 1,0 1,-22 0,0 1,0 0,-1 1,1 0,0 0,-1 1,0 0,0 0,0 1,0 1,-1-1,0 1,0 1,0 0,-1 0,0 0,0 1,-1 0,0 0,-1 0,1 1,0 2,-6-1,0 0,0 0,-1-1,0 1,0 0,-1-1,-1 1,1-1,-1 0,-1 0,0 0,0 0,-1 0,0-1,-1 0,1 0,-2 0,1-1,-1 0,0 0,0-1,-21 22,-1-2,-1-1,-1-1,-1-1,-1-2,0-2,-2-1,0-1,-23 6,-47 26,104-47,1-1,-1 0,0 1,1-1,-1 1,1 0,-1-1,1 1,0-1,0 1,0 0,0-1,0 1,0-1,0 1,0 0,1-1,-1 1,0-1,1 1,0-1,-1 1,1-1,0 1,0-1,-1 0,1 1,0-1,1 0,-1 0,0 0,0 0,0 0,1 0,-1 0,0 0,1 0,-1-1,1 1,0 0,4 4,38 38,126 102,-55-68,-98-69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1:11.45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55,'99'7,"0"-5,0-4,0-4,47-11,-100 12,87-12,0 6,1 5,0 7,16 7,399 39,-99-18,-52-19,-250 2,1-6,2-7,-64 0,155-27,378 29,-394-29,40 16,-167 0,0 5,0 4,38 6,4-1,1078-2,-993 29,-1-31,-37-24,388 25,467 1,-846 27,29 4,544-32,1727 1,-2214-28,-73 15,-83 1,1 5,85 9,-66-1,-75-7,-53 6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1:17.5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317 1,'-27'54,"1"-11,-2-1,-2-1,-2-2,-5 2,-81 71,99-98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1:18.4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210 188,'0'45,"1"-8,-1 0,-1-1,-3 1,-1-1,-1 0,-6 15,2-20,-2-1,0 0,-2-1,-2-1,-5 8,-59 98,63-82,31-53,-5-7</inkml:trace>
  <inkml:trace contextRef="#ctx0" brushRef="#br0" timeOffset="717.017">97 498,'0'6,"1"0,-1 0,2 0,-1-1,0 1,1-1,0 1,1-1,-1 0,1 0,0 0,0 0,1 0,-1-1,1 1,0-1,0 0,1 0,-1 0,1-1,0 0,0 0,0 0,0 0,0-1,1 0,-1 0,1 0,-1-1,1 0,0 0,0 0,0-1,-1 0,1 0,0 0,0-1,0 1,0-2,5-5,0 0,-1-1,0 0,0-1,-1 0,0 0,-1-1,0-1,0 1,-1-1,-1 0,0-1,0 1,-1-1,-1 0,0-1,1-4,16-33,109-206,-98 127,-50 150,-18 144,30 148,-6-243,8-58,1-1,1 1,0 0,1 0,0 0,1 0,0 0,1 0,1 3,3 3</inkml:trace>
  <inkml:trace contextRef="#ctx0" brushRef="#br0" timeOffset="7549.837">887 498,'-38'-16,"30"17,0-1,0 1,1 1,-1-1,0 1,1 1,-1-1,1 1,0 1,0-1,0 1,0 0,1 1,-1-1,1 2,0-1,1 0,-3 4,7-7,1 1,-1-1,1 1,0-1,0 0,0 1,0-1,0 1,0-1,1 0,-1 1,1-1,0 1,-1-1,1 0,0 0,1 0,-1 1,0-1,0 0,1-1,-1 1,1 0,0 0,0 0,0-1,-1 1,1-1,1 0,-1 0,0 1,0-1,0 0,1-1,0 1,20 19,-20-18,-1 0,0 0,0 0,0 0,0 0,-1 0,1 1,-1-1,1 1,-1-1,0 1,0 0,0 0,0-1,0 1,-1 0,1 0,-1 0,0 0,0-1,0 1,0 0,0 0,-1 0,1 0,-1 0,0-1,0 1,0 0,0-1,0 1,-1 0,1-1,-1 0,0 1,1-1,-1 0,0 0,0 0,-1 0,1 0,0 0,-1-1,1 1,-1-1,1 0,-1 1,1-1,-1 0,0-1,-1 1,-74-1,58-7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1:44.33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0 131,'88'1,"226"-13,199-35,-19-8,-380 38,-98 29,-17-2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1:49.91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0 114,'1'-2,"1"0,-1 1,1-1,-1 0,1 0,0 1,0-1,-1 1,1 0,0-1,1 1,-1 0,0 0,0 0,0 1,0-1,1 0,-1 1,0 0,1-1,-1 1,0 0,1 0,-1 0,1 1,0-2,141 24,-30 5,93 3,47-42,35-25,56 25,-255 12,186 28,520-30,-560-26,-60 15,-76 0,0 5,0 4,32 7,11-2,3838-2,-3454 27,827-27,114 0,-865-25,800-35,-461 32,-238 28,-636 0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2:03.3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243 255,'31'-21,"-12"6,0 1,1 1,1 0,0 2,0 0,1 2,1 0,-1 1,1 2,1 0,-1 1,1 2,-18 2,-1 0,1 1,-1-1,1 1,0 1,-1-1,1 1,-1 0,1 0,-1 0,1 1,-1 0,0 0,0 1,0-1,0 1,0 0,-1 0,1 1,-1-1,0 1,0 0,0 0,0 0,-1 1,3 3,1 8,-1 0,0 1,-1-1,-1 1,0 1,-1-1,-1 0,-1 1,-1-1,0 0,-1 1,-1 5,0 16,-29 264,32-203,-39-166,33 57,-1 0,1 1,-2 0,1 0,-1 0,0 1,-1 0,0 1,0-1,0 1,-1 1,0 0,0 0,0 1,0 0,-1 0,0 1,0 0,0 1,0 0,0 1,0 0,0 0,-1 1,1 1,-14 6,1 0,1 2,0 1,0 1,0 0,2 2,0 0,0 2,1 0,1 1,0 0,-1 4,15-16,-21 19,1 1,1 1,1 1,1 1,-12 20,19-22</inkml:trace>
  <inkml:trace contextRef="#ctx0" brushRef="#br0" timeOffset="520.618">384 536,'424'-125,"-306"101,-117 24,0 0,-1-1,1 1,0 0,-1 0,1 0,0 0,0 0,0 0,-1 0,1 0,0 0,0 0,-1 0,1 0,0 1,-1-1,1 0,0 0,0 1,-1-1,1 1,-1-1,1 0,0 1,-1-1,1 1,-1 0,1-1,-1 1,1-1,-1 1,0 0,1-1,-1 1,0 0,1-1,-1 1,0 0,0 0,0-1,1 1,-1 0,0 0,0-1,0 1,0 0,-1 0,1-1,0 1,0 0,0 0,0-1,-1 1,1 0,0-1,-1 1,1 0,-1-1,1 1,-1 0,1-1,-1 1,1-1,-1 1,0-1,-1 7,-16 49,12-44,1 0,1 0,0 1,1-1,0 1,1-1,1 1,0 0,0 0,1 0,1 0,0 1,5 5</inkml:trace>
  <inkml:trace contextRef="#ctx0" brushRef="#br0" timeOffset="5105.935">1146 593,'5'-5,"1"4,0 6,4 2,0 6,-2 4,-2 5,-7 3,-3 2,-6 2,4-10,3-12,1-7</inkml:trace>
  <inkml:trace contextRef="#ctx0" brushRef="#br0" timeOffset="5336.573">1202 198,'-9'5,"1"1,7 0,4-1</inkml:trace>
  <inkml:trace contextRef="#ctx0" brushRef="#br0" timeOffset="6118.432">1513 452,'0'-14,"0"22,-1 24,-47 148,23-103,14-61,14-47,10-9,0 1,3 1,1 0,2 1,20-28,-39 64,0 1,0-1,0 1,0-1,0 1,0-1,0 1,0-1,0 1,0 0,0-1,0 1,0-1,1 1,-1-1,0 1,0 0,1-1,-1 1,0-1,1 1,-1 0,0-1,1 1,-1 0,0 0,1-1,-1 1,1 0,-1 0,0 0,1-1,-1 1,1 0,-1 0,1 0,-1 0,1 0,-1 0,1 0,-1 0,1 0,-1 0,0 0,1 0,-1 0,1 0,-1 1,1-1,-1 0,1 0,-1 0,0 1,1-1,-1 0,1 1,-1-1,0 0,1 1,-1-1,0 0,0 1,1-1,-1 1,4 33,-3-23,-1-2,0 1,1-1,0 0,1 1,0-1,0 0,1 0,0 0,1 0,0-1,0 1,1-1,0 0,0 0,1-1,0 1,1-1,-1-1,1 1,0-1,1 0,0-1,0 0,6 3,-10-7,0-1,1 0,-1 0,0 0,0-1,0 1,0-1,0 0,0 0,0-1,0 1,0-1,-1 0,1 0,-1 0,1 0,-1 0,0-1,0 0,0 0,0 0,0 0,0 0,0-1,53-87,-22 4,-28 62</inkml:trace>
  <inkml:trace contextRef="#ctx0" brushRef="#br0" timeOffset="6670.67">2247 424,'-18'11,"2"0,-1 2,2 0,0 0,0 1,1 1,1 0,1 1,0 1,1 0,-1 2,11-16,-1 0,1 0,0-1,-1 1,2 0,-1 0,0 0,0 0,1 0,0 0,0 0,-1 1,2-1,-1 0,0 0,1 0,-1 0,1 0,0 0,0 0,0 0,0-1,1 1,-1 0,1 0,0-1,0 1,0-1,0 0,0 0,0 1,0-1,1 0,-1-1,1 1,0 0,-1-1,1 0,0 1,0-1,0 0,0 0,0-1,0 1,0-1,0 1,6-1,0 1,0-1,-1 0,1-1,0 0,0 0,0-1,-1 0,1-1,-1 1,0-2,1 1,-2-1,1-1,0 1,-1-1,0-1,0 1,4-5,5-5,-1 0,-1-1,0-1,-1-1,0 0,-2-1,5-9,7-16,-1-1,-2-1,-3-1,8-31,-23 68,-1-1,1 1,-1 0,-1 0,0 0,-1 0,0 0,0-1,-1 1,0 0,-1 1,0-1,-1 0,0 1,0 0,-1 0,0 0,0 0,-1 1,-1 0,1 0,-7-5,9 10,0 0,-1 1,1 0,0 0,-1 0,1 1,-1-1,1 1,-1 0,0 1,1-1,-1 1,0 0,0 0,0 0,1 1,-1-1,0 1,1 0,-1 1,1-1,-1 1,1 0,0 0,-1 0,1 0,0 1,-1 1,-6 3,1 1,-1 0,2 0,-1 1,1 1,1-1,0 1,0 1,1-1,-1 3,0 0,1 1,1 0,0 1,1-1,0 1,1 0,1 1,0-1,1 0,1 1,0 0,1-1,2 11,6-7,0 0,2-1,0 0,1 0,1-1,1-1,0 0,1-1,0 0,2-1,-1 0,2-2,0 0,15 9,-4-4,0-1,0-1,2-2,-1 0,2-2,0-2,24 5,-30-9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2:16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0 143,'34'7,"1"-1,-1-2,1-2,-1-1,1-1,0-2,-1-2,0-1,0-1,0-2,15-6,-43 12,0 0,-1-1,1 0,-1 1,1-1,-1-1,0 1,-1-1,1 0,-1 0,1-1,-1 1,0-1,-1 0,1 0,-1 0,0 0,0-1,-1 1,1-1,-1 0,-1 1,1-1,-1-2,-1 8,1-1,-1 1,0-1,0 1,0-1,0 1,0-1,-1 1,1-1,0 1,0-1,0 1,0 0,0-1,-1 1,1-1,0 1,0-1,-1 1,1 0,0-1,-1 1,1 0,0-1,-1 1,1 0,-1 0,1-1,0 1,-1 0,1 0,-1-1,1 1,-1 0,1 0,-1 0,1 0,-1 0,1 0,-1 0,1 0,0 0,-1 0,1 0,-1 0,1 0,-1 0,1 1,-1-1,1 0,-1 0,1 0,0 1,-1-1,1 0,-1 1,1-1,0 0,-1 1,1-1,0 0,-1 1,1-1,0 0,0 1,0-1,-1 1,1-1,0 1,0-1,-22 31,8 7,1 1,3 1,1 0,1 0,3 0,1 1,3 0,0 0,6 35,-4-18,-1-39,2 35,-3-1,-2 0,-3-1,-4 15,7-53,0 0,-1 0,-1 0,0-1,0 1,-2-2,0 1,0-1,-1 0,0 0,-1-1,-1 0,0 0,0-1,-1-1,0 0,0 0,-4 0,10-4,0-1,-1 0,0-1,0 1,0-1,0 0,-1-1,1 1,-1-1,1-1,-1 1,0-1,0 0,0-1,0 1,1-1,-1-1,0 1,0-1,0-1,1 1,-1-1,0 0,1 0,0-1,-1 0,1 0,0-1,1 1,-1-1,-2-3,5 3,0-1,0 0,0-1,1 1,-1 0,1-1,1 1,-1-1,1 0,0 1,0-1,1 0,0 0,0 0,0 0,0 1,1-1,0 0,0 0,1 1,0-3,53-113,-32 86,2 2,2 0,1 2,1 0,2 3,32-24,-54 44,1 1,0 1,0 0,1 0,-1 1,2 0,-1 1,0 0,1 1,-1 0,1 1,0 1,0-1,3 2,10 0</inkml:trace>
  <inkml:trace contextRef="#ctx0" brushRef="#br0" timeOffset="357.588">847 481,'-12'3,"-1"0,1 0,0 2,0-1,1 2,-1-1,1 2,0-1,1 2,-1-1,1 1,1 1,0 0,0 0,-4 6,12-13,0 0,-1 1,1-1,0 1,0-1,0 1,1-1,-1 1,1 0,-1-1,1 1,0 0,0 0,0-1,0 1,0 0,1-1,-1 1,1-1,0 1,0 0,0-1,0 1,0-1,1 0,-1 1,1-1,-1 0,1 0,0 0,0 0,0 0,0 0,0-1,0 1,0-1,1 1,-1-1,0 0,3 1,3 2,1 0,-1-1,1 0,0 0,-1-1,1 0,1-1,-1 0,0 0,0-1,8-1,-5 1,0-1,1-1,-1 0,0-1,0-1,-1 1,1-2,-1 1,0-2,0 0,0 0,-1-1,0 0,0 0,-1-1,0-1,0 0,-1 0,0 0,-1-1,0 0,0-1,-1 1,3-9,-8 14,-1 0,1 0,-1 1,0-1,0 0,-1 0,0 0,0 0,0 1,0-1,-1 0,1 1,-1-1,-1 1,1 0,0-1,-1 1,0 0,0 1,0-1,-1 0,1 1,-1 0,1 0,-3-1,-3-3,0 0,-1 1,0 0,0 1,0 0,-1 0,0 1,0 1,0 0,-3 0,1 2,-1 0,1 2,0-1,-1 2,1 0,0 0,0 2,0-1,1 1,-1 1,1 1,0-1,0 2,1 0,0 0,0 1,0 0,1 1,1 0,-1 1,1 0,1 0,0 1,-1 3,-4 7</inkml:trace>
  <inkml:trace contextRef="#ctx0" brushRef="#br0" timeOffset="723.132">1214 565,'28'60,"-28"-59,1 0,-1 0,1 0,0-1,0 1,-1 0,1 0,0-1,0 1,0 0,0-1,0 1,0-1,0 1,0-1,0 1,0-1,0 0,0 0,0 1,0-1,0 0,0 0,0 0,0 0,0 0,1 0,-1-1,0 1,0 0,0 0,0-1,0 1,0-1,0 1,0-1,0 1,0-1,-1 0,1 1,0-1,0 0,0 0,-1 1,1-1,0 0,-1 0,1 0,-1 0,1 0,-1 0,1 0,-1 0,0 0,1-1,87-130,-78 120,1 1,1 1,-1-1,2 2,-1 0,1 0,0 1,1 1,0 0,9-2,1 4,-6 6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9:26.29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0 220,'38'6,"0"-1,0-2,0-2,0-2,20-2,261-9,-10-14,-109 12,-128 6,1 3,1 4,-1 3,22 5,252 39,-38-17,443-29,-373-30,426 31,-567-30,-98 18,-75 1,1 3,0 3,1 3,29 4,24-1,-65-1,143-13,-11-17,-155 22,1 2,-1 1,1 2,0 1,-1 1,7 3,105-4,25-25,57-5,0 4,-154 16,-63 8,0 1,1 0,0 0,-1 1,1 0,-1 1,1 0,0 1,-1 0,9 2,-1 3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2:13.0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0 282,'5'4,"0"0,1 0,0 0,-1-1,1 0,0 0,0-1,1 1,-1-1,1-1,-1 1,1-1,-1 0,1-1,0 1,-1-1,1-1,0 1,-1-1,1 0,-1-1,1 0,-1 0,0 0,0 0,6-4,6-8,-1 0,0-1,-1-1,-1 0,-1-2,0 1,-1-2,9-17,-22 35,0 0,0 0,0 0,1 0,-1 0,0 0,0 0,1 0,-1 0,1 0,-1 0,1 0,-1 0,1 0,-1 0,1 0,0 0,-1 0,1 1,0-1,0 0,0 1,0-1,0 0,-1 1,1-1,0 1,0-1,1 1,-1 0,0-1,0 1,0 0,0 0,0 0,0 0,0 0,0 0,0 0,0 0,0 0,0 1,1-1,-1 0,0 1,0-1,0 1,0-1,-1 1,1-1,0 1,0-1,0 1,0 0,0 0,16 101,9 108,22 35,-28-208,-20-37,0 1,1-1,-1 1,1-1,-1 1,1-1,-1 0,1 1,0-1,-1 0,1 1,-1-1,1 0,0 1,-1-1,1 0,0 0,-1 0,1 0,0 0,-1 0,1 0,0 0,-1 0,1 0,0 0,-1 0,1-1,0 1,-1 0,1 0,0-1,-1 1,1 0,-1-1,1 1,-1 0,1-1,-1 1,1-1,-1 1,1-1,-1 1,0-1,1 0,-1 1,0-1,1 1,-1-1,0 0,0 1,0-1,1 0,-1 1,0-1,0 0,0 1,68-200,96-251,-151 405,-13 40,-3 7</inkml:trace>
  <inkml:trace contextRef="#ctx0" brushRef="#br0" timeOffset="847.424">762 734,'-42'54,"76"-130,-23 57,2 1,0 0,0 1,2 1,0 0,1 1,1 0,8-5,-24 19,0 0,0 0,1 0,-1 0,0 0,1 0,-1 0,1 0,0 1,-1-1,1 0,-1 1,1 0,0-1,-1 1,1 0,0 0,0 0,-1 0,1 0,0 0,-1 0,1 1,0-1,-1 1,1-1,0 1,-1-1,1 1,-1 0,1 0,-1 0,1 0,-1 0,0 0,0 0,1 0,-1 1,0-1,0 1,0-1,0 0,-1 1,1-1,0 1,0 0,-1-1,1 1,-1 0,0-1,1 1,-1 0,0-1,0 1,0 1,6 135,-6-137,0 0,0 0,1-1,-1 1,0 0,0 0,1 0,-1 0,0 0,1-1,-1 1,1 0,-1 0,1-1,-1 1,1 0,0-1,-1 1,1-1,0 1,0-1,-1 1,1-1,0 1,0-1,0 0,-1 1,1-1,0 0,0 0,0 1,0-1,0 0,0 0,-1 0,1 0,0 0,0-1,0 1,0 0,0 0,0 0,-1-1,1 1,0-1,0 1,0 0,-1-1,1 1,0-1,0 0,-1 1,1-1,-1 0,42-37,-39 34,15-16,-6 5,0 1,1 0,0 1,1 1,1 0,0 1,0 0,1 1,7-2,-22 11,1 0,-1 1,0-1,1 1,-1-1,1 1,-1-1,1 1,-1 0,1 0,-1 0,1 0,-1 0,1 0,-1 0,1 0,-1 0,1 1,-1-1,0 1,1-1,-1 1,1 0,-1-1,0 1,0 0,1 0,-1 0,0 0,0 0,0 0,0 0,0 0,0 1,0-1,-1 0,1 0,0 1,-1-1,1 1,-1-1,1 0,-1 1,-2 66,-36 22,23-65</inkml:trace>
  <inkml:trace contextRef="#ctx0" brushRef="#br0" timeOffset="1476.528">1665 565,'-14'1,"-1"2,1 0,0 0,0 2,0 0,1 0,-1 1,1 1,1 0,-1 1,1 0,1 1,0 0,0 1,0 0,1 1,1 0,-4 6,-11 8,-1-10,24-32,24-9,0 1,2 1,0 1,2 1,0 1,1 2,6-2,12-11,-44 30,-1 1,0-1,1 0,-1 1,1-1,-1 1,1 0,0-1,0 1,-1 0,1 0,0 0,0 0,0 1,0-1,0 0,0 1,1-1,-1 1,0 0,0 0,0 0,0 0,0 0,0 0,1 1,-1-1,0 1,0-1,0 1,0 0,0 0,0 0,0 0,-1 0,1 0,0 0,0 1,-1-1,1 0,-1 1,1 0,0 1,17 90,13 63,-29-125,-7-25</inkml:trace>
  <inkml:trace contextRef="#ctx0" brushRef="#br0" timeOffset="1694.851">1524 592,'34'0,"20"5,6 2,-2-1,-7-1,-11 3,-9 1,-8-2</inkml:trace>
  <inkml:trace contextRef="#ctx0" brushRef="#br0" timeOffset="2064.782">2399 424,'-30'39,"-2"-1,-1-1,-2-2,-6 3,-23 23,59-55,0-1,-1 0,0-1,0 0,0 1,0-2,-1 1,1-1,-1 0,0 0,0-1,0 0,0 0,0-1,-1 0,-6-3</inkml:trace>
  <inkml:trace contextRef="#ctx0" brushRef="#br0" timeOffset="2309.838">2089 452,'9'14,"14"20,6 8,0 2,-2-2,0-7,-4-6,-2-7,1-3,1-5,-4 1,1-3,-4-3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2:17.8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1 331,'154'-193,"-115"149,33-49,-72 94,0-1,0 0,0 1,0-1,0 1,1-1,-1 1,0-1,0 0,0 1,1-1,-1 0,0 1,1-1,-1 0,0 1,1-1,-1 0,0 1,1-1,-1 0,1 0,-1 0,0 1,1-1,-1 0,1 0,-1 0,1 0,-1 0,0 0,1 0,-1 0,1 0,-1 0,1 0,-1 0,1 0,-1 0,0 0,1 0,-1-1,1 1,-1 0,1 0,-1 0,0-1,1 1,-1 0,0-1,1 1,-1 0,0-1,1 1,-1 0,0-1,0 1,0-1,1 1,-1 0,0-1,0 1,0-1,0 39,-13 19,11-50,-1-1,1 0,1 1,-1-1,1 1,0 0,1 0,-1-1,1 1,1 0,-1 0,1-1,1 1,-1 0,1-1,0 1,1 1,-1-3,1 0,-1 0,1 0,0-1,1 1,-1-1,1 1,0-1,0 0,0-1,1 1,-1-1,1 1,0-1,0-1,0 1,0-1,0 0,0 0,1 0,-1-1,1 0,-1 0,1 0,0-1,-1 0,1 0,0 0,-1-1,1 0,0 0,-1 0,0-1,1 1,-1-1,0-1,1 0,15-8,-1-2,0-1,-1 0,-1-1,0-1,-1-1,-1-1,-1 0,0-1,-1 0,-1-1,-1-1,-1-1,2-11,-14 21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2:18.1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188 0,'0'1,"-19"12,1 2,1 0,0 1,1 0,1 2,1 0,0 0,1 2,2-1,-1 1,-5 16,17-34,-1-1,0 1,1 0,-1-1,0 1,1 0,0 0,-1-1,1 1,0 0,0 0,0-1,0 1,0 0,1-1,-1 1,1 0,-1 0,1-1,-1 1,1 0,0-1,0 1,-1-1,1 1,0-1,1 0,-1 1,0-1,0 0,1 0,-1 0,0 0,1 0,-1 0,1 0,-1 0,1 0,0-1,-1 1,1-1,0 1,-1-1,1 0,0 1,1-1,81-16,-75 12,1 0,-1 0,0-1,-1 0,1-1,-1 0,0 0,0-1,-1 0,0 0,0-1,-1 0,0 0,0 0,-1-1,0 0,0 0,-1 0,0 0,-1-1,1-4,-4 10,0 0,0-1,-1 1,0 0,1-1,-2 1,1 0,0 0,-1 0,0 0,0 0,0 0,0 0,0 1,-1-1,0 1,0 0,0 0,0 0,0 0,-1 0,1 0,-1 1,1 0,-1 0,0 0,0 0,0 1,0-1,-1 1,1 0,0 0,0 1,-1-1,1 1,0 0,-1 0,1 0,0 1,-1-1,0 2,-15 3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2:18.8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330 1,'-249'120,"215"-89,34-30,-1 0,1 0,0 0,0 0,-1 0,1 0,0 0,0 0,0 0,0 0,0 0,1 0,-1 0,0 0,0 0,1 0,-1 0,0 0,1 0,-1 0,1-1,-1 1,1 0,0 0,-1 0,1-1,0 1,-1 0,1-1,0 1,0-1,0 1,-1-1,1 1,0-1,0 1,0-1,0 0,0 0,0 1,1-1,65 14,-62-14,-1-1,1 1,0 0,0 0,-1 0,1 1,0-1,-1 1,1 0,0 1,-1-1,0 1,1 0,-1 0,0 0,0 1,0-1,0 1,0 0,-1 0,1 0,-1 1,0-1,0 1,0 0,0 0,-1 0,0 0,1 0,-2 1,1-1,0 0,0 5,-4-1,-1 0,0 0,-1 0,1 0,-1-1,-1 1,0-1,0 0,0 0,-1-1,0 1,0-1,0-1,-1 1,0-1,0 0,0-1,-1 1,0-2,1 1,-1-1,-6 2,5-1,-76 35,70-36,3-4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2:19.2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1,'0'425,"-3"-392,0 0,-2 0,-2 0,-1-1,-1 0,-7 14,31-62,-4 5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2:19.5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58 552,'-19'38,"-2"14,3-4</inkml:trace>
  <inkml:trace contextRef="#ctx0" brushRef="#br0" timeOffset="186.963">87 242,'-5'5,"-1"1</inkml:trace>
  <inkml:trace contextRef="#ctx0" brushRef="#br0" timeOffset="605.668">454 382,'-21'12,"1"0,0 1,1 1,1 1,0 1,1 0,1 1,0 1,2 1,-7 9,20-26,-1 0,0 0,0 0,1 0,-1 0,1 1,0-1,-1 0,1 1,0-1,1 1,-1 0,0-1,1 1,-1 0,1-1,0 1,0 0,0-1,0 1,1 0,-1-1,1 1,-1 0,1-1,0 1,0-1,0 1,0-1,1 1,-1-1,1 0,-1 0,1 0,0 0,0 0,0 0,0 0,0 0,0-1,0 1,1-1,-1 0,0 1,1-1,2 0,6 1,0 0,0-2,0 1,0-1,0-1,0 0,0-1,0 0,0 0,0-1,-1-1,1 0,-1 0,0-1,0 0,-1-1,1 0,145-123,67-126,-166 149,-54 101,-1 0,1 1,-1-1,0 0,0-1,0 1,-1 0,1 0,-1 0,0 0,-1 0,0 0,1 0,-2 0,1 0,0 0,-1 0,0 0,0 0,-1 1,-1-4,-2 4,0 1,0 0,-1 1,1-1,0 1,-1 0,1 1,-1-1,0 1,1 1,-1-1,0 1,0 0,0 1,1 0,-1 0,0 0,1 1,-1 0,1 0,0 1,0-1,0 1,0 1,0-1,0 1,-1 1,0-1,-12 5,1 1,-1 1,2 1,0 0,0 2,1-1,1 2,1 0,0 1,0 1,2 0,0 0,1 1,-8 18,16-27,0-1,0 1,1 0,0-1,0 1,1 0,0 0,1 0,0 0,0 0,1 0,0 0,1 0,0 0,0 0,1-1,0 1,1-1,-1 0,2 0,-1 0,1 0,0-1,1 0,0 0,0 0,0-1,1 0,0 0,0 0,0-1,1 0,4 1,18 10,1-1,1-2,0-1,0-1,1-2,0-1,1-2,20 1,-43-6,-1 0,0 0,0-1,1-1,-1 1,0-2,0 1,0-2,0 1,0-1,0-1,-1 1,1-2,-1 1,5-5,5-7</inkml:trace>
  <inkml:trace contextRef="#ctx0" brushRef="#br0" timeOffset="5124.933">1131 439,'82'33,"-68"-27,1-1,0-1,0 0,0-2,1 1,-1-2,1 0,-1-1,1 0,-1-1,1-1,-1-1,0 0,1-1,-13 4,0-1,-1 0,1 0,0 0,-1 0,1-1,-1 1,1 0,-1-1,0 0,0 0,0 0,0 0,0 0,0 0,0 0,-1 0,1-1,-1 1,1-1,-1 1,0-1,0 0,0 1,-1-1,1 0,-1 0,1 1,-1-1,0 0,0 0,0 0,0 1,-1-1,1 0,-1 0,0 1,1-1,-1 0,-1 1,1-1,0 1,0-1,-1 1,0-1,1 1,-1 0,0 0,0 0,0 0,0 0,-1 1,0-2,-4-2,-1 0,1 0,-1 1,1 0,-1 1,0 0,-1 0,1 0,-1 1,1 0,-1 1,1 0,-1 0,0 1,0 0,1 1,-1 0,0 0,1 1,-1 0,1 0,0 1,-1 0,1 0,1 1,-1 0,0 1,1 0,0 0,0 0,1 1,-1 0,-2 4,-45 95,52-101,1 0,0 0,1 0,-1 0,1 0,0 0,0 0,0 0,0 1,1-1,-1 0,1 0,0 0,0 0,1 0,-1 0,1-1,0 1,0 0,0-1,1 0,-1 1,1-1,0 0,-1 0,2 0,0 0,115 45,-91-42,-1-1,1-1,1-2,-1-1,0-1,17-2,10 0,-31 2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5:40.3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161 16,'-2'1,"0"1,1-1,-1 1,0 0,0-1,1 1,-1 0,1 0,0 0,-1 0,1 0,0 0,0 0,0 0,1 1,-1-1,1 0,-1 1,1-1,-1 0,1 1,0-1,0 1,1 1,-2-1,-4 96,-11 58,-69 96,74-235,0-44,10 25,-2-17,1 0,1 0,1 0,0 1,1-1,1 0,1 0,0 1,1-1,1 1,1 0,4-8,2-15,119-240,-118 266,-12 46,-1-29,14 233,-9-215,1-1,0 1,1-1,2-1,0 1,0-1,2-1,1 0,0-1,1 0,1 0,4 3,-17-19,0 0,0 0,0 0,1 0,-1 0,0 0,0 0,0 0,1-1,-1 1,0 0,1-1,-1 1,1-1,-1 0,0 1,1-1,-1 0,1 0,-1 0,1 0,-1 0,1 0,-1 0,1-1,-1 1,0 0,1-1,-1 1,1-1,-1 0,0 1,0-1,1 0,-1 0,0 0,0 0,0 0,0 0,0 0,0 0,0 0,0 0,0-1,-1 1,1 0,0-1,-1 1,1 0,-1-1,0 1,1-1,-1 1,0-1,0-1,86-312,-84 307,1 1,-1 1,0 0,0 0,-1-1,0 1,0-1,-1 0,1 1,-1-1,-1 1,1-1,-1 0,0 1,-1-1,-1-5,-3 6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5:42.6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27 539,'-5'-15,"0"1,1-1,0 0,1 0,1 0,0-1,1 1,1 0,0-1,1 1,1-1,0 1,1 0,1 0,0 0,1 1,0-1,2 1,0 1,0-1,1 1,2-3,-8 13,7-12,0 0,1 1,0 0,1 1,0 0,1 1,11-9,-22 20,0 0,1 0,-1 1,0-1,0 0,0 1,1-1,-1 1,0-1,0 1,1 0,-1-1,1 1,-1 0,0 0,1 0,-1 0,0 0,1 0,-1 1,0-1,1 0,-1 1,0-1,1 1,-1-1,0 1,0 0,0-1,1 1,-1 0,0 0,0 0,0 0,0 0,0 0,-1 0,1 0,0 0,0 0,-1 0,1 1,-1-1,1 0,-1 0,1 1,-1-1,0 1,13 68,-8 70,-5-139,0 0,0 0,0 0,0 0,0 0,1 0,-1 0,0 0,1 0,-1 0,1 0,-1 0,1 0,-1 0,1-1,0 1,0 0,-1 0,1-1,0 1,0 0,0-1,-1 1,1-1,0 1,0-1,0 0,0 1,0-1,0 0,0 0,0 1,0-1,0 0,0 0,0 0,0 0,0-1,0 1,0 0,0 0,0 0,0-1,0 1,0-1,0 1,0-1,0 1,0-1,-1 1,1-1,0 0,0 1,-1-1,1 0,0 0,0 0,37-51,-36 49,22-35,1 2,2 0,2 2,29-28,-57 60,-1 1,1-1,0 0,0 0,1 1,-1-1,0 1,0-1,1 1,-1 0,1-1,-1 1,1 0,0 0,-1 0,1 0,0 0,0 0,-1 1,1-1,0 1,0-1,0 1,0 0,0 0,0-1,0 1,0 1,0-1,0 0,0 0,0 1,0-1,0 1,-1 0,1-1,0 1,0 0,-1 0,1 0,0 0,-1 0,1 1,-1-1,1 0,-1 1,0-1,0 1,1 0,-1-1,0 1,0 1,1 7,-1 0,0 1,-1-1,0 1,0-1,-1 1,0-1,-1 1,0-1,-4 10,-7 55,24-34,0-28</inkml:trace>
  <inkml:trace contextRef="#ctx0" brushRef="#br0" timeOffset="1131.783">987 59,'-59'-48,"53"47,-1 0,1 0,-1 1,0 0,1 0,-1 0,1 1,-1 0,0 0,1 1,0 0,-1 0,1 0,0 1,0 0,1 0,-1 1,0-1,1 1,-5 5,-3 2,0 0,1 1,0 1,1 0,0 0,2 1,-7 11,13-19,0 1,0-1,1 1,-1 0,2 0,-1 0,1 0,0 0,0 0,1 1,0-1,0 0,2 6,-2-11,0 1,1-1,-1 1,1-1,0 0,0 1,0-1,0 0,0 0,1 1,-1-1,1 0,-1 0,1-1,0 1,0 0,0 0,0-1,0 1,0-1,0 0,0 0,0 0,1 0,-1 0,1 0,-1 0,0-1,1 1,-1-1,1 0,-1 0,1 0,-1 0,1 0,-1 0,1-1,-1 1,2-1,7-3,-1 0,0 0,0-1,0 0,0 0,-1-1,0-1,-1 0,8-7,2 0,-7 5,1 0,-1 0,-1-2,0 1,-1-1,1 0,-2-1,0 0,-1-1,2-3,0-2,-6 13,1-1,-2 0,1 0,0 1,-1-2,0 1,-1 0,1 0,-1-1,-1 1,1 0,-1-1,0-4,0 11,-1 0,1 0,0 0,0 0,0 1,-1-1,1 0,0 0,0 0,-1 0,1 0,0 0,-1 0,1 1,0-1,0 0,-1 0,1 0,0 0,0 0,-1 0,1 0,0-1,-1 1,1 0,0 0,0 0,-1 0,1 0,0 0,0 0,-1-1,1 1,0 0,0 0,0 0,-1 0,1-1,0 1,0 0,0 0,-1-1,1 1,0 0,0 0,0-1,0 1,0 0,0 0,0-1,0 1,0 0,0-1,0 1,0 0,-7 24,31 82,-3-37,-8-1,-3 1,-2 1,-4 0,-3-1,-3 11,-24 60,24-126,-1 1,0-1,-1-1,-1 1,0-1,-1 1,0-1,-1-1,0 1,-1-1,-1-1,0 0,0 0,-1 0,-6 4,14-14,0 0,0 1,0-1,0 0,-1 0,1 0,0 0,-1 0,1-1,0 1,-1-1,1 0,-1 1,1-1,-1 0,1 0,-1-1,1 1,-1-1,1 1,-1-1,1 0,0 1,-1-1,1-1,0 1,0 0,0 0,0-1,0 1,0-1,0 0,0 1,0-2,-38-77,39 62,2 0,0 0,1 0,1 0,0 1,1-1,1 1,1 0,1 0,0 1,1 0,1 0,0 0,1 1,7-8,33-36,-36 43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4:11.8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113 141,'0'1,"0"-1,0 0,0 1,0-1,0 0,0 1,0-1,0 0,0 0,1 1,-1-1,0 0,0 1,0-1,0 0,0 1,1-1,-1 0,0 0,0 1,1-1,-1 0,0 0,0 0,1 1,-1-1,0 0,1 0,-1 0,0 0,1 0,-1 1,0-1,1 0,-1 0,0 0,1 0,-1 0,0 0,1 0,-1 0,0 0,1 0,-1-1,0 1,0 0,1 0,-1 0,0 0,1 0,-1 0,0-1,1 1,-1 0,0 0,0-1,0 1,1 0,-1 0,0-1,0 1,0 0,1 0,-1-1,-4 32,4-29,-8 53,4 1,1 1,5 47,0-17,-2 281,-26-198,21-143,-1 0,-1 0,-2 0,0-1,-12 21,-3 13,19-48</inkml:trace>
  <inkml:trace contextRef="#ctx0" brushRef="#br0" timeOffset="2239.34">113 28,'1'-2,"1"0,-1 0,1 1,-1-1,1 0,0 1,0-1,0 1,-1 0,1-1,1 1,-1 0,0 0,0 0,0 1,0-1,1 0,-1 1,0-1,1 1,-1 0,0 0,1 0,-1 0,1 0,0 0,327-3,-44 31,426-28,-543 27,-164-26,-1 0,1 0,-1 0,0 1,0-1,1 1,-1 0,-1 1,1-1,0 1,0-1,-1 1,0 0,1 0,-1 1,0-1,-1 1,1-1,-1 1,1 0,-1 0,0 0,-1 0,1 1,-1-1,1 0,-1 1,-1-1,1 1,-1-1,1 1,-1-1,-1 3,-32 224,4-34,30 452,-1-646,1 1,-1-1,0 0,0 0,0 0,0 0,0 1,-1-1,0 0,1 0,-1 0,0 0,0 0,-1 0,1 0,-1-1,1 1,-1 0,0-1,0 1,0-1,0 0,-1 0,1 1,-1-1,1-1,-1 1,0 0,1-1,-1 1,0-1,0 0,0 0,0 0,0 0,0-1,-1 1,1-1,0 0,0 0,0 0,-3-1,-168-29,-137-1,86 33,83 25,-310-27,228-5,199-1</inkml:trace>
  <inkml:trace contextRef="#ctx0" brushRef="#br0" timeOffset="85675.716">508 1524,'0'-5,"0"0,-1 0,1 0,-1 0,0 0,0 0,0 0,-1 1,0-1,0 1,0-1,0 1,-1 0,1-1,-1 1,-2-2,1 1,4 4,0 0,0 0,0 0,0 0,-1 0,1 0,0 0,0 0,-1 0,1 0,-1 0,1 0,-1 0,1 0,-1 0,1 0,-1 0,0 1,0-1,1 0,-1 1,0-1,0 0,0 1,0-1,0 1,0-1,1 1,-1 0,0-1,0 1,-1 0,1 0,0 0,0 0,0 0,0 0,0 0,0 0,0 0,0 0,0 0,0 1,0-1,0 0,0 1,0-1,0 1,0-1,1 1,-1-1,0 1,0 0,0-1,1 1,-1 0,0 0,-3 13,0 1,1-1,1 0,1 1,0-1,1 1,0-1,3 15,-2 14,1 271,8-236,-8-69,1-1,-1 1,-1 0,0 0,0 1,-1-1,0 0,-1 0,0 0,0 0,-1 0,0 0,0 0,-3 5,-6 4</inkml:trace>
  <inkml:trace contextRef="#ctx0" brushRef="#br0" timeOffset="86776.554">480 1326,'-24'5,"1"2,0 0,0 1,0 1,1 2,1 0,-12 9,28-18,2-1,-1 0,1 0,-1 1,1-1,-1 1,1 0,0 0,0 0,0 0,0 1,0-1,0 1,1-1,-1 1,1 0,0 0,0 0,0 1,0-1,0 0,1 1,0-1,-1 1,1-1,0 1,1 0,-1 0,1-1,0 1,0 0,0 0,0-1,1 3,6 1,0 0,1 0,0 0,0-1,1 0,0 0,0-1,0 0,0-1,1 0,0 0,0-1,0-1,0 0,0 0,1 0,-1-2,0 1,1-1,9-2,88-4,-107 6,0-1,0 1,0-1,0 1,0-1,0 1,-1-1,1 0,0 1,0-1,0 0,0 0,-1 1,1-1,0 0,-1 0,1 0,-1 0,1 0,-1 0,0 0,1 0,-1 0,0 0,1 0,-1-1,0 1,0 0,0 0,0 0,0 0,0 0,-1 0,1 0,0 0,0 0,-1 0,1 0,-1 0,1 0,-1 0,1 0,-1 0,-30-47,26 40,-87-113,75 81,12 20</inkml:trace>
  <inkml:trace contextRef="#ctx0" brushRef="#br0" timeOffset="89917.533">1242 1326,'-6'4,"0"-1,0 1,1 0,-1 1,1-1,0 1,0 0,1 0,0 1,0-1,0 1,0 0,1 0,0 0,0 0,1 1,0-1,0 1,0 0,0 4,-3 145,7-105,-1 445,-4-472,-12-29,14 3,-6-10,1 2,-2-1,0 1,0 0,-1 0,0 1,0 0,-1 1,0 0,-1 1,-6-4,-77-35,93 45,0 1,1-1,-1 1,1-1,-1 0,0 1,1-1,0 1,-1-1,1 0,-1 1,1-1,0 0,-1 0,1 1,0-1,0 0,0 0,-1 0,1 1,0-1,0 0,0 0,0 0,0 1,1-1,-1 0,0 0,0 1,0-1,1 0,-1 0,0 1,1-1,-1 0,1 1,-1-1,1 0,-1 1,1-1,-1 1,1-1,-1 1,1-1,0 1,-1-1,1 1,0-1,0 1,-1 0,1 0,0-1,0 1,-1 0,1 0,0 0,45-17,-21 14,1 1,-1 1,0 1,1 1,-1 2,0 0,0 2,2 1,195 7,-191-14,-7 4,-28 11,-68 30,-2-4,-1-4,-25 7,65-34,26-12</inkml:trace>
  <inkml:trace contextRef="#ctx0" brushRef="#br0" timeOffset="103370.395">1411 1412,'1'-2,"1"0,-1 0,1 0,-1 0,1 1,0-1,-1 1,1-1,0 1,0-1,0 1,0 0,0 0,0 0,1 0,-1 1,0-1,0 1,1-1,-1 1,0 0,1 0,-1 0,0 0,2 0,-1 0,338-3,-32 2,-166-25,66 26,-224 5,1 2,-1 0,1 0,1 1,0 1,0 0,0 1,1 0,1 1,0 0,0 1,1 0,0 1,2 0,-1 0,1 1,1 0,-5 15,-54 94,65-124,1 0,-1 0,0 1,0-1,1 0,-1 0,1 0,-1 0,0 0,1 0,0-1,-1 1,1 0,0 0,-1 0,1 0,0 0,0-1,0 1,0 0,0 0,0 0,1 0,-1-1,0 1,1 0,-1 0,0 0,1 0,-1 0,1 0,0 0,-1 0,1 0,0 0,3-14,-1 0,0-1,-1 0,-1 1,0-1,-1 0,-1 1,0-1,-1 0,-1 1,-1-1,-8-88,11 92</inkml:trace>
  <inkml:trace contextRef="#ctx0" brushRef="#br0" timeOffset="104750.912">2709 1270,'0'0,"1"1,-1-1,0 1,0-1,1 1,-1-1,0 1,0-1,1 1,-1-1,0 0,1 1,-1-1,1 1,-1-1,1 0,-1 0,0 1,1-1,-1 0,1 0,-1 1,1-1,-1 0,1 0,0 0,-1 0,1 0,-1 0,1 0,-1 0,1 0,-1 0,1 0,-1 0,1 0,-1 0,1-1,0 1,-1 0,0 0,1 0,-1-1,1 1,-1 0,1-1,-1 1,1-1,-1 1,8 201,-10-130,-9 78,-8 47,12-168,7-29,0 1,0 0,0 0,0-1,0 1,0 0,0-1,-1 1,1 0,0-1,0 1,0 0,0 0,0-1,-1 1,1 0,0 0,0-1,-1 1,1 0,0 0,0 0,-1-1,1 1,0 0,0 0,-1 0,1 0,0 0,-1-1,1 1,0 0,-1 0,1 0,0 0,-1 0,1 0,0 0,0 0,-1 0,1 0,0 1,-1-1,1 0,0 0,-1 0,1 0,0 0,0 0,-1 1,1-1,0 0,0 0,-1 0,1 1,0-1,0 0,-8-132,9 106</inkml:trace>
  <inkml:trace contextRef="#ctx0" brushRef="#br0" timeOffset="105157.544">2681 1213,'254'-1,"-148"-22,-105 23,-1 0,0 0,1 0,-1 0,1 0,-1 0,0 0,1 0,-1 1,0-1,1 0,-1 0,0 0,0 0,1 1,-1-1,0 0,1 0,-1 1,0-1,0 0,1 0,-1 1,0-1,0 0,0 1,0-1,1 0,-1 1,0-1,0 0,0 1,0-1,0 0,0 1,0-1,0 0,0 1,0-1,0 0,0 1,0-1,0 1,0-1,-1 0,1 1,0-1,0 0,0 0,0 1,-1-1,1 0,0 1,0-1,-1 0,1 0,0 1,0-1,-1 0,1 0,0 0,-1 1,1-1,-1 1,-6 10</inkml:trace>
  <inkml:trace contextRef="#ctx0" brushRef="#br0" timeOffset="105537.706">2653 1609,'14'0,"10"-5,5-1,4-1,-1-2,0-1,0 2,-2 2,-6 2</inkml:trace>
  <inkml:trace contextRef="#ctx0" brushRef="#br0" timeOffset="106672.47">3047 1665,'-26'112,"16"-73,2 1,2 0,2 0,0 32,5-68,-1 1,0 0,1 0,-2 0,1-1,-1 1,1 0,-1 0,-1-1,1 1,-1-1,1 1,-1-1,0 0,-1 1,1-1,-1 0,0-1,0 1,-2 2,-1-12,7-3</inkml:trace>
  <inkml:trace contextRef="#ctx0" brushRef="#br0" timeOffset="106985.196">3020 1665,'9'0,"14"-4,6-3,5 1,0 1,-1 1,-5 7,-13 7,-9 2</inkml:trace>
  <inkml:trace contextRef="#ctx0" brushRef="#br0" timeOffset="107238.238">3020 1863,'14'0,"10"0,5 0,3 0,1 0,-1-5,0-2,-7 1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6:04.9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0 347,'10'0,"8"0,5 0,4 0,2 0,1 0,0 0,0 0,0 0,-1 0,0 0,-1 0,-4 0</inkml:trace>
  <inkml:trace contextRef="#ctx0" brushRef="#br0" timeOffset="350.873">29 545,'24'0,"13"0,4 0,1 0,-2 0,-4 0,-7-5,-4-1,-7 0</inkml:trace>
  <inkml:trace contextRef="#ctx0" brushRef="#br0" timeOffset="1011.176">621 93,'-2'53,"-2"0,-3 0,-2-1,-2 0,-2-1,-3 0,-6 11,-39 103,53-150</inkml:trace>
  <inkml:trace contextRef="#ctx0" brushRef="#br0" timeOffset="1659.768">508 488,'7'4,"0"-1,0 1,0-2,1 1,-1-1,1 0,0 0,-1-1,1 0,0-1,0 0,0 0,-1 0,1-1,0 0,0-1,-1 0,1 0,-1 0,0-1,0 0,0-1,0 1,0-1,0-1,-1 1,0-1,0 0,0-1,2-3,16-25,-2-1,-1-1,-2-1,-1 0,-2-2,7-27,-16 47,8-37,-34 79,13-11,0 0,2 0,-1 1,1 0,1 0,0 0,1 1,1-1,0 1,1 8,-9 60,-6 16,-23 76,0-79,32-88</inkml:trace>
  <inkml:trace contextRef="#ctx0" brushRef="#br0" timeOffset="2413.204">1101 488,'-4'-2,"-1"-1,1 1,-1 0,0 1,0-1,0 1,0 0,0 0,0 0,0 1,0 0,0 0,0 0,-1 0,1 1,0 0,0 0,0 1,1-1,-1 1,0 0,0 0,1 1,-1-1,1 1,0 0,0 0,0 1,-1 1,4-3,0 0,1-1,0 1,-1 1,1-1,0 0,0 0,0 0,0 0,0 0,0 0,1 0,-1 0,1 0,-1 0,1 0,0-1,0 1,0 0,0 0,0 0,0-1,0 1,0-1,1 1,-1-1,1 1,-1-1,1 0,0 0,-1 0,1 1,0-2,0 1,0 0,0 0,0-1,0 1,0-1,0 1,0-1,0 0,1 0,5 4,-5-3,1 0,-1 1,0-1,0 0,0 1,-1-1,1 1,0 0,-1 0,1 0,-1 1,1-1,-1 0,0 1,0 0,0-1,-1 1,1 0,0 0,-1 0,0 0,0 0,0 0,0 0,0 1,-1-1,1 0,-1 0,0 1,0-1,0 0,-1 1,1-1,-1 0,1 0,-1 0,0 1,0-1,-1 0,1 0,-1 0,-1 2,-5 1,0-1,0 1,0-2,-1 1,0-1,0 0,0-1,-1 0,1 0,-1-1,1-1,-10 1,16-1,0-1,1 0,-1 1,0-1,1-1,-1 1,1 0,-1-1,0 1,1-1,-1 0,1 0,-1 0,1 0,0 0,-1 0,1-1,0 1,0-1,0 0,0 1,0-1,0 0,1 0,-1 0,0-1,1 1,-1-2,-1-12</inkml:trace>
  <inkml:trace contextRef="#ctx0" brushRef="#br0" timeOffset="2865.124">1439 37,'-80'178,"57"-118,15-39,-25 63,-3-2,-38 61,61-104,16-38</inkml:trace>
  <inkml:trace contextRef="#ctx0" brushRef="#br0" timeOffset="3398.754">1384 37,'2'0,"0"0,1 0,-1 1,0-1,0 1,1 0,-1-1,0 1,0 0,0 0,0 0,0 0,0 1,0-1,-1 0,1 1,0 0,-1-1,1 1,-1 0,0 0,1 0,-1-1,0 1,0 1,0-1,-1 0,1 0,0 0,-1 0,1 2,6 77,-7-69,-1 48,11 111,-7-157,23 73,-25-85,0 1,0-1,0 0,0 0,0 0,1 0,-1 0,1 0,-1-1,1 1,0-1,-1 1,1-1,0 1,0-1,0 0,0 0,0 0,1 0,-1 0,0 0,0-1,1 1,-1-1,0 1,1-1,-1 0,0 0,1 0,-1 0,0-1,1 1,-1-1,1 1,3-4,0 0,-1 0,1 0,-1-1,0 0,0 0,-1 0,1-1,-1 1,0-1,-1 0,0 0,1 0,-2-1,1 1,-1-1,0 1,1-6,7-15,89-259,-69 185,-23 83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4:59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54,'0'341,"-28"-144,28-89,0-108</inkml:trace>
  <inkml:trace contextRef="#ctx0" brushRef="#br0" timeOffset="665.908">1 82,'6'-4,"0"1,0 0,0 0,0 0,1 0,0 1,-1 0,1 1,0 0,0 0,0 0,0 1,0-1,5 2,21-3,169-26,109 28,-230-21,-73 17</inkml:trace>
  <inkml:trace contextRef="#ctx0" brushRef="#br0" timeOffset="1178.466">791 281,'10'-5,"7"-2,7 1,3 1,2 1,1 2,0 1,0 1,0-5,-1-1,-1 0,1 1,-6 2</inkml:trace>
  <inkml:trace contextRef="#ctx0" brushRef="#br0" timeOffset="1651.929">848 449,'9'0,"9"0,5 0,4 0,2 0,1 0,1 0,-2 0,1 0,-1-5,0-1,-1 0,1 1,-6 2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6:16.89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7,'0'1,"0"-1,1 1,-1-1,0 1,1-1,-1 0,0 1,1-1,-1 0,0 1,1-1,-1 0,1 1,-1-1,1 0,-1 0,1 0,-1 1,1-1,-1 0,1 0,-1 0,1 0,-1 0,1 0,-1 0,1 0,-1 0,1 0,-1 0,1 0,-1 0,1-1,-1 1,1 0,-1 0,1 0,-1-1,0 1,1 0,-1-1,1 1,-1 0,0-1,1 1,-1 0,0-1,1 1,-1-1,0 1,0-1,1 1,-1-1,0 1,0-1,0 1,0-1,0 1,0-1,0 1,0-1,0 1,0-1,0 0,7 49,-6-37,26 193,-28 219,1-420,-1 0,1 0,0 0,-1 0,2 0,-1 0,0 0,0 0,1 0,0 0,-1 0,1 0,0 0,1 0,-1 0,0-1,1 1,0 0,-1-1,1 1,0-1,0 0,1 0,-1 0,0 0,1 0,-1 0,1-1,-1 1,1-1,0 1,0-1,0 0,0 0,0-1,0 1,18 1,-1-1,0 0,1-2,-1 0,0-2,1 0,-1-1,0-1,32-6,166 4,-75-20,-117 26,-2 0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6:17.36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312 28,'-10'5,"-2"6,-5 2,1 3,-2-2,2 3,0-2,1 0,0 4,-4 3,-2 2,-3 2,-2 2,-2 0,0 1,9-10,7-7</inkml:trace>
  <inkml:trace contextRef="#ctx0" brushRef="#br0" timeOffset="400.332">30 0,'-5'5,"-1"6,4 2,9 3,6-2,3 3,2 2,3 3,-1 3,-1 2,-2 1,0 0,-2 1,0-5,-2-2,-3 1,1-4,0-6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6:19.16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 54,'-6'19,"0"0,1 0,1 1,1 0,1 0,1 0,0 0,2 1,0-1,1 2,-2-20,0 0,0 0,0-1,1 1,-1 0,0 0,0-1,1 1,0 0,-1 0,1-1,0 1,-1-1,1 1,0-1,0 1,0-1,1 1,-1-1,0 0,0 0,1 1,-1-1,1 0,-1 0,1-1,-1 1,1 0,0 0,-1-1,1 1,0-1,0 1,-1-1,1 0,0 0,0 0,-1 0,1 0,0 0,0 0,0-1,-1 1,1 0,0-1,-1 0,1 1,0-1,-1 0,1 0,-1 0,1 0,0 0,10-11,1 1,-2-2,0 1,0-2,-1 1,-1-1,0-1,-1 0,-1 0,0 0,1-7,41-109,-46 123,-9 30,3 7,1 1,1 0,2 0,1 0,1 0,6 21,2 4,20 173,-30-217,0 0,0 1,-1-1,0 1,-1-1,0 1,-1-1,-1 0,1 0,-2 0,0 0,0-1,-1 1,0-1,0 0,-1 0,-1-1,0 0,0 0,-1 0,-4 3,10-10,0-1,-1 1,0 0,0-1,1 1,-1-1,0 0,0 0,0 0,0 0,0-1,0 1,0-1,0 0,-1 0,1 0,0 0,0-1,0 1,0-1,0 1,0-1,0 0,0 0,0-1,0 1,1-1,-1 1,0-1,1 0,0 0,-1 0,1 0,0 0,0-1,0 1,0-1,0 1,1-1,-1 0,1 0,0 1,-1-1,1 0,1 0,-1 0,0 0,1 0,-1-1,1 1,0 0,0 0,1-2,3-14,0 0,1 1,2 0,-1 0,2 0,1 1,0 1,1-1,0 1,2 1,0 0,0 0,2 2,1-2,-1-1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6:26.5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748 1,'-32'27,"-249"80,204-76,58-24,0 0,0 1,1 0,0 2,0 0,1 1,-12 10,28-18,-1-1,1 0,0 0,0 1,0-1,0 0,1 1,-1-1,0 1,1-1,0 1,0-1,0 1,0-1,0 1,0-1,1 1,-1-1,1 1,-1-1,1 1,0-1,0 0,0 1,1-1,-1 0,0 0,1 0,-1 0,1 0,0 0,0-1,-1 1,1 0,1-1,-1 1,0-1,0 0,0 0,1 0,-1 0,0 0,1 0,-1-1,1 1,-1-1,1 0,-1 1,1-1,-1 0,1-1,-1 1,2-1,195 5,-104-7,-54 2,-26-1,0 2,0-1,0 2,1 0,-1 1,0 1,0 0,6 3,-20-6,1 0,-1 1,0-1,0 0,0 1,0-1,0 0,0 1,0-1,0 1,0 0,0-1,0 1,0 0,0 0,-1 0,1-1,0 1,0 0,-1 0,1 0,-1 0,1 0,-1 0,1 0,-1 0,0 1,1-1,-1 0,0 0,0 0,0 0,0 0,0 1,0-1,0 0,0 0,0 0,-1 0,1 0,0 1,-1-1,1 0,-1 0,1 0,-1 0,1 0,-1 0,0-1,0 1,1 0,-1 0,0 0,0-1,0 1,-1 0,-57 40,-80 28,-47 35,-108 53,285-152,4-4,1 1,0 0,-1 1,1-1,0 1,0 0,0 0,1 0,-1 0,1 1,-1-1,1 1,0 0,1 0,-2 2,5-5,-1 1,1-1,0 0,0 1,0-1,0 0,0 0,0 0,0 0,0 0,0 0,0 0,1 0,-1 0,0-1,1 1,-1 0,0-1,1 1,-1-1,1 0,-1 1,1-1,-1 0,1 0,-1 0,1 0,-1 0,1 0,0-1,1 2,32 0,1-2,-1-1,0-2,1-1,-2-2,4-2,126-18,47 23,-171-10,-29 2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6:27.0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126 54,'-36'96,"30"-77,1 0,1 0,1 0,0 1,2 0,0-1,1 4,-9 92,-36 47,33-149,12-18</inkml:trace>
  <inkml:trace contextRef="#ctx0" brushRef="#br0" timeOffset="416.111">69 83,'10'-10,"8"-3,5 1,4 2,2 3,1 3,0 2,0 1,0 1,-1 0,0-4,-1-2,0 0,0 1,-9 2,-9 6,-10 2,-5 1</inkml:trace>
  <inkml:trace contextRef="#ctx0" brushRef="#br0" timeOffset="694.524">13 393,'24'-5,"17"-1,7 0,0 1,-3 1,-10 2</inkml:trace>
  <inkml:trace contextRef="#ctx0" brushRef="#br0" timeOffset="1361.045">352 478,'-13'82,"10"-73,1 1,-1-1,2 1,-1-1,1 1,1-1,0 1,0 0,1-1,0 1,1-1,2 9,-4-17,1 1,-1-1,1 0,-1 1,1-1,0 1,0-1,-1 0,1 0,0 0,0 1,0-1,1 0,-1 0,0 0,0-1,0 1,1 0,-1 0,0-1,1 1,-1-1,1 1,-1-1,1 1,-1-1,1 0,-1 0,1 0,-1 0,1 0,-1 0,1 0,-1 0,1-1,-1 1,1 0,-1-1,0 1,1-1,-1 0,0 0,1 1,-1-1,0 0,1-1,56-47,58-84,-111 129,-5 3,0-1,1 1,-1 0,1-1,-1 1,1 0,-1-1,1 1,0 0,0 0,0 0,0 0,0 0,0 0,0 0,0 0,0 0,0 0,0 0,1 1,-1-1,0 0,0 1,1-1,-1 1,1 0,-1-1,0 1,1 0,-1 0,1 0,-1 0,0 0,1 0,-1 0,1 0,-1 1,0-1,1 1,-1-1,0 1,1-1,-1 1,0 0,0-1,1 1,-1 0,0 0,0 0,0 0,0 0,0 0,0 1,-16 101,-23 102,12-36,23-150,-1-1,-1 1,-1-1,0 0,-1-1,-1 0,-2 2,7-14,0 1,-1-1,1 0,-1 1,-1-2,1 1,-1 0,0-1,0 0,0 0,0-1,-1 1,1-1,-1 0,0-1,0 1,0-1,0 0,-1-1,1 1,0-1,-2-1,5 1,1-1,-1 0,1 0,0 0,-1-1,1 1,-1-1,1 1,0-1,-1 0,1 0,0 0,0 0,0 0,0 0,0-1,0 1,0-1,0 1,0-1,1 0,-1 1,1-1,-1 0,1 0,0 0,0-1,-1 1,2 0,-1 0,0-1,0 1,1 0,-1-1,1 1,0-1,0 1,0 0,0-1,0-1,17-101,18 18,-22 62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6:29.3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1 360,'14'0,"10"-5,6-1,2 0,0 1,0 1,0 2,-7-4,-2-1,0 1,1 2,0 0,2 3,-4 4,-10 3,-8 0</inkml:trace>
  <inkml:trace contextRef="#ctx0" brushRef="#br0" timeOffset="262.968">29 558,'34'-5,"15"-6,5-2,-2 2,-6 3,-5 2,-10 3</inkml:trace>
  <inkml:trace contextRef="#ctx0" brushRef="#br0" timeOffset="1148.66">1045 134,'-34'26,"2"1,1 2,1 0,2 3,1 0,-10 17,28-36,-1 1,2 0,0 0,1 1,0 0,1 0,1 1,0 0,0 7,3-18,1 1,0-1,1 1,0-1,-1 1,2-1,-1 1,1-1,-1 0,1 1,1-1,-1 0,1 1,0-1,0 0,1 0,-1-1,1 1,0 0,1-1,-1 0,1 0,-1 0,1 0,0 0,1-1,-1 0,1 0,2 2,0-2,0 0,0 0,0 0,0-1,0 0,0-1,1 0,-1 0,1 0,-1-1,0 0,1 0,-1-1,1 0,-1-1,0 1,0-1,1-1,-1 1,-1-1,6-3,128-96,-116 82,-6 7,-1-1,0 0,-1-1,-1-1,0-1,-1 0,-1 0,-1-2,0 1,-2-1,0-1,-1 0,0-1,-2 0,-1 0,-1 0,0-1,1-20,-7 35,1 0,-2 0,1 1,-1-1,0 0,0 0,-1 1,1 0,-2-1,1 1,-1 0,0 0,0 1,0-1,-1 1,0 0,0 0,0 1,-1-1,1 1,-1 0,0 1,0-1,-1 1,1 1,-5-2,-1-1,-1 1,0 1,0 0,0 0,0 1,0 1,0 1,-1 0,1 0,0 1,0 1,0 0,-8 3,-12 6</inkml:trace>
  <inkml:trace contextRef="#ctx0" brushRef="#br0" timeOffset="2496.593">537 388,'81'11,"0"-3,1-3,-1-4,1-4,0-4,19-5,-8-8,-33 6,1 3,0 2,35 1,-70 8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6:39.4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0 226,'5'0,"6"0,7 0,4 0,3 0,3 0,1 0,1 0,-1 0,1 0,-1-5,-1-1,1 0,-1 1,0 2,-5 1</inkml:trace>
  <inkml:trace contextRef="#ctx0" brushRef="#br0" timeOffset="447.832">0 368,'15'0,"9"0,5 0,3 0,1 0,-1 0,-1 0,0 0,-2 0,0 0,-1 0,-4 0</inkml:trace>
  <inkml:trace contextRef="#ctx0" brushRef="#br0" timeOffset="1314.328">226 1,'2'3,"0"-1,0 1,1 0,-1-1,1 1,-1-1,1 0,0 0,0 0,0 0,0-1,0 1,0-1,0 0,1 0,-1 0,2 0,-1 1,30 10,-2 2,1 1,-2 1,0 2,24 18,-53-34,1 0,-1 0,0 0,0 0,0 0,0 1,-1-1,1 1,-1-1,1 1,-1 0,0-1,0 1,0 0,0 0,0 0,-1 0,1 0,-1 0,0 0,0 0,0 0,0-1,-1 1,1 0,-1 0,1 0,-1 0,0 0,0 0,-1-1,1 1,-1 0,1-1,-1 0,0 1,0-1,0 0,0 0,0 1,0-2,0 1,-1 0,0 0,-34 32,-2-3,0-1,-2-2,-7 2,-42 29,38-18,37-30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6:42.6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235 94,'-2'17,"0"0,-2 1,0-1,0-1,-2 1,0-1,-8 16,-5 12,8-11,-3-1,0 0,-3-1,0 0,-8 8,-38 61,51-83</inkml:trace>
  <inkml:trace contextRef="#ctx0" brushRef="#br0" timeOffset="965.062">264 65,'0'225,"27"-80,-26-129,-2-9,1 0,0 1,1-1,-1 0,1 1,1-1,0 0,0 0,0 0,1 0,0-1,0 1,0 0,1-1,0 0,0 0,1 0,-4-5,0-1,-1 1,1 0,0-1,0 1,0 0,0-1,0 1,0-1,0 1,0-1,0 0,0 0,0 1,0-1,0 0,0 0,0 0,0 0,0 0,0 0,0 0,0 0,0-1,0 1,0 0,0-1,0 1,0 0,0-1,0 1,0-1,0 0,0 1,-1-1,1 0,0 1,0-1,-1 0,1 0,0 0,-1 0,1 0,-1 1,1-1,-1 0,1-1,20-54,-17 44,72-196,-8 12,-38 115,-23 73,1 5</inkml:trace>
  <inkml:trace contextRef="#ctx0" brushRef="#br0" timeOffset="1435.941">771 262,'20'0,"10"0,5 0,2 0,-1 0,-1 0,-3 0,-1 0,-2 0,-5-4,-2-3,0 1,-4 2</inkml:trace>
  <inkml:trace contextRef="#ctx0" brushRef="#br0" timeOffset="1771.578">828 432,'14'0,"10"0,6 0,2 0,0-5,0-1,0 0,-2 1,-1 2,0 1,-5 0</inkml:trace>
  <inkml:trace contextRef="#ctx0" brushRef="#br0" timeOffset="2788.859">1279 629,'2'-14,"0"0,1 1,0-1,1 0,1 1,0 0,0 0,4-4,-2 1,0 1,1 0,1 1,0-1,1 2,1-1,0 2,1-1,0 1,1 1,0 0,0 1,1 1,1 0,0 1,-14 7,1 0,-1 0,1 0,0 0,-1 1,1-1,0 1,0-1,0 1,-1 0,1-1,0 1,0 0,0 0,-1 0,1 1,0-1,0 0,0 1,-1-1,1 1,0-1,-1 1,1 0,0 0,-1 0,1 0,-1 0,1 0,-1 0,0 1,1-1,-1 0,0 1,0-1,0 1,0-1,0 1,0-1,-1 1,1 0,0 0,-1-1,0 1,1 0,-1 0,0-1,0 1,0 0,0 0,0 0,-17 134,17-134,0-1,1 1,-1-1,1 0,-1 1,1-1,0 0,0 0,-1 0,1 1,0-1,0 0,0 0,0 0,0 0,0 0,0-1,1 1,-1 0,0 0,0-1,1 1,-1-1,0 1,1-1,-1 0,1 1,-1-1,0 0,1 0,-1 0,1 0,-1 0,0 0,1 0,-1-1,1 1,-1 0,0-1,1 1,-1-1,0 0,1 1,-1-1,0 0,0 0,1 0,59-41,-28 10,-14 11,1 2,0 0,2 2,0 0,1 1,0 2,8-4,-30 18,1-1,0 0,-1 0,1 1,0-1,0 1,-1 0,1-1,0 1,0 0,0 0,-1 0,1 0,0 1,0-1,-1 0,1 1,0-1,0 1,-1 0,1-1,0 1,-1 0,1 0,-1 0,1 0,-1 0,0 1,1-1,-1 0,0 1,0-1,0 0,0 1,0 0,0-1,0 1,-1-1,1 1,0 0,-1 0,1-1,-1 1,0 0,0 0,0 0,0-1,0 1,0 1,-6 94,-32 41,38-138,1 0,-1 0,1 0,-1-1,1 1,-1 0,1 0,0 0,-1 0,1 0,-1 0,1 0,-1 0,1 0,-1 0,1 0,-1 0,1 0,-1 0,1 1,-1-1,1 0,-1 0,1 0,-1 1,1-1,-1 0,1 1,-1-1,0 1,1-1,-1 0,0 1,1-1,-1 1,0-1,1 1,-1-1,0 1,0-1,0 1,0-1,1 1,-1-1,0 1,0-1,0 1,0-1,0 1,0-1,0 1,0 0,-1-1,1 1,0-1,0 1,0-1,0 1,-1-1,1 1,0-1,-1 0,1 1,9-10</inkml:trace>
  <inkml:trace contextRef="#ctx0" brushRef="#br0" timeOffset="3506.48">2408 206,'-35'15,"0"2,2 1,0 1,1 2,1 1,1 2,1 1,1 1,-7 11,-5 41,39-76,1 0,0 0,-1 0,1 0,0 1,0-1,1 0,-1 0,0 0,1 0,-1 0,1 1,0-1,0 0,0 0,0-1,0 1,0 0,0 0,0 0,1-1,-1 1,1-1,-1 1,1-1,0 1,-1-1,1 0,0 0,0 0,0 0,0 0,0 0,0-1,0 1,0-1,3 1,4-1,0 0,0-1,0 0,0-1,0 0,0 0,0-1,0 0,-1-1,0 1,1-2,-1 1,-1-1,1 0,-1-1,0 0,1-1,19-12,128-123,-145 131,-10 10,1 0,-1 0,1 0,-1 0,1 0,0-1,-1 1,1 1,0-1,0 0,0 0,0 0,0 0,0 0,0 1,0-1,0 0,0 1,0-1,0 1,0-1,1 1,-1 0,0 0,0-1,1 1,-1 0,0 0,0 0,1 0,-1 0,0 0,0 1,0-1,1 0,-1 1,0-1,0 1,0-1,0 1,0-1,1 1,-1 0,0 0,-1-1,1 1,0 0,0 0,0 0,0 0,-1 0,1 0,0 0,-1 0,1 1,-1-1,1 0,-1 0,0 0,0 1,1-1,-1 0,0 1,16 197,-10-173,-1 0,-1 1,-2-1,0 1,-2-1,-1 1,-1-1,-1 1,-6 19,4-34,0 0,-2 0,0-1,0 0,0 0,-2-1,1 1,-1-2,-1 1,0-2,0 1,-1-1,0-1,0 0,-1 0,1-1,-1-1,-1 0,1 0,-1-1,0-1,0 0,-3-1,14-1,0 0,1 0,-1-1,0 1,0-1,0 1,0-1,0 0,0 0,0 0,-1 0,1 0,0 0,0-1,0 1,0-1,0 1,0-1,1 0,-1 1,0-1,0 0,0-1,1 1,-1 0,0 0,1-1,-1 1,1 0,0-1,0 0,-1 1,1-1,0 0,0 0,0 1,1-1,-1 0,0 0,1 0,-1 0,1 0,-1 0,1 0,0 0,0 0,0 0,0 0,1-2,7-14,1 0,1 1,1 0,0 0,1 1,1 1,0 0,2 0,-1 2,2 0,-1 0,2 2,10-6,18-18,-27 20,-8 6,-1 0,2 0,-1 1,1 0,0 1,0 0,1 0,0 2,0-1,1 2,0 0,-1 0,1 1,0 0,1 2,2-1,2 6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6:53.4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801 0,'-138'11,"-63"25,32-2,167-35,1 1,0 0,0-1,0 1,0 0,0 0,0 0,-1 0,1 0,0 0,0 1,0-1,0 0,0 0,0 1,0-1,-1 1,1-1,0 1,0-1,1 1,-1 0,0 0,0-1,0 1,0 0,1 0,-1 0,0 0,1 0,-1 0,0 0,1 0,0 0,-1 0,1 0,-1 0,1 0,0 0,0 0,0 1,0-1,0 0,0 0,0 0,0 0,0 0,0 0,1 1,-1-1,0 0,1 0,-1 0,1 0,-1 0,1 0,0 0,-1 0,1 0,0-1,0 1,0 0,-1 0,1-1,0 1,0 0,1 0,129 31,-19-16,-111-16,1 1,-1-1,0 1,0-1,0 1,1-1,-1 1,0 0,0 0,0-1,0 1,0 0,0 0,0 0,-1 0,1 0,0 0,0 0,-1 1,1-1,-1 0,1 0,-1 0,1 1,-1-1,0 0,0 1,0-1,0 0,0 0,0 1,0-1,0 0,0 1,0-1,-1 0,1 1,0-1,-1 0,1 0,-1 0,0 1,1-1,-2 1,-41 42,-266 104,273-131,20-11,1 1,0 0,1 1,0 1,0 1,1 0,0 0,-1 2,13-10,0-1,-1 0,1 0,0 1,0-1,0 1,0-1,0 1,0 0,0-1,0 1,1 0,-1-1,1 1,-1 0,1 0,-1 0,1-1,0 1,0 0,0 0,0 0,1 0,-1-1,0 1,1 0,-1 0,1 0,0-1,-1 1,1 0,0-1,0 1,0-1,0 1,0-1,1 1,-1-1,0 0,1 0,-1 0,1 1,-1-1,1-1,-1 1,1 0,0 0,-1 0,1-1,0 1,0-1,0 0,-1 1,1-1,1 0,31 5,0-2,0-1,0-2,32-3,8 0,-15 4,-37 0,-1 0,1-2,0 0,-1-2,1 0,9-4,-13 1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6:54.3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157 58,'-17'73,"-1"-3,-70 211,55-223,33-56,3-9</inkml:trace>
  <inkml:trace contextRef="#ctx0" brushRef="#br0" timeOffset="369.403">130 29,'14'0,"15"0,7-5,2-1,-1 0,-1 1,-3 2,-1 1,-3 1,0 0,-5 6,-12 1,-8 1</inkml:trace>
  <inkml:trace contextRef="#ctx0" brushRef="#br0" timeOffset="651.633">157 255,'25'0,"11"0,6 0,0 0,-3 0,-7 0</inkml:trace>
  <inkml:trace contextRef="#ctx0" brushRef="#br0" timeOffset="1021.59">666 312,'-9'9,"-9"9,-5 0,0 3,0 2,4 2,0-3,-1-1,2 2,0-4,3 0,-1-4,2-4</inkml:trace>
  <inkml:trace contextRef="#ctx0" brushRef="#br0" timeOffset="1368.322">497 255,'0'15,"4"8,8 7,0 2,4-4,-2-2,3-1,-2 0,-4 1,-3 1,-4 0,3-4,0-6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5:20.6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27,'483'0,"-218"27,-262-27,68 3,0-2,0-4,45-9,78-6,-122 1,-66 13,-6 0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6:56.7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1,'5'0,"6"0,6 0,5 0,4 0,2 0,1 0,0 0,1 0,-1 0,0 0,0 0,-1 0,-4 0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6:57.1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23,'24'-5,"12"-1,6 0,-1 1,-6 6,-5 3,-2 1,-2 0,-5-7,-5-2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6:58.9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1 449,'0'-14,"1"-1,0 0,1 1,1 0,0-1,1 1,0 0,1 1,1-1,0 1,1 0,0 0,13-17,1 1,1 0,2 2,1 1,12-9,-35 32,0 1,0-1,0 1,0 0,1 0,-1-1,1 2,-1-1,1 0,0 1,0-1,0 1,0 0,0 0,0 0,0 0,0 0,0 1,0-1,0 1,1 0,-1 0,0 0,0 1,0-1,1 1,-1-1,0 1,0 0,0 0,0 1,0-1,-1 1,1-1,0 1,0 0,-1 0,0 0,1 0,-1 0,0 1,0-1,0 1,1 2,5 12,-1 1,0 1,-2-1,0 1,-1 0,-1 0,0 6,-10 62,24-101,94-124,-84 107,2 2,1 0,1 2,34-22,-63 47,-1 0,1 1,0-1,0 1,0-1,0 1,0-1,0 1,0 0,1 0,-1 0,0 1,0-1,1 0,-1 1,1 0,-1-1,1 1,-1 0,0 0,1 0,-1 1,1-1,-1 1,0-1,1 1,-1 0,0 0,1 0,-1 0,0 0,0 0,0 1,0-1,0 1,0-1,-1 1,1 0,0 0,-1 0,1 0,0 0,1 11,0 0,-1 0,0 0,-1 0,-1 0,0 1,-1-1,0 0,-1 0,0 0,-1 0,-2 5,-8 60,13-54,4-6</inkml:trace>
  <inkml:trace contextRef="#ctx0" brushRef="#br0" timeOffset="19285.841">1327 110,'-1'-2,"1"-1,-1 1,1-1,-1 1,0-1,0 1,0 0,0-1,0 1,-1 0,1 0,-1 0,1 0,-1 0,0 0,0 1,0-1,0 0,0 1,0 0,0-1,0 1,-1 0,1 0,-1 0,1 0,0 1,-1-1,1 1,-3-1,-79-5,75 7,0 0,0 1,0 0,0 0,0 1,0 0,1 1,0-1,-1 2,1-1,1 1,-1 0,1 1,0 0,0 0,0 1,1 0,0 0,1 0,-1 0,1 1,1 0,0 0,0 1,0-1,1 1,0 0,1 0,0 0,0 0,1 0,0 0,1-3,-1 0,1-1,0 1,0-1,1 1,0-1,0 1,0-1,1 1,-1-1,1 0,1 1,-1-1,1-1,0 1,0 0,0 0,0-1,1 0,0 0,0 0,0 0,0-1,1 1,-1-1,1 0,0 0,0-1,0 0,0 0,1 0,-1 0,1-1,-1 0,1 0,-1 0,1-1,-1 1,5-2,3-2,0-1,-1-1,1 0,-1 0,0-2,0 1,-1-1,0-1,0 0,-1-1,0 0,-1 0,0-1,0 0,-1-1,0 0,-1 0,0-1,-1 0,0 0,-1 0,0-1,0-2,10-15,-15 29,0 1,0-1,0 0,1 1,-1-1,0 1,0-1,0 1,1-1,-1 1,0-1,0 1,1-1,-1 1,0-1,1 1,-1-1,1 1,-1 0,0-1,1 1,-1 0,1-1,-1 1,1 0,-1 0,1-1,-1 1,1 0,0 0,-1 0,1 0,-1 0,1 0,-1 0,1 0,0 0,-1 0,1 0,-1 0,1 0,-1 0,1 0,-1 1,1-1,-1 0,1 0,-1 1,1-1,-1 0,1 1,-1-1,1 0,-1 1,0-1,1 1,-1-1,0 1,1-1,-1 1,0-1,1 1,-1-1,0 1,0-1,0 1,0-1,15 42,-15-39,4 14,-1-1,2 0,0-1,1 1,1-1,0 0,1-1,0 0,1 0,11 12,-11-20,0 0,1-1,0 0,0 0,0-1,0 0,1-1,-1 0,1 0,0-1,2-1,8 2</inkml:trace>
  <inkml:trace contextRef="#ctx0" brushRef="#br0" timeOffset="23154.585">2004 307,'-5'0,"-6"10,-6 8,0 5,-3-1,3 1,0-3,2-2,-1-2,2 0,4-2</inkml:trace>
  <inkml:trace contextRef="#ctx0" brushRef="#br0" timeOffset="23404.03">1836 195,'4'39,"7"16,6 5,5-3,4-12,-3-8,0-11,-5-5,0-6,-3-6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7:27.7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0 765,'20'-5,"5"-6,5-2,0 2,2 3,-1 2,-1 3,0 1,-2 2,1 0,-1 0,-4 6,-2 0,0 1,-4-2</inkml:trace>
  <inkml:trace contextRef="#ctx0" brushRef="#br0" timeOffset="299.227">86 906,'9'0,"14"0,7 0,3 0,0 0,1 0,-2 0,-1 0,-1 0,-6 0</inkml:trace>
  <inkml:trace contextRef="#ctx0" brushRef="#br0" timeOffset="848.957">227 511,'223'207,"-180"-177,-35-26,0 1,-1 0,1 0,-1 0,0 1,0 1,-1-1,1 1,-2 0,1 0,-1 1,3 5,-8-9,0 0,-1-1,0 1,0 0,0-1,-1 1,1-1,-1 1,1-1,-1 0,0 1,-1-1,1 0,0 0,-1-1,0 1,0 0,0-1,0 0,0 1,0-1,0-1,-1 1,1 0,-1-1,1 0,-1 1,-1-1,0 2,-211 137,188-108,19-15</inkml:trace>
  <inkml:trace contextRef="#ctx0" brushRef="#br0" timeOffset="5566.692">988 511,'-44'245,"37"-204,-2 1,-1-1,-2-1,-2 0,-2-1,-1 0,-15 22,19-40,1-2</inkml:trace>
  <inkml:trace contextRef="#ctx0" brushRef="#br0" timeOffset="6231.994">847 962,'9'2,"-1"1,0-2,0 1,1-1,-1-1,1 1,-1-1,1-1,-1 0,1 0,-1-1,0 0,0 0,1 0,-2-2,1 1,0-1,-1 0,1 0,-1-1,0 1,-1-2,1 1,-1-1,0 0,0-1,64-143,-14-7,-49 124,-28 38,16 2,0 0,0 0,1 1,0-1,0 1,1 0,0 0,1 0,-1 1,1-1,1 1,0-1,0 1,1-1,0 1,0 0,1-1,1 7,-6 74,-20 85,13-67,15-94,-1-18</inkml:trace>
  <inkml:trace contextRef="#ctx0" brushRef="#br0" timeOffset="6894.598">1440 962,'-5'-2,"0"0,0 0,0 0,-1 1,1 0,-1 0,1 0,-1 0,1 1,-1 0,1 1,-1-1,1 1,-1 0,1 0,-1 0,1 1,0 0,0 0,0 1,0-1,0 1,0 0,1 0,-1 1,1-1,0 1,0 0,0 0,-1 2,4-3,1 0,-1-1,1 1,0-1,0 1,0 0,0-1,0 1,0 0,1-1,-1 1,1-1,-1 1,1-1,0 1,0-1,1 0,-1 1,0-1,1 0,-1 0,1 0,0 0,0 0,0 0,0 0,0-1,0 1,0-1,0 0,1 1,-1-1,0 0,3 0,35 38,-40-38,0 1,1-1,-1 1,0 0,0-1,0 1,0-1,0 1,0 0,-1-1,1 1,-1-1,1 1,-1-1,1 1,-1-1,0 0,1 1,-1-1,0 0,0 1,0-1,0 0,-1 0,1 0,0 0,0 0,-1 0,1 0,0 0,-1-1,1 1,-1 0,1-1,-2 1,-57 20,32-16,3-1</inkml:trace>
  <inkml:trace contextRef="#ctx0" brushRef="#br0" timeOffset="7299.44">1722 511,'-21'83,"-4"-2,-3 0,-14 22,22-54,-80 165,91-179,12-27</inkml:trace>
  <inkml:trace contextRef="#ctx0" brushRef="#br0" timeOffset="7797.029">1666 567,'2'-1,"0"1,1-1,-1 0,0 1,1-1,-1 1,1-1,-1 1,1 0,-1 0,1 1,-1-1,1 0,-1 1,1-1,-1 1,0 0,1 0,-1 0,0 0,0 0,1 1,-1-1,0 1,0-1,-1 1,1 0,0-1,0 1,-1 0,1 0,-1 0,0 1,0-1,0 0,0 0,0 1,0-1,0 0,-1 1,1-1,-1 1,0-1,0 1,1-1,-2 3,7 248,10-198,-15-54,-1 0,0 0,1 0,-1 0,1 0,-1 0,1 0,0 0,-1-1,1 1,0 0,0 0,0-1,-1 1,1 0,0-1,0 1,0-1,0 1,0-1,0 1,0-1,0 0,0 0,0 1,1-1,-1 0,0 0,0 0,0 0,0 0,0 0,0-1,0 1,0 0,0 0,0-1,0 1,0-1,0 1,0-1,0 1,0-1,0 0,0 1,0-1,-1 0,1 0,8-9,0-1,-2 0,1-1,-1 0,-1 0,0 0,-1-1,0 0,-1 0,0 0,-1-2,16-43,66-142,-35 121,-31 61</inkml:trace>
  <inkml:trace contextRef="#ctx0" brushRef="#br0" timeOffset="8250.815">2146 708,'9'5,"9"1,5 0,4-1,2-2,1 0,1-2,-6-6,-2-1,0 0,1 1,-4 1</inkml:trace>
  <inkml:trace contextRef="#ctx0" brushRef="#br0" timeOffset="8501.013">2174 878,'29'4,"14"3,5-1,-7-6,-4-3,-9-1</inkml:trace>
  <inkml:trace contextRef="#ctx0" brushRef="#br0" timeOffset="9798.692">2653 736,'-8'50,"-4"106,12-157,1 1,-1 0,0-1,0 1,0 0,0 0,1-1,-1 1,0 0,0 0,1-1,-1 1,0 0,0 0,1 0,-1 0,0-1,0 1,1 0,-1 0,0 0,1 0,-1 0,0 0,1 0,-1 0,0 0,1 0,-1 0,0 0,1 0,-1 0,0 0,1 0,-1 0,0 0,0 0,1 1,-1-1,0 0,1 0,-1 0,0 1,0-1,1 0,-1 0,0 0,0 1,0-1,1 0,-1 1,0-1,15-37,-14 34,4-16,1 1,1 0,1 1,0-1,1 1,1 1,1 0,0 0,1 1,1 1,0 0,6-4,-18 17,0 0,0 0,0 0,0 0,0 0,0 0,1 0,-1 1,0-1,0 1,1-1,-1 1,0-1,1 1,-1 0,0-1,1 1,-1 0,0 0,1 0,-1 0,1 0,-1 0,0 1,1-1,-1 0,0 1,1-1,-1 1,0 0,0-1,1 1,-1 0,0 0,0-1,0 1,0 0,0 0,0 0,0 0,0 1,0-1,-1 0,1 0,0 0,-1 1,1-1,-1 0,0 1,1-1,-1 0,0 1,0-1,1 1,6 134,-7-135,0 0,0 0,0 0,0-1,0 1,1 0,-1 0,0 0,0-1,1 1,-1 0,0 0,1-1,-1 1,0 0,1-1,-1 1,1 0,0-1,-1 1,1-1,-1 1,1-1,0 1,-1-1,1 0,0 1,0-1,-1 0,1 1,0-1,0 0,-1 0,1 0,0 0,0 1,0-1,0 0,-1-1,1 1,0 0,0 0,0 0,-1 0,1-1,0 1,0 0,-1-1,1 1,0 0,-1-1,1 1,0-1,32-31,98-156,-131 187,0 1,0-1,0 1,0-1,0 1,0-1,0 1,1-1,-1 1,0-1,0 1,0-1,1 1,-1-1,0 1,1 0,-1-1,0 1,1-1,-1 1,0 0,1-1,-1 1,1 0,-1 0,1-1,-1 1,0 0,1 0,-1 0,1-1,-1 1,1 0,-1 0,1 0,-1 0,1 0,-1 0,1 0,-1 0,1 0,-1 1,1-1,-1 0,1 0,-1 0,1 0,-1 1,1-1,-1 0,1 0,-1 1,0-1,1 0,-1 1,0-1,1 1,-1-1,0 0,1 1,-1-1,0 1,0-1,1 1,-1-1,0 1,3 36,-3-33,0 23,-1-16,0 0,0 0,1 0,1 0,0 0,0 0,1 0,1 0,0-1,0 1,1-1,0 0,1 0,0 0,1 0,4 5,3-2</inkml:trace>
  <inkml:trace contextRef="#ctx0" brushRef="#br0" timeOffset="10298.984">3331 341,'15'46,"3"4,-2 1,-2 0,-3 1,4 38,8-173,74-139,-89 207</inkml:trace>
  <inkml:trace contextRef="#ctx0" brushRef="#br0" timeOffset="10771.622">3698 3,'10'0,"-5"-1,1 0,-1 1,0-1,1 1,-1 1,1-1,-1 1,1 0,-1 0,0 0,0 1,1 0,-1 0,0 0,-1 0,1 1,0 0,-1 0,1 0,-1 1,2 1,-6-1,0 0,0-1,0 1,0 0,-1-1,0 1,0 0,0-1,0 1,0-1,-1 0,1 1,-1-1,0 0,0 0,0 0,0 0,-1 0,1-1,-1 1,0-1,0 1,-1 1,-83 97,85-100,1 1,0 0,-1-1,1 1,0 0,0 0,0 0,1 0,-1-1,0 1,1 0,-1 0,1 1,0-1,0 0,-1 0,1 0,1 0,-1 0,0 0,0 0,1 0,-1 0,1 0,0 0,-1 0,1 0,0-1,0 1,0 0,1 0,-1-1,0 1,1-1,-1 1,1-1,-1 1,1-1,0 0,-1 0,1 0,0 0,0 0,0 0,90 22,26-24,-93 1</inkml:trace>
  <inkml:trace contextRef="#ctx0" brushRef="#br0" timeOffset="11135.073">3303 849,'38'0,"33"0,8-5,-5-1,-4 0,-10 1,-11 2,-8 1,-6-4,-5-1,-7 5,-8 4</inkml:trace>
  <inkml:trace contextRef="#ctx0" brushRef="#br0" timeOffset="11853.587">3444 1075,'-29'368,"13"-314,16-53,0 1,-1-1,1 0,0 0,-1 0,1 0,-1 0,0-1,1 1,-1 0,0 0,0 0,1 0,-1-1,0 1,0 0,0-1,0 1,0-1,0 1,0-1,0 1,0-1,0 0,0 1,0-1,0 0,0 0,0 0,0 0,-1 0,1 0,0 0,0 0,0 0,0-1,0 1,0 0,0-1,0 1,0-1,0 1,0-1,0 1,0-1,0 0,0 0,-3-5,0 0,1 0,0 0,0 0,1 0,-1-1,2 1,-1-1,1 0,0 1,0-1,0 0,1 0,0 1,1-1,-1 0,1 0,1 1,-1-1,1 0,0 1,1-1,4-10,1-1,1 1,1 0,0 1,1 0,1 1,9-10,-8 9,7-8,1 0,1 2,1 0,0 2,2 0,1 2,0 1,1 1,0 1,2 1,12-3,50 3,-89 14,1 0,-1 0,0 0,1 1,-1-1,0 1,1 0,-1 0,0 0,0 0,1 0,-1 0,0 0,0 1,0-1,-1 1,1 0,0-1,0 1,-1 0,1 0,-1 0,0 0,0 0,0 0,1 0,-2 1,1-1,0 0,0 1,-1-1,0 0,1 1,-1-1,0 1,-2 7,-1 0,-1 0,0-1,0 1,0-1,-1 0,-1-1,1 1,-1-1,-1 0,0 0,0-1,0 0,-1 0,0-1,0 0,-1 0,0-1,0 0,0-1,-5 2,-165 77,177-83,1 0,0 0,0 0,0 0,-1 1,1-1,0 1,0-1,0 1,0-1,0 1,0-1,0 1,0 0,0 0,0 0,0-1,0 1,0 0,1 0,-1 0,0 0,1 0,-1 1,1-1,-1 0,1 0,0 0,-1 0,1 1,0-1,0 0,0 0,0 0,0 1,0-1,0 0,0 0,0 0,1 1,-1-1,0 0,1 0,-1 0,1 0,-1 0,1 0,0 1,-1-2,1 1,0 0,0 0,0 0,0 0,0 0,-1-1,2 1,-1 0,0-1,0 1,147 89,-42 8,-106-98,4 4,0-1,0 0,1 1,-1-2,1 1,0 0,0-1,-1 0,2 0,-1-1,0 1,0-1,0 0,1-1,-1 1,1-1,15-2</inkml:trace>
  <inkml:trace contextRef="#ctx0" brushRef="#br0" timeOffset="134505.19">2512 369,'15'-20,"-24"21,-138 132,-34 8,179-141,1 1,0 0,0-1,0 1,0 0,0-1,0 1,1 0,-1 0,0 0,0 0,1 0,-1 0,0 0,1 0,-1 0,1 0,-1 1,1-1,0 0,-1 0,1 0,0 1,0-1,0 0,0 0,0 0,0 1,0-1,1 0,-1 0,0 0,1 1,-1-1,0 0,1 0,0 0,-1 0,1 0,0 0,-1 0,1 0,0 0,0 0,0 0,0-1,0 1,0 0,0-1,0 1,0 0,0-1,0 1,0-1,0 0,0 1,1-1,-1 0,0 0,0 0,1 0,0 0,195 32,-84-32,-88 0</inkml:trace>
  <inkml:trace contextRef="#ctx0" brushRef="#br0" timeOffset="135738.374">2541 906,'-254'0,"110"28,101-27,31 0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30:02.21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3955 600,'-39'-17,"-78"-7,-60 5,52 11,-6-5,0 6,-96 8,88 0,-255 16,-85 26,313-27,-130 10,-35-12,-359-16,678 0,-1 2,1-1,-1 2,1 0,0 0,-1 1,1 0,0 1,0 1,0 0,1 0,-1 1,1 1,0 0,0 0,1 1,0 1,0-1,1 2,0-1,0 1,1 1,0-1,1 2,0-1,1 1,0-1,0 2,1-1,-3 11,3 169,7-114,1-2,-4-1,-3 0,-3 0,-3 0,-4-1,-9 25,-97 315,113-382,0 0,3 0,0 0,2 0,1 0,2 1,1 1,-2-30,0 0,0 0,1 0,-1-1,1 1,0 0,0 0,0 0,0-1,0 1,1-1,-1 1,1-1,0 1,-1-1,1 0,0 0,0 0,1 0,-1 0,0 0,1-1,-1 1,1-1,-1 1,1-1,0 0,0 0,-1 0,1-1,0 1,0-1,0 1,0-1,0 0,0 0,0 0,-1-1,1 1,2-1,294-13,512 14,-321-30,506 32,-623-31,899 30,-1267-1,-3 1,-1-1,1 1,0-1,0 1,-1-1,1 1,0-1,0 0,0 0,0 0,-1 0,1 0,0-1,0 1,0 0,-1-1,1 1,0-1,0 0,-1 0,1 0,-1 1,1-1,-1-1,1 1,-1 0,1 0,-1 0,0-1,0 1,0-1,0 1,0-1,0 1,0-1,0 0,0 1,-1-1,1 0,-1 0,0 0,1 1,-1-1,0 0,0-1,-59-160,-10-93,27 94,8-1,7-2,1-66,23 87,6 1,6-1,7 2,6 0,6 1,9-13,-21 78,-13 48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30:04.89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87 791,'-6'-28,"6"28,0-1,-1 1,1 0,0 0,0-1,-1 1,1 0,0-1,-1 1,1 0,0 0,-1 0,1-1,0 1,-1 0,1 0,-1 0,1 0,0 0,-1 0,1 0,-1 0,1 0,0 0,-1 0,1 0,-1 0,1 0,0 0,-1 0,1 0,-1 0,1 1,0-1,-1 0,1 0,0 0,-1 1,1-1,0 0,-1 1,1-1,0 0,0 0,-1 1,1-1,0 0,0 1,0-1,-1 1,1-1,0 0,0 1,0-1,0 1,0-1,0 0,0 1,0-1,0 1,0-1,0 0,0 1,-8 19,1 0,0 0,2 1,0 0,2 0,-1 11,-3 11,1-12,1 0,2-1,1 2,1-1,1 0,2 0,2 0,0 0,2-1,7 18,-12-42,1-2,0 1,0 0,1 0,-1-1,1 1,0-1,0 0,1 1,-1-2,1 1,0 0,0-1,0 0,0 0,1 0,0 0,-1-1,1 1,0-1,0 0,0-1,0 1,0-1,0 0,1-1,-1 1,0-1,0 0,1 0,-1-1,0 1,0-1,1 0,-1-1,0 1,0-1,4-2,10-9,0-1,0 0,-1-2,-1 0,-1-1,0 0,-2-1,0-1,0-1,-2-1,60-73,-71 92,-1 1,1 0,-1 0,0-1,1 1,-1 0,1 0,-1 0,1 0,0 0,-1 0,1 0,0 0,0 0,-1 0,1 0,0 1,0-1,0 0,0 0,0 1,0-1,0 1,0-1,1 1,-1 0,0-1,0 1,0 0,1 0,-1-1,0 1,0 0,0 0,1 0,-1 1,0-1,0 0,0 0,1 1,-1-1,0 1,0-1,0 1,0-1,0 1,0 0,0-1,0 1,0 0,0 0,0 0,-1 0,1 0,0 0,0 1,37 173,-36-168,1 1,0-1,1 0,0 0,0-1,0 1,1-1,0 0,0 0,0 0,1-1,0 0,0 0,0 0,1-1,0 0,0 0,0 0,0-1,0 0,1-1,-1 0,1 0,-1 0,1-1,0 0,0-1,0 0,0 0,-1 0,1-1,0 0,0-1,-1 0,1 0,-1-1,1 0,3-2,5-6,-1-1,0-1,-1-1,-1 0,0 0,-1-1,0-1,-1 0,-1-1,-1 0,0-1,60-137,-58 55,-12 76</inkml:trace>
  <inkml:trace contextRef="#ctx0" brushRef="#br0" timeOffset="504.33">1413 0,'-27'63,"2"0,3 2,3 0,3 2,3-1,2 2,4 0,2 0,4 10,24 180,-10-83,-13-172,-1-1,1 0,-1 0,1 0,0 0,0 1,0-1,0 0,1 0,-1 1,1-1,-1 0,1 0,0 0,-1 0,1 0,0 0,0 0,1 0,-1 0,0-1,1 1,-1 0,1-1,-1 1,1-1,0 1,0-1,0 0,0 0,-1 0,1 0,1 0,-1 0,0 0,0-1,0 1,0-1,0 0,1 0,-1 1,0-1,0-1,1 1,0 0,8-6,0-1,0 0,-1-1,0 0,0-1,-1 0,0 0,0-1,-1-1,37-36,38-9,-81 55,0 0,0 0,0 0,0 0,0 1,0-1,0 1,1-1,-1 1,0 0,0 0,0 0,1 0,-1 0,0 0,0 1,1-1,-1 1,0-1,0 1,0 0,0 0,0 0,0 0,0 0,0 1,0-1,-1 1,1-1,0 1,-1-1,1 1,-1 0,0 0,1 0,-1 0,0 0,0 0,0 0,-1 0,1 1,2 6,-1 0,-1 0,1 1,-1-1,-1 1,0-1,0 0,-1 1,0-1,-1 1,0-1,-2 5,-3 90,7-101,1-1,-1 0,1 1,-1-1,1 0,0 1,0-1,0 0,0 0,0 0,0 0,1 0,-1 0,1 0,-1 0,1-1,0 1,0-1,0 1,0-1,0 0,0 0,0 1,0-1,0-1,1 1,-1 0,0 0,0-1,1 0,-1 1,1-1,-1 0,0 0,1 0,-1 0,0-1,1 1,-1-1,0 1,1-1,-1 0,0 0,0 0,0 0,0 0,0-1,0 1,0 0,0-1,0 0,0 1,-1-1,2-2,11-14</inkml:trace>
  <inkml:trace contextRef="#ctx0" brushRef="#br0" timeOffset="889.724">2063 1101,'9'2,"1"-1,-1 0,1-1,0 0,0 0,-1-1,1 0,-1-1,1 0,-1 0,0-1,1-1,-2 1,1-1,0-1,-1 0,0 0,0-1,0 1,-1-2,1 1,-2-1,1 0,-1-1,0 1,0-1,-1-1,0 1,-1-1,0 1,0-1,-1 0,0-1,0 0,-3 7,0 0,0-1,-1 1,1 0,-1 0,0 0,0 0,0 0,0 0,0 0,-1 0,0 0,1 1,-1-1,0 1,0-1,0 1,0 0,-1-1,1 1,-1 0,1 1,-1-1,0 0,0 1,1-1,-1 1,0 0,0 0,-1 0,1 1,0-1,0 1,0-1,0 1,0 0,-1 0,1 0,0 1,0-1,0 1,0 0,0 0,0 0,0 0,0 1,0-1,0 1,1-1,-1 1,-2 2,-11 9,0 1,1 0,0 1,1 1,1 1,0-1,1 2,1 0,1 0,1 1,0 0,1 1,1 0,2 0,-1 2,4-19,0 1,0 0,0-1,0 1,1 0,0 0,0 0,0 0,0 0,0 0,1 1,0-1,0 0,0 0,0 0,1 0,0 0,-1 0,2 0,-1 0,0 0,1 0,0 0,-1 0,1-1,1 1,-1-1,1 1,-1-1,1 0,0 0,0 0,0-1,1 1,-1-1,0 0,1 1,0-2,1 2,11-1,1 0,-1-1,1-1,-1 0,1-2,-1 0,0 0,1-2,-1 0,-1 0,1-2,14-7,-5 3</inkml:trace>
  <inkml:trace contextRef="#ctx0" brushRef="#br0" timeOffset="1286.926">2430 1243,'25'-15,"1"-2,-2-1,-1 0,0-2,7-9,-29 28,138-165,-139 194,-10 9,7-32,0 0,0 1,1-1,0 1,0-1,0 1,1 0,0-1,0 1,0 0,1 0,0 0,0 0,1 0,-1 0,1-1,1 1,-1 0,1 0,0-1,0 1,0-1,1 0,0 0,0 0,0 0,1 0,0 0,0-1,0 0,3 3,-1-4,-1 0,1 0,1-1,-1 0,0 0,0 0,1-1,-1 0,1 0,-1-1,1 1,-1-1,1-1,-1 1,1-1,-1-1,1 1,-1-1,0 0,0 0,0-1,0 0,0 0,0 0,0-1,10-6,-1-2,0 0,0 0,-1-1,-1-1,0-1,10-15,82-114,-91 121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30:07.58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1 226,'0'-14,"0"22,0 25,0-28,-1 41,2-1,2 1,2 0,2-1,6 19,35 106,-15-47,-16-134,11-100,75-259,-9 51,-76 288,-8 30</inkml:trace>
  <inkml:trace contextRef="#ctx0" brushRef="#br0" timeOffset="903.218">764 452,'34'-9,"25"-4,12-4,-1 1,-8 3,-9 4,-9-2,-7 2,-6 1,-2 3,-2 2,-1 2,-4-4,-2-2,-4 2</inkml:trace>
  <inkml:trace contextRef="#ctx0" brushRef="#br0" timeOffset="1085.827">877 593,'38'0,"32"-4,9-8,-4 0,-10 1,-11 2,-16 4</inkml:trace>
  <inkml:trace contextRef="#ctx0" brushRef="#br0" timeOffset="1831.562">1779 58,'23'29,"-14"-5,-2-1,0 1,-1 1,-2-1,0 1,-2 2,6 30,25 337,-18-314,-14-80,0 1,0 0,0-1,0 1,0-1,0 1,1-1,-1 0,0 1,0-1,0 0,0 0,1 1,-1-1,0 0,0 0,0-1,0 1,1 0,-1 0,0 0,0-1,0 1,0-1,0 1,0-1,1 1,-1-1,0 0,-1 1,1-1,0 0,0 0,0 0,0 0,-1 1,1-1,0 0,-1 0,1-1,-1 1,1 0,-1 0,1 0,-1 0,0 0,0 0,1-1,-1 1,0 0,0 0,0 0,0-1,-1 1,52-117,-6-1,11-59,-22 70,28-48,-62 155,0 0,0-1,0 1,0 0,0-1,0 1,0 0,1-1,-1 1,0 0,1 0,-1-1,1 1,0 0,-1 0,1 0,0 0,-1 0,1 0,0 0,0 0,0 0,0 0,0 0,0 0,0 1,1-1,-1 0,0 1,0-1,0 1,1 0,-1-1,0 1,1 0,-1 0,0-1,1 1,-1 0,0 0,0 1,1-1,-1 0,0 0,1 1,-1-1,0 0,0 1,1 0,-1-1,0 1,0 0,0-1,0 1,1 0,7 18,-2 2</inkml:trace>
  <inkml:trace contextRef="#ctx0" brushRef="#br0" timeOffset="2455.075">2259 904,'2'-18,"1"1,0 1,1-1,1 0,0 1,1 0,1 0,1 0,0 1,1 0,0 1,1 0,1 0,0 1,1 1,1 0,11-9,-23 20,-1-1,1 1,0-1,0 1,0 0,1 0,-1-1,0 1,0 0,1 0,-1 0,1 0,-1 0,1 0,-1 1,1-1,-1 0,1 1,0-1,-1 1,1 0,0 0,0-1,-1 1,1 0,0 0,-1 1,1-1,0 0,-1 0,1 1,0-1,-1 1,1 0,0-1,-1 1,1 0,-1 0,0 0,1 0,-1 0,0 0,1 0,-1 1,0-1,0 0,0 1,0-1,0 2,15 96,-16-98,1 0,0 0,-1 0,1 0,0 0,0 0,-1 0,1 0,0-1,0 1,0 0,0 0,0-1,1 1,-1-1,0 1,0-1,0 1,0-1,1 0,-1 1,0-1,0 0,1 0,-1 0,0 0,0 0,1 0,-1 0,0-1,0 1,0 0,1-1,-1 1,0-1,0 1,0-1,0 0,0 1,0-1,50-31,-45 28,185-137,-189 139,0 0,-1 1,1-1,0 1,0 0,0-1,0 1,0 0,0 0,0 0,1 0,-1 1,0-1,1 1,-1-1,0 1,1 0,-1 0,0 0,1 0,-1 0,0 0,1 1,-1-1,0 1,0 0,1 0,-1-1,0 2,0-1,0 0,0 0,0 0,0 1,0-1,-1 1,1 0,0-1,-1 1,0 0,1 0,-1 0,0 0,0 0,0 0,0 1,0-1,0 0,-1 0,1 1,-1-1,1 2,-2 8,-1 0,1 0,-2 0,0 0,0-1,-1 1,0-1,-1 0,-3 5,-3 9,-24 37,23-49</inkml:trace>
  <inkml:trace contextRef="#ctx0" brushRef="#br0" timeOffset="2903.463">3333 509,'-271'249,"241"-206,56-53,88-103,-88 84,2 0,1 2,1 1,1 1,14-7,-44 31,0 0,1 0,-1 1,0-1,0 0,0 0,1 0,-1 1,0-1,1 1,-1-1,0 1,1 0,-1-1,1 1,-1 0,1 0,-1 0,1 0,-1 0,0 0,1 1,-1-1,1 0,-1 1,0-1,1 1,-1-1,0 1,1 0,-1 0,0-1,0 1,0 0,0 0,0 0,0 0,0 0,0 0,0 1,0-1,0 0,-1 0,1 1,-1-1,1 0,-1 1,1-1,-1 1,0-1,1 0,-1 1,0 0,3 85,-4-79,0 1,0 0,1 0,0 0,1 0,0 0,0-1,1 1,0 0,1-1,0 1,0-1,1 0,0 0,0 0,4 5,47 49,-54-60</inkml:trace>
  <inkml:trace contextRef="#ctx0" brushRef="#br0" timeOffset="3099.045">3134 706,'39'0,"36"-4,10-3,1 1,-10 2,-13 0,-12 2,-10 1,-8 5,-4 2,-2 1,-6-2</inkml:trace>
  <inkml:trace contextRef="#ctx0" brushRef="#br0" timeOffset="3337.788">4291 537,'-23'38,"-14"18,0-1</inkml:trace>
  <inkml:trace contextRef="#ctx0" brushRef="#br0" timeOffset="3585.033">4038 480,'28'39,"25"21,8 7,-2-5,-7-7,-11-8,-8-13,-10-6,-4-9,-5-7</inkml:trace>
  <inkml:trace contextRef="#ctx0" brushRef="#br0" timeOffset="4936.045">4235 763,'-5'0,"-6"5,-6 1,0 5,-3 0,3 3,0 0,-3 1,-3-1,3 2,5 2,5-1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30:16.55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370 1,'-214'108,"213"-108,-1-1,1 1,0 0,0 0,0 0,0 0,-1 1,1-1,0 0,0 0,0 1,0-1,0 1,-1-1,1 1,0-1,0 1,0-1,1 1,-1 0,0 0,0 0,0-1,0 1,1 0,-1 0,0 0,1 0,-1 0,1 0,-1 1,1-1,-1 0,1 0,0 0,0 0,0 0,-1 1,1-1,0 0,0 0,1 0,-1 0,0 1,0-1,0 0,1 0,-1 0,1 0,-1 0,1 0,-1 0,1 0,0 0,-1 0,1 0,0 0,0 0,0 0,0 0,-1-1,1 1,0 0,0-1,0 1,1-1,-1 1,0-1,0 0,165 66,-156-61,-4-3,-1-1,1 1,-1 0,1 0,-1 0,0 1,0 0,0 0,0 0,-1 1,1-1,-1 1,0 0,0 1,0-1,-1 1,0-1,1 1,-1 0,-1 0,1 0,-1 1,0-1,0 1,-1-1,0 1,1-1,-2 1,1 0,-1 0,0 3,-6 2,0 0,-1 0,0-1,-1 0,0-1,0 1,-1-1,0-1,-1 0,0 0,0-1,-1 0,0-1,0 0,0-1,-1 0,0-1,0 0,-207 70,190-80,34-1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30:16.87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120 0,'-79'331,"70"-282,-7 70,5 0,6 1,9 101,-1-31,18-229,-9 16</inkml:trace>
  <inkml:trace contextRef="#ctx0" brushRef="#br0" timeOffset="245.363">487 706,'-15'44,"-9"23,-1 5,5-5,9-13,7-16</inkml:trace>
  <inkml:trace contextRef="#ctx0" brushRef="#br0" timeOffset="501.996">514 255,'0'0</inkml:trace>
  <inkml:trace contextRef="#ctx0" brushRef="#br0" timeOffset="946.058">967 424,'-32'33,"2"1,1 2,2 1,1 1,3 1,1 1,-16 39,35-72,-1-1,1 1,0 0,0 0,1 0,-1 0,2 0,-1 0,1 0,0 1,1-1,0 1,0-1,0 0,1 1,0-1,0 0,1 0,0 1,1-1,-1-1,1 1,0 0,1-1,0 1,0-1,0 0,1 0,1 0,7 3,1-2,0 0,0 0,1-1,0-1,0 0,0-1,1-1,-1 0,1-1,0-1,-1 0,1-2,0 1,0-2,-1 0,1-1,4-2,9-5,0-2,0 0,-1-2,-1-2,0 0,-2-2,1 0,-2-2,-1-1,0-1,-2 0,-1-2,0-1,-2 0,-1-1,-1-1,4-10,-3 9,-2-1,0-1,-2 0,-1-1,-2 0,-1 0,-1-1,-2 0,-1-1,-2 1,-1-1,-2 0,0 0,-3 0,-2-11,4 39,1 0,-1-1,0 1,-1 1,1-1,-1 0,0 0,0 0,0 1,-1-1,1 1,-1 0,0 0,0 0,-1 0,0 0,1 1,-1-1,0 1,0 0,-1 1,1-1,-1 1,1-1,-1 1,0 1,0-1,1 1,-1-1,0 1,-1 1,1-1,0 1,0 0,0 0,0 1,0-1,-5 2,-10 5,0 2,0 0,0 1,1 1,1 0,0 2,0 0,2 1,0 1,0 0,1 1,1 1,1 1,0-1,1 2,1 0,1 0,-4 13,2-6,1 1,2 0,1 1,1 0,1 0,2 0,0 1,2 0,2-1,0 1,2 0,1 0,1 0,0-14,0-1,1 0,0-1,1 1,1-1,0 0,1-1,0 0,0 0,2 0,-1-1,2-1,-1 0,1 0,1-1,0 0,0-1,12 6,2 0,1-1,0-1,1-1,1-2,-1 0,1-2,1-2,26 3,-32-5,-1-1,1 0,0-2,0-1,0-1,0 0,0-2,-1-1,0-1,0-1,0-1,-1-1,0-1,-1 0,0-2,0-1,-2 0,1-2,5-5,-11 5,0-1,-1 0,-1 0,-1-1,0-1,-1 0,-1 0,0-1,-2 0,0 0,-1-1,-1 0,-1 0,-1-2,-2 18,0 0,-1 0,0 0,0 0,0 0,0 0,-1 0,1 0,-1 1,0-1,0 0,-1 0,1 1,-1-1,0 0,0 1,0 0,0-1,-1 1,1 0,-1 0,0 0,1 1,-1-1,-1 1,1-1,0 1,-1 0,1 0,-1 1,1-1,-1 1,0 0,0 0,0 0,1 0,-1 0,0 1,0 0,0 0,0 0,0 0,0 1,0 0,-1 0,-9 3,-1 1,1 1,0 0,1 1,-1 0,1 1,1 1,0 0,0 1,0 0,2 1,-1 0,1 0,1 1,0 1,0 0,2 0,-1 0,2 1,0 0,1 0,0 1,1-1,0 1,0 12,0-11,2 0,0 0,1 1,0-1,1 0,1 1,1-1,0 0,1 1,1-2,1 1,0 0,1-1,0 0,1 0,1 0,1-1,5 6,-1-6,0 0,2-2,-1 0,2 0,0-1,0-1,0-1,2-1,-1 0,1-1,0 0,0-2,1 0,-1-1,1-1,0-1,0-1,0 0,0-1,1-2,10-3,-5-2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30:15.65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583 0,'-546'572,"534"-561,-12 10,38-41,160-169,69-49,-105 129,-138 108,1 1,0-1,0 0,0 1,0-1,0 1,0-1,0 1,0-1,0 1,0 0,0-1,0 1,0 0,0 0,0 0,0 0,1 0,-1 0,0 0,0 0,0 0,0 0,0 1,0-1,0 1,0-1,0 0,0 1,0 0,0-1,0 1,0-1,0 1,-1 0,1 0,0 0,0-1,-1 1,1 0,-1 0,1 0,-1 0,1 0,-1 0,1 0,-1 0,0 0,1 0,-1 1,3 61,-3-54,-2 36,0-14,1 0,1 0,2 1,1-1,5 15,-7-38,2 0,-1 0,1 0,0 0,1 0,0-1,0 0,1 0,0 0,0 0,0 0,1-1,0 0,0-1,1 1,-1-1,1 0,1-1,-1 0,0 0,1 0,5 1,-7-3,0 0,0 0,0-1,1 0,-1 0,1 0,-1-1,1 0,-1 0,0 0,1-1,-1 0,1-1,-1 1,0-1,0 0,0-1,0 1,0-1,-1 0,1-1,-1 1,0-1,0-1,0 1,0 0,-1-1,0 0,0 0,0 0,0-1,0-2,3-3,-1 0,0-1,-1 0,0 0,-1 0,0-1,-1 1,0-1,-1 0,-1 0,0-2,16-120,-20 89,6 44</inkml:trace>
  <inkml:trace contextRef="#ctx0" brushRef="#br0" timeOffset="274.973">1626 199,'-48'31,"2"3,2 2,1 2,-14 17,-14 34,69-86,1-1,-1 0,1 1,-1-1,1 1,0 0,0 0,0-1,0 1,1 0,-1 0,1 0,0 0,-1 0,1-1,1 1,-1 0,0 0,1 0,-1 0,1 0,0-1,0 1,0 0,0-1,1 1,-1 0,1-1,-1 0,1 1,0-1,0 0,0 0,0 0,0 0,1 0,7 2,0 0,0-1,1-1,0 1,-1-2,1 1,0-2,0 1,-1-1,1-1,0 0,0-1,-1 0,1 0,-1-1,1 0,-1-1,0 0,-1-1,1 0,-1-1,0 0,0 0,1-2,0 4,-1-1,1 0,-1 0,0-1,0 0,-1-1,0 0,0 0,-1-1,0 0,0 0,0-1,-1 0,-1 0,1 0,-2-1,1 0,-1 0,-1 0,0 0,0 0,-1-1,0 1,-1-1,0 0,-1 1,0-1,-1 0,0 0,0 1,-3-8,1 12,0 0,-1 0,0 1,0-1,0 1,-1 0,0 0,0 1,0-1,0 1,-1 0,1 1,-1-1,0 1,0 0,-1 1,1-1,0 1,-1 1,1-1,-1 1,0 0,0 0,1 1,-7 0,-17-2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5:21.2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153 1,'-136'88,"134"-87,1 0,0 0,0 0,0 0,0 0,0 0,0 1,0-1,0 0,0 1,0-1,1 0,-1 1,1-1,-1 1,1-1,-1 1,1 0,0-1,0 1,0-1,0 1,0-1,0 1,0 0,1-1,-1 1,0-1,1 1,-1-1,1 1,0-1,-1 1,1-1,0 0,0 0,0 1,0-1,0 0,0 0,0 0,1 0,-1 0,0 0,0 0,1 0,-1-1,1 1,-1 0,1-1,-1 1,1-1,0 1,205 48,-205-49,0 0,0 1,0-1,0 1,0-1,0 1,0 0,0 0,0 0,-1 0,1 0,0 0,-1 0,1 0,-1 1,1-1,-1 1,1-1,-1 1,0 0,0-1,0 1,0 0,0 0,0 0,-1-1,1 1,-1 0,1 0,-1 0,1 0,-1 0,0 0,0 0,0 0,-1 0,1 0,0 0,-1 0,1 0,-1 0,1 0,-1 0,0 0,0 0,0 0,0-1,0 1,-1 0,1-1,0 1,-1-1,1 0,-1 1,1-1,-1 0,0 0,1 0,-1 0,-144 57,74-41,49-15</inkml:trace>
  <inkml:trace contextRef="#ctx0" brushRef="#br0" timeOffset="267.003">69 1,'43'0,"34"0,8 0,-5 0,-12 0,-13 0,-10 0,-8 0,-6 0,-9 0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30:14.43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88 303,'46'0,"-1"-1,0-3,0-2,0-2,37-11,-44 6,0-1,-1-2,0-2,-1-1,-1-2,-1-2,-2 0,0-2,-1-2,14-17,-19 23,-25 21,-1-1,0 1,1 0,-1 0,1 0,-1 0,1 0,-1 0,1 0,-1 0,0 0,1 0,-1 1,1-1,-1 0,0 0,1 0,-1 0,1 1,-1-1,0 0,1 1,-1-1,0 0,1 0,-1 1,0-1,1 0,-1 1,0-1,0 1,0-1,1 0,-1 1,0-1,0 1,0-1,0 1,0-1,0 0,0 1,0-1,0 1,0-1,0 1,0-1,0 0,0 1,0-1,0 1,0-1,-1 1,1-1,0 0,0 1,0-1,-1 0,1 1,0-1,-1 0,1 1,0-1,-1 0,1 1,0-1,-1 0,1 0,0 1,-1-1,0 0,-129 482,-2 182,125-624,-1 22,-4 0,-2 0,-3-1,-2-1,-16 30,29-77,0-1,-1 1,-1-1,0 0,0-1,-1 1,-1-2,0 1,0-2,-1 1,-1-1,1-1,-1 0,0-1,-1 0,0-1,0 0,0-1,-1-1,0 0,0 0,0-2,0 0,0 0,-13-1,21-1,0 0,0 0,0-1,0 0,0 0,0 0,0 0,1-1,-1 0,1-1,-1 1,1-1,0 0,0 0,0-1,0 1,0-1,1 0,0-1,0 1,0-1,0 1,1-1,0 0,0 0,0-1,1 1,-1-1,1 1,1-1,-1 0,1 0,0 0,0 1,0-7,2-1,0 0,1 0,0 0,1 0,1 0,0 1,0-1,2 1,-1 0,1 1,1-1,0 1,1 0,0 1,1 0,0 0,0 1,1 0,27-23,0 1,2 2,1 2,13-4,434-226,-442 233,-2-2,-1-1,-1-3,-1-1,0-4,90-59,-129 92,0 1,0 0,0 0,0 1,0-1,0 0,0 0,0 0,0 0,0 1,0-1,0 1,1-1,-1 1,0-1,0 1,1 0,-1-1,0 1,1 0,-1 0,0 0,1 0,-1 0,0 0,1 1,-1-1,0 0,0 1,1-1,-1 1,0-1,0 1,0-1,1 1,-1 0,0 0,0-1,0 1,0 0,0 0,-1 0,1 0,0 0,0 0,-1 1,1-1,0 0,-1 0,1 0,-1 1,0-1,1 0,-1 1,0-1,0 0,0 1,0-1,0 0,0 1,0-1,0 1,-62 145,51-129,1 0,2 0,0 1,0 0,2 1,0 0,2 0,0 0,1 0,0 18,3-36,-1 1,1-1,1 0,-1 1,0-1,0 0,1 1,0-1,-1 0,1 0,0 0,0 0,0 1,0-1,1-1,-1 1,0 0,1 0,-1 0,1-1,0 1,-1-1,1 1,0-1,0 0,0 0,0 1,0-1,1-1,-1 1,0 0,0-1,0 1,1-1,-1 1,0-1,1 0,-1 0,0 0,1 0,-1-1,0 1,0-1,1 1,-1-1,0 0,0 0,0 0,0 0,0 0,0 0,12-8,-1-1,0-1,-1 1,0-2,-1 0,0 0,-1-1,0 0,-1-1,0 0,-2 0,1-1,-2 0,0-1,2-8,-4 14,-1 0,0 0,0 0,-1-1,0 1,-1-1,0 1,0-1,-2 1,1-1,-1 1,-1-1,1 1,-2 0,0 0,0 0,-2-3,-8-1</inkml:trace>
  <inkml:trace contextRef="#ctx0" brushRef="#br0" timeOffset="250.867">1555 1236,'10'-44,"17"-28,4-11,2 7,0 13,-5 12,-4 10,0 12,-4 6,-1 7,1 6,2 5,-3 8,-4 3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30:27.50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434 1,'-161'88,"96"-47,-106 57,169-98,0 1,0-1,1 1,-1-1,0 1,0 0,1 0,-1 0,1 0,-1 0,1 0,-1 0,1 0,-1 1,1-1,0 1,0-1,0 1,0-1,0 1,0-1,0 1,0 0,1 0,-1-1,1 1,-1 0,1 0,0 0,0 0,0 0,0-1,0 1,0 0,0 0,0 0,1 0,-1-1,1 1,-1 0,2 1,12 11,0 0,2-1,-1-1,2 0,-1-2,2 1,-1-2,1-1,9 3,4 4,-29-14,43 22,1-1,1-3,1-2,48 11,-17-17,-72-18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30:28.13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0,'2'3,"0"1,0-1,0 0,0 0,0 0,1 0,0-1,-1 1,1-1,0 0,0 1,0-1,0 0,1-1,-1 1,0-1,1 1,4 2,24 12,2-2,0-1,0-2,1-1,0-2,21 2,54 14,-32-4,-60-12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30:34.65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29 0,'0'20,"0"19,0 10,0 0,0-3,0-5,-5-4,-6-9,-1-8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30:34.91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23 1,'-9'19,"-4"6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30:35.35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252 0,'-71'38,"-49"30,118-67,1 0,0-1,0 1,0 0,0-1,0 1,0 0,1 0,-1 0,0 0,0 0,0 0,1 0,-1 0,1 0,-1 1,1-1,-1 0,1 0,0 0,-1 1,1-1,0 0,0 0,0 1,0-1,0 0,0 0,0 1,1-1,-1 0,0 0,1 0,-1 1,1-1,-1 0,1 0,0 0,-1 0,1 0,0 1,47 31,-32-23,-8-5,2-1,0 1,0 0,-1 0,0 1,0 1,0-1,-1 2,0-1,0 1,0 0,-1 0,-1 1,0 0,0 0,0 1,-1 0,-1 0,1 0,-2 0,0 1,0-1,0 1,-2 0,-1-7,0-1,-1 1,1-1,-1 0,0 1,0-1,0 0,-1 1,1-1,-1 0,0 0,1 0,-1 0,-1 0,1-1,0 1,-1-1,1 1,-1-1,0 0,0 0,0 0,0 0,0-1,0 1,0-1,-1 0,1 0,-1 0,1 0,-2 0,-113 7,110-8,-50-1,34 0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30:36.47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2,'74'17,"-15"-11,0-2,1-2,0-3,-1-3,27-6,134-5,-176 15,-34 0,-30 1,-30-1,24 0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30:36.84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2,'107'22,"-51"-16,1-3,-1-2,42-5,149-25,-188 28,-35 2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30:45.062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2534 438,'-14'-44,"-2"1,-2 1,-1 0,-22-31,32 59,0 0,-2 0,1 2,-2-1,0 1,0 1,-1 0,0 1,-1 0,0 1,-1 0,0 1,0 1,-12-4,-13 2,0 2,-1 1,1 2,-1 2,0 2,0 1,-23 5,31-4,-46 8,1 3,1 4,0 3,1 3,2 4,0 3,2 3,2 3,1 3,2 3,2 3,1 3,3 3,-51 55,62-57,2 2,3 2,2 3,2 1,3 1,-23 49,45-74,1 1,2 0,1 1,1 0,2 1,2 0,1 0,2 1,1-1,3 1,0 0,2 0,6 23,-2-30,2-2,1 1,2-1,0 0,2-1,1-1,1 0,1-1,2-1,0 0,1-1,2-1,0-1,1-1,15 10,16 9,2-2,1-2,2-3,1-2,2-3,36 10,6-5,1-4,2-5,0-4,1-5,0-5,1-4,0-5,0-5,28-8,-86 8,0-3,-1-2,-1-2,1-3,-2-1,4-4,-31 11,0-1,0 0,-1-2,-1 0,0-2,-1 1,0-2,-1-1,0 0,-2 0,0-2,-1 0,0 0,7-17,-9 10,0-1,-2-1,-1 1,-1-2,-2 1,0-1,-2 1,-1-1,-1 0,-1 0,-2 0,-1 0,-1 0,-1 1,-2-1,-3-7,-9-22,-2 0,-3 2,-2 1,-3 1,-2 1,-2 2,-6-4,-14-15,-2 3,-4 3,-2 2,-3 2,-2 4,-3 3,-2 2,-2 4,-2 3,-1 3,-3 4,-1 3,-1 4,-1 3,-54-8,59 18,-1 4,0 3,-1 3,0 4,0 3,1 4,-1 3,1 4,1 3,0 3,1 4,1 3,2 3,0 3,-5 7,-23 19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30:46.176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2552 380,'-24'-37,"0"2,-3 1,-1 1,-1 1,-1 1,-2 2,-25-17,36 32,-2 1,0 1,0 1,-1 1,-1 0,1 2,-1 2,-1 0,1 1,-1 2,0 0,0 2,0 1,0 1,-14 2,-23 6,1 2,-1 2,2 4,0 2,-47 22,38-9,1 2,2 4,2 2,1 3,3 3,1 3,3 2,2 2,2 3,3 2,2 3,3 1,3 2,3 2,2 2,4 1,3 1,2 2,4 1,3 1,3 1,-6 66,19-110,1 0,2 0,1 1,2-1,0 1,2-1,2 0,1 0,1 0,2-1,0 0,3-1,0 0,2 0,1-2,1 0,1 0,1-2,2 0,0-1,2-1,14 11,9-6,1-2,2-1,1-3,0-2,2-2,0-3,1-1,0-3,1-3,0-1,46-1,25 2,1-6,0-5,0-6,-1-5,-1-5,-1-6,0-5,20-13,-82 23,-1-3,-1-3,-2-2,0-3,-2-2,20-18,-48 32,-1-2,-2-1,0-1,-1 0,-2-2,0 0,-2-2,0 0,-2-1,-1 0,-2-2,-1 1,5-18,-8 11,-1-1,-2 1,-1-1,-2 0,-1-1,-3 1,0 0,-3 0,-1 0,-1 0,-3 1,-1 0,-1 1,-2 0,-1 0,-17-27,2 11,-2 0,-3 2,-1 2,-3 1,-2 1,-1 3,-2 1,-2 3,-2 1,-16-7,2 5,-1 3,-3 3,0 3,-2 2,-1 4,-1 2,0 4,-2 2,0 4,-8 2,-27 1,-1 5,0 5,1 4,-1 6,2 3,-56 18,10 4,2 7,1 7,3 6,2 6,-17 17,11 4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5:18.7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228 89,'-3'-2,"0"-1,0 1,0 0,0 0,0 0,0 0,-1 1,1-1,-1 1,1 0,-1 0,0 0,1 0,-1 1,0-1,1 1,-1 0,0 0,0 1,1-1,-1 1,0 0,1 0,-1 0,1 0,-1 0,1 1,0 0,-3 1,-2 1,0 1,0 0,1 1,0 0,0 0,0 0,0 1,1 0,0 1,1-1,-2 3,3-5,0 1,0 0,0 0,1 0,-1 0,2 1,-1-1,1 1,0-1,0 1,0 0,1 0,0 0,1 0,0 0,0 0,0 0,1 0,0 0,0 0,1-1,-1 1,2 0,-1-1,1 1,0-1,0 0,1 0,0 0,0 0,0-1,0 1,1-1,0 0,0 0,1-1,0 1,5 0,0 0,1-1,-1 0,1 0,0-1,-1-1,1 0,0-1,1 0,-1-1,-8 0,0 1,-1-2,1 1,-1 0,1-1,-1 1,1-1,-1 0,0 0,1-1,-1 1,0-1,0 1,0-1,0 0,0 0,0 0,-1-1,1 1,-1-1,1 1,-1-1,0 0,0 0,0 0,0 0,-1 0,1 0,-1-1,0 1,0 0,0-1,0 1,-1-1,1-3,-2 1,-1 0,0-1,1 1,-2 0,1 0,-1 0,0 0,0 1,-1-1,1 1,-1 0,-1 0,1 0,-1 0,1 1,-1 0,-1 0,1 0,0 0,-1 1,0 0,0 0,0 1,0 0,0 0,0 0,-1 1,0-1,1 0,-58-9,48 15</inkml:trace>
  <inkml:trace contextRef="#ctx0" brushRef="#br0" timeOffset="569.229">624 89,'-9'3,"1"1,0-1,0 1,0 1,1 0,0 0,-1 0,2 1,-1 0,1 0,0 1,0-1,1 1,-1 1,2-1,-1 1,1 0,0 0,1 0,0 0,0 2,3-8,0 1,0 0,0-1,1 1,0-1,-1 1,1 0,0-1,0 0,0 1,0-1,1 1,-1-1,1 0,-1 0,1 0,0 0,0 0,0 0,0-1,0 1,0 0,0-1,0 0,1 1,-1-1,1 0,-1 0,1-1,-1 1,1 0,0-1,-1 1,2-1,93-1,-86-1,0-1,0-1,-1 1,1-1,-1-1,0 0,0-1,0 0,-1 0,0-1,0 0,-1-1,0 1,0-2,-1 1,0-1,0 0,-1-1,0 0,-1 1,0-2,3-8,-7 15,-1 1,1-1,-1 1,0-1,0 1,0-1,0 0,-1 1,0 0,1-1,-1 1,0-1,-1 1,1 0,-1 0,1-1,-1 1,0 0,0 1,0-1,-1 0,1 1,0-1,-1 1,0-1,0 1,0 0,0 1,0-1,0 0,-2 0,-107-23,86 24</inkml:trace>
  <inkml:trace contextRef="#ctx0" brushRef="#br0" timeOffset="1333.642">1272 89,'-7'-2,"0"1,0-1,-1 1,1 0,0 1,-1 0,1 0,-1 1,1-1,0 2,0-1,-1 1,1 0,0 0,0 1,-2 1,7-3,0 0,0 0,0-1,0 2,1-1,-1 0,0 0,0 0,1 1,-1-1,0 1,1-1,0 1,-1 0,1 0,0 0,0-1,0 1,0 0,0 0,0 0,1 1,-1-1,1 0,-1 0,1 0,0 0,0 0,0 1,0-1,0 0,0 0,1 0,-1 0,1 1,0-1,-1 0,1 0,0 0,0 0,0-1,0 1,1 0,-1 0,0-1,1 1,-1 0,1-1,0 0,0 1,-1-1,1 0,89 56,-90-56,0 0,-1 1,1-1,0 0,0 0,-1 0,1 0,-1 1,1-1,-1 0,1 0,-1 1,0-1,0 0,1 1,-1-1,0 1,0-1,-1 0,1 1,0-1,0 0,-1 1,1-1,0 0,-1 0,0 1,1-1,-1 0,0 0,1 0,-1 0,0 0,0 0,0 0,0 0,0 0,0 0,0 0,0 0,0-1,-1 1,1-1,0 1,-1 0,-65 20,56-18,-106 11,92-18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0:43.98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30,'57'17,"1"-2,0-3,1-3,0-2,1-3,-1-3,1-2,9-3,33 2,86 2,321-12,-315-2,1 9,153 17,118 33,-165-14,527-33,-631-26,-5 16,38-3,-105 13,137-25,285-3,-122 32,-312 8,111-3,-78-21,0 8,117 9,46 25,-72-30,43-54,-256 55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0:44.97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1 131,'538'-47,"-201"25,-157 10,119 9,-10 1,103-24,626 25,-885-16,-116 19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0:50.4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310 310,'-16'432,"-19"-263,-22-39,53-122</inkml:trace>
  <inkml:trace contextRef="#ctx0" brushRef="#br0" timeOffset="634.912">0 338,'23'-27,"1"0,1 1,2 1,0 2,1 1,2 1,0 1,13-5,-16 8,0 2,1 0,1 2,0 1,1 1,0 1,0 2,1 1,0 2,0 1,1 1,-1 2,1 1,0 1,-22 0,0 1,0 0,-1 1,1 0,0 0,-1 1,0 0,0 0,0 1,0 1,-1-1,0 1,0 1,0 0,-1 0,0 0,0 1,-1 0,0 0,-1 0,1 1,0 2,-6-1,0 0,0 0,-1-1,0 1,0 0,-1-1,-1 1,1-1,-1 0,-1 0,0 0,0 0,-1 0,0-1,-1 0,1 0,-2 0,1-1,-1 0,0 0,0-1,-21 22,-1-2,-1-1,-1-1,-1-1,-1-2,0-2,-2-1,0-1,-23 6,-47 26,104-47,1-1,-1 0,0 1,1-1,-1 1,1 0,-1-1,1 1,0-1,0 1,0 0,0-1,0 1,0-1,0 1,0 0,1-1,-1 1,0-1,1 1,0-1,-1 1,1-1,0 1,0-1,-1 0,1 1,0-1,1 0,-1 0,0 0,0 0,0 0,1 0,-1 0,0 0,1 0,-1-1,1 1,0 0,4 4,38 38,126 102,-55-68,-98-69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1:11.45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55,'99'7,"0"-5,0-4,0-4,47-11,-100 12,87-12,0 6,1 5,0 7,16 7,399 39,-99-18,-52-19,-250 2,1-6,2-7,-64 0,155-27,378 29,-394-29,40 16,-167 0,0 5,0 4,38 6,4-1,1078-2,-993 29,-1-31,-37-24,388 25,467 1,-846 27,29 4,544-32,1727 1,-2214-28,-73 15,-83 1,1 5,85 9,-66-1,-75-7,-53 6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1:17.5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317 1,'-27'54,"1"-11,-2-1,-2-1,-2-2,-5 2,-81 71,99-98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1:18.4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210 188,'0'45,"1"-8,-1 0,-1-1,-3 1,-1-1,-1 0,-6 15,2-20,-2-1,0 0,-2-1,-2-1,-5 8,-59 98,63-82,31-53,-5-7</inkml:trace>
  <inkml:trace contextRef="#ctx0" brushRef="#br0" timeOffset="717.017">97 498,'0'6,"1"0,-1 0,2 0,-1-1,0 1,1-1,0 1,1-1,-1 0,1 0,0 0,0 0,1 0,-1-1,1 1,0-1,0 0,1 0,-1 0,1-1,0 0,0 0,0 0,0 0,0-1,1 0,-1 0,1 0,-1-1,1 0,0 0,0 0,0-1,-1 0,1 0,0 0,0-1,0 1,0-2,5-5,0 0,-1-1,0 0,0-1,-1 0,0 0,-1-1,0-1,0 1,-1-1,-1 0,0-1,0 1,-1-1,-1 0,0-1,1-4,16-33,109-206,-98 127,-50 150,-18 144,30 148,-6-243,8-58,1-1,1 1,0 0,1 0,0 0,1 0,0 0,1 0,1 3,3 3</inkml:trace>
  <inkml:trace contextRef="#ctx0" brushRef="#br0" timeOffset="7549.837">887 498,'-38'-16,"30"17,0-1,0 1,1 1,-1-1,0 1,1 1,-1-1,1 1,0 1,0-1,0 1,0 0,1 1,-1-1,1 2,0-1,1 0,-3 4,7-7,1 1,-1-1,1 1,0-1,0 0,0 1,0-1,0 1,0-1,1 0,-1 1,1-1,0 1,-1-1,1 0,0 0,1 0,-1 1,0-1,0 0,1-1,-1 1,1 0,0 0,0 0,0-1,-1 1,1-1,1 0,-1 0,0 1,0-1,0 0,1-1,0 1,20 19,-20-18,-1 0,0 0,0 0,0 0,0 0,-1 0,1 1,-1-1,1 1,-1-1,0 1,0 0,0 0,0-1,0 1,-1 0,1 0,-1 0,0 0,0-1,0 1,0 0,0 0,-1 0,1 0,-1 0,0-1,0 1,0 0,0-1,0 1,-1 0,1-1,-1 0,0 1,1-1,-1 0,0 0,0 0,-1 0,1 0,0 0,-1-1,1 1,-1-1,1 0,-1 1,1-1,-1 0,0-1,-1 1,-74-1,58-7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1:44.33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0 131,'88'1,"226"-13,199-35,-19-8,-380 38,-98 29,-17-2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1:49.91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0 114,'1'-2,"1"0,-1 1,1-1,-1 0,1 0,0 1,0-1,-1 1,1 0,0-1,1 1,-1 0,0 0,0 0,0 1,0-1,1 0,-1 1,0 0,1-1,-1 1,0 0,1 0,-1 0,1 1,0-2,141 24,-30 5,93 3,47-42,35-25,56 25,-255 12,186 28,520-30,-560-26,-60 15,-76 0,0 5,0 4,32 7,11-2,3838-2,-3454 27,827-27,114 0,-865-25,800-35,-461 32,-238 28,-636 0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2:03.3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243 255,'31'-21,"-12"6,0 1,1 1,1 0,0 2,0 0,1 2,1 0,-1 1,1 2,1 0,-1 1,1 2,-18 2,-1 0,1 1,-1-1,1 1,0 1,-1-1,1 1,-1 0,1 0,-1 0,1 1,-1 0,0 0,0 1,0-1,0 1,0 0,-1 0,1 1,-1-1,0 1,0 0,0 0,0 0,-1 1,3 3,1 8,-1 0,0 1,-1-1,-1 1,0 1,-1-1,-1 0,-1 1,-1-1,0 0,-1 1,-1 5,0 16,-29 264,32-203,-39-166,33 57,-1 0,1 1,-2 0,1 0,-1 0,0 1,-1 0,0 1,0-1,0 1,-1 1,0 0,0 0,0 1,0 0,-1 0,0 1,0 0,0 1,0 0,0 1,0 0,0 0,-1 1,1 1,-14 6,1 0,1 2,0 1,0 1,0 0,2 2,0 0,0 2,1 0,1 1,0 0,-1 4,15-16,-21 19,1 1,1 1,1 1,1 1,-12 20,19-22</inkml:trace>
  <inkml:trace contextRef="#ctx0" brushRef="#br0" timeOffset="520.618">384 536,'424'-125,"-306"101,-117 24,0 0,-1-1,1 1,0 0,-1 0,1 0,0 0,0 0,0 0,-1 0,1 0,0 0,0 0,-1 0,1 0,0 1,-1-1,1 0,0 0,0 1,-1-1,1 1,-1-1,1 0,0 1,-1-1,1 1,-1 0,1-1,-1 1,1-1,-1 1,0 0,1-1,-1 1,0 0,1-1,-1 1,0 0,0 0,0-1,1 1,-1 0,0 0,0-1,0 1,0 0,-1 0,1-1,0 1,0 0,0 0,0-1,-1 1,1 0,0-1,-1 1,1 0,-1-1,1 1,-1 0,1-1,-1 1,1-1,-1 1,0-1,-1 7,-16 49,12-44,1 0,1 0,0 1,1-1,0 1,1-1,1 1,0 0,0 0,1 0,1 0,0 1,5 5</inkml:trace>
  <inkml:trace contextRef="#ctx0" brushRef="#br0" timeOffset="5105.935">1146 593,'5'-5,"1"4,0 6,4 2,0 6,-2 4,-2 5,-7 3,-3 2,-6 2,4-10,3-12,1-7</inkml:trace>
  <inkml:trace contextRef="#ctx0" brushRef="#br0" timeOffset="5336.573">1202 198,'-9'5,"1"1,7 0,4-1</inkml:trace>
  <inkml:trace contextRef="#ctx0" brushRef="#br0" timeOffset="6118.432">1513 452,'0'-14,"0"22,-1 24,-47 148,23-103,14-61,14-47,10-9,0 1,3 1,1 0,2 1,20-28,-39 64,0 1,0-1,0 1,0-1,0 1,0-1,0 1,0-1,0 1,0 0,0-1,0 1,0-1,1 1,-1-1,0 1,0 0,1-1,-1 1,0-1,1 1,-1 0,0-1,1 1,-1 0,0 0,1-1,-1 1,1 0,-1 0,0 0,1-1,-1 1,1 0,-1 0,1 0,-1 0,1 0,-1 0,1 0,-1 0,1 0,-1 0,0 0,1 0,-1 0,1 0,-1 1,1-1,-1 0,1 0,-1 0,0 1,1-1,-1 0,1 1,-1-1,0 0,1 1,-1-1,0 0,0 1,1-1,-1 1,4 33,-3-23,-1-2,0 1,1-1,0 0,1 1,0-1,0 0,1 0,0 0,1 0,0-1,0 1,1-1,0 0,0 0,1-1,0 1,1-1,-1-1,1 1,0-1,1 0,0-1,0 0,6 3,-10-7,0-1,1 0,-1 0,0 0,0-1,0 1,0-1,0 0,0 0,0-1,0 1,0-1,-1 0,1 0,-1 0,1 0,-1 0,0-1,0 0,0 0,0 0,0 0,0 0,0-1,53-87,-22 4,-28 62</inkml:trace>
  <inkml:trace contextRef="#ctx0" brushRef="#br0" timeOffset="6670.67">2247 424,'-18'11,"2"0,-1 2,2 0,0 0,0 1,1 1,1 0,1 1,0 1,1 0,-1 2,11-16,-1 0,1 0,0-1,-1 1,2 0,-1 0,0 0,0 0,1 0,0 0,0 0,-1 1,2-1,-1 0,0 0,1 0,-1 0,1 0,0 0,0 0,0 0,0-1,1 1,-1 0,1 0,0-1,0 1,0-1,0 0,0 0,0 1,0-1,1 0,-1-1,1 1,0 0,-1-1,1 0,0 1,0-1,0 0,0 0,0-1,0 1,0-1,0 1,6-1,0 1,0-1,-1 0,1-1,0 0,0 0,0-1,-1 0,1-1,-1 1,0-2,1 1,-2-1,1-1,0 1,-1-1,0-1,0 1,4-5,5-5,-1 0,-1-1,0-1,-1-1,0 0,-2-1,5-9,7-16,-1-1,-2-1,-3-1,8-31,-23 68,-1-1,1 1,-1 0,-1 0,0 0,-1 0,0 0,0-1,-1 1,0 0,-1 1,0-1,-1 0,0 1,0 0,-1 0,0 0,0 0,-1 1,-1 0,1 0,-7-5,9 10,0 0,-1 1,1 0,0 0,-1 0,1 1,-1-1,1 1,-1 0,0 1,1-1,-1 1,0 0,0 0,0 0,1 1,-1-1,0 1,1 0,-1 1,1-1,-1 1,1 0,0 0,-1 0,1 0,0 1,-1 1,-6 3,1 1,-1 0,2 0,-1 1,1 1,1-1,0 1,0 1,1-1,-1 3,0 0,1 1,1 0,0 1,1-1,0 1,1 0,1 1,0-1,1 0,1 1,0 0,1-1,2 11,6-7,0 0,2-1,0 0,1 0,1-1,1-1,0 0,1-1,0 0,2-1,-1 0,2-2,0 0,15 9,-4-4,0-1,0-1,2-2,-1 0,2-2,0-2,24 5,-30-9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2:16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0 143,'34'7,"1"-1,-1-2,1-2,-1-1,1-1,0-2,-1-2,0-1,0-1,0-2,15-6,-43 12,0 0,-1-1,1 0,-1 1,1-1,-1-1,0 1,-1-1,1 0,-1 0,1-1,-1 1,0-1,-1 0,1 0,-1 0,0 0,0-1,-1 1,1-1,-1 0,-1 1,1-1,-1-2,-1 8,1-1,-1 1,0-1,0 1,0-1,0 1,0-1,-1 1,1-1,0 1,0-1,0 1,0 0,0-1,-1 1,1-1,0 1,0-1,-1 1,1 0,0-1,-1 1,1 0,0-1,-1 1,1 0,-1 0,1-1,0 1,-1 0,1 0,-1-1,1 1,-1 0,1 0,-1 0,1 0,-1 0,1 0,-1 0,1 0,0 0,-1 0,1 0,-1 0,1 0,-1 0,1 1,-1-1,1 0,-1 0,1 0,0 1,-1-1,1 0,-1 1,1-1,0 0,-1 1,1-1,0 0,-1 1,1-1,0 0,0 1,0-1,-1 1,1-1,0 1,0-1,-22 31,8 7,1 1,3 1,1 0,1 0,3 0,1 1,3 0,0 0,6 35,-4-18,-1-39,2 35,-3-1,-2 0,-3-1,-4 15,7-53,0 0,-1 0,-1 0,0-1,0 1,-2-2,0 1,0-1,-1 0,0 0,-1-1,-1 0,0 0,0-1,-1-1,0 0,0 0,-4 0,10-4,0-1,-1 0,0-1,0 1,0-1,0 0,-1-1,1 1,-1-1,1-1,-1 1,0-1,0 0,0-1,0 1,1-1,-1-1,0 1,0-1,0-1,1 1,-1-1,0 0,1 0,0-1,-1 0,1 0,0-1,1 1,-1-1,-2-3,5 3,0-1,0 0,0-1,1 1,-1 0,1-1,1 1,-1-1,1 0,0 1,0-1,1 0,0 0,0 0,0 0,0 1,1-1,0 0,0 0,1 1,0-3,53-113,-32 86,2 2,2 0,1 2,1 0,2 3,32-24,-54 44,1 1,0 1,0 0,1 0,-1 1,2 0,-1 1,0 0,1 1,-1 0,1 1,0 1,0-1,3 2,10 0</inkml:trace>
  <inkml:trace contextRef="#ctx0" brushRef="#br0" timeOffset="357.588">847 481,'-12'3,"-1"0,1 0,0 2,0-1,1 2,-1-1,1 2,0-1,1 2,-1-1,1 1,1 1,0 0,0 0,-4 6,12-13,0 0,-1 1,1-1,0 1,0-1,0 1,1-1,-1 1,1 0,-1-1,1 1,0 0,0 0,0-1,0 1,0 0,1-1,-1 1,1-1,0 1,0 0,0-1,0 1,0-1,1 0,-1 1,1-1,-1 0,1 0,0 0,0 0,0 0,0 0,0-1,0 1,0-1,1 1,-1-1,0 0,3 1,3 2,1 0,-1-1,1 0,0 0,-1-1,1 0,1-1,-1 0,0 0,0-1,8-1,-5 1,0-1,1-1,-1 0,0-1,0-1,-1 1,1-2,-1 1,0-2,0 0,0 0,-1-1,0 0,0 0,-1-1,0-1,0 0,-1 0,0 0,-1-1,0 0,0-1,-1 1,3-9,-8 14,-1 0,1 0,-1 1,0-1,0 0,-1 0,0 0,0 0,0 1,0-1,-1 0,1 1,-1-1,-1 1,1 0,0-1,-1 1,0 0,0 1,0-1,-1 0,1 1,-1 0,1 0,-3-1,-3-3,0 0,-1 1,0 0,0 1,0 0,-1 0,0 1,0 1,0 0,-3 0,1 2,-1 0,1 2,0-1,-1 2,1 0,0 0,0 2,0-1,1 1,-1 1,1 1,0-1,0 2,1 0,0 0,0 1,0 0,1 1,1 0,-1 1,1 0,1 0,0 1,-1 3,-4 7</inkml:trace>
  <inkml:trace contextRef="#ctx0" brushRef="#br0" timeOffset="723.132">1214 565,'28'60,"-28"-59,1 0,-1 0,1 0,0-1,0 1,-1 0,1 0,0-1,0 1,0 0,0-1,0 1,0-1,0 1,0-1,0 1,0-1,0 0,0 0,0 1,0-1,0 0,0 0,0 0,0 0,0 0,1 0,-1-1,0 1,0 0,0 0,0-1,0 1,0-1,0 1,0-1,0 1,0-1,-1 0,1 1,0-1,0 0,0 0,-1 1,1-1,0 0,-1 0,1 0,-1 0,1 0,-1 0,1 0,-1 0,0 0,1-1,87-130,-78 120,1 1,1 1,-1-1,2 2,-1 0,1 0,0 1,1 1,0 0,9-2,1 4,-6 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26:44.5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452 225,'0'0,"-1"0,1 1,0-1,-1 1,1-1,0 0,-1 1,1-1,0 1,-1-1,1 0,-1 0,1 1,0-1,-1 0,1 0,-1 0,1 1,-1-1,1 0,-1 0,1 0,-1 0,1 0,-1 0,1 0,-1 0,1 0,-1 0,1 0,-1 0,1 0,-1-1,1 1,-1 0,1 0,0 0,-1-1,1 1,-1 0,1-1,-1 1,1 0,0-1,-1 1,1 0,0-1,0 1,-1-1,1 1,0-1,0 1,-1-1,1 1,0 0,0-1,0 1,0-1,-5 47,-7 399,-25-195,37-249,1-1,-2 1,1 0,0 0,0 0,0 0,0-1,0 1,-1 0,1 0,0 0,-1-1,1 1,-1 0,1 0,0-1,-1 1,0-1,1 1,-1 0,1-1,-1 1,0-1,1 1,-1-1,0 1,0-1,1 0,-1 1,0-1,0 0,0 0,1 1,-1-1,0 0,0 0,0 0,0 0,0 0,1 0,-1 0,0-1,0 1,0 0,1 0,-1-1,0 1,0 0,0-1,1 1,-1-1,0 1,-11-12</inkml:trace>
  <inkml:trace contextRef="#ctx0" brushRef="#br0" timeOffset="332.189">1 281,'23'-18,"1"0,1 2,1 1,0 1,1 1,1 1,0 2,0 0,1 2,10 0,280-38,-93 36,-189 26,-31-4</inkml:trace>
  <inkml:trace contextRef="#ctx0" brushRef="#br0" timeOffset="712.179">932 506,'-10'23,"-5"7,1 0,2 1,2 1,0 0,2 0,-3 31,11-60,-1 0,1 0,0 0,0 0,0 0,1 0,-1 0,1 0,-1-1,1 1,0 0,0 0,0-1,1 1,-1 0,1-1,-1 0,1 1,0-1,0 0,0 0,0 0,0 0,0 0,1 0,-1-1,1 1,-1-1,1 1,0-1,-1 0,1 0,0 0,0-1,0 1,-1-1,1 1,0-1,0 0,0 0,0 0,0-1,0 1,2-2,10-2,0-1,-1-1,0 0,0-1,-1-1,1 0,-2-1,1 0,-1-1,-1 0,0-1,0 0,-1-1,-1 0,8-13,-5 10,-2-1,0 0,0 0,-2-1,0-1,-1 1,-1-1,3-13,-7 24,-1 0,0 0,0 1,-1-1,0 0,0 0,0 0,-1 0,0 1,-1-1,1 0,-1 1,0-1,-1 1,0 0,0 0,0 0,-1 0,0 0,0 1,0-1,-1 1,1 0,-1 1,-3-3,2 4,-1 0,0 0,0 0,0 1,-1 0,1 1,0-1,-1 2,1-1,-1 1,1 0,-1 0,1 1,0 0,-1 0,1 1,0 0,0 0,0 1,0 0,0 0,0 0,1 1,0 0,-1 1,2-1,-1 1,0 0,1 0,-3 4,-10 6</inkml:trace>
  <inkml:trace contextRef="#ctx0" brushRef="#br0" timeOffset="4660.195">1609 563,'1'-1,"-1"1,1 0,-1-1,1 1,-1-1,1 1,-1-1,1 0,-1 1,1-1,-1 1,0-1,1 0,-1 1,0-1,0 0,1 1,-1-1,0 0,0 1,0-1,0 0,0 1,0-1,0 0,0 0,0 1,0-1,-1 0,1 1,0-1,0 0,-1 1,1-1,0 0,-1 1,1-1,0 1,-1-1,1 1,-1-1,1 1,-1-1,1 1,-1-1,0 1,1 0,-1-1,1 1,-1 0,0-1,1 1,-1 0,0 0,0 0,1 0,-1 0,0 0,1 0,-1 0,0 0,1 0,-1 0,0 0,0 0,1 0,-50 15,39-10,1 0,0 1,0 0,0 0,1 1,0 0,0 1,1 0,0 0,0 1,1 0,0 1,0-1,1 1,1 0,0 1,0-1,1 1,0 0,1 0,0 1,1-1,0 3,3-8,0-1,0 1,1-1,0 1,0-1,1 0,0 0,-1 0,2 0,-1 0,0-1,1 1,0-1,0 0,0 0,1-1,-1 1,1-1,0 0,0 0,0 0,0-1,0 0,1 0,-1 0,1-1,0 0,-1 0,1 0,0 0,-1-1,1 0,0-1,-1 1,1-1,0 0,-1 0,1-1,-1 1,1-1,-1-1,0 1,3-2,21-11,0 0,-1-1,-1-2,-1-1,0-1,13-15,-26 24,14-13,-2-2,0 0,-2-2,-1 0,-2-1,0-2,-2 0,-2-1,0 0,-3-1,5-17,-12 31,-1-1,0 1,-2-1,0 0,-2-1,0 1,-1 0,-2-14,2 27,-1 0,0 0,0 1,-1-1,0 1,0-1,-1 1,1 0,-1 0,-1 0,1 0,-1 0,0 1,0 0,-1 0,1 0,-1 0,0 1,-1-1,1 1,-1 1,1-1,-1 1,0 0,-1 0,1 1,-2-1,-4 2,0 1,0 0,0 1,0 0,0 1,0 1,0 0,1 0,-1 1,1 0,0 1,0 0,0 1,1 1,0-1,0 1,1 1,0 0,0 0,1 1,0 0,-4 7,6-8,1 0,0 0,0 1,1 0,0 0,0 0,1 0,1 0,-1 1,2-1,-1 1,1-1,1 1,0 0,0 0,0-1,2 1,-1-1,1 1,0-1,2 4,3 7,0-1,2 1,0-1,1-1,1 0,0 0,1-1,1-1,7 6,8 9,-4-2,3-1,0-1,2-1,0-2,21 13,-49-36,0 0,1 0,-1 0,1-1,-1 1,1 0,-1-1,1 1,0-1,-1 1,1-1,0 0,-1 0,1 1,0-1,-1 0,1-1,0 1,-1 0,1 0,0-1,-1 1,1-1,-1 1,1-1,0 0,-1 0,0 0,1 0,-1 0,0 0,1 0,-1 0,0 0,0-1,0 1,0 0,0-1,1 0,5-14</inkml:trace>
  <inkml:trace contextRef="#ctx0" brushRef="#br0" timeOffset="6268.034">2371 338,'-12'2,"1"0,-1 1,1 0,0 1,0 1,0-1,1 2,-1 0,1 0,1 0,-1 1,1 1,0 0,1 0,0 1,0 0,1 0,0 0,1 1,0 0,0 1,1-1,0 1,1 0,0 0,1 1,1-1,-1 3,3-11,0 1,0-1,0 0,0 0,0 1,1-1,0 0,0 0,0 0,0 0,0 0,0 0,1 0,-1 0,1 0,0-1,0 1,0-1,0 1,1-1,-1 0,1 0,-1 0,1 0,0 0,-1 0,1-1,0 1,0-1,0 0,0 0,1 0,-1-1,0 1,0-1,1 1,5-1,-1 0,1 0,0 0,-1-1,1-1,-1 0,1 0,-1 0,0-1,0 0,0-1,0 1,2-3,6-5,-2-1,1-1,-2 0,0 0,0-2,-1 1,-1-1,0-1,-2 0,1-1,-2 0,2-6,-8 20,7-21,-6 18,-7 19,4-4,-1 0,1 0,0 0,1-1,0 1,0 0,1 0,0 0,1-1,0 0,0 1,1-1,0 0,0 0,1-1,0 1,0-1,0 0,1-1,1 1,-1-1,1 0,0-1,6 5,-10-8,1 0,-1-1,1 1,-1-1,1 1,0-1,-1 0,1 0,0-1,0 1,0-1,-1 0,1 0,0 0,0-1,0 1,0-1,-1 0,1 0,0 0,-1 0,1-1,-1 1,1-1,-1 0,0 0,1 0,-1-1,0 1,-1-1,1 0,0 0,-1 0,0 0,1 0,-1 0,0 0,0-3,10-12,-1-1,-1 0,0-1,-2 0,0-1,-2 1,3-12,2 4,-11 28,0 1,0-1,0 0,0 1,0-1,0 1,0-1,0 0,0 1,1-1,-1 0,0 1,0-1,0 0,0 0,1 1,-1-1,0 0,0 1,1-1,-1 0,0 0,0 0,1 1,-1-1,0 0,1 0,-1 0,0 0,1 1,-1-1,0 0,1 0,-1 0,0 0,1 0,-1 0,0 0,1 0,-1 0,0 0,1 0,-1 0,0 0,1-1,-1 1,0 0,1 0,-1 0,0 0,1-1,-1 1,0 0,1 0,-1 0,0-1,0 1,1 0,-1-1,0 1,0 0,0 0,1-1,6 88,-7-78,-1 1,1-1,1 0,0 1,0-1,1 0,0 0,0 0,1 0,0 0,1-1,0 1,0-1,1 0,-3-5,0 0,-1 0,1 0,0 0,1 0,-1-1,0 1,1-1,0 1,-1-1,1 0,0 0,0 0,0-1,0 1,0-1,1 0,-1 1,0-1,1-1,-1 1,1 0,-1-1,1 0,-1 0,1 0,-1 0,1-1,-1 1,1-1,-1 0,0 0,1 0,-1 0,0 0,0-1,0 0,0 0,0 1,0-2,0 1,1-1,8-14,0 0,-2-1,0 0,0-1,-2 0,0 0,1-8,32-71,-14 24,-8 172,-6-48,2 7,-2 0,-2 1,-3 1,-2 12,-3 12,-3 0,-5 0,-4 9,6-68,-1-1,-1 1,-2-1,0 0,-1 0,-2-1,0 0,-1 0,-1-1,-1-1,-1 0,-1-1,-1 0,-77 49,89-66,1 0,-1 0,1 0,-1-1,0 0,0 0,0 0,0 0,0 0,0-1,0 0,0 0,0 0,0 0,0-1,0 1,0-1,0 0,0 0,0-1,0 1,1-1,-1 0,1 0,-1 0,-2-2,2-2,0-1,1 1,0-1,1 0,0 1,0-1,0 0,1-1,-1 1,2 0,-1 0,1 0,0 0,1-1,0 1,0 0,0 0,1 0,0 0,0 0,1 1,0-1,0 1,1-1,-1 1,2 0,16-31,1 1,2 1,2 2,1 0,1 2,2 1,1 1,1 2,1 1,33-19,-59 39,0 0,1 1,-1 0,1 0,1 1,-1 0,0 0,1 1,0 0,0 0,0 1,0 0,0 1,0 0,4 0,5 6</inkml:trace>
  <inkml:trace contextRef="#ctx0" brushRef="#br0" timeOffset="7462.416">114 1353,'138'-43,"2"6,1 6,1 7,2 5,0 7,30 6,415-18,-186-10,220-54,-353 46,236-49,-495 89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26:44.5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452 225,'0'0,"-1"0,1 1,0-1,-1 1,1-1,0 0,-1 1,1-1,0 1,-1-1,1 0,-1 0,1 1,0-1,-1 0,1 0,-1 0,1 1,-1-1,1 0,-1 0,1 0,-1 0,1 0,-1 0,1 0,-1 0,1 0,-1 0,1 0,-1 0,1 0,-1-1,1 1,-1 0,1 0,0 0,-1-1,1 1,-1 0,1-1,-1 1,1 0,0-1,-1 1,1 0,0-1,0 1,-1-1,1 1,0-1,0 1,-1-1,1 1,0 0,0-1,0 1,0-1,-5 47,-7 399,-25-195,37-249,1-1,-2 1,1 0,0 0,0 0,0 0,0-1,0 1,-1 0,1 0,0 0,-1-1,1 1,-1 0,1 0,0-1,-1 1,0-1,1 1,-1 0,1-1,-1 1,0-1,1 1,-1-1,0 1,0-1,1 0,-1 1,0-1,0 0,0 0,1 1,-1-1,0 0,0 0,0 0,0 0,0 0,1 0,-1 0,0-1,0 1,0 0,1 0,-1-1,0 1,0 0,0-1,1 1,-1-1,0 1,-11-12</inkml:trace>
  <inkml:trace contextRef="#ctx0" brushRef="#br0" timeOffset="332.189">1 281,'23'-18,"1"0,1 2,1 1,0 1,1 1,1 1,0 2,0 0,1 2,10 0,280-38,-93 36,-189 26,-31-4</inkml:trace>
  <inkml:trace contextRef="#ctx0" brushRef="#br0" timeOffset="712.179">932 506,'-10'23,"-5"7,1 0,2 1,2 1,0 0,2 0,-3 31,11-60,-1 0,1 0,0 0,0 0,0 0,1 0,-1 0,1 0,-1-1,1 1,0 0,0 0,0-1,1 1,-1 0,1-1,-1 0,1 1,0-1,0 0,0 0,0 0,0 0,0 0,1 0,-1-1,1 1,-1-1,1 1,0-1,-1 0,1 0,0 0,0-1,0 1,-1-1,1 1,0-1,0 0,0 0,0 0,0-1,0 1,2-2,10-2,0-1,-1-1,0 0,0-1,-1-1,1 0,-2-1,1 0,-1-1,-1 0,0-1,0 0,-1-1,-1 0,8-13,-5 10,-2-1,0 0,0 0,-2-1,0-1,-1 1,-1-1,3-13,-7 24,-1 0,0 0,0 1,-1-1,0 0,0 0,0 0,-1 0,0 1,-1-1,1 0,-1 1,0-1,-1 1,0 0,0 0,0 0,-1 0,0 0,0 1,0-1,-1 1,1 0,-1 1,-3-3,2 4,-1 0,0 0,0 0,0 1,-1 0,1 1,0-1,-1 2,1-1,-1 1,1 0,-1 0,1 1,0 0,-1 0,1 1,0 0,0 0,0 1,0 0,0 0,0 0,1 1,0 0,-1 1,2-1,-1 1,0 0,1 0,-3 4,-10 6</inkml:trace>
  <inkml:trace contextRef="#ctx0" brushRef="#br0" timeOffset="4660.195">1609 563,'1'-1,"-1"1,1 0,-1-1,1 1,-1-1,1 1,-1-1,1 0,-1 1,1-1,-1 1,0-1,1 0,-1 1,0-1,0 0,1 1,-1-1,0 0,0 1,0-1,0 0,0 1,0-1,0 0,0 0,0 1,0-1,-1 0,1 1,0-1,0 0,-1 1,1-1,0 0,-1 1,1-1,0 1,-1-1,1 1,-1-1,1 1,-1-1,1 1,-1-1,0 1,1 0,-1-1,1 1,-1 0,0-1,1 1,-1 0,0 0,0 0,1 0,-1 0,0 0,1 0,-1 0,0 0,1 0,-1 0,0 0,0 0,1 0,-50 15,39-10,1 0,0 1,0 0,0 0,1 1,0 0,0 1,1 0,0 0,0 1,1 0,0 1,0-1,1 1,1 0,0 1,0-1,1 1,0 0,1 0,0 1,1-1,0 3,3-8,0-1,0 1,1-1,0 1,0-1,1 0,0 0,-1 0,2 0,-1 0,0-1,1 1,0-1,0 0,0 0,1-1,-1 1,1-1,0 0,0 0,0 0,0-1,0 0,1 0,-1 0,1-1,0 0,-1 0,1 0,0 0,-1-1,1 0,0-1,-1 1,1-1,0 0,-1 0,1-1,-1 1,1-1,-1-1,0 1,3-2,21-11,0 0,-1-1,-1-2,-1-1,0-1,13-15,-26 24,14-13,-2-2,0 0,-2-2,-1 0,-2-1,0-2,-2 0,-2-1,0 0,-3-1,5-17,-12 31,-1-1,0 1,-2-1,0 0,-2-1,0 1,-1 0,-2-14,2 27,-1 0,0 0,0 1,-1-1,0 1,0-1,-1 1,1 0,-1 0,-1 0,1 0,-1 0,0 1,0 0,-1 0,1 0,-1 0,0 1,-1-1,1 1,-1 1,1-1,-1 1,0 0,-1 0,1 1,-2-1,-4 2,0 1,0 0,0 1,0 0,0 1,0 1,0 0,1 0,-1 1,1 0,0 1,0 0,0 1,1 1,0-1,0 1,1 1,0 0,0 0,1 1,0 0,-4 7,6-8,1 0,0 0,0 1,1 0,0 0,0 0,1 0,1 0,-1 1,2-1,-1 1,1-1,1 1,0 0,0 0,0-1,2 1,-1-1,1 1,0-1,2 4,3 7,0-1,2 1,0-1,1-1,1 0,0 0,1-1,1-1,7 6,8 9,-4-2,3-1,0-1,2-1,0-2,21 13,-49-36,0 0,1 0,-1 0,1-1,-1 1,1 0,-1-1,1 1,0-1,-1 1,1-1,0 0,-1 0,1 1,0-1,-1 0,1-1,0 1,-1 0,1 0,0-1,-1 1,1-1,-1 1,1-1,0 0,-1 0,0 0,1 0,-1 0,0 0,1 0,-1 0,0 0,0-1,0 1,0 0,0-1,1 0,5-14</inkml:trace>
  <inkml:trace contextRef="#ctx0" brushRef="#br0" timeOffset="6268.034">2371 338,'-12'2,"1"0,-1 1,1 0,0 1,0 1,0-1,1 2,-1 0,1 0,1 0,-1 1,1 1,0 0,1 0,0 1,0 0,1 0,0 0,1 1,0 0,0 1,1-1,0 1,1 0,0 0,1 1,1-1,-1 3,3-11,0 1,0-1,0 0,0 0,0 1,1-1,0 0,0 0,0 0,0 0,0 0,0 0,1 0,-1 0,1 0,0-1,0 1,0-1,0 1,1-1,-1 0,1 0,-1 0,1 0,0 0,-1 0,1-1,0 1,0-1,0 0,0 0,1 0,-1-1,0 1,0-1,1 1,5-1,-1 0,1 0,0 0,-1-1,1-1,-1 0,1 0,-1 0,0-1,0 0,0-1,0 1,2-3,6-5,-2-1,1-1,-2 0,0 0,0-2,-1 1,-1-1,0-1,-2 0,1-1,-2 0,2-6,-8 20,7-21,-6 18,-7 19,4-4,-1 0,1 0,0 0,1-1,0 1,0 0,1 0,0 0,1-1,0 0,0 1,1-1,0 0,0 0,1-1,0 1,0-1,0 0,1-1,1 1,-1-1,1 0,0-1,6 5,-10-8,1 0,-1-1,1 1,-1-1,1 1,0-1,-1 0,1 0,0-1,0 1,0-1,-1 0,1 0,0 0,0-1,0 1,0-1,-1 0,1 0,0 0,-1 0,1-1,-1 1,1-1,-1 0,0 0,1 0,-1-1,0 1,-1-1,1 0,0 0,-1 0,0 0,1 0,-1 0,0 0,0-3,10-12,-1-1,-1 0,0-1,-2 0,0-1,-2 1,3-12,2 4,-11 28,0 1,0-1,0 0,0 1,0-1,0 1,0-1,0 0,0 1,1-1,-1 0,0 1,0-1,0 0,0 0,1 1,-1-1,0 0,0 1,1-1,-1 0,0 0,0 0,1 1,-1-1,0 0,1 0,-1 0,0 0,1 1,-1-1,0 0,1 0,-1 0,0 0,1 0,-1 0,0 0,1 0,-1 0,0 0,1 0,-1 0,0 0,1-1,-1 1,0 0,1 0,-1 0,0 0,1-1,-1 1,0 0,1 0,-1 0,0-1,0 1,1 0,-1-1,0 1,0 0,0 0,1-1,6 88,-7-78,-1 1,1-1,1 0,0 1,0-1,1 0,0 0,0 0,1 0,0 0,1-1,0 1,0-1,1 0,-3-5,0 0,-1 0,1 0,0 0,1 0,-1-1,0 1,1-1,0 1,-1-1,1 0,0 0,0 0,0-1,0 1,0-1,1 0,-1 1,0-1,1-1,-1 1,1 0,-1-1,1 0,-1 0,1 0,-1 0,1-1,-1 1,1-1,-1 0,0 0,1 0,-1 0,0 0,0-1,0 0,0 0,0 1,0-2,0 1,1-1,8-14,0 0,-2-1,0 0,0-1,-2 0,0 0,1-8,32-71,-14 24,-8 172,-6-48,2 7,-2 0,-2 1,-3 1,-2 12,-3 12,-3 0,-5 0,-4 9,6-68,-1-1,-1 1,-2-1,0 0,-1 0,-2-1,0 0,-1 0,-1-1,-1-1,-1 0,-1-1,-1 0,-77 49,89-66,1 0,-1 0,1 0,-1-1,0 0,0 0,0 0,0 0,0 0,0-1,0 0,0 0,0 0,0 0,0-1,0 1,0-1,0 0,0 0,0-1,0 1,1-1,-1 0,1 0,-1 0,-2-2,2-2,0-1,1 1,0-1,1 0,0 1,0-1,0 0,1-1,-1 1,2 0,-1 0,1 0,0 0,1-1,0 1,0 0,0 0,1 0,0 0,0 0,1 1,0-1,0 1,1-1,-1 1,2 0,16-31,1 1,2 1,2 2,1 0,1 2,2 1,1 1,1 2,1 1,33-19,-59 39,0 0,1 1,-1 0,1 0,1 1,-1 0,0 0,1 1,0 0,0 0,0 1,0 0,0 1,0 0,4 0,5 6</inkml:trace>
  <inkml:trace contextRef="#ctx0" brushRef="#br0" timeOffset="7462.416">114 1353,'138'-43,"2"6,1 6,1 7,2 5,0 7,30 6,415-18,-186-10,220-54,-353 46,236-49,-495 89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5:22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13,'4'0,"8"0,5 0,5 0,4 0,2 0,0 0,2 0,-1 0,0 0,0 0,0 0,0 0,-6-5,-1-1,-9 4,-8 4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2:13.0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0 282,'5'4,"0"0,1 0,0 0,-1-1,1 0,0 0,0-1,1 1,-1-1,1-1,-1 1,1-1,-1 0,1-1,0 1,-1-1,1-1,0 1,-1-1,1 0,-1-1,1 0,-1 0,0 0,0 0,6-4,6-8,-1 0,0-1,-1-1,-1 0,-1-2,0 1,-1-2,9-17,-22 35,0 0,0 0,0 0,1 0,-1 0,0 0,0 0,1 0,-1 0,1 0,-1 0,1 0,-1 0,1 0,-1 0,1 0,0 0,-1 0,1 1,0-1,0 0,0 1,0-1,0 0,-1 1,1-1,0 1,0-1,1 1,-1 0,0-1,0 1,0 0,0 0,0 0,0 0,0 0,0 0,0 0,0 0,0 0,0 1,1-1,-1 0,0 1,0-1,0 1,0-1,-1 1,1-1,0 1,0-1,0 1,0 0,0 0,16 101,9 108,22 35,-28-208,-20-37,0 1,1-1,-1 1,1-1,-1 1,1-1,-1 0,1 1,0-1,-1 0,1 1,-1-1,1 0,0 1,-1-1,1 0,0 0,-1 0,1 0,0 0,-1 0,1 0,0 0,-1 0,1 0,0 0,-1 0,1-1,0 1,-1 0,1 0,0-1,-1 1,1 0,-1-1,1 1,-1 0,1-1,-1 1,1-1,-1 1,1-1,-1 1,0-1,1 0,-1 1,0-1,1 1,-1-1,0 0,0 1,0-1,1 0,-1 1,0-1,0 0,0 1,68-200,96-251,-151 405,-13 40,-3 7</inkml:trace>
  <inkml:trace contextRef="#ctx0" brushRef="#br0" timeOffset="847.424">762 734,'-42'54,"76"-130,-23 57,2 1,0 0,0 1,2 1,0 0,1 1,1 0,8-5,-24 19,0 0,0 0,1 0,-1 0,0 0,1 0,-1 0,1 0,0 1,-1-1,1 0,-1 1,1 0,0-1,-1 1,1 0,0 0,0 0,-1 0,1 0,0 0,-1 0,1 1,0-1,-1 1,1-1,0 1,-1-1,1 1,-1 0,1 0,-1 0,1 0,-1 0,0 0,0 0,1 0,-1 1,0-1,0 1,0-1,0 0,-1 1,1-1,0 1,0 0,-1-1,1 1,-1 0,0-1,1 1,-1 0,0-1,0 1,0 1,6 135,-6-137,0 0,0 0,1-1,-1 1,0 0,0 0,1 0,-1 0,0 0,1-1,-1 1,1 0,-1 0,1-1,-1 1,1 0,0-1,-1 1,1-1,0 1,0-1,-1 1,1-1,0 1,0-1,0 0,-1 1,1-1,0 0,0 0,0 1,0-1,0 0,0 0,-1 0,1 0,0 0,0-1,0 1,0 0,0 0,0 0,-1-1,1 1,0-1,0 1,0 0,-1-1,1 1,0-1,0 0,-1 1,1-1,-1 0,42-37,-39 34,15-16,-6 5,0 1,1 0,0 1,1 1,1 0,0 1,0 0,1 1,7-2,-22 11,1 0,-1 1,0-1,1 1,-1-1,1 1,-1-1,1 1,-1 0,1 0,-1 0,1 0,-1 0,1 0,-1 0,1 0,-1 0,1 1,-1-1,0 1,1-1,-1 1,1 0,-1-1,0 1,0 0,1 0,-1 0,0 0,0 0,0 0,0 0,0 0,0 1,0-1,-1 0,1 0,0 1,-1-1,1 1,-1-1,1 0,-1 1,-2 66,-36 22,23-65</inkml:trace>
  <inkml:trace contextRef="#ctx0" brushRef="#br0" timeOffset="1476.528">1665 565,'-14'1,"-1"2,1 0,0 0,0 2,0 0,1 0,-1 1,1 1,1 0,-1 1,1 0,1 1,0 0,0 1,0 0,1 1,1 0,-4 6,-11 8,-1-10,24-32,24-9,0 1,2 1,0 1,2 1,0 1,1 2,6-2,12-11,-44 30,-1 1,0-1,1 0,-1 1,1-1,-1 1,1 0,0-1,0 1,-1 0,1 0,0 0,0 0,0 1,0-1,0 0,0 1,1-1,-1 1,0 0,0 0,0 0,0 0,0 0,0 0,1 1,-1-1,0 1,0-1,0 1,0 0,0 0,0 0,0 0,-1 0,1 0,0 0,0 1,-1-1,1 0,-1 1,1 0,0 1,17 90,13 63,-29-125,-7-25</inkml:trace>
  <inkml:trace contextRef="#ctx0" brushRef="#br0" timeOffset="1694.851">1524 592,'34'0,"20"5,6 2,-2-1,-7-1,-11 3,-9 1,-8-2</inkml:trace>
  <inkml:trace contextRef="#ctx0" brushRef="#br0" timeOffset="2064.782">2399 424,'-30'39,"-2"-1,-1-1,-2-2,-6 3,-23 23,59-55,0-1,-1 0,0-1,0 0,0 1,0-2,-1 1,1-1,-1 0,0 0,0-1,0 0,0 0,0-1,-1 0,-6-3</inkml:trace>
  <inkml:trace contextRef="#ctx0" brushRef="#br0" timeOffset="2309.838">2089 452,'9'14,"14"20,6 8,0 2,-2-2,0-7,-4-6,-2-7,1-3,1-5,-4 1,1-3,-4-3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2:17.8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1 331,'154'-193,"-115"149,33-49,-72 94,0-1,0 0,0 1,0-1,0 1,1-1,-1 1,0-1,0 0,0 1,1-1,-1 0,0 1,1-1,-1 0,0 1,1-1,-1 0,0 1,1-1,-1 0,1 0,-1 0,0 1,1-1,-1 0,1 0,-1 0,1 0,-1 0,0 0,1 0,-1 0,1 0,-1 0,1 0,-1 0,1 0,-1 0,0 0,1 0,-1-1,1 1,-1 0,1 0,-1 0,0-1,1 1,-1 0,0-1,1 1,-1 0,0-1,1 1,-1 0,0-1,0 1,0-1,1 1,-1 0,0-1,0 1,0-1,0 39,-13 19,11-50,-1-1,1 0,1 1,-1-1,1 1,0 0,1 0,-1-1,1 1,1 0,-1 0,1-1,1 1,-1 0,1-1,0 1,1 1,-1-3,1 0,-1 0,1 0,0-1,1 1,-1-1,1 1,0-1,0 0,0-1,1 1,-1-1,1 1,0-1,0-1,0 1,0-1,0 0,0 0,1 0,-1-1,1 0,-1 0,1 0,0-1,-1 0,1 0,0 0,-1-1,1 0,0 0,-1 0,0-1,1 1,-1-1,0-1,1 0,15-8,-1-2,0-1,-1 0,-1-1,0-1,-1-1,-1-1,-1 0,0-1,-1 0,-1-1,-1-1,-1-1,2-11,-14 21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2:18.1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188 0,'0'1,"-19"12,1 2,1 0,0 1,1 0,1 2,1 0,0 0,1 2,2-1,-1 1,-5 16,17-34,-1-1,0 1,1 0,-1-1,0 1,1 0,0 0,-1-1,1 1,0 0,0 0,0-1,0 1,0 0,1-1,-1 1,1 0,-1 0,1-1,-1 1,1 0,0-1,0 1,-1-1,1 1,0-1,1 0,-1 1,0-1,0 0,1 0,-1 0,0 0,1 0,-1 0,1 0,-1 0,1 0,0-1,-1 1,1-1,0 1,-1-1,1 0,0 1,1-1,81-16,-75 12,1 0,-1 0,0-1,-1 0,1-1,-1 0,0 0,0-1,-1 0,0 0,0-1,-1 0,0 0,0 0,-1-1,0 0,0 0,-1 0,0 0,-1-1,1-4,-4 10,0 0,0-1,-1 1,0 0,1-1,-2 1,1 0,0 0,-1 0,0 0,0 0,0 0,0 0,0 1,-1-1,0 1,0 0,0 0,0 0,0 0,-1 0,1 0,-1 1,1 0,-1 0,0 0,0 0,0 1,0-1,-1 1,1 0,0 0,0 1,-1-1,1 1,0 0,-1 0,1 0,0 1,-1-1,0 2,-15 3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2:18.8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330 1,'-249'120,"215"-89,34-30,-1 0,1 0,0 0,0 0,-1 0,1 0,0 0,0 0,0 0,0 0,0 0,1 0,-1 0,0 0,0 0,1 0,-1 0,0 0,1 0,-1 0,1-1,-1 1,1 0,0 0,-1 0,1-1,0 1,-1 0,1-1,0 1,0-1,0 1,-1-1,1 1,0-1,0 1,0-1,0 0,0 0,0 1,1-1,65 14,-62-14,-1-1,1 1,0 0,0 0,-1 0,1 1,0-1,-1 1,1 0,0 1,-1-1,0 1,1 0,-1 0,0 0,0 1,0-1,0 1,0 0,-1 0,1 0,-1 1,0-1,0 1,0 0,0 0,-1 0,0 0,1 0,-2 1,1-1,0 0,0 5,-4-1,-1 0,0 0,-1 0,1 0,-1-1,-1 1,0-1,0 0,0 0,-1-1,0 1,0-1,0-1,-1 1,0-1,0 0,0-1,-1 1,0-2,1 1,-1-1,-6 2,5-1,-76 35,70-36,3-4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2:19.2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1,'0'425,"-3"-392,0 0,-2 0,-2 0,-1-1,-1 0,-7 14,31-62,-4 5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2:19.5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58 552,'-19'38,"-2"14,3-4</inkml:trace>
  <inkml:trace contextRef="#ctx0" brushRef="#br0" timeOffset="186.963">87 242,'-5'5,"-1"1</inkml:trace>
  <inkml:trace contextRef="#ctx0" brushRef="#br0" timeOffset="605.668">454 382,'-21'12,"1"0,0 1,1 1,1 1,0 1,1 0,1 1,0 1,2 1,-7 9,20-26,-1 0,0 0,0 0,1 0,-1 0,1 1,0-1,-1 0,1 1,0-1,1 1,-1 0,0-1,1 1,-1 0,1-1,0 1,0 0,0-1,0 1,1 0,-1-1,1 1,-1 0,1-1,0 1,0-1,0 1,0-1,1 1,-1-1,1 0,-1 0,1 0,0 0,0 0,0 0,0 0,0 0,0-1,0 1,1-1,-1 0,0 1,1-1,2 0,6 1,0 0,0-2,0 1,0-1,0-1,0 0,0-1,0 0,0 0,0-1,-1-1,1 0,-1 0,0-1,0 0,-1-1,1 0,145-123,67-126,-166 149,-54 101,-1 0,1 1,-1-1,0 0,0-1,0 1,-1 0,1 0,-1 0,0 0,-1 0,0 0,1 0,-2 0,1 0,0 0,-1 0,0 0,0 0,-1 1,-1-4,-2 4,0 1,0 0,-1 1,1-1,0 1,-1 0,1 1,-1-1,0 1,1 1,-1-1,0 1,0 0,0 1,1 0,-1 0,0 0,1 1,-1 0,1 0,0 1,0-1,0 1,0 1,0-1,0 1,-1 1,0-1,-12 5,1 1,-1 1,2 1,0 0,0 2,1-1,1 2,1 0,0 1,0 1,2 0,0 0,1 1,-8 18,16-27,0-1,0 1,1 0,0-1,0 1,1 0,0 0,1 0,0 0,0 0,1 0,0 0,1 0,0 0,0 0,1-1,0 1,1-1,-1 0,2 0,-1 0,1 0,0-1,1 0,0 0,0 0,0-1,1 0,0 0,0 0,0-1,1 0,4 1,18 10,1-1,1-2,0-1,0-1,1-2,0-1,1-2,20 1,-43-6,-1 0,0 0,0-1,1-1,-1 1,0-2,0 1,0-2,0 1,0-1,0-1,-1 1,1-2,-1 1,5-5,5-7</inkml:trace>
  <inkml:trace contextRef="#ctx0" brushRef="#br0" timeOffset="5124.933">1131 439,'82'33,"-68"-27,1-1,0-1,0 0,0-2,1 1,-1-2,1 0,-1-1,1 0,-1-1,1-1,-1-1,0 0,1-1,-13 4,0-1,-1 0,1 0,0 0,-1 0,1-1,-1 1,1 0,-1-1,0 0,0 0,0 0,0 0,0 0,0 0,0 0,-1 0,1-1,-1 1,1-1,-1 1,0-1,0 0,0 1,-1-1,1 0,-1 0,1 1,-1-1,0 0,0 0,0 0,0 1,-1-1,1 0,-1 0,0 1,1-1,-1 0,-1 1,1-1,0 1,0-1,-1 1,0-1,1 1,-1 0,0 0,0 0,0 0,0 0,-1 1,0-2,-4-2,-1 0,1 0,-1 1,1 0,-1 1,0 0,-1 0,1 0,-1 1,1 0,-1 1,1 0,-1 0,0 1,0 0,1 1,-1 0,0 0,1 1,-1 0,1 0,0 1,-1 0,1 0,1 1,-1 0,0 1,1 0,0 0,0 0,1 1,-1 0,-2 4,-45 95,52-101,1 0,0 0,1 0,-1 0,1 0,0 0,0 0,0 0,0 1,1-1,-1 0,1 0,0 0,0 0,1 0,-1 0,1-1,0 1,0 0,0-1,1 0,-1 1,1-1,0 0,-1 0,2 0,0 0,115 45,-91-42,-1-1,1-1,1-2,-1-1,0-1,17-2,10 0,-31 2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5:40.3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161 16,'-2'1,"0"1,1-1,-1 1,0 0,0-1,1 1,-1 0,1 0,0 0,-1 0,1 0,0 0,0 0,0 0,1 1,-1-1,1 0,-1 1,1-1,-1 0,1 1,0-1,0 1,1 1,-2-1,-4 96,-11 58,-69 96,74-235,0-44,10 25,-2-17,1 0,1 0,1 0,0 1,1-1,1 0,1 0,0 1,1-1,1 1,1 0,4-8,2-15,119-240,-118 266,-12 46,-1-29,14 233,-9-215,1-1,0 1,1-1,2-1,0 1,0-1,2-1,1 0,0-1,1 0,1 0,4 3,-17-19,0 0,0 0,0 0,1 0,-1 0,0 0,0 0,0 0,1-1,-1 1,0 0,1-1,-1 1,1-1,-1 0,0 1,1-1,-1 0,1 0,-1 0,1 0,-1 0,1 0,-1 0,1-1,-1 1,0 0,1-1,-1 1,1-1,-1 0,0 1,0-1,1 0,-1 0,0 0,0 0,0 0,0 0,0 0,0 0,0 0,0 0,0-1,-1 1,1 0,0-1,-1 1,1 0,-1-1,0 1,1-1,-1 1,0-1,0-1,86-312,-84 307,1 1,-1 1,0 0,0 0,-1-1,0 1,0-1,-1 0,1 1,-1-1,-1 1,1-1,-1 0,0 1,-1-1,-1-5,-3 6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5:42.6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27 539,'-5'-15,"0"1,1-1,0 0,1 0,1 0,0-1,1 1,1 0,0-1,1 1,1-1,0 1,1 0,1 0,0 0,1 1,0-1,2 1,0 1,0-1,1 1,2-3,-8 13,7-12,0 0,1 1,0 0,1 1,0 0,1 1,11-9,-22 20,0 0,1 0,-1 1,0-1,0 0,0 1,1-1,-1 1,0-1,0 1,1 0,-1-1,1 1,-1 0,0 0,1 0,-1 0,0 0,1 0,-1 1,0-1,1 0,-1 1,0-1,1 1,-1-1,0 1,0 0,0-1,1 1,-1 0,0 0,0 0,0 0,0 0,0 0,-1 0,1 0,0 0,0 0,-1 0,1 1,-1-1,1 0,-1 0,1 1,-1-1,0 1,13 68,-8 70,-5-139,0 0,0 0,0 0,0 0,0 0,1 0,-1 0,0 0,1 0,-1 0,1 0,-1 0,1 0,-1 0,1-1,0 1,0 0,-1 0,1-1,0 1,0 0,0-1,-1 1,1-1,0 1,0-1,0 0,0 1,0-1,0 0,0 0,0 1,0-1,0 0,0 0,0 0,0 0,0-1,0 1,0 0,0 0,0 0,0-1,0 1,0-1,0 1,0-1,0 1,0-1,-1 1,1-1,0 0,0 1,-1-1,1 0,0 0,0 0,37-51,-36 49,22-35,1 2,2 0,2 2,29-28,-57 60,-1 1,1-1,0 0,0 0,1 1,-1-1,0 1,0-1,1 1,-1 0,1-1,-1 1,1 0,0 0,-1 0,1 0,0 0,0 0,-1 1,1-1,0 1,0-1,0 1,0 0,0 0,0-1,0 1,0 1,0-1,0 0,0 0,0 1,0-1,0 1,-1 0,1-1,0 1,0 0,-1 0,1 0,0 0,-1 0,1 1,-1-1,1 0,-1 1,0-1,0 1,1 0,-1-1,0 1,0 1,1 7,-1 0,0 1,-1-1,0 1,0-1,-1 1,0-1,-1 1,0-1,-4 10,-7 55,24-34,0-28</inkml:trace>
  <inkml:trace contextRef="#ctx0" brushRef="#br0" timeOffset="1131.783">987 59,'-59'-48,"53"47,-1 0,1 0,-1 1,0 0,1 0,-1 0,1 1,-1 0,0 0,1 1,0 0,-1 0,1 0,0 1,0 0,1 0,-1 1,0-1,1 1,-5 5,-3 2,0 0,1 1,0 1,1 0,0 0,2 1,-7 11,13-19,0 1,0-1,1 1,-1 0,2 0,-1 0,1 0,0 0,0 0,1 1,0-1,0 0,2 6,-2-11,0 1,1-1,-1 1,1-1,0 0,0 1,0-1,0 0,0 0,1 1,-1-1,1 0,-1 0,1-1,0 1,0 0,0 0,0-1,0 1,0-1,0 0,0 0,0 0,1 0,-1 0,1 0,-1 0,0-1,1 1,-1-1,1 0,-1 0,1 0,-1 0,1 0,-1 0,1-1,-1 1,2-1,7-3,-1 0,0 0,0-1,0 0,0 0,-1-1,0-1,-1 0,8-7,2 0,-7 5,1 0,-1 0,-1-2,0 1,-1-1,1 0,-2-1,0 0,-1-1,2-3,0-2,-6 13,1-1,-2 0,1 0,0 1,-1-2,0 1,-1 0,1 0,-1-1,-1 1,1 0,-1-1,0-4,0 11,-1 0,1 0,0 0,0 0,0 1,-1-1,1 0,0 0,0 0,-1 0,1 0,0 0,-1 0,1 1,0-1,0 0,-1 0,1 0,0 0,0 0,-1 0,1 0,0-1,-1 1,1 0,0 0,0 0,-1 0,1 0,0 0,0 0,-1-1,1 1,0 0,0 0,0 0,-1 0,1-1,0 1,0 0,0 0,-1-1,1 1,0 0,0 0,0-1,0 1,0 0,0 0,0-1,0 1,0 0,0-1,0 1,0 0,-7 24,31 82,-3-37,-8-1,-3 1,-2 1,-4 0,-3-1,-3 11,-24 60,24-126,-1 1,0-1,-1-1,-1 1,0-1,-1 1,0-1,-1-1,0 1,-1-1,-1-1,0 0,0 0,-1 0,-6 4,14-14,0 0,0 1,0-1,0 0,-1 0,1 0,0 0,-1 0,1-1,0 1,-1-1,1 0,-1 1,1-1,-1 0,1 0,-1-1,1 1,-1-1,1 1,-1-1,1 0,0 1,-1-1,1-1,0 1,0 0,0 0,0-1,0 1,0-1,0 0,0 1,0-2,-38-77,39 62,2 0,0 0,1 0,1 0,0 1,1-1,1 1,1 0,1 0,0 1,1 0,1 0,0 0,1 1,7-8,33-36,-36 43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4:11.8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113 141,'0'1,"0"-1,0 0,0 1,0-1,0 0,0 1,0-1,0 0,0 0,1 1,-1-1,0 0,0 1,0-1,0 0,0 1,1-1,-1 0,0 0,0 1,1-1,-1 0,0 0,0 0,1 1,-1-1,0 0,1 0,-1 0,0 0,1 0,-1 1,0-1,1 0,-1 0,0 0,1 0,-1 0,0 0,1 0,-1 0,0 0,1 0,-1-1,0 1,0 0,1 0,-1 0,0 0,1 0,-1 0,0-1,1 1,-1 0,0 0,0-1,0 1,1 0,-1 0,0-1,0 1,0 0,1 0,-1-1,-4 32,4-29,-8 53,4 1,1 1,5 47,0-17,-2 281,-26-198,21-143,-1 0,-1 0,-2 0,0-1,-12 21,-3 13,19-48</inkml:trace>
  <inkml:trace contextRef="#ctx0" brushRef="#br0" timeOffset="2239.34">113 28,'1'-2,"1"0,-1 0,1 1,-1-1,1 0,0 1,0-1,0 1,-1 0,1-1,1 1,-1 0,0 0,0 0,0 1,0-1,1 0,-1 1,0-1,1 1,-1 0,0 0,1 0,-1 0,1 0,0 0,327-3,-44 31,426-28,-543 27,-164-26,-1 0,1 0,-1 0,0 1,0-1,1 1,-1 0,-1 1,1-1,0 1,0-1,-1 1,0 0,1 0,-1 1,0-1,-1 1,1-1,-1 1,1 0,-1 0,0 0,-1 0,1 1,-1-1,1 0,-1 1,-1-1,1 1,-1-1,1 1,-1-1,-1 3,-32 224,4-34,30 452,-1-646,1 1,-1-1,0 0,0 0,0 0,0 0,0 1,-1-1,0 0,1 0,-1 0,0 0,0 0,-1 0,1 0,-1-1,1 1,-1 0,0-1,0 1,0-1,0 0,-1 0,1 1,-1-1,1-1,-1 1,0 0,1-1,-1 1,0-1,0 0,0 0,0 0,0 0,0-1,-1 1,1-1,0 0,0 0,0 0,-3-1,-168-29,-137-1,86 33,83 25,-310-27,228-5,199-1</inkml:trace>
  <inkml:trace contextRef="#ctx0" brushRef="#br0" timeOffset="85675.716">508 1524,'0'-5,"0"0,-1 0,1 0,-1 0,0 0,0 0,0 0,-1 1,0-1,0 1,0-1,0 1,-1 0,1-1,-1 1,-2-2,1 1,4 4,0 0,0 0,0 0,0 0,-1 0,1 0,0 0,0 0,-1 0,1 0,-1 0,1 0,-1 0,1 0,-1 0,1 0,-1 0,0 1,0-1,1 0,-1 1,0-1,0 0,0 1,0-1,0 1,0-1,1 1,-1 0,0-1,0 1,-1 0,1 0,0 0,0 0,0 0,0 0,0 0,0 0,0 0,0 0,0 0,0 1,0-1,0 0,0 1,0-1,0 1,0-1,1 1,-1-1,0 1,0 0,0-1,1 1,-1 0,0 0,-3 13,0 1,1-1,1 0,1 1,0-1,1 1,0-1,3 15,-2 14,1 271,8-236,-8-69,1-1,-1 1,-1 0,0 0,0 1,-1-1,0 0,-1 0,0 0,0 0,-1 0,0 0,0 0,-3 5,-6 4</inkml:trace>
  <inkml:trace contextRef="#ctx0" brushRef="#br0" timeOffset="86776.554">480 1326,'-24'5,"1"2,0 0,0 1,0 1,1 2,1 0,-12 9,28-18,2-1,-1 0,1 0,-1 1,1-1,-1 1,1 0,0 0,0 0,0 0,0 1,0-1,0 1,1-1,-1 1,1 0,0 0,0 0,0 1,0-1,0 0,1 1,0-1,-1 1,1-1,0 1,1 0,-1 0,1-1,0 1,0 0,0 0,0-1,1 3,6 1,0 0,1 0,0 0,0-1,1 0,0 0,0-1,0 0,0-1,1 0,0 0,0-1,0-1,0 0,0 0,1 0,-1-2,0 1,1-1,9-2,88-4,-107 6,0-1,0 1,0-1,0 1,0-1,0 1,-1-1,1 0,0 1,0-1,0 0,0 0,-1 1,1-1,0 0,-1 0,1 0,-1 0,1 0,-1 0,0 0,1 0,-1 0,0 0,1 0,-1-1,0 1,0 0,0 0,0 0,0 0,0 0,-1 0,1 0,0 0,0 0,-1 0,1 0,-1 0,1 0,-1 0,1 0,-1 0,-30-47,26 40,-87-113,75 81,12 20</inkml:trace>
  <inkml:trace contextRef="#ctx0" brushRef="#br0" timeOffset="89917.533">1242 1326,'-6'4,"0"-1,0 1,1 0,-1 1,1-1,0 1,0 0,1 0,0 1,0-1,0 1,0 0,1 0,0 0,0 0,1 1,0-1,0 1,0 0,0 4,-3 145,7-105,-1 445,-4-472,-12-29,14 3,-6-10,1 2,-2-1,0 1,0 0,-1 0,0 1,0 0,-1 1,0 0,-1 1,-6-4,-77-35,93 45,0 1,1-1,-1 1,1-1,-1 0,0 1,1-1,0 1,-1-1,1 0,-1 1,1-1,0 0,-1 0,1 1,0-1,0 0,0 0,-1 0,1 1,0-1,0 0,0 0,0 0,0 1,1-1,-1 0,0 0,0 1,0-1,1 0,-1 0,0 1,1-1,-1 0,1 1,-1-1,1 0,-1 1,1-1,-1 1,1-1,-1 1,1-1,0 1,-1-1,1 1,0-1,0 1,-1 0,1 0,0-1,0 1,-1 0,1 0,0 0,45-17,-21 14,1 1,-1 1,0 1,1 1,-1 2,0 0,0 2,2 1,195 7,-191-14,-7 4,-28 11,-68 30,-2-4,-1-4,-25 7,65-34,26-12</inkml:trace>
  <inkml:trace contextRef="#ctx0" brushRef="#br0" timeOffset="103370.395">1411 1412,'1'-2,"1"0,-1 0,1 0,-1 0,1 1,0-1,-1 1,1-1,0 1,0-1,0 1,0 0,0 0,0 0,1 0,-1 1,0-1,0 1,1-1,-1 1,0 0,1 0,-1 0,0 0,2 0,-1 0,338-3,-32 2,-166-25,66 26,-224 5,1 2,-1 0,1 0,1 1,0 1,0 0,0 1,1 0,1 1,0 0,0 1,1 0,0 1,2 0,-1 0,1 1,1 0,-5 15,-54 94,65-124,1 0,-1 0,0 1,0-1,1 0,-1 0,1 0,-1 0,0 0,1 0,0-1,-1 1,1 0,0 0,-1 0,1 0,0 0,0-1,0 1,0 0,0 0,0 0,1 0,-1-1,0 1,1 0,-1 0,0 0,1 0,-1 0,1 0,0 0,-1 0,1 0,0 0,3-14,-1 0,0-1,-1 0,-1 1,0-1,-1 0,-1 1,0-1,-1 0,-1 1,-1-1,-8-88,11 92</inkml:trace>
  <inkml:trace contextRef="#ctx0" brushRef="#br0" timeOffset="104750.912">2709 1270,'0'0,"1"1,-1-1,0 1,0-1,1 1,-1-1,0 1,0-1,1 1,-1-1,0 0,1 1,-1-1,1 1,-1-1,1 0,-1 0,0 1,1-1,-1 0,1 0,-1 1,1-1,-1 0,1 0,0 0,-1 0,1 0,-1 0,1 0,-1 0,1 0,-1 0,1 0,-1 0,1 0,-1 0,1-1,0 1,-1 0,0 0,1 0,-1-1,1 1,-1 0,1-1,-1 1,1-1,-1 1,8 201,-10-130,-9 78,-8 47,12-168,7-29,0 1,0 0,0 0,0-1,0 1,0 0,0-1,-1 1,1 0,0-1,0 1,0 0,0 0,0-1,-1 1,1 0,0 0,0-1,-1 1,1 0,0 0,0 0,-1-1,1 1,0 0,0 0,-1 0,1 0,0 0,-1-1,1 1,0 0,-1 0,1 0,0 0,-1 0,1 0,0 0,0 0,-1 0,1 0,0 1,-1-1,1 0,0 0,-1 0,1 0,0 0,0 0,-1 1,1-1,0 0,0 0,-1 0,1 1,0-1,0 0,-8-132,9 106</inkml:trace>
  <inkml:trace contextRef="#ctx0" brushRef="#br0" timeOffset="105157.544">2681 1213,'254'-1,"-148"-22,-105 23,-1 0,0 0,1 0,-1 0,1 0,-1 0,0 0,1 0,-1 1,0-1,1 0,-1 0,0 0,0 0,1 1,-1-1,0 0,1 0,-1 1,0-1,0 0,1 0,-1 1,0-1,0 0,0 1,0-1,1 0,-1 1,0-1,0 0,0 1,0-1,0 0,0 1,0-1,0 0,0 1,0-1,0 0,0 1,0-1,0 1,0-1,-1 0,1 1,0-1,0 0,0 0,0 1,-1-1,1 0,0 1,0-1,-1 0,1 0,0 1,0-1,-1 0,1 0,0 0,-1 1,1-1,-1 1,-6 10</inkml:trace>
  <inkml:trace contextRef="#ctx0" brushRef="#br0" timeOffset="105537.706">2653 1609,'14'0,"10"-5,5-1,4-1,-1-2,0-1,0 2,-2 2,-6 2</inkml:trace>
  <inkml:trace contextRef="#ctx0" brushRef="#br0" timeOffset="106672.47">3047 1665,'-26'112,"16"-73,2 1,2 0,2 0,0 32,5-68,-1 1,0 0,1 0,-2 0,1-1,-1 1,1 0,-1 0,-1-1,1 1,-1-1,1 1,-1-1,0 0,-1 1,1-1,-1 0,0-1,0 1,-2 2,-1-12,7-3</inkml:trace>
  <inkml:trace contextRef="#ctx0" brushRef="#br0" timeOffset="106985.196">3020 1665,'9'0,"14"-4,6-3,5 1,0 1,-1 1,-5 7,-13 7,-9 2</inkml:trace>
  <inkml:trace contextRef="#ctx0" brushRef="#br0" timeOffset="107238.238">3020 1863,'14'0,"10"0,5 0,3 0,1 0,-1-5,0-2,-7 1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6:04.9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0 347,'10'0,"8"0,5 0,4 0,2 0,1 0,0 0,0 0,0 0,-1 0,0 0,-1 0,-4 0</inkml:trace>
  <inkml:trace contextRef="#ctx0" brushRef="#br0" timeOffset="350.873">29 545,'24'0,"13"0,4 0,1 0,-2 0,-4 0,-7-5,-4-1,-7 0</inkml:trace>
  <inkml:trace contextRef="#ctx0" brushRef="#br0" timeOffset="1011.176">621 93,'-2'53,"-2"0,-3 0,-2-1,-2 0,-2-1,-3 0,-6 11,-39 103,53-150</inkml:trace>
  <inkml:trace contextRef="#ctx0" brushRef="#br0" timeOffset="1659.768">508 488,'7'4,"0"-1,0 1,0-2,1 1,-1-1,1 0,0 0,-1-1,1 0,0-1,0 0,0 0,-1 0,1-1,0 0,0-1,-1 0,1 0,-1 0,0-1,0 0,0-1,0 1,0-1,0-1,-1 1,0-1,0 0,0-1,2-3,16-25,-2-1,-1-1,-2-1,-1 0,-2-2,7-27,-16 47,8-37,-34 79,13-11,0 0,2 0,-1 1,1 0,1 0,0 0,1 1,1-1,0 1,1 8,-9 60,-6 16,-23 76,0-79,32-88</inkml:trace>
  <inkml:trace contextRef="#ctx0" brushRef="#br0" timeOffset="2413.204">1101 488,'-4'-2,"-1"-1,1 1,-1 0,0 1,0-1,0 1,0 0,0 0,0 0,0 1,0 0,0 0,0 0,-1 0,1 1,0 0,0 0,0 1,1-1,-1 1,0 0,0 0,1 1,-1-1,1 1,0 0,0 0,0 1,-1 1,4-3,0 0,1-1,0 1,-1 1,1-1,0 0,0 0,0 0,0 0,0 0,0 0,1 0,-1 0,1 0,-1 0,1 0,0-1,0 1,0 0,0 0,0 0,0-1,0 1,0-1,1 1,-1-1,1 1,-1-1,1 0,0 0,-1 0,1 1,0-2,0 1,0 0,0 0,0-1,0 1,0-1,0 1,0-1,0 0,1 0,5 4,-5-3,1 0,-1 1,0-1,0 0,0 1,-1-1,1 1,0 0,-1 0,1 0,-1 1,1-1,-1 0,0 1,0 0,0-1,-1 1,1 0,0 0,-1 0,0 0,0 0,0 0,0 0,0 1,-1-1,1 0,-1 0,0 1,0-1,0 0,-1 1,1-1,-1 0,1 0,-1 0,0 1,0-1,-1 0,1 0,-1 0,-1 2,-5 1,0-1,0 1,0-2,-1 1,0-1,0 0,0-1,-1 0,1 0,-1-1,1-1,-10 1,16-1,0-1,1 0,-1 1,0-1,1-1,-1 1,1 0,-1-1,0 1,1-1,-1 0,1 0,-1 0,1 0,0 0,-1 0,1-1,0 1,0-1,0 0,0 1,0-1,0 0,1 0,-1 0,0-1,1 1,-1-2,-1-12</inkml:trace>
  <inkml:trace contextRef="#ctx0" brushRef="#br0" timeOffset="2865.124">1439 37,'-80'178,"57"-118,15-39,-25 63,-3-2,-38 61,61-104,16-38</inkml:trace>
  <inkml:trace contextRef="#ctx0" brushRef="#br0" timeOffset="3398.754">1384 37,'2'0,"0"0,1 0,-1 1,0-1,0 1,1 0,-1-1,0 1,0 0,0 0,0 0,0 0,0 1,0-1,-1 0,1 1,0 0,-1-1,1 1,-1 0,0 0,1 0,-1-1,0 1,0 1,0-1,-1 0,1 0,0 0,-1 0,1 2,6 77,-7-69,-1 48,11 111,-7-157,23 73,-25-85,0 1,0-1,0 0,0 0,0 0,1 0,-1 0,1 0,-1-1,1 1,0-1,-1 1,1-1,0 1,0-1,0 0,0 0,0 0,1 0,-1 0,0 0,0-1,1 1,-1-1,0 1,1-1,-1 0,0 0,1 0,-1 0,0-1,1 1,-1-1,1 1,3-4,0 0,-1 0,1 0,-1-1,0 0,0 0,-1 0,1-1,-1 1,0-1,-1 0,0 0,1 0,-2-1,1 1,-1-1,0 1,1-6,7-15,89-259,-69 185,-23 83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5:23.0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0,'15'5,"8"1,7 0,2-1,0-2,0-1,0 0,-2-2,0 0,-2 0,1 0,-1-1,-5 1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6:16.89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7,'0'1,"0"-1,1 1,-1-1,0 1,1-1,-1 0,0 1,1-1,-1 0,0 1,1-1,-1 0,1 1,-1-1,1 0,-1 0,1 0,-1 1,1-1,-1 0,1 0,-1 0,1 0,-1 0,1 0,-1 0,1 0,-1 0,1 0,-1 0,1 0,-1 0,1-1,-1 1,1 0,-1 0,1 0,-1-1,0 1,1 0,-1-1,1 1,-1 0,0-1,1 1,-1 0,0-1,1 1,-1-1,0 1,0-1,1 1,-1-1,0 1,0-1,0 1,0-1,0 1,0-1,0 1,0-1,0 1,0-1,0 0,7 49,-6-37,26 193,-28 219,1-420,-1 0,1 0,0 0,-1 0,2 0,-1 0,0 0,0 0,1 0,0 0,-1 0,1 0,0 0,1 0,-1 0,0-1,1 1,0 0,-1-1,1 1,0-1,0 0,1 0,-1 0,0 0,1 0,-1 0,1-1,-1 1,1-1,0 1,0-1,0 0,0 0,0-1,0 1,18 1,-1-1,0 0,1-2,-1 0,0-2,1 0,-1-1,0-1,32-6,166 4,-75-20,-117 26,-2 0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6:17.36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312 28,'-10'5,"-2"6,-5 2,1 3,-2-2,2 3,0-2,1 0,0 4,-4 3,-2 2,-3 2,-2 2,-2 0,0 1,9-10,7-7</inkml:trace>
  <inkml:trace contextRef="#ctx0" brushRef="#br0" timeOffset="400.332">30 0,'-5'5,"-1"6,4 2,9 3,6-2,3 3,2 2,3 3,-1 3,-1 2,-2 1,0 0,-2 1,0-5,-2-2,-3 1,1-4,0-6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6:19.16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 54,'-6'19,"0"0,1 0,1 1,1 0,1 0,1 0,0 0,2 1,0-1,1 2,-2-20,0 0,0 0,0-1,1 1,-1 0,0 0,0-1,1 1,0 0,-1 0,1-1,0 1,-1-1,1 1,0-1,0 1,0-1,1 1,-1-1,0 0,0 0,1 1,-1-1,1 0,-1 0,1-1,-1 1,1 0,0 0,-1-1,1 1,0-1,0 1,-1-1,1 0,0 0,0 0,-1 0,1 0,0 0,0 0,0-1,-1 1,1 0,0-1,-1 0,1 1,0-1,-1 0,1 0,-1 0,1 0,0 0,10-11,1 1,-2-2,0 1,0-2,-1 1,-1-1,0-1,-1 0,-1 0,0 0,1-7,41-109,-46 123,-9 30,3 7,1 1,1 0,2 0,1 0,1 0,6 21,2 4,20 173,-30-217,0 0,0 1,-1-1,0 1,-1-1,0 1,-1-1,-1 0,1 0,-2 0,0 0,0-1,-1 1,0-1,0 0,-1 0,-1-1,0 0,0 0,-1 0,-4 3,10-10,0-1,-1 1,0 0,0-1,1 1,-1-1,0 0,0 0,0 0,0 0,0-1,0 1,0-1,0 0,-1 0,1 0,0 0,0-1,0 1,0-1,0 1,0-1,0 0,0 0,0-1,0 1,1-1,-1 1,0-1,1 0,0 0,-1 0,1 0,0 0,0-1,0 1,0-1,0 1,1-1,-1 0,1 0,0 1,-1-1,1 0,1 0,-1 0,0 0,1 0,-1-1,1 1,0 0,0 0,1-2,3-14,0 0,1 1,2 0,-1 0,2 0,1 1,0 1,1-1,0 1,2 1,0 0,0 0,2 2,1-2,-1-1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6:26.5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748 1,'-32'27,"-249"80,204-76,58-24,0 0,0 1,1 0,0 2,0 0,1 1,-12 10,28-18,-1-1,1 0,0 0,0 1,0-1,0 0,1 1,-1-1,0 1,1-1,0 1,0-1,0 1,0-1,0 1,0-1,1 1,-1-1,1 1,-1-1,1 1,0-1,0 0,0 1,1-1,-1 0,0 0,1 0,-1 0,1 0,0 0,0-1,-1 1,1 0,1-1,-1 1,0-1,0 0,0 0,1 0,-1 0,0 0,1 0,-1-1,1 1,-1-1,1 0,-1 1,1-1,-1 0,1-1,-1 1,2-1,195 5,-104-7,-54 2,-26-1,0 2,0-1,0 2,1 0,-1 1,0 1,0 0,6 3,-20-6,1 0,-1 1,0-1,0 0,0 1,0-1,0 0,0 1,0-1,0 1,0 0,0-1,0 1,0 0,0 0,-1 0,1-1,0 1,0 0,-1 0,1 0,-1 0,1 0,-1 0,1 0,-1 0,0 1,1-1,-1 0,0 0,0 0,0 0,0 0,0 1,0-1,0 0,0 0,0 0,-1 0,1 0,0 1,-1-1,1 0,-1 0,1 0,-1 0,1 0,-1 0,0-1,0 1,1 0,-1 0,0 0,0-1,0 1,-1 0,-57 40,-80 28,-47 35,-108 53,285-152,4-4,1 1,0 0,-1 1,1-1,0 1,0 0,0 0,1 0,-1 0,1 1,-1-1,1 1,0 0,1 0,-2 2,5-5,-1 1,1-1,0 0,0 1,0-1,0 0,0 0,0 0,0 0,0 0,0 0,0 0,1 0,-1 0,0-1,1 1,-1 0,0-1,1 1,-1-1,1 0,-1 1,1-1,-1 0,1 0,-1 0,1 0,-1 0,1 0,0-1,1 2,32 0,1-2,-1-1,0-2,1-1,-2-2,4-2,126-18,47 23,-171-10,-29 2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6:27.0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126 54,'-36'96,"30"-77,1 0,1 0,1 0,0 1,2 0,0-1,1 4,-9 92,-36 47,33-149,12-18</inkml:trace>
  <inkml:trace contextRef="#ctx0" brushRef="#br0" timeOffset="416.111">69 83,'10'-10,"8"-3,5 1,4 2,2 3,1 3,0 2,0 1,0 1,-1 0,0-4,-1-2,0 0,0 1,-9 2,-9 6,-10 2,-5 1</inkml:trace>
  <inkml:trace contextRef="#ctx0" brushRef="#br0" timeOffset="694.524">13 393,'24'-5,"17"-1,7 0,0 1,-3 1,-10 2</inkml:trace>
  <inkml:trace contextRef="#ctx0" brushRef="#br0" timeOffset="1361.045">352 478,'-13'82,"10"-73,1 1,-1-1,2 1,-1-1,1 1,1-1,0 1,0 0,1-1,0 1,1-1,2 9,-4-17,1 1,-1-1,1 0,-1 1,1-1,0 1,0-1,-1 0,1 0,0 0,0 1,0-1,1 0,-1 0,0 0,0-1,0 1,1 0,-1 0,0-1,1 1,-1-1,1 1,-1-1,1 1,-1-1,1 0,-1 0,1 0,-1 0,1 0,-1 0,1 0,-1 0,1-1,-1 1,1 0,-1-1,0 1,1-1,-1 0,0 0,1 1,-1-1,0 0,1-1,56-47,58-84,-111 129,-5 3,0-1,1 1,-1 0,1-1,-1 1,1 0,-1-1,1 1,0 0,0 0,0 0,0 0,0 0,0 0,0 0,0 0,0 0,0 0,0 0,1 1,-1-1,0 0,0 1,1-1,-1 1,1 0,-1-1,0 1,1 0,-1 0,1 0,-1 0,0 0,1 0,-1 0,1 0,-1 1,0-1,1 1,-1-1,0 1,1-1,-1 1,0 0,0-1,1 1,-1 0,0 0,0 0,0 0,0 0,0 0,0 1,-16 101,-23 102,12-36,23-150,-1-1,-1 1,-1-1,0 0,-1-1,-1 0,-2 2,7-14,0 1,-1-1,1 0,-1 1,-1-2,1 1,-1 0,0-1,0 0,0 0,0-1,-1 1,1-1,-1 0,0-1,0 1,0-1,0 0,-1-1,1 1,0-1,-2-1,5 1,1-1,-1 0,1 0,0 0,-1-1,1 1,-1-1,1 1,0-1,-1 0,1 0,0 0,0 0,0 0,0 0,0-1,0 1,0-1,0 1,0-1,1 0,-1 1,1-1,-1 0,1 0,0 0,0-1,-1 1,2 0,-1 0,0-1,0 1,1 0,-1-1,1 1,0-1,0 1,0 0,0-1,0-1,17-101,18 18,-22 62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6:29.3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1 360,'14'0,"10"-5,6-1,2 0,0 1,0 1,0 2,-7-4,-2-1,0 1,1 2,0 0,2 3,-4 4,-10 3,-8 0</inkml:trace>
  <inkml:trace contextRef="#ctx0" brushRef="#br0" timeOffset="262.968">29 558,'34'-5,"15"-6,5-2,-2 2,-6 3,-5 2,-10 3</inkml:trace>
  <inkml:trace contextRef="#ctx0" brushRef="#br0" timeOffset="1148.66">1045 134,'-34'26,"2"1,1 2,1 0,2 3,1 0,-10 17,28-36,-1 1,2 0,0 0,1 1,0 0,1 0,1 1,0 0,0 7,3-18,1 1,0-1,1 1,0-1,-1 1,2-1,-1 1,1-1,-1 0,1 1,1-1,-1 0,1 1,0-1,0 0,1 0,-1-1,1 1,0 0,1-1,-1 0,1 0,-1 0,1 0,0 0,1-1,-1 0,1 0,2 2,0-2,0 0,0 0,0 0,0-1,0 0,0-1,1 0,-1 0,1 0,-1-1,0 0,1 0,-1-1,1 0,-1-1,0 1,0-1,1-1,-1 1,-1-1,6-3,128-96,-116 82,-6 7,-1-1,0 0,-1-1,-1-1,0-1,-1 0,-1 0,-1-2,0 1,-2-1,0-1,-1 0,0-1,-2 0,-1 0,-1 0,0-1,1-20,-7 35,1 0,-2 0,1 1,-1-1,0 0,0 0,-1 1,1 0,-2-1,1 1,-1 0,0 0,0 1,0-1,-1 1,0 0,0 0,0 1,-1-1,1 1,-1 0,0 1,0-1,-1 1,1 1,-5-2,-1-1,-1 1,0 1,0 0,0 0,0 1,0 1,0 1,-1 0,1 0,0 1,0 1,0 0,-8 3,-12 6</inkml:trace>
  <inkml:trace contextRef="#ctx0" brushRef="#br0" timeOffset="2496.593">537 388,'81'11,"0"-3,1-3,-1-4,1-4,0-4,19-5,-8-8,-33 6,1 3,0 2,35 1,-70 8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6:39.4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0 226,'5'0,"6"0,7 0,4 0,3 0,3 0,1 0,1 0,-1 0,1 0,-1-5,-1-1,1 0,-1 1,0 2,-5 1</inkml:trace>
  <inkml:trace contextRef="#ctx0" brushRef="#br0" timeOffset="447.832">0 368,'15'0,"9"0,5 0,3 0,1 0,-1 0,-1 0,0 0,-2 0,0 0,-1 0,-4 0</inkml:trace>
  <inkml:trace contextRef="#ctx0" brushRef="#br0" timeOffset="1314.328">226 1,'2'3,"0"-1,0 1,1 0,-1-1,1 1,-1-1,1 0,0 0,0 0,0 0,0-1,0 1,0-1,0 0,1 0,-1 0,2 0,-1 1,30 10,-2 2,1 1,-2 1,0 2,24 18,-53-34,1 0,-1 0,0 0,0 0,0 0,0 1,-1-1,1 1,-1-1,1 1,-1 0,0-1,0 1,0 0,0 0,0 0,-1 0,1 0,-1 0,0 0,0 0,0 0,0-1,-1 1,1 0,-1 0,1 0,-1 0,0 0,0 0,-1-1,1 1,-1 0,1-1,-1 0,0 1,0-1,0 0,0 0,0 1,0-2,0 1,-1 0,0 0,-34 32,-2-3,0-1,-2-2,-7 2,-42 29,38-18,37-30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6:42.6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235 94,'-2'17,"0"0,-2 1,0-1,0-1,-2 1,0-1,-8 16,-5 12,8-11,-3-1,0 0,-3-1,0 0,-8 8,-38 61,51-83</inkml:trace>
  <inkml:trace contextRef="#ctx0" brushRef="#br0" timeOffset="965.062">264 65,'0'225,"27"-80,-26-129,-2-9,1 0,0 1,1-1,-1 0,1 1,1-1,0 0,0 0,0 0,1 0,0-1,0 1,0 0,1-1,0 0,0 0,1 0,-4-5,0-1,-1 1,1 0,0-1,0 1,0 0,0-1,0 1,0-1,0 1,0-1,0 0,0 0,0 1,0-1,0 0,0 0,0 0,0 0,0 0,0 0,0 0,0 0,0-1,0 1,0 0,0-1,0 1,0 0,0-1,0 1,0-1,0 0,0 1,-1-1,1 0,0 1,0-1,-1 0,1 0,0 0,-1 0,1 0,-1 1,1-1,-1 0,1-1,20-54,-17 44,72-196,-8 12,-38 115,-23 73,1 5</inkml:trace>
  <inkml:trace contextRef="#ctx0" brushRef="#br0" timeOffset="1435.941">771 262,'20'0,"10"0,5 0,2 0,-1 0,-1 0,-3 0,-1 0,-2 0,-5-4,-2-3,0 1,-4 2</inkml:trace>
  <inkml:trace contextRef="#ctx0" brushRef="#br0" timeOffset="1771.578">828 432,'14'0,"10"0,6 0,2 0,0-5,0-1,0 0,-2 1,-1 2,0 1,-5 0</inkml:trace>
  <inkml:trace contextRef="#ctx0" brushRef="#br0" timeOffset="2788.859">1279 629,'2'-14,"0"0,1 1,0-1,1 0,1 1,0 0,0 0,4-4,-2 1,0 1,1 0,1 1,0-1,1 2,1-1,0 2,1-1,0 1,1 1,0 0,0 1,1 1,1 0,0 1,-14 7,1 0,-1 0,1 0,0 0,-1 1,1-1,0 1,0-1,0 1,-1 0,1-1,0 1,0 0,0 0,-1 0,1 1,0-1,0 0,0 1,-1-1,1 1,0-1,-1 1,1 0,0 0,-1 0,1 0,-1 0,1 0,-1 0,0 1,1-1,-1 0,0 1,0-1,0 1,0-1,0 1,0-1,-1 1,1 0,0 0,-1-1,0 1,1 0,-1 0,0-1,0 1,0 0,0 0,0 0,-17 134,17-134,0-1,1 1,-1-1,1 0,-1 1,1-1,0 0,0 0,-1 0,1 1,0-1,0 0,0 0,0 0,0 0,0 0,0-1,1 1,-1 0,0 0,0-1,1 1,-1-1,0 1,1-1,-1 0,1 1,-1-1,0 0,1 0,-1 0,1 0,-1 0,0 0,1 0,-1-1,1 1,-1 0,0-1,1 1,-1-1,0 0,1 1,-1-1,0 0,0 0,1 0,59-41,-28 10,-14 11,1 2,0 0,2 2,0 0,1 1,0 2,8-4,-30 18,1-1,0 0,-1 0,1 1,0-1,0 1,-1 0,1-1,0 1,0 0,0 0,-1 0,1 0,0 1,0-1,-1 0,1 1,0-1,0 1,-1 0,1-1,0 1,-1 0,1 0,-1 0,1 0,-1 0,0 1,1-1,-1 0,0 1,0-1,0 0,0 1,0 0,0-1,0 1,-1-1,1 1,0 0,-1 0,1-1,-1 1,0 0,0 0,0 0,0-1,0 1,0 1,-6 94,-32 41,38-138,1 0,-1 0,1 0,-1-1,1 1,-1 0,1 0,0 0,-1 0,1 0,-1 0,1 0,-1 0,1 0,-1 0,1 0,-1 0,1 0,-1 0,1 1,-1-1,1 0,-1 0,1 0,-1 1,1-1,-1 0,1 1,-1-1,0 1,1-1,-1 0,0 1,1-1,-1 1,0-1,1 1,-1-1,0 1,0-1,0 1,0-1,1 1,-1-1,0 1,0-1,0 1,0-1,0 1,0-1,0 1,0 0,-1-1,1 1,0-1,0 1,0-1,0 1,-1-1,1 1,0-1,-1 0,1 1,9-10</inkml:trace>
  <inkml:trace contextRef="#ctx0" brushRef="#br0" timeOffset="3506.48">2408 206,'-35'15,"0"2,2 1,0 1,1 2,1 1,1 2,1 1,1 1,-7 11,-5 41,39-76,1 0,0 0,-1 0,1 0,0 1,0-1,1 0,-1 0,0 0,1 0,-1 0,1 1,0-1,0 0,0 0,0-1,0 1,0 0,0 0,0 0,1-1,-1 1,1-1,-1 1,1-1,0 1,-1-1,1 0,0 0,0 0,0 0,0 0,0 0,0-1,0 1,0-1,3 1,4-1,0 0,0-1,0 0,0-1,0 0,0 0,0-1,0 0,-1-1,0 1,1-2,-1 1,-1-1,1 0,-1-1,0 0,1-1,19-12,128-123,-145 131,-10 10,1 0,-1 0,1 0,-1 0,1 0,0-1,-1 1,1 1,0-1,0 0,0 0,0 0,0 0,0 0,0 1,0-1,0 0,0 1,0-1,0 1,0-1,1 1,-1 0,0 0,0-1,1 1,-1 0,0 0,0 0,1 0,-1 0,0 0,0 1,0-1,1 0,-1 1,0-1,0 1,0-1,0 1,0-1,1 1,-1 0,0 0,-1-1,1 1,0 0,0 0,0 0,0 0,-1 0,1 0,0 0,-1 0,1 1,-1-1,1 0,-1 0,0 0,0 1,1-1,-1 0,0 1,16 197,-10-173,-1 0,-1 1,-2-1,0 1,-2-1,-1 1,-1-1,-1 1,-6 19,4-34,0 0,-2 0,0-1,0 0,0 0,-2-1,1 1,-1-2,-1 1,0-2,0 1,-1-1,0-1,0 0,-1 0,1-1,-1-1,-1 0,1 0,-1-1,0-1,0 0,-3-1,14-1,0 0,1 0,-1-1,0 1,0-1,0 1,0-1,0 0,0 0,0 0,-1 0,1 0,0 0,0-1,0 1,0-1,0 1,0-1,1 0,-1 1,0-1,0 0,0-1,1 1,-1 0,0 0,1-1,-1 1,1 0,0-1,0 0,-1 1,1-1,0 0,0 0,0 1,1-1,-1 0,0 0,1 0,-1 0,1 0,-1 0,1 0,0 0,0 0,0 0,0 0,1-2,7-14,1 0,1 1,1 0,0 0,1 1,1 1,0 0,2 0,-1 2,2 0,-1 0,2 2,10-6,18-18,-27 20,-8 6,-1 0,2 0,-1 1,1 0,0 1,0 0,1 0,0 2,0-1,1 2,0 0,-1 0,1 1,0 0,1 2,2-1,2 6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6:53.4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801 0,'-138'11,"-63"25,32-2,167-35,1 1,0 0,0-1,0 1,0 0,0 0,0 0,-1 0,1 0,0 0,0 1,0-1,0 0,0 0,0 1,0-1,-1 1,1-1,0 1,0-1,1 1,-1 0,0 0,0-1,0 1,0 0,1 0,-1 0,0 0,1 0,-1 0,0 0,1 0,0 0,-1 0,1 0,-1 0,1 0,0 0,0 0,0 1,0-1,0 0,0 0,0 0,0 0,0 0,0 0,1 1,-1-1,0 0,1 0,-1 0,1 0,-1 0,1 0,0 0,-1 0,1 0,0-1,0 1,0 0,-1 0,1-1,0 1,0 0,1 0,129 31,-19-16,-111-16,1 1,-1-1,0 1,0-1,0 1,1-1,-1 1,0 0,0 0,0-1,0 1,0 0,0 0,0 0,-1 0,1 0,0 0,0 0,-1 1,1-1,-1 0,1 0,-1 0,1 1,-1-1,0 0,0 1,0-1,0 0,0 0,0 1,0-1,0 0,0 1,0-1,-1 0,1 1,0-1,-1 0,1 0,-1 0,0 1,1-1,-2 1,-41 42,-266 104,273-131,20-11,1 1,0 0,1 1,0 1,0 1,1 0,0 0,-1 2,13-10,0-1,-1 0,1 0,0 1,0-1,0 1,0-1,0 1,0 0,0-1,0 1,1 0,-1-1,1 1,-1 0,1 0,-1 0,1-1,0 1,0 0,0 0,0 0,1 0,-1-1,0 1,1 0,-1 0,1 0,0-1,-1 1,1 0,0-1,0 1,0-1,0 1,0-1,1 1,-1-1,0 0,1 0,-1 0,1 1,-1-1,1-1,-1 1,1 0,0 0,-1 0,1-1,0 1,0-1,0 0,-1 1,1-1,1 0,31 5,0-2,0-1,0-2,32-3,8 0,-15 4,-37 0,-1 0,1-2,0 0,-1-2,1 0,9-4,-13 1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6:54.3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157 58,'-17'73,"-1"-3,-70 211,55-223,33-56,3-9</inkml:trace>
  <inkml:trace contextRef="#ctx0" brushRef="#br0" timeOffset="369.403">130 29,'14'0,"15"0,7-5,2-1,-1 0,-1 1,-3 2,-1 1,-3 1,0 0,-5 6,-12 1,-8 1</inkml:trace>
  <inkml:trace contextRef="#ctx0" brushRef="#br0" timeOffset="651.633">157 255,'25'0,"11"0,6 0,0 0,-3 0,-7 0</inkml:trace>
  <inkml:trace contextRef="#ctx0" brushRef="#br0" timeOffset="1021.59">666 312,'-9'9,"-9"9,-5 0,0 3,0 2,4 2,0-3,-1-1,2 2,0-4,3 0,-1-4,2-4</inkml:trace>
  <inkml:trace contextRef="#ctx0" brushRef="#br0" timeOffset="1368.322">497 255,'0'15,"4"8,8 7,0 2,4-4,-2-2,3-1,-2 0,-4 1,-3 1,-4 0,3-4,0-6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5:26.8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 0,'0'61,"-12"173,-7-46,4-115,17-63,2-14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6:56.7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1,'5'0,"6"0,6 0,5 0,4 0,2 0,1 0,0 0,1 0,-1 0,0 0,0 0,-1 0,-4 0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6:57.1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23,'24'-5,"12"-1,6 0,-1 1,-6 6,-5 3,-2 1,-2 0,-5-7,-5-2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6:58.9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1 449,'0'-14,"1"-1,0 0,1 1,1 0,0-1,1 1,0 0,1 1,1-1,0 1,1 0,0 0,13-17,1 1,1 0,2 2,1 1,12-9,-35 32,0 1,0-1,0 1,0 0,1 0,-1-1,1 2,-1-1,1 0,0 1,0-1,0 1,0 0,0 0,0 0,0 0,0 0,0 1,0-1,0 1,1 0,-1 0,0 0,0 1,0-1,1 1,-1-1,0 1,0 0,0 0,0 1,0-1,-1 1,1-1,0 1,0 0,-1 0,0 0,1 0,-1 0,0 1,0-1,0 1,1 2,5 12,-1 1,0 1,-2-1,0 1,-1 0,-1 0,0 6,-10 62,24-101,94-124,-84 107,2 2,1 0,1 2,34-22,-63 47,-1 0,1 1,0-1,0 1,0-1,0 1,0-1,0 1,0 0,1 0,-1 0,0 1,0-1,1 0,-1 1,1 0,-1-1,1 1,-1 0,0 0,1 0,-1 1,1-1,-1 1,0-1,1 1,-1 0,0 0,1 0,-1 0,0 0,0 0,0 1,0-1,0 1,0-1,-1 1,1 0,0 0,-1 0,1 0,0 0,1 11,0 0,-1 0,0 0,-1 0,-1 0,0 1,-1-1,0 0,-1 0,0 0,-1 0,-2 5,-8 60,13-54,4-6</inkml:trace>
  <inkml:trace contextRef="#ctx0" brushRef="#br0" timeOffset="19285.841">1327 110,'-1'-2,"1"-1,-1 1,1-1,-1 1,0-1,0 1,0 0,0-1,0 1,-1 0,1 0,-1 0,1 0,-1 0,0 0,0 1,0-1,0 0,0 1,0 0,0-1,0 1,-1 0,1 0,-1 0,1 0,0 1,-1-1,1 1,-3-1,-79-5,75 7,0 0,0 1,0 0,0 0,0 1,0 0,1 1,0-1,-1 2,1-1,1 1,-1 0,1 1,0 0,0 0,0 1,1 0,0 0,1 0,-1 0,1 1,1 0,0 0,0 1,0-1,1 1,0 0,1 0,0 0,0 0,1 0,0 0,1-3,-1 0,1-1,0 1,0-1,1 1,0-1,0 1,0-1,1 1,-1-1,1 0,1 1,-1-1,1-1,0 1,0 0,0 0,0-1,1 0,0 0,0 0,0 0,0-1,1 1,-1-1,1 0,0 0,0-1,0 0,0 0,1 0,-1 0,1-1,-1 0,1 0,-1 0,1-1,-1 1,5-2,3-2,0-1,-1-1,1 0,-1 0,0-2,0 1,-1-1,0-1,0 0,-1-1,0 0,-1 0,0-1,0 0,-1-1,0 0,-1 0,0-1,-1 0,0 0,-1 0,0-1,0-2,10-15,-15 29,0 1,0-1,0 0,1 1,-1-1,0 1,0-1,0 1,1-1,-1 1,0-1,0 1,1-1,-1 1,0-1,1 1,-1-1,1 1,-1 0,0-1,1 1,-1 0,1-1,-1 1,1 0,-1 0,1-1,-1 1,1 0,0 0,-1 0,1 0,-1 0,1 0,-1 0,1 0,0 0,-1 0,1 0,-1 0,1 0,-1 0,1 0,-1 1,1-1,-1 0,1 0,-1 1,1-1,-1 0,1 1,-1-1,1 0,-1 1,0-1,1 1,-1-1,0 1,1-1,-1 1,0-1,1 1,-1-1,0 1,0-1,0 1,0-1,15 42,-15-39,4 14,-1-1,2 0,0-1,1 1,1-1,0 0,1-1,0 0,1 0,11 12,-11-20,0 0,1-1,0 0,0 0,0-1,0 0,1-1,-1 0,1 0,0-1,2-1,8 2</inkml:trace>
  <inkml:trace contextRef="#ctx0" brushRef="#br0" timeOffset="23154.585">2004 307,'-5'0,"-6"10,-6 8,0 5,-3-1,3 1,0-3,2-2,-1-2,2 0,4-2</inkml:trace>
  <inkml:trace contextRef="#ctx0" brushRef="#br0" timeOffset="23404.03">1836 195,'4'39,"7"16,6 5,5-3,4-12,-3-8,0-11,-5-5,0-6,-3-6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7:27.7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0 765,'20'-5,"5"-6,5-2,0 2,2 3,-1 2,-1 3,0 1,-2 2,1 0,-1 0,-4 6,-2 0,0 1,-4-2</inkml:trace>
  <inkml:trace contextRef="#ctx0" brushRef="#br0" timeOffset="299.227">86 906,'9'0,"14"0,7 0,3 0,0 0,1 0,-2 0,-1 0,-1 0,-6 0</inkml:trace>
  <inkml:trace contextRef="#ctx0" brushRef="#br0" timeOffset="848.957">227 511,'223'207,"-180"-177,-35-26,0 1,-1 0,1 0,-1 0,0 1,0 1,-1-1,1 1,-2 0,1 0,-1 1,3 5,-8-9,0 0,-1-1,0 1,0 0,0-1,-1 1,1-1,-1 1,1-1,-1 0,0 1,-1-1,1 0,0 0,-1-1,0 1,0 0,0-1,0 0,0 1,0-1,0-1,-1 1,1 0,-1-1,1 0,-1 1,-1-1,0 2,-211 137,188-108,19-15</inkml:trace>
  <inkml:trace contextRef="#ctx0" brushRef="#br0" timeOffset="5566.692">988 511,'-44'245,"37"-204,-2 1,-1-1,-2-1,-2 0,-2-1,-1 0,-15 22,19-40,1-2</inkml:trace>
  <inkml:trace contextRef="#ctx0" brushRef="#br0" timeOffset="6231.994">847 962,'9'2,"-1"1,0-2,0 1,1-1,-1-1,1 1,-1-1,1-1,-1 0,1 0,-1-1,0 0,0 0,1 0,-2-2,1 1,0-1,-1 0,1 0,-1-1,0 1,-1-2,1 1,-1-1,0 0,0-1,64-143,-14-7,-49 124,-28 38,16 2,0 0,0 0,1 1,0-1,0 1,1 0,0 0,1 0,-1 1,1-1,1 1,0-1,0 1,1-1,0 1,0 0,1-1,1 7,-6 74,-20 85,13-67,15-94,-1-18</inkml:trace>
  <inkml:trace contextRef="#ctx0" brushRef="#br0" timeOffset="6894.598">1440 962,'-5'-2,"0"0,0 0,0 0,-1 1,1 0,-1 0,1 0,-1 0,1 1,-1 0,1 1,-1-1,1 1,-1 0,1 0,-1 0,1 1,0 0,0 0,0 1,0-1,0 1,0 0,1 0,-1 1,1-1,0 1,0 0,0 0,-1 2,4-3,1 0,-1-1,1 1,0-1,0 1,0 0,0-1,0 1,0 0,1-1,-1 1,1-1,-1 1,1-1,0 1,0-1,1 0,-1 1,0-1,1 0,-1 0,1 0,0 0,0 0,0 0,0 0,0-1,0 1,0-1,0 0,1 1,-1-1,0 0,3 0,35 38,-40-38,0 1,1-1,-1 1,0 0,0-1,0 1,0-1,0 1,0 0,-1-1,1 1,-1-1,1 1,-1-1,1 1,-1-1,0 0,1 1,-1-1,0 0,0 1,0-1,0 0,-1 0,1 0,0 0,0 0,-1 0,1 0,0 0,-1-1,1 1,-1 0,1-1,-2 1,-57 20,32-16,3-1</inkml:trace>
  <inkml:trace contextRef="#ctx0" brushRef="#br0" timeOffset="7299.44">1722 511,'-21'83,"-4"-2,-3 0,-14 22,22-54,-80 165,91-179,12-27</inkml:trace>
  <inkml:trace contextRef="#ctx0" brushRef="#br0" timeOffset="7797.029">1666 567,'2'-1,"0"1,1-1,-1 0,0 1,1-1,-1 1,1-1,-1 1,1 0,-1 0,1 1,-1-1,1 0,-1 1,1-1,-1 1,0 0,1 0,-1 0,0 0,0 0,1 1,-1-1,0 1,0-1,-1 1,1 0,0-1,0 1,-1 0,1 0,-1 0,0 1,0-1,0 0,0 0,0 1,0-1,0 0,-1 1,1-1,-1 1,0-1,0 1,1-1,-2 3,7 248,10-198,-15-54,-1 0,0 0,1 0,-1 0,1 0,-1 0,1 0,0 0,-1-1,1 1,0 0,0 0,0-1,-1 1,1 0,0-1,0 1,0-1,0 1,0-1,0 1,0-1,0 0,0 0,0 1,1-1,-1 0,0 0,0 0,0 0,0 0,0 0,0-1,0 1,0 0,0 0,0-1,0 1,0-1,0 1,0-1,0 1,0-1,0 0,0 1,0-1,-1 0,1 0,8-9,0-1,-2 0,1-1,-1 0,-1 0,0 0,-1-1,0 0,-1 0,0 0,-1-2,16-43,66-142,-35 121,-31 61</inkml:trace>
  <inkml:trace contextRef="#ctx0" brushRef="#br0" timeOffset="8250.815">2146 708,'9'5,"9"1,5 0,4-1,2-2,1 0,1-2,-6-6,-2-1,0 0,1 1,-4 1</inkml:trace>
  <inkml:trace contextRef="#ctx0" brushRef="#br0" timeOffset="8501.013">2174 878,'29'4,"14"3,5-1,-7-6,-4-3,-9-1</inkml:trace>
  <inkml:trace contextRef="#ctx0" brushRef="#br0" timeOffset="9798.692">2653 736,'-8'50,"-4"106,12-157,1 1,-1 0,0-1,0 1,0 0,0 0,1-1,-1 1,0 0,0 0,1-1,-1 1,0 0,0 0,1 0,-1 0,0-1,0 1,1 0,-1 0,0 0,1 0,-1 0,0 0,1 0,-1 0,0 0,1 0,-1 0,0 0,1 0,-1 0,0 0,1 0,-1 0,0 0,0 0,1 1,-1-1,0 0,1 0,-1 0,0 1,0-1,1 0,-1 0,0 0,0 1,0-1,1 0,-1 1,0-1,15-37,-14 34,4-16,1 1,1 0,1 1,0-1,1 1,1 1,1 0,0 0,1 1,1 1,0 0,6-4,-18 17,0 0,0 0,0 0,0 0,0 0,0 0,1 0,-1 1,0-1,0 1,1-1,-1 1,0-1,1 1,-1 0,0-1,1 1,-1 0,0 0,1 0,-1 0,1 0,-1 0,0 1,1-1,-1 0,0 1,1-1,-1 1,0 0,0-1,1 1,-1 0,0 0,0-1,0 1,0 0,0 0,0 0,0 0,0 1,0-1,-1 0,1 0,0 0,-1 1,1-1,-1 0,0 1,1-1,-1 0,0 1,0-1,1 1,6 134,-7-135,0 0,0 0,0 0,0-1,0 1,1 0,-1 0,0 0,0-1,1 1,-1 0,0 0,1-1,-1 1,0 0,1-1,-1 1,1 0,0-1,-1 1,1-1,-1 1,1-1,0 1,-1-1,1 0,0 1,0-1,-1 0,1 1,0-1,0 0,-1 0,1 0,0 0,0 1,0-1,0 0,-1-1,1 1,0 0,0 0,0 0,-1 0,1-1,0 1,0 0,-1-1,1 1,0 0,-1-1,1 1,0-1,32-31,98-156,-131 187,0 1,0-1,0 1,0-1,0 1,0-1,0 1,1-1,-1 1,0-1,0 1,0-1,1 1,-1-1,0 1,1 0,-1-1,0 1,1-1,-1 1,0 0,1-1,-1 1,1 0,-1 0,1-1,-1 1,0 0,1 0,-1 0,1-1,-1 1,1 0,-1 0,1 0,-1 0,1 0,-1 0,1 0,-1 0,1 0,-1 1,1-1,-1 0,1 0,-1 0,1 0,-1 1,1-1,-1 0,1 0,-1 1,0-1,1 0,-1 1,0-1,1 1,-1-1,0 0,1 1,-1-1,0 1,0-1,1 1,-1-1,0 1,3 36,-3-33,0 23,-1-16,0 0,0 0,1 0,1 0,0 0,0 0,1 0,1 0,0-1,0 1,1-1,0 0,1 0,0 0,1 0,4 5,3-2</inkml:trace>
  <inkml:trace contextRef="#ctx0" brushRef="#br0" timeOffset="10298.984">3331 341,'15'46,"3"4,-2 1,-2 0,-3 1,4 38,8-173,74-139,-89 207</inkml:trace>
  <inkml:trace contextRef="#ctx0" brushRef="#br0" timeOffset="10771.622">3698 3,'10'0,"-5"-1,1 0,-1 1,0-1,1 1,-1 1,1-1,-1 1,1 0,-1 0,0 0,0 1,1 0,-1 0,0 0,-1 0,1 1,0 0,-1 0,1 0,-1 1,2 1,-6-1,0 0,0-1,0 1,0 0,-1-1,0 1,0 0,0-1,0 1,0-1,-1 0,1 1,-1-1,0 0,0 0,0 0,0 0,-1 0,1-1,-1 1,0-1,0 1,-1 1,-83 97,85-100,1 1,0 0,-1-1,1 1,0 0,0 0,0 0,1 0,-1-1,0 1,1 0,-1 0,1 1,0-1,0 0,-1 0,1 0,1 0,-1 0,0 0,0 0,1 0,-1 0,1 0,0 0,-1 0,1 0,0-1,0 1,0 0,1 0,-1-1,0 1,1-1,-1 1,1-1,-1 1,1-1,0 0,-1 0,1 0,0 0,0 0,0 0,90 22,26-24,-93 1</inkml:trace>
  <inkml:trace contextRef="#ctx0" brushRef="#br0" timeOffset="11135.073">3303 849,'38'0,"33"0,8-5,-5-1,-4 0,-10 1,-11 2,-8 1,-6-4,-5-1,-7 5,-8 4</inkml:trace>
  <inkml:trace contextRef="#ctx0" brushRef="#br0" timeOffset="11853.587">3444 1075,'-29'368,"13"-314,16-53,0 1,-1-1,1 0,0 0,-1 0,1 0,-1 0,0-1,1 1,-1 0,0 0,0 0,1 0,-1-1,0 1,0 0,0-1,0 1,0-1,0 1,0-1,0 1,0-1,0 0,0 1,0-1,0 0,0 0,0 0,0 0,-1 0,1 0,0 0,0 0,0 0,0-1,0 1,0 0,0-1,0 1,0-1,0 1,0-1,0 1,0-1,0 0,0 0,-3-5,0 0,1 0,0 0,0 0,1 0,-1-1,2 1,-1-1,1 0,0 1,0-1,0 0,1 0,0 1,1-1,-1 0,1 0,1 1,-1-1,1 0,0 1,1-1,4-10,1-1,1 1,1 0,0 1,1 0,1 1,9-10,-8 9,7-8,1 0,1 2,1 0,0 2,2 0,1 2,0 1,1 1,0 1,2 1,12-3,50 3,-89 14,1 0,-1 0,0 0,1 1,-1-1,0 1,1 0,-1 0,0 0,0 0,1 0,-1 0,0 0,0 1,0-1,-1 1,1 0,0-1,0 1,-1 0,1 0,-1 0,0 0,0 0,0 0,1 0,-2 1,1-1,0 0,0 1,-1-1,0 0,1 1,-1-1,0 1,-2 7,-1 0,-1 0,0-1,0 1,0-1,-1 0,-1-1,1 1,-1-1,-1 0,0 0,0-1,0 0,-1 0,0-1,0 0,-1 0,0-1,0 0,0-1,-5 2,-165 77,177-83,1 0,0 0,0 0,0 0,-1 1,1-1,0 1,0-1,0 1,0-1,0 1,0-1,0 1,0 0,0 0,0 0,0-1,0 1,0 0,1 0,-1 0,0 0,1 0,-1 1,1-1,-1 0,1 0,0 0,-1 0,1 1,0-1,0 0,0 0,0 0,0 1,0-1,0 0,0 0,0 0,1 1,-1-1,0 0,1 0,-1 0,1 0,-1 0,1 0,0 1,-1-2,1 1,0 0,0 0,0 0,0 0,0 0,-1-1,2 1,-1 0,0-1,0 1,147 89,-42 8,-106-98,4 4,0-1,0 0,1 1,-1-2,1 1,0 0,0-1,-1 0,2 0,-1-1,0 1,0-1,0 0,1-1,-1 1,1-1,15-2</inkml:trace>
  <inkml:trace contextRef="#ctx0" brushRef="#br0" timeOffset="135738.374">2541 906,'-254'0,"110"28,101-27,31 0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0:43.98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30,'57'17,"1"-2,0-3,1-3,0-2,1-3,-1-3,1-2,9-3,33 2,86 2,321-12,-315-2,1 9,153 17,118 33,-165-14,527-33,-631-26,-5 16,38-3,-105 13,137-25,285-3,-122 32,-312 8,111-3,-78-21,0 8,117 9,46 25,-72-30,43-54,-256 55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0:44.97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1 131,'538'-47,"-201"25,-157 10,119 9,-10 1,103-24,626 25,-885-16,-116 19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0:50.4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310 310,'-16'432,"-19"-263,-22-39,53-122</inkml:trace>
  <inkml:trace contextRef="#ctx0" brushRef="#br0" timeOffset="634.912">0 338,'23'-27,"1"0,1 1,2 1,0 2,1 1,2 1,0 1,13-5,-16 8,0 2,1 0,1 2,0 1,1 1,0 1,0 2,1 1,0 2,0 1,1 1,-1 2,1 1,0 1,-22 0,0 1,0 0,-1 1,1 0,0 0,-1 1,0 0,0 0,0 1,0 1,-1-1,0 1,0 1,0 0,-1 0,0 0,0 1,-1 0,0 0,-1 0,1 1,0 2,-6-1,0 0,0 0,-1-1,0 1,0 0,-1-1,-1 1,1-1,-1 0,-1 0,0 0,0 0,-1 0,0-1,-1 0,1 0,-2 0,1-1,-1 0,0 0,0-1,-21 22,-1-2,-1-1,-1-1,-1-1,-1-2,0-2,-2-1,0-1,-23 6,-47 26,104-47,1-1,-1 0,0 1,1-1,-1 1,1 0,-1-1,1 1,0-1,0 1,0 0,0-1,0 1,0-1,0 1,0 0,1-1,-1 1,0-1,1 1,0-1,-1 1,1-1,0 1,0-1,-1 0,1 1,0-1,1 0,-1 0,0 0,0 0,0 0,1 0,-1 0,0 0,1 0,-1-1,1 1,0 0,4 4,38 38,126 102,-55-68,-98-69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1:11.45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55,'99'7,"0"-5,0-4,0-4,47-11,-100 12,87-12,0 6,1 5,0 7,16 7,399 39,-99-18,-52-19,-250 2,1-6,2-7,-64 0,155-27,378 29,-394-29,40 16,-167 0,0 5,0 4,38 6,4-1,1078-2,-993 29,-1-31,-37-24,388 25,467 1,-846 27,29 4,544-32,1727 1,-2214-28,-73 15,-83 1,1 5,85 9,-66-1,-75-7,-53 6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1:17.5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317 1,'-27'54,"1"-11,-2-1,-2-1,-2-2,-5 2,-81 71,99-98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1:18.4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210 188,'0'45,"1"-8,-1 0,-1-1,-3 1,-1-1,-1 0,-6 15,2-20,-2-1,0 0,-2-1,-2-1,-5 8,-59 98,63-82,31-53,-5-7</inkml:trace>
  <inkml:trace contextRef="#ctx0" brushRef="#br0" timeOffset="717.017">97 498,'0'6,"1"0,-1 0,2 0,-1-1,0 1,1-1,0 1,1-1,-1 0,1 0,0 0,0 0,1 0,-1-1,1 1,0-1,0 0,1 0,-1 0,1-1,0 0,0 0,0 0,0 0,0-1,1 0,-1 0,1 0,-1-1,1 0,0 0,0 0,0-1,-1 0,1 0,0 0,0-1,0 1,0-2,5-5,0 0,-1-1,0 0,0-1,-1 0,0 0,-1-1,0-1,0 1,-1-1,-1 0,0-1,0 1,-1-1,-1 0,0-1,1-4,16-33,109-206,-98 127,-50 150,-18 144,30 148,-6-243,8-58,1-1,1 1,0 0,1 0,0 0,1 0,0 0,1 0,1 3,3 3</inkml:trace>
  <inkml:trace contextRef="#ctx0" brushRef="#br0" timeOffset="7549.837">887 498,'-38'-16,"30"17,0-1,0 1,1 1,-1-1,0 1,1 1,-1-1,1 1,0 1,0-1,0 1,0 0,1 1,-1-1,1 2,0-1,1 0,-3 4,7-7,1 1,-1-1,1 1,0-1,0 0,0 1,0-1,0 1,0-1,1 0,-1 1,1-1,0 1,-1-1,1 0,0 0,1 0,-1 1,0-1,0 0,1-1,-1 1,1 0,0 0,0 0,0-1,-1 1,1-1,1 0,-1 0,0 1,0-1,0 0,1-1,0 1,20 19,-20-18,-1 0,0 0,0 0,0 0,0 0,-1 0,1 1,-1-1,1 1,-1-1,0 1,0 0,0 0,0-1,0 1,-1 0,1 0,-1 0,0 0,0-1,0 1,0 0,0 0,-1 0,1 0,-1 0,0-1,0 1,0 0,0-1,0 1,-1 0,1-1,-1 0,0 1,1-1,-1 0,0 0,0 0,-1 0,1 0,0 0,-1-1,1 1,-1-1,1 0,-1 1,1-1,-1 0,0-1,-1 1,-74-1,58-7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5:27.7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0 107,'33'-48,"-27"42,0 1,1-1,0 1,0 0,0 1,1-1,0 1,-1 1,1 0,1 0,-1 0,0 1,1 0,-1 1,1 0,-1 0,1 1,-1 0,1 1,0 0,6 1,-12-1,-1 0,1 0,-1 1,0-1,1 1,-1-1,0 1,0 0,0 0,0 0,0 0,-1 0,1 0,-1 0,1 1,-1-1,0 1,0-1,0 1,0-1,0 1,-1-1,1 1,-1 0,1-1,-1 1,0 0,0-1,-1 1,1 0,0 0,-1-1,0 1,0 2,-38 93,34-88,-121 177,124-185,-1 1,1 0,0 0,0 0,0 0,1 0,-1 0,1 0,0 0,0 1,0-1,0 1,0-1,1 1,-1-1,1 1,0-1,0 1,1-1,-1 1,1-1,-1 0,1 1,0-1,0 0,1 1,-1-1,1 0,0 0,-1 0,1 0,1 0,-1-1,0 1,1 0,2 1,7 2,0 0,0-1,0-1,1 0,0 0,0-1,0-1,0 0,1-1,-1 0,0-1,0-1,1 0,-1-1,12-3,-6-1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1:44.33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0 131,'88'1,"226"-13,199-35,-19-8,-380 38,-98 29,-17-2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1:49.91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0 114,'1'-2,"1"0,-1 1,1-1,-1 0,1 0,0 1,0-1,-1 1,1 0,0-1,1 1,-1 0,0 0,0 0,0 1,0-1,1 0,-1 1,0 0,1-1,-1 1,0 0,1 0,-1 0,1 1,0-2,141 24,-30 5,93 3,47-42,35-25,56 25,-255 12,186 28,520-30,-560-26,-60 15,-76 0,0 5,0 4,32 7,11-2,3838-2,-3454 27,827-27,114 0,-865-25,800-35,-461 32,-238 28,-636 0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2:03.3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243 255,'31'-21,"-12"6,0 1,1 1,1 0,0 2,0 0,1 2,1 0,-1 1,1 2,1 0,-1 1,1 2,-18 2,-1 0,1 1,-1-1,1 1,0 1,-1-1,1 1,-1 0,1 0,-1 0,1 1,-1 0,0 0,0 1,0-1,0 1,0 0,-1 0,1 1,-1-1,0 1,0 0,0 0,0 0,-1 1,3 3,1 8,-1 0,0 1,-1-1,-1 1,0 1,-1-1,-1 0,-1 1,-1-1,0 0,-1 1,-1 5,0 16,-29 264,32-203,-39-166,33 57,-1 0,1 1,-2 0,1 0,-1 0,0 1,-1 0,0 1,0-1,0 1,-1 1,0 0,0 0,0 1,0 0,-1 0,0 1,0 0,0 1,0 0,0 1,0 0,0 0,-1 1,1 1,-14 6,1 0,1 2,0 1,0 1,0 0,2 2,0 0,0 2,1 0,1 1,0 0,-1 4,15-16,-21 19,1 1,1 1,1 1,1 1,-12 20,19-22</inkml:trace>
  <inkml:trace contextRef="#ctx0" brushRef="#br0" timeOffset="520.618">384 536,'424'-125,"-306"101,-117 24,0 0,-1-1,1 1,0 0,-1 0,1 0,0 0,0 0,0 0,-1 0,1 0,0 0,0 0,-1 0,1 0,0 1,-1-1,1 0,0 0,0 1,-1-1,1 1,-1-1,1 0,0 1,-1-1,1 1,-1 0,1-1,-1 1,1-1,-1 1,0 0,1-1,-1 1,0 0,1-1,-1 1,0 0,0 0,0-1,1 1,-1 0,0 0,0-1,0 1,0 0,-1 0,1-1,0 1,0 0,0 0,0-1,-1 1,1 0,0-1,-1 1,1 0,-1-1,1 1,-1 0,1-1,-1 1,1-1,-1 1,0-1,-1 7,-16 49,12-44,1 0,1 0,0 1,1-1,0 1,1-1,1 1,0 0,0 0,1 0,1 0,0 1,5 5</inkml:trace>
  <inkml:trace contextRef="#ctx0" brushRef="#br0" timeOffset="5105.935">1146 593,'5'-5,"1"4,0 6,4 2,0 6,-2 4,-2 5,-7 3,-3 2,-6 2,4-10,3-12,1-7</inkml:trace>
  <inkml:trace contextRef="#ctx0" brushRef="#br0" timeOffset="5336.573">1202 198,'-9'5,"1"1,7 0,4-1</inkml:trace>
  <inkml:trace contextRef="#ctx0" brushRef="#br0" timeOffset="6118.432">1513 452,'0'-14,"0"22,-1 24,-47 148,23-103,14-61,14-47,10-9,0 1,3 1,1 0,2 1,20-28,-39 64,0 1,0-1,0 1,0-1,0 1,0-1,0 1,0-1,0 1,0 0,0-1,0 1,0-1,1 1,-1-1,0 1,0 0,1-1,-1 1,0-1,1 1,-1 0,0-1,1 1,-1 0,0 0,1-1,-1 1,1 0,-1 0,0 0,1-1,-1 1,1 0,-1 0,1 0,-1 0,1 0,-1 0,1 0,-1 0,1 0,-1 0,0 0,1 0,-1 0,1 0,-1 1,1-1,-1 0,1 0,-1 0,0 1,1-1,-1 0,1 1,-1-1,0 0,1 1,-1-1,0 0,0 1,1-1,-1 1,4 33,-3-23,-1-2,0 1,1-1,0 0,1 1,0-1,0 0,1 0,0 0,1 0,0-1,0 1,1-1,0 0,0 0,1-1,0 1,1-1,-1-1,1 1,0-1,1 0,0-1,0 0,6 3,-10-7,0-1,1 0,-1 0,0 0,0-1,0 1,0-1,0 0,0 0,0-1,0 1,0-1,-1 0,1 0,-1 0,1 0,-1 0,0-1,0 0,0 0,0 0,0 0,0 0,0-1,53-87,-22 4,-28 62</inkml:trace>
  <inkml:trace contextRef="#ctx0" brushRef="#br0" timeOffset="6670.67">2247 424,'-18'11,"2"0,-1 2,2 0,0 0,0 1,1 1,1 0,1 1,0 1,1 0,-1 2,11-16,-1 0,1 0,0-1,-1 1,2 0,-1 0,0 0,0 0,1 0,0 0,0 0,-1 1,2-1,-1 0,0 0,1 0,-1 0,1 0,0 0,0 0,0 0,0-1,1 1,-1 0,1 0,0-1,0 1,0-1,0 0,0 0,0 1,0-1,1 0,-1-1,1 1,0 0,-1-1,1 0,0 1,0-1,0 0,0 0,0-1,0 1,0-1,0 1,6-1,0 1,0-1,-1 0,1-1,0 0,0 0,0-1,-1 0,1-1,-1 1,0-2,1 1,-2-1,1-1,0 1,-1-1,0-1,0 1,4-5,5-5,-1 0,-1-1,0-1,-1-1,0 0,-2-1,5-9,7-16,-1-1,-2-1,-3-1,8-31,-23 68,-1-1,1 1,-1 0,-1 0,0 0,-1 0,0 0,0-1,-1 1,0 0,-1 1,0-1,-1 0,0 1,0 0,-1 0,0 0,0 0,-1 1,-1 0,1 0,-7-5,9 10,0 0,-1 1,1 0,0 0,-1 0,1 1,-1-1,1 1,-1 0,0 1,1-1,-1 1,0 0,0 0,0 0,1 1,-1-1,0 1,1 0,-1 1,1-1,-1 1,1 0,0 0,-1 0,1 0,0 1,-1 1,-6 3,1 1,-1 0,2 0,-1 1,1 1,1-1,0 1,0 1,1-1,-1 3,0 0,1 1,1 0,0 1,1-1,0 1,1 0,1 1,0-1,1 0,1 1,0 0,1-1,2 11,6-7,0 0,2-1,0 0,1 0,1-1,1-1,0 0,1-1,0 0,2-1,-1 0,2-2,0 0,15 9,-4-4,0-1,0-1,2-2,-1 0,2-2,0-2,24 5,-30-9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2:16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0 143,'34'7,"1"-1,-1-2,1-2,-1-1,1-1,0-2,-1-2,0-1,0-1,0-2,15-6,-43 12,0 0,-1-1,1 0,-1 1,1-1,-1-1,0 1,-1-1,1 0,-1 0,1-1,-1 1,0-1,-1 0,1 0,-1 0,0 0,0-1,-1 1,1-1,-1 0,-1 1,1-1,-1-2,-1 8,1-1,-1 1,0-1,0 1,0-1,0 1,0-1,-1 1,1-1,0 1,0-1,0 1,0 0,0-1,-1 1,1-1,0 1,0-1,-1 1,1 0,0-1,-1 1,1 0,0-1,-1 1,1 0,-1 0,1-1,0 1,-1 0,1 0,-1-1,1 1,-1 0,1 0,-1 0,1 0,-1 0,1 0,-1 0,1 0,0 0,-1 0,1 0,-1 0,1 0,-1 0,1 1,-1-1,1 0,-1 0,1 0,0 1,-1-1,1 0,-1 1,1-1,0 0,-1 1,1-1,0 0,-1 1,1-1,0 0,0 1,0-1,-1 1,1-1,0 1,0-1,-22 31,8 7,1 1,3 1,1 0,1 0,3 0,1 1,3 0,0 0,6 35,-4-18,-1-39,2 35,-3-1,-2 0,-3-1,-4 15,7-53,0 0,-1 0,-1 0,0-1,0 1,-2-2,0 1,0-1,-1 0,0 0,-1-1,-1 0,0 0,0-1,-1-1,0 0,0 0,-4 0,10-4,0-1,-1 0,0-1,0 1,0-1,0 0,-1-1,1 1,-1-1,1-1,-1 1,0-1,0 0,0-1,0 1,1-1,-1-1,0 1,0-1,0-1,1 1,-1-1,0 0,1 0,0-1,-1 0,1 0,0-1,1 1,-1-1,-2-3,5 3,0-1,0 0,0-1,1 1,-1 0,1-1,1 1,-1-1,1 0,0 1,0-1,1 0,0 0,0 0,0 0,0 1,1-1,0 0,0 0,1 1,0-3,53-113,-32 86,2 2,2 0,1 2,1 0,2 3,32-24,-54 44,1 1,0 1,0 0,1 0,-1 1,2 0,-1 1,0 0,1 1,-1 0,1 1,0 1,0-1,3 2,10 0</inkml:trace>
  <inkml:trace contextRef="#ctx0" brushRef="#br0" timeOffset="357.588">847 481,'-12'3,"-1"0,1 0,0 2,0-1,1 2,-1-1,1 2,0-1,1 2,-1-1,1 1,1 1,0 0,0 0,-4 6,12-13,0 0,-1 1,1-1,0 1,0-1,0 1,1-1,-1 1,1 0,-1-1,1 1,0 0,0 0,0-1,0 1,0 0,1-1,-1 1,1-1,0 1,0 0,0-1,0 1,0-1,1 0,-1 1,1-1,-1 0,1 0,0 0,0 0,0 0,0 0,0-1,0 1,0-1,1 1,-1-1,0 0,3 1,3 2,1 0,-1-1,1 0,0 0,-1-1,1 0,1-1,-1 0,0 0,0-1,8-1,-5 1,0-1,1-1,-1 0,0-1,0-1,-1 1,1-2,-1 1,0-2,0 0,0 0,-1-1,0 0,0 0,-1-1,0-1,0 0,-1 0,0 0,-1-1,0 0,0-1,-1 1,3-9,-8 14,-1 0,1 0,-1 1,0-1,0 0,-1 0,0 0,0 0,0 1,0-1,-1 0,1 1,-1-1,-1 1,1 0,0-1,-1 1,0 0,0 1,0-1,-1 0,1 1,-1 0,1 0,-3-1,-3-3,0 0,-1 1,0 0,0 1,0 0,-1 0,0 1,0 1,0 0,-3 0,1 2,-1 0,1 2,0-1,-1 2,1 0,0 0,0 2,0-1,1 1,-1 1,1 1,0-1,0 2,1 0,0 0,0 1,0 0,1 1,1 0,-1 1,1 0,1 0,0 1,-1 3,-4 7</inkml:trace>
  <inkml:trace contextRef="#ctx0" brushRef="#br0" timeOffset="723.132">1214 565,'28'60,"-28"-59,1 0,-1 0,1 0,0-1,0 1,-1 0,1 0,0-1,0 1,0 0,0-1,0 1,0-1,0 1,0-1,0 1,0-1,0 0,0 0,0 1,0-1,0 0,0 0,0 0,0 0,0 0,1 0,-1-1,0 1,0 0,0 0,0-1,0 1,0-1,0 1,0-1,0 1,0-1,-1 0,1 1,0-1,0 0,0 0,-1 1,1-1,0 0,-1 0,1 0,-1 0,1 0,-1 0,1 0,-1 0,0 0,1-1,87-130,-78 120,1 1,1 1,-1-1,2 2,-1 0,1 0,0 1,1 1,0 0,9-2,1 4,-6 6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2:13.0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0 282,'5'4,"0"0,1 0,0 0,-1-1,1 0,0 0,0-1,1 1,-1-1,1-1,-1 1,1-1,-1 0,1-1,0 1,-1-1,1-1,0 1,-1-1,1 0,-1-1,1 0,-1 0,0 0,0 0,6-4,6-8,-1 0,0-1,-1-1,-1 0,-1-2,0 1,-1-2,9-17,-22 35,0 0,0 0,0 0,1 0,-1 0,0 0,0 0,1 0,-1 0,1 0,-1 0,1 0,-1 0,1 0,-1 0,1 0,0 0,-1 0,1 1,0-1,0 0,0 1,0-1,0 0,-1 1,1-1,0 1,0-1,1 1,-1 0,0-1,0 1,0 0,0 0,0 0,0 0,0 0,0 0,0 0,0 0,0 0,0 1,1-1,-1 0,0 1,0-1,0 1,0-1,-1 1,1-1,0 1,0-1,0 1,0 0,0 0,16 101,9 108,22 35,-28-208,-20-37,0 1,1-1,-1 1,1-1,-1 1,1-1,-1 0,1 1,0-1,-1 0,1 1,-1-1,1 0,0 1,-1-1,1 0,0 0,-1 0,1 0,0 0,-1 0,1 0,0 0,-1 0,1 0,0 0,-1 0,1-1,0 1,-1 0,1 0,0-1,-1 1,1 0,-1-1,1 1,-1 0,1-1,-1 1,1-1,-1 1,1-1,-1 1,0-1,1 0,-1 1,0-1,1 1,-1-1,0 0,0 1,0-1,1 0,-1 1,0-1,0 0,0 1,68-200,96-251,-151 405,-13 40,-3 7</inkml:trace>
  <inkml:trace contextRef="#ctx0" brushRef="#br0" timeOffset="847.424">762 734,'-42'54,"76"-130,-23 57,2 1,0 0,0 1,2 1,0 0,1 1,1 0,8-5,-24 19,0 0,0 0,1 0,-1 0,0 0,1 0,-1 0,1 0,0 1,-1-1,1 0,-1 1,1 0,0-1,-1 1,1 0,0 0,0 0,-1 0,1 0,0 0,-1 0,1 1,0-1,-1 1,1-1,0 1,-1-1,1 1,-1 0,1 0,-1 0,1 0,-1 0,0 0,0 0,1 0,-1 1,0-1,0 1,0-1,0 0,-1 1,1-1,0 1,0 0,-1-1,1 1,-1 0,0-1,1 1,-1 0,0-1,0 1,0 1,6 135,-6-137,0 0,0 0,1-1,-1 1,0 0,0 0,1 0,-1 0,0 0,1-1,-1 1,1 0,-1 0,1-1,-1 1,1 0,0-1,-1 1,1-1,0 1,0-1,-1 1,1-1,0 1,0-1,0 0,-1 1,1-1,0 0,0 0,0 1,0-1,0 0,0 0,-1 0,1 0,0 0,0-1,0 1,0 0,0 0,0 0,-1-1,1 1,0-1,0 1,0 0,-1-1,1 1,0-1,0 0,-1 1,1-1,-1 0,42-37,-39 34,15-16,-6 5,0 1,1 0,0 1,1 1,1 0,0 1,0 0,1 1,7-2,-22 11,1 0,-1 1,0-1,1 1,-1-1,1 1,-1-1,1 1,-1 0,1 0,-1 0,1 0,-1 0,1 0,-1 0,1 0,-1 0,1 1,-1-1,0 1,1-1,-1 1,1 0,-1-1,0 1,0 0,1 0,-1 0,0 0,0 0,0 0,0 0,0 0,0 1,0-1,-1 0,1 0,0 1,-1-1,1 1,-1-1,1 0,-1 1,-2 66,-36 22,23-65</inkml:trace>
  <inkml:trace contextRef="#ctx0" brushRef="#br0" timeOffset="1476.528">1665 565,'-14'1,"-1"2,1 0,0 0,0 2,0 0,1 0,-1 1,1 1,1 0,-1 1,1 0,1 1,0 0,0 1,0 0,1 1,1 0,-4 6,-11 8,-1-10,24-32,24-9,0 1,2 1,0 1,2 1,0 1,1 2,6-2,12-11,-44 30,-1 1,0-1,1 0,-1 1,1-1,-1 1,1 0,0-1,0 1,-1 0,1 0,0 0,0 0,0 1,0-1,0 0,0 1,1-1,-1 1,0 0,0 0,0 0,0 0,0 0,0 0,1 1,-1-1,0 1,0-1,0 1,0 0,0 0,0 0,0 0,-1 0,1 0,0 0,0 1,-1-1,1 0,-1 1,1 0,0 1,17 90,13 63,-29-125,-7-25</inkml:trace>
  <inkml:trace contextRef="#ctx0" brushRef="#br0" timeOffset="1694.851">1524 592,'34'0,"20"5,6 2,-2-1,-7-1,-11 3,-9 1,-8-2</inkml:trace>
  <inkml:trace contextRef="#ctx0" brushRef="#br0" timeOffset="2064.782">2399 424,'-30'39,"-2"-1,-1-1,-2-2,-6 3,-23 23,59-55,0-1,-1 0,0-1,0 0,0 1,0-2,-1 1,1-1,-1 0,0 0,0-1,0 0,0 0,0-1,-1 0,-6-3</inkml:trace>
  <inkml:trace contextRef="#ctx0" brushRef="#br0" timeOffset="2309.838">2089 452,'9'14,"14"20,6 8,0 2,-2-2,0-7,-4-6,-2-7,1-3,1-5,-4 1,1-3,-4-3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2:17.8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1 331,'154'-193,"-115"149,33-49,-72 94,0-1,0 0,0 1,0-1,0 1,1-1,-1 1,0-1,0 0,0 1,1-1,-1 0,0 1,1-1,-1 0,0 1,1-1,-1 0,0 1,1-1,-1 0,1 0,-1 0,0 1,1-1,-1 0,1 0,-1 0,1 0,-1 0,0 0,1 0,-1 0,1 0,-1 0,1 0,-1 0,1 0,-1 0,0 0,1 0,-1-1,1 1,-1 0,1 0,-1 0,0-1,1 1,-1 0,0-1,1 1,-1 0,0-1,1 1,-1 0,0-1,0 1,0-1,1 1,-1 0,0-1,0 1,0-1,0 39,-13 19,11-50,-1-1,1 0,1 1,-1-1,1 1,0 0,1 0,-1-1,1 1,1 0,-1 0,1-1,1 1,-1 0,1-1,0 1,1 1,-1-3,1 0,-1 0,1 0,0-1,1 1,-1-1,1 1,0-1,0 0,0-1,1 1,-1-1,1 1,0-1,0-1,0 1,0-1,0 0,0 0,1 0,-1-1,1 0,-1 0,1 0,0-1,-1 0,1 0,0 0,-1-1,1 0,0 0,-1 0,0-1,1 1,-1-1,0-1,1 0,15-8,-1-2,0-1,-1 0,-1-1,0-1,-1-1,-1-1,-1 0,0-1,-1 0,-1-1,-1-1,-1-1,2-11,-14 21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2:18.1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188 0,'0'1,"-19"12,1 2,1 0,0 1,1 0,1 2,1 0,0 0,1 2,2-1,-1 1,-5 16,17-34,-1-1,0 1,1 0,-1-1,0 1,1 0,0 0,-1-1,1 1,0 0,0 0,0-1,0 1,0 0,1-1,-1 1,1 0,-1 0,1-1,-1 1,1 0,0-1,0 1,-1-1,1 1,0-1,1 0,-1 1,0-1,0 0,1 0,-1 0,0 0,1 0,-1 0,1 0,-1 0,1 0,0-1,-1 1,1-1,0 1,-1-1,1 0,0 1,1-1,81-16,-75 12,1 0,-1 0,0-1,-1 0,1-1,-1 0,0 0,0-1,-1 0,0 0,0-1,-1 0,0 0,0 0,-1-1,0 0,0 0,-1 0,0 0,-1-1,1-4,-4 10,0 0,0-1,-1 1,0 0,1-1,-2 1,1 0,0 0,-1 0,0 0,0 0,0 0,0 0,0 1,-1-1,0 1,0 0,0 0,0 0,0 0,-1 0,1 0,-1 1,1 0,-1 0,0 0,0 0,0 1,0-1,-1 1,1 0,0 0,0 1,-1-1,1 1,0 0,-1 0,1 0,0 1,-1-1,0 2,-15 3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2:18.8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330 1,'-249'120,"215"-89,34-30,-1 0,1 0,0 0,0 0,-1 0,1 0,0 0,0 0,0 0,0 0,0 0,1 0,-1 0,0 0,0 0,1 0,-1 0,0 0,1 0,-1 0,1-1,-1 1,1 0,0 0,-1 0,1-1,0 1,-1 0,1-1,0 1,0-1,0 1,-1-1,1 1,0-1,0 1,0-1,0 0,0 0,0 1,1-1,65 14,-62-14,-1-1,1 1,0 0,0 0,-1 0,1 1,0-1,-1 1,1 0,0 1,-1-1,0 1,1 0,-1 0,0 0,0 1,0-1,0 1,0 0,-1 0,1 0,-1 1,0-1,0 1,0 0,0 0,-1 0,0 0,1 0,-2 1,1-1,0 0,0 5,-4-1,-1 0,0 0,-1 0,1 0,-1-1,-1 1,0-1,0 0,0 0,-1-1,0 1,0-1,0-1,-1 1,0-1,0 0,0-1,-1 1,0-2,1 1,-1-1,-6 2,5-1,-76 35,70-36,3-4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2:19.2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1,'0'425,"-3"-392,0 0,-2 0,-2 0,-1-1,-1 0,-7 14,31-62,-4 5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2:19.5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58 552,'-19'38,"-2"14,3-4</inkml:trace>
  <inkml:trace contextRef="#ctx0" brushRef="#br0" timeOffset="186.963">87 242,'-5'5,"-1"1</inkml:trace>
  <inkml:trace contextRef="#ctx0" brushRef="#br0" timeOffset="605.668">454 382,'-21'12,"1"0,0 1,1 1,1 1,0 1,1 0,1 1,0 1,2 1,-7 9,20-26,-1 0,0 0,0 0,1 0,-1 0,1 1,0-1,-1 0,1 1,0-1,1 1,-1 0,0-1,1 1,-1 0,1-1,0 1,0 0,0-1,0 1,1 0,-1-1,1 1,-1 0,1-1,0 1,0-1,0 1,0-1,1 1,-1-1,1 0,-1 0,1 0,0 0,0 0,0 0,0 0,0 0,0-1,0 1,1-1,-1 0,0 1,1-1,2 0,6 1,0 0,0-2,0 1,0-1,0-1,0 0,0-1,0 0,0 0,0-1,-1-1,1 0,-1 0,0-1,0 0,-1-1,1 0,145-123,67-126,-166 149,-54 101,-1 0,1 1,-1-1,0 0,0-1,0 1,-1 0,1 0,-1 0,0 0,-1 0,0 0,1 0,-2 0,1 0,0 0,-1 0,0 0,0 0,-1 1,-1-4,-2 4,0 1,0 0,-1 1,1-1,0 1,-1 0,1 1,-1-1,0 1,1 1,-1-1,0 1,0 0,0 1,1 0,-1 0,0 0,1 1,-1 0,1 0,0 1,0-1,0 1,0 1,0-1,0 1,-1 1,0-1,-12 5,1 1,-1 1,2 1,0 0,0 2,1-1,1 2,1 0,0 1,0 1,2 0,0 0,1 1,-8 18,16-27,0-1,0 1,1 0,0-1,0 1,1 0,0 0,1 0,0 0,0 0,1 0,0 0,1 0,0 0,0 0,1-1,0 1,1-1,-1 0,2 0,-1 0,1 0,0-1,1 0,0 0,0 0,0-1,1 0,0 0,0 0,0-1,1 0,4 1,18 10,1-1,1-2,0-1,0-1,1-2,0-1,1-2,20 1,-43-6,-1 0,0 0,0-1,1-1,-1 1,0-2,0 1,0-2,0 1,0-1,0-1,-1 1,1-2,-1 1,5-5,5-7</inkml:trace>
  <inkml:trace contextRef="#ctx0" brushRef="#br0" timeOffset="5124.933">1131 439,'82'33,"-68"-27,1-1,0-1,0 0,0-2,1 1,-1-2,1 0,-1-1,1 0,-1-1,1-1,-1-1,0 0,1-1,-13 4,0-1,-1 0,1 0,0 0,-1 0,1-1,-1 1,1 0,-1-1,0 0,0 0,0 0,0 0,0 0,0 0,0 0,-1 0,1-1,-1 1,1-1,-1 1,0-1,0 0,0 1,-1-1,1 0,-1 0,1 1,-1-1,0 0,0 0,0 0,0 1,-1-1,1 0,-1 0,0 1,1-1,-1 0,-1 1,1-1,0 1,0-1,-1 1,0-1,1 1,-1 0,0 0,0 0,0 0,0 0,-1 1,0-2,-4-2,-1 0,1 0,-1 1,1 0,-1 1,0 0,-1 0,1 0,-1 1,1 0,-1 1,1 0,-1 0,0 1,0 0,1 1,-1 0,0 0,1 1,-1 0,1 0,0 1,-1 0,1 0,1 1,-1 0,0 1,1 0,0 0,0 0,1 1,-1 0,-2 4,-45 95,52-101,1 0,0 0,1 0,-1 0,1 0,0 0,0 0,0 0,0 1,1-1,-1 0,1 0,0 0,0 0,1 0,-1 0,1-1,0 1,0 0,0-1,1 0,-1 1,1-1,0 0,-1 0,2 0,0 0,115 45,-91-42,-1-1,1-1,1-2,-1-1,0-1,17-2,10 0,-31 2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5:28.9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264 32,'0'0,"-1"0,1 0,-1 0,1 0,-1 0,1 0,-1 0,1 0,-1 0,1 0,-1 0,1-1,-1 1,1 0,-1 0,1 0,-1-1,1 1,0 0,-1-1,1 1,0 0,-1-1,1 1,0-1,-1 1,1-1,0 1,0 0,-1-1,1 1,0-1,0 1,0-1,0 1,0-1,0 1,-1-1,1 1,0-1,1 1,-1-1,0 1,0-1,0 1,0-1,0 1,0-1,1 1,-1-1,0 1,0-1,1 1,-1-1,0 1,1 0,-1-1,0 1,1 0,-1-1,0 1,1 0,-6-2,1 0,-1 0,0 1,0 0,0 0,1 0,-1 1,0 0,0 0,0 0,0 0,0 1,0 0,0 0,0 0,0 0,1 1,-1 0,1 0,-1 0,1 1,0-1,0 1,0 0,0 0,0 1,0-1,1 1,0 0,0-1,0 2,0-1,1 0,-1 0,1 1,0-1,1 1,-1 0,0 4,2-1,0 0,1 0,1 0,-1-1,1 1,1-1,-1 1,1-1,0 0,1 0,0 0,0 0,0-1,1 1,0-1,5 4,-4-3,0 0,-1 1,0-1,0 1,0 0,-1 0,0 1,-1-1,0 1,0 0,1 6,-4-12,0 0,0 0,-1 0,1 0,0 0,-1 0,0 0,0 0,0 0,0-1,0 1,0 0,-1-1,1 1,-1-1,0 1,0-1,0 0,0 0,0 0,0 0,-1 0,1 0,0-1,-1 1,0-1,1 1,-1-1,0 0,0 0,0 0,1-1,-1 1,0-1,-1 1,-2 0,-1 0,0 0,1-1,-1 1,0-1,0-1,1 1,-1-1,0-1,1 1,-1-1,1 0,-1 0,1-1,-1 0,-11-9,3 1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5:40.3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161 16,'-2'1,"0"1,1-1,-1 1,0 0,0-1,1 1,-1 0,1 0,0 0,-1 0,1 0,0 0,0 0,0 0,1 1,-1-1,1 0,-1 1,1-1,-1 0,1 1,0-1,0 1,1 1,-2-1,-4 96,-11 58,-69 96,74-235,0-44,10 25,-2-17,1 0,1 0,1 0,0 1,1-1,1 0,1 0,0 1,1-1,1 1,1 0,4-8,2-15,119-240,-118 266,-12 46,-1-29,14 233,-9-215,1-1,0 1,1-1,2-1,0 1,0-1,2-1,1 0,0-1,1 0,1 0,4 3,-17-19,0 0,0 0,0 0,1 0,-1 0,0 0,0 0,0 0,1-1,-1 1,0 0,1-1,-1 1,1-1,-1 0,0 1,1-1,-1 0,1 0,-1 0,1 0,-1 0,1 0,-1 0,1-1,-1 1,0 0,1-1,-1 1,1-1,-1 0,0 1,0-1,1 0,-1 0,0 0,0 0,0 0,0 0,0 0,0 0,0 0,0 0,0-1,-1 1,1 0,0-1,-1 1,1 0,-1-1,0 1,1-1,-1 1,0-1,0-1,86-312,-84 307,1 1,-1 1,0 0,0 0,-1-1,0 1,0-1,-1 0,1 1,-1-1,-1 1,1-1,-1 0,0 1,-1-1,-1-5,-3 6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5:42.6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27 539,'-5'-15,"0"1,1-1,0 0,1 0,1 0,0-1,1 1,1 0,0-1,1 1,1-1,0 1,1 0,1 0,0 0,1 1,0-1,2 1,0 1,0-1,1 1,2-3,-8 13,7-12,0 0,1 1,0 0,1 1,0 0,1 1,11-9,-22 20,0 0,1 0,-1 1,0-1,0 0,0 1,1-1,-1 1,0-1,0 1,1 0,-1-1,1 1,-1 0,0 0,1 0,-1 0,0 0,1 0,-1 1,0-1,1 0,-1 1,0-1,1 1,-1-1,0 1,0 0,0-1,1 1,-1 0,0 0,0 0,0 0,0 0,0 0,-1 0,1 0,0 0,0 0,-1 0,1 1,-1-1,1 0,-1 0,1 1,-1-1,0 1,13 68,-8 70,-5-139,0 0,0 0,0 0,0 0,0 0,1 0,-1 0,0 0,1 0,-1 0,1 0,-1 0,1 0,-1 0,1-1,0 1,0 0,-1 0,1-1,0 1,0 0,0-1,-1 1,1-1,0 1,0-1,0 0,0 1,0-1,0 0,0 0,0 1,0-1,0 0,0 0,0 0,0 0,0-1,0 1,0 0,0 0,0 0,0-1,0 1,0-1,0 1,0-1,0 1,0-1,-1 1,1-1,0 0,0 1,-1-1,1 0,0 0,0 0,37-51,-36 49,22-35,1 2,2 0,2 2,29-28,-57 60,-1 1,1-1,0 0,0 0,1 1,-1-1,0 1,0-1,1 1,-1 0,1-1,-1 1,1 0,0 0,-1 0,1 0,0 0,0 0,-1 1,1-1,0 1,0-1,0 1,0 0,0 0,0-1,0 1,0 1,0-1,0 0,0 0,0 1,0-1,0 1,-1 0,1-1,0 1,0 0,-1 0,1 0,0 0,-1 0,1 1,-1-1,1 0,-1 1,0-1,0 1,1 0,-1-1,0 1,0 1,1 7,-1 0,0 1,-1-1,0 1,0-1,-1 1,0-1,-1 1,0-1,-4 10,-7 55,24-34,0-28</inkml:trace>
  <inkml:trace contextRef="#ctx0" brushRef="#br0" timeOffset="1131.783">987 59,'-59'-48,"53"47,-1 0,1 0,-1 1,0 0,1 0,-1 0,1 1,-1 0,0 0,1 1,0 0,-1 0,1 0,0 1,0 0,1 0,-1 1,0-1,1 1,-5 5,-3 2,0 0,1 1,0 1,1 0,0 0,2 1,-7 11,13-19,0 1,0-1,1 1,-1 0,2 0,-1 0,1 0,0 0,0 0,1 1,0-1,0 0,2 6,-2-11,0 1,1-1,-1 1,1-1,0 0,0 1,0-1,0 0,0 0,1 1,-1-1,1 0,-1 0,1-1,0 1,0 0,0 0,0-1,0 1,0-1,0 0,0 0,0 0,1 0,-1 0,1 0,-1 0,0-1,1 1,-1-1,1 0,-1 0,1 0,-1 0,1 0,-1 0,1-1,-1 1,2-1,7-3,-1 0,0 0,0-1,0 0,0 0,-1-1,0-1,-1 0,8-7,2 0,-7 5,1 0,-1 0,-1-2,0 1,-1-1,1 0,-2-1,0 0,-1-1,2-3,0-2,-6 13,1-1,-2 0,1 0,0 1,-1-2,0 1,-1 0,1 0,-1-1,-1 1,1 0,-1-1,0-4,0 11,-1 0,1 0,0 0,0 0,0 1,-1-1,1 0,0 0,0 0,-1 0,1 0,0 0,-1 0,1 1,0-1,0 0,-1 0,1 0,0 0,0 0,-1 0,1 0,0-1,-1 1,1 0,0 0,0 0,-1 0,1 0,0 0,0 0,-1-1,1 1,0 0,0 0,0 0,-1 0,1-1,0 1,0 0,0 0,-1-1,1 1,0 0,0 0,0-1,0 1,0 0,0 0,0-1,0 1,0 0,0-1,0 1,0 0,-7 24,31 82,-3-37,-8-1,-3 1,-2 1,-4 0,-3-1,-3 11,-24 60,24-126,-1 1,0-1,-1-1,-1 1,0-1,-1 1,0-1,-1-1,0 1,-1-1,-1-1,0 0,0 0,-1 0,-6 4,14-14,0 0,0 1,0-1,0 0,-1 0,1 0,0 0,-1 0,1-1,0 1,-1-1,1 0,-1 1,1-1,-1 0,1 0,-1-1,1 1,-1-1,1 1,-1-1,1 0,0 1,-1-1,1-1,0 1,0 0,0 0,0-1,0 1,0-1,0 0,0 1,0-2,-38-77,39 62,2 0,0 0,1 0,1 0,0 1,1-1,1 1,1 0,1 0,0 1,1 0,1 0,0 0,1 1,7-8,33-36,-36 43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4:11.8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113 141,'0'1,"0"-1,0 0,0 1,0-1,0 0,0 1,0-1,0 0,0 0,1 1,-1-1,0 0,0 1,0-1,0 0,0 1,1-1,-1 0,0 0,0 1,1-1,-1 0,0 0,0 0,1 1,-1-1,0 0,1 0,-1 0,0 0,1 0,-1 1,0-1,1 0,-1 0,0 0,1 0,-1 0,0 0,1 0,-1 0,0 0,1 0,-1-1,0 1,0 0,1 0,-1 0,0 0,1 0,-1 0,0-1,1 1,-1 0,0 0,0-1,0 1,1 0,-1 0,0-1,0 1,0 0,1 0,-1-1,-4 32,4-29,-8 53,4 1,1 1,5 47,0-17,-2 281,-26-198,21-143,-1 0,-1 0,-2 0,0-1,-12 21,-3 13,19-48</inkml:trace>
  <inkml:trace contextRef="#ctx0" brushRef="#br0" timeOffset="2239.34">113 28,'1'-2,"1"0,-1 0,1 1,-1-1,1 0,0 1,0-1,0 1,-1 0,1-1,1 1,-1 0,0 0,0 0,0 1,0-1,1 0,-1 1,0-1,1 1,-1 0,0 0,1 0,-1 0,1 0,0 0,327-3,-44 31,426-28,-543 27,-164-26,-1 0,1 0,-1 0,0 1,0-1,1 1,-1 0,-1 1,1-1,0 1,0-1,-1 1,0 0,1 0,-1 1,0-1,-1 1,1-1,-1 1,1 0,-1 0,0 0,-1 0,1 1,-1-1,1 0,-1 1,-1-1,1 1,-1-1,1 1,-1-1,-1 3,-32 224,4-34,30 452,-1-646,1 1,-1-1,0 0,0 0,0 0,0 0,0 1,-1-1,0 0,1 0,-1 0,0 0,0 0,-1 0,1 0,-1-1,1 1,-1 0,0-1,0 1,0-1,0 0,-1 0,1 1,-1-1,1-1,-1 1,0 0,1-1,-1 1,0-1,0 0,0 0,0 0,0 0,0-1,-1 1,1-1,0 0,0 0,0 0,-3-1,-168-29,-137-1,86 33,83 25,-310-27,228-5,199-1</inkml:trace>
  <inkml:trace contextRef="#ctx0" brushRef="#br0" timeOffset="85675.716">508 1524,'0'-5,"0"0,-1 0,1 0,-1 0,0 0,0 0,0 0,-1 1,0-1,0 1,0-1,0 1,-1 0,1-1,-1 1,-2-2,1 1,4 4,0 0,0 0,0 0,0 0,-1 0,1 0,0 0,0 0,-1 0,1 0,-1 0,1 0,-1 0,1 0,-1 0,1 0,-1 0,0 1,0-1,1 0,-1 1,0-1,0 0,0 1,0-1,0 1,0-1,1 1,-1 0,0-1,0 1,-1 0,1 0,0 0,0 0,0 0,0 0,0 0,0 0,0 0,0 0,0 0,0 1,0-1,0 0,0 1,0-1,0 1,0-1,1 1,-1-1,0 1,0 0,0-1,1 1,-1 0,0 0,-3 13,0 1,1-1,1 0,1 1,0-1,1 1,0-1,3 15,-2 14,1 271,8-236,-8-69,1-1,-1 1,-1 0,0 0,0 1,-1-1,0 0,-1 0,0 0,0 0,-1 0,0 0,0 0,-3 5,-6 4</inkml:trace>
  <inkml:trace contextRef="#ctx0" brushRef="#br0" timeOffset="86776.554">480 1326,'-24'5,"1"2,0 0,0 1,0 1,1 2,1 0,-12 9,28-18,2-1,-1 0,1 0,-1 1,1-1,-1 1,1 0,0 0,0 0,0 0,0 1,0-1,0 1,1-1,-1 1,1 0,0 0,0 0,0 1,0-1,0 0,1 1,0-1,-1 1,1-1,0 1,1 0,-1 0,1-1,0 1,0 0,0 0,0-1,1 3,6 1,0 0,1 0,0 0,0-1,1 0,0 0,0-1,0 0,0-1,1 0,0 0,0-1,0-1,0 0,0 0,1 0,-1-2,0 1,1-1,9-2,88-4,-107 6,0-1,0 1,0-1,0 1,0-1,0 1,-1-1,1 0,0 1,0-1,0 0,0 0,-1 1,1-1,0 0,-1 0,1 0,-1 0,1 0,-1 0,0 0,1 0,-1 0,0 0,1 0,-1-1,0 1,0 0,0 0,0 0,0 0,0 0,-1 0,1 0,0 0,0 0,-1 0,1 0,-1 0,1 0,-1 0,1 0,-1 0,-30-47,26 40,-87-113,75 81,12 20</inkml:trace>
  <inkml:trace contextRef="#ctx0" brushRef="#br0" timeOffset="89917.533">1242 1326,'-6'4,"0"-1,0 1,1 0,-1 1,1-1,0 1,0 0,1 0,0 1,0-1,0 1,0 0,1 0,0 0,0 0,1 1,0-1,0 1,0 0,0 4,-3 145,7-105,-1 445,-4-472,-12-29,14 3,-6-10,1 2,-2-1,0 1,0 0,-1 0,0 1,0 0,-1 1,0 0,-1 1,-6-4,-77-35,93 45,0 1,1-1,-1 1,1-1,-1 0,0 1,1-1,0 1,-1-1,1 0,-1 1,1-1,0 0,-1 0,1 1,0-1,0 0,0 0,-1 0,1 1,0-1,0 0,0 0,0 0,0 1,1-1,-1 0,0 0,0 1,0-1,1 0,-1 0,0 1,1-1,-1 0,1 1,-1-1,1 0,-1 1,1-1,-1 1,1-1,-1 1,1-1,0 1,-1-1,1 1,0-1,0 1,-1 0,1 0,0-1,0 1,-1 0,1 0,0 0,45-17,-21 14,1 1,-1 1,0 1,1 1,-1 2,0 0,0 2,2 1,195 7,-191-14,-7 4,-28 11,-68 30,-2-4,-1-4,-25 7,65-34,26-12</inkml:trace>
  <inkml:trace contextRef="#ctx0" brushRef="#br0" timeOffset="103370.395">1411 1412,'1'-2,"1"0,-1 0,1 0,-1 0,1 1,0-1,-1 1,1-1,0 1,0-1,0 1,0 0,0 0,0 0,1 0,-1 1,0-1,0 1,1-1,-1 1,0 0,1 0,-1 0,0 0,2 0,-1 0,338-3,-32 2,-166-25,66 26,-224 5,1 2,-1 0,1 0,1 1,0 1,0 0,0 1,1 0,1 1,0 0,0 1,1 0,0 1,2 0,-1 0,1 1,1 0,-5 15,-54 94,65-124,1 0,-1 0,0 1,0-1,1 0,-1 0,1 0,-1 0,0 0,1 0,0-1,-1 1,1 0,0 0,-1 0,1 0,0 0,0-1,0 1,0 0,0 0,0 0,1 0,-1-1,0 1,1 0,-1 0,0 0,1 0,-1 0,1 0,0 0,-1 0,1 0,0 0,3-14,-1 0,0-1,-1 0,-1 1,0-1,-1 0,-1 1,0-1,-1 0,-1 1,-1-1,-8-88,11 92</inkml:trace>
  <inkml:trace contextRef="#ctx0" brushRef="#br0" timeOffset="104750.912">2709 1270,'0'0,"1"1,-1-1,0 1,0-1,1 1,-1-1,0 1,0-1,1 1,-1-1,0 0,1 1,-1-1,1 1,-1-1,1 0,-1 0,0 1,1-1,-1 0,1 0,-1 1,1-1,-1 0,1 0,0 0,-1 0,1 0,-1 0,1 0,-1 0,1 0,-1 0,1 0,-1 0,1 0,-1 0,1-1,0 1,-1 0,0 0,1 0,-1-1,1 1,-1 0,1-1,-1 1,1-1,-1 1,8 201,-10-130,-9 78,-8 47,12-168,7-29,0 1,0 0,0 0,0-1,0 1,0 0,0-1,-1 1,1 0,0-1,0 1,0 0,0 0,0-1,-1 1,1 0,0 0,0-1,-1 1,1 0,0 0,0 0,-1-1,1 1,0 0,0 0,-1 0,1 0,0 0,-1-1,1 1,0 0,-1 0,1 0,0 0,-1 0,1 0,0 0,0 0,-1 0,1 0,0 1,-1-1,1 0,0 0,-1 0,1 0,0 0,0 0,-1 1,1-1,0 0,0 0,-1 0,1 1,0-1,0 0,-8-132,9 106</inkml:trace>
  <inkml:trace contextRef="#ctx0" brushRef="#br0" timeOffset="105157.544">2681 1213,'254'-1,"-148"-22,-105 23,-1 0,0 0,1 0,-1 0,1 0,-1 0,0 0,1 0,-1 1,0-1,1 0,-1 0,0 0,0 0,1 1,-1-1,0 0,1 0,-1 1,0-1,0 0,1 0,-1 1,0-1,0 0,0 1,0-1,1 0,-1 1,0-1,0 0,0 1,0-1,0 0,0 1,0-1,0 0,0 1,0-1,0 0,0 1,0-1,0 1,0-1,-1 0,1 1,0-1,0 0,0 0,0 1,-1-1,1 0,0 1,0-1,-1 0,1 0,0 1,0-1,-1 0,1 0,0 0,-1 1,1-1,-1 1,-6 10</inkml:trace>
  <inkml:trace contextRef="#ctx0" brushRef="#br0" timeOffset="105537.706">2653 1609,'14'0,"10"-5,5-1,4-1,-1-2,0-1,0 2,-2 2,-6 2</inkml:trace>
  <inkml:trace contextRef="#ctx0" brushRef="#br0" timeOffset="106672.47">3047 1665,'-26'112,"16"-73,2 1,2 0,2 0,0 32,5-68,-1 1,0 0,1 0,-2 0,1-1,-1 1,1 0,-1 0,-1-1,1 1,-1-1,1 1,-1-1,0 0,-1 1,1-1,-1 0,0-1,0 1,-2 2,-1-12,7-3</inkml:trace>
  <inkml:trace contextRef="#ctx0" brushRef="#br0" timeOffset="106985.196">3020 1665,'9'0,"14"-4,6-3,5 1,0 1,-1 1,-5 7,-13 7,-9 2</inkml:trace>
  <inkml:trace contextRef="#ctx0" brushRef="#br0" timeOffset="107238.238">3020 1863,'14'0,"10"0,5 0,3 0,1 0,-1-5,0-2,-7 1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6:04.9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0 347,'10'0,"8"0,5 0,4 0,2 0,1 0,0 0,0 0,0 0,-1 0,0 0,-1 0,-4 0</inkml:trace>
  <inkml:trace contextRef="#ctx0" brushRef="#br0" timeOffset="350.873">29 545,'24'0,"13"0,4 0,1 0,-2 0,-4 0,-7-5,-4-1,-7 0</inkml:trace>
  <inkml:trace contextRef="#ctx0" brushRef="#br0" timeOffset="1011.176">621 93,'-2'53,"-2"0,-3 0,-2-1,-2 0,-2-1,-3 0,-6 11,-39 103,53-150</inkml:trace>
  <inkml:trace contextRef="#ctx0" brushRef="#br0" timeOffset="1659.768">508 488,'7'4,"0"-1,0 1,0-2,1 1,-1-1,1 0,0 0,-1-1,1 0,0-1,0 0,0 0,-1 0,1-1,0 0,0-1,-1 0,1 0,-1 0,0-1,0 0,0-1,0 1,0-1,0-1,-1 1,0-1,0 0,0-1,2-3,16-25,-2-1,-1-1,-2-1,-1 0,-2-2,7-27,-16 47,8-37,-34 79,13-11,0 0,2 0,-1 1,1 0,1 0,0 0,1 1,1-1,0 1,1 8,-9 60,-6 16,-23 76,0-79,32-88</inkml:trace>
  <inkml:trace contextRef="#ctx0" brushRef="#br0" timeOffset="2413.204">1101 488,'-4'-2,"-1"-1,1 1,-1 0,0 1,0-1,0 1,0 0,0 0,0 0,0 1,0 0,0 0,0 0,-1 0,1 1,0 0,0 0,0 1,1-1,-1 1,0 0,0 0,1 1,-1-1,1 1,0 0,0 0,0 1,-1 1,4-3,0 0,1-1,0 1,-1 1,1-1,0 0,0 0,0 0,0 0,0 0,0 0,1 0,-1 0,1 0,-1 0,1 0,0-1,0 1,0 0,0 0,0 0,0-1,0 1,0-1,1 1,-1-1,1 1,-1-1,1 0,0 0,-1 0,1 1,0-2,0 1,0 0,0 0,0-1,0 1,0-1,0 1,0-1,0 0,1 0,5 4,-5-3,1 0,-1 1,0-1,0 0,0 1,-1-1,1 1,0 0,-1 0,1 0,-1 1,1-1,-1 0,0 1,0 0,0-1,-1 1,1 0,0 0,-1 0,0 0,0 0,0 0,0 0,0 1,-1-1,1 0,-1 0,0 1,0-1,0 0,-1 1,1-1,-1 0,1 0,-1 0,0 1,0-1,-1 0,1 0,-1 0,-1 2,-5 1,0-1,0 1,0-2,-1 1,0-1,0 0,0-1,-1 0,1 0,-1-1,1-1,-10 1,16-1,0-1,1 0,-1 1,0-1,1-1,-1 1,1 0,-1-1,0 1,1-1,-1 0,1 0,-1 0,1 0,0 0,-1 0,1-1,0 1,0-1,0 0,0 1,0-1,0 0,1 0,-1 0,0-1,1 1,-1-2,-1-12</inkml:trace>
  <inkml:trace contextRef="#ctx0" brushRef="#br0" timeOffset="2865.124">1439 37,'-80'178,"57"-118,15-39,-25 63,-3-2,-38 61,61-104,16-38</inkml:trace>
  <inkml:trace contextRef="#ctx0" brushRef="#br0" timeOffset="3398.754">1384 37,'2'0,"0"0,1 0,-1 1,0-1,0 1,1 0,-1-1,0 1,0 0,0 0,0 0,0 0,0 1,0-1,-1 0,1 1,0 0,-1-1,1 1,-1 0,0 0,1 0,-1-1,0 1,0 1,0-1,-1 0,1 0,0 0,-1 0,1 2,6 77,-7-69,-1 48,11 111,-7-157,23 73,-25-85,0 1,0-1,0 0,0 0,0 0,1 0,-1 0,1 0,-1-1,1 1,0-1,-1 1,1-1,0 1,0-1,0 0,0 0,0 0,1 0,-1 0,0 0,0-1,1 1,-1-1,0 1,1-1,-1 0,0 0,1 0,-1 0,0-1,1 1,-1-1,1 1,3-4,0 0,-1 0,1 0,-1-1,0 0,0 0,-1 0,1-1,-1 1,0-1,-1 0,0 0,1 0,-2-1,1 1,-1-1,0 1,1-6,7-15,89-259,-69 185,-23 83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6:16.89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7,'0'1,"0"-1,1 1,-1-1,0 1,1-1,-1 0,0 1,1-1,-1 0,0 1,1-1,-1 0,1 1,-1-1,1 0,-1 0,1 0,-1 1,1-1,-1 0,1 0,-1 0,1 0,-1 0,1 0,-1 0,1 0,-1 0,1 0,-1 0,1 0,-1 0,1-1,-1 1,1 0,-1 0,1 0,-1-1,0 1,1 0,-1-1,1 1,-1 0,0-1,1 1,-1 0,0-1,1 1,-1-1,0 1,0-1,1 1,-1-1,0 1,0-1,0 1,0-1,0 1,0-1,0 1,0-1,0 1,0-1,0 0,7 49,-6-37,26 193,-28 219,1-420,-1 0,1 0,0 0,-1 0,2 0,-1 0,0 0,0 0,1 0,0 0,-1 0,1 0,0 0,1 0,-1 0,0-1,1 1,0 0,-1-1,1 1,0-1,0 0,1 0,-1 0,0 0,1 0,-1 0,1-1,-1 1,1-1,0 1,0-1,0 0,0 0,0-1,0 1,18 1,-1-1,0 0,1-2,-1 0,0-2,1 0,-1-1,0-1,32-6,166 4,-75-20,-117 26,-2 0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6:17.36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312 28,'-10'5,"-2"6,-5 2,1 3,-2-2,2 3,0-2,1 0,0 4,-4 3,-2 2,-3 2,-2 2,-2 0,0 1,9-10,7-7</inkml:trace>
  <inkml:trace contextRef="#ctx0" brushRef="#br0" timeOffset="400.332">30 0,'-5'5,"-1"6,4 2,9 3,6-2,3 3,2 2,3 3,-1 3,-1 2,-2 1,0 0,-2 1,0-5,-2-2,-3 1,1-4,0-6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6:19.16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 54,'-6'19,"0"0,1 0,1 1,1 0,1 0,1 0,0 0,2 1,0-1,1 2,-2-20,0 0,0 0,0-1,1 1,-1 0,0 0,0-1,1 1,0 0,-1 0,1-1,0 1,-1-1,1 1,0-1,0 1,0-1,1 1,-1-1,0 0,0 0,1 1,-1-1,1 0,-1 0,1-1,-1 1,1 0,0 0,-1-1,1 1,0-1,0 1,-1-1,1 0,0 0,0 0,-1 0,1 0,0 0,0 0,0-1,-1 1,1 0,0-1,-1 0,1 1,0-1,-1 0,1 0,-1 0,1 0,0 0,10-11,1 1,-2-2,0 1,0-2,-1 1,-1-1,0-1,-1 0,-1 0,0 0,1-7,41-109,-46 123,-9 30,3 7,1 1,1 0,2 0,1 0,1 0,6 21,2 4,20 173,-30-217,0 0,0 1,-1-1,0 1,-1-1,0 1,-1-1,-1 0,1 0,-2 0,0 0,0-1,-1 1,0-1,0 0,-1 0,-1-1,0 0,0 0,-1 0,-4 3,10-10,0-1,-1 1,0 0,0-1,1 1,-1-1,0 0,0 0,0 0,0 0,0-1,0 1,0-1,0 0,-1 0,1 0,0 0,0-1,0 1,0-1,0 1,0-1,0 0,0 0,0-1,0 1,1-1,-1 1,0-1,1 0,0 0,-1 0,1 0,0 0,0-1,0 1,0-1,0 1,1-1,-1 0,1 0,0 1,-1-1,1 0,1 0,-1 0,0 0,1 0,-1-1,1 1,0 0,0 0,1-2,3-14,0 0,1 1,2 0,-1 0,2 0,1 1,0 1,1-1,0 1,2 1,0 0,0 0,2 2,1-2,-1-1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6:26.5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748 1,'-32'27,"-249"80,204-76,58-24,0 0,0 1,1 0,0 2,0 0,1 1,-12 10,28-18,-1-1,1 0,0 0,0 1,0-1,0 0,1 1,-1-1,0 1,1-1,0 1,0-1,0 1,0-1,0 1,0-1,1 1,-1-1,1 1,-1-1,1 1,0-1,0 0,0 1,1-1,-1 0,0 0,1 0,-1 0,1 0,0 0,0-1,-1 1,1 0,1-1,-1 1,0-1,0 0,0 0,1 0,-1 0,0 0,1 0,-1-1,1 1,-1-1,1 0,-1 1,1-1,-1 0,1-1,-1 1,2-1,195 5,-104-7,-54 2,-26-1,0 2,0-1,0 2,1 0,-1 1,0 1,0 0,6 3,-20-6,1 0,-1 1,0-1,0 0,0 1,0-1,0 0,0 1,0-1,0 1,0 0,0-1,0 1,0 0,0 0,-1 0,1-1,0 1,0 0,-1 0,1 0,-1 0,1 0,-1 0,1 0,-1 0,0 1,1-1,-1 0,0 0,0 0,0 0,0 0,0 1,0-1,0 0,0 0,0 0,-1 0,1 0,0 1,-1-1,1 0,-1 0,1 0,-1 0,1 0,-1 0,0-1,0 1,1 0,-1 0,0 0,0-1,0 1,-1 0,-57 40,-80 28,-47 35,-108 53,285-152,4-4,1 1,0 0,-1 1,1-1,0 1,0 0,0 0,1 0,-1 0,1 1,-1-1,1 1,0 0,1 0,-2 2,5-5,-1 1,1-1,0 0,0 1,0-1,0 0,0 0,0 0,0 0,0 0,0 0,0 0,1 0,-1 0,0-1,1 1,-1 0,0-1,1 1,-1-1,1 0,-1 1,1-1,-1 0,1 0,-1 0,1 0,-1 0,1 0,0-1,1 2,32 0,1-2,-1-1,0-2,1-1,-2-2,4-2,126-18,47 23,-171-10,-29 2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6:27.0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126 54,'-36'96,"30"-77,1 0,1 0,1 0,0 1,2 0,0-1,1 4,-9 92,-36 47,33-149,12-18</inkml:trace>
  <inkml:trace contextRef="#ctx0" brushRef="#br0" timeOffset="416.111">69 83,'10'-10,"8"-3,5 1,4 2,2 3,1 3,0 2,0 1,0 1,-1 0,0-4,-1-2,0 0,0 1,-9 2,-9 6,-10 2,-5 1</inkml:trace>
  <inkml:trace contextRef="#ctx0" brushRef="#br0" timeOffset="694.524">13 393,'24'-5,"17"-1,7 0,0 1,-3 1,-10 2</inkml:trace>
  <inkml:trace contextRef="#ctx0" brushRef="#br0" timeOffset="1361.045">352 478,'-13'82,"10"-73,1 1,-1-1,2 1,-1-1,1 1,1-1,0 1,0 0,1-1,0 1,1-1,2 9,-4-17,1 1,-1-1,1 0,-1 1,1-1,0 1,0-1,-1 0,1 0,0 0,0 1,0-1,1 0,-1 0,0 0,0-1,0 1,1 0,-1 0,0-1,1 1,-1-1,1 1,-1-1,1 1,-1-1,1 0,-1 0,1 0,-1 0,1 0,-1 0,1 0,-1 0,1-1,-1 1,1 0,-1-1,0 1,1-1,-1 0,0 0,1 1,-1-1,0 0,1-1,56-47,58-84,-111 129,-5 3,0-1,1 1,-1 0,1-1,-1 1,1 0,-1-1,1 1,0 0,0 0,0 0,0 0,0 0,0 0,0 0,0 0,0 0,0 0,0 0,1 1,-1-1,0 0,0 1,1-1,-1 1,1 0,-1-1,0 1,1 0,-1 0,1 0,-1 0,0 0,1 0,-1 0,1 0,-1 1,0-1,1 1,-1-1,0 1,1-1,-1 1,0 0,0-1,1 1,-1 0,0 0,0 0,0 0,0 0,0 0,0 1,-16 101,-23 102,12-36,23-150,-1-1,-1 1,-1-1,0 0,-1-1,-1 0,-2 2,7-14,0 1,-1-1,1 0,-1 1,-1-2,1 1,-1 0,0-1,0 0,0 0,0-1,-1 1,1-1,-1 0,0-1,0 1,0-1,0 0,-1-1,1 1,0-1,-2-1,5 1,1-1,-1 0,1 0,0 0,-1-1,1 1,-1-1,1 1,0-1,-1 0,1 0,0 0,0 0,0 0,0 0,0-1,0 1,0-1,0 1,0-1,1 0,-1 1,1-1,-1 0,1 0,0 0,0-1,-1 1,2 0,-1 0,0-1,0 1,1 0,-1-1,1 1,0-1,0 1,0 0,0-1,0-1,17-101,18 18,-22 62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6:29.3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1 360,'14'0,"10"-5,6-1,2 0,0 1,0 1,0 2,-7-4,-2-1,0 1,1 2,0 0,2 3,-4 4,-10 3,-8 0</inkml:trace>
  <inkml:trace contextRef="#ctx0" brushRef="#br0" timeOffset="262.968">29 558,'34'-5,"15"-6,5-2,-2 2,-6 3,-5 2,-10 3</inkml:trace>
  <inkml:trace contextRef="#ctx0" brushRef="#br0" timeOffset="1148.66">1045 134,'-34'26,"2"1,1 2,1 0,2 3,1 0,-10 17,28-36,-1 1,2 0,0 0,1 1,0 0,1 0,1 1,0 0,0 7,3-18,1 1,0-1,1 1,0-1,-1 1,2-1,-1 1,1-1,-1 0,1 1,1-1,-1 0,1 1,0-1,0 0,1 0,-1-1,1 1,0 0,1-1,-1 0,1 0,-1 0,1 0,0 0,1-1,-1 0,1 0,2 2,0-2,0 0,0 0,0 0,0-1,0 0,0-1,1 0,-1 0,1 0,-1-1,0 0,1 0,-1-1,1 0,-1-1,0 1,0-1,1-1,-1 1,-1-1,6-3,128-96,-116 82,-6 7,-1-1,0 0,-1-1,-1-1,0-1,-1 0,-1 0,-1-2,0 1,-2-1,0-1,-1 0,0-1,-2 0,-1 0,-1 0,0-1,1-20,-7 35,1 0,-2 0,1 1,-1-1,0 0,0 0,-1 1,1 0,-2-1,1 1,-1 0,0 0,0 1,0-1,-1 1,0 0,0 0,0 1,-1-1,1 1,-1 0,0 1,0-1,-1 1,1 1,-5-2,-1-1,-1 1,0 1,0 0,0 0,0 1,0 1,0 1,-1 0,1 0,0 1,0 1,0 0,-8 3,-12 6</inkml:trace>
  <inkml:trace contextRef="#ctx0" brushRef="#br0" timeOffset="2496.593">537 388,'81'11,"0"-3,1-3,-1-4,1-4,0-4,19-5,-8-8,-33 6,1 3,0 2,35 1,-70 8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3:42.0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19,'-4'2,"1"-1,-1 1,1 0,-1 0,1 0,0 1,0-1,0 1,1 0,-1 0,1 0,-1 0,1 0,0 0,0 1,0-1,1 1,-1-1,1 1,0 0,0-1,0 1,0 4,-3 2,-20 145,21-111,-24 154,27-125,4-112,1 1,3-1,1 1,1 1,3 0,1 0,16-29,-9 25,3 1,1 0,2 2,16-16,-42 52,0 0,0 0,0 1,0-1,1 0,-1 0,1 1,-1-1,1 1,0-1,0 1,-1 0,1 0,0 0,0 0,0 0,0 0,0 0,1 1,-1-1,0 1,0 0,0-1,1 1,-1 0,0 0,0 0,0 1,1-1,-1 0,0 1,0 0,0-1,0 1,0 0,0 0,0 0,0 0,0 1,-1-1,1 0,0 1,-1-1,1 1,-1 0,1-1,-1 1,0 0,0 0,0 0,0 0,0 0,0 0,0 0,-1 0,1 2,5 17,-2 0,0 0,-1 0,-2 0,0 0,-1 0,-1 1,-2 7,0 34,3-40,-17 123,38-175,208-368,-229 396,1-1,-1 0,1 1,0-1,-1 0,1 1,0-1,0 1,0-1,0 1,0 0,0-1,0 1,1 0,-1 0,0 0,1 0,-1 0,1 0,-1 0,1 0,0 0,-1 1,1-1,0 1,-1-1,1 1,0 0,-1 0,1-1,0 1,0 0,-1 1,1-1,0 0,0 0,-1 1,1-1,0 1,-1 0,1-1,-1 1,1 0,0 0,-1 0,0 0,1 0,-1 0,0 0,1 1,-1-1,0 0,0 1,0-1,0 1,0 1,5 8,-1 0,0 1,-1 0,0 0,-1 0,0 1,-1-1,-1 1,0-1,0 1,-1-1,-1 1,-1 10,1 4,-28 144,27-93,2-78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6:39.4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0 226,'5'0,"6"0,7 0,4 0,3 0,3 0,1 0,1 0,-1 0,1 0,-1-5,-1-1,1 0,-1 1,0 2,-5 1</inkml:trace>
  <inkml:trace contextRef="#ctx0" brushRef="#br0" timeOffset="447.832">0 368,'15'0,"9"0,5 0,3 0,1 0,-1 0,-1 0,0 0,-2 0,0 0,-1 0,-4 0</inkml:trace>
  <inkml:trace contextRef="#ctx0" brushRef="#br0" timeOffset="1314.328">226 1,'2'3,"0"-1,0 1,1 0,-1-1,1 1,-1-1,1 0,0 0,0 0,0 0,0-1,0 1,0-1,0 0,1 0,-1 0,2 0,-1 1,30 10,-2 2,1 1,-2 1,0 2,24 18,-53-34,1 0,-1 0,0 0,0 0,0 0,0 1,-1-1,1 1,-1-1,1 1,-1 0,0-1,0 1,0 0,0 0,0 0,-1 0,1 0,-1 0,0 0,0 0,0 0,0-1,-1 1,1 0,-1 0,1 0,-1 0,0 0,0 0,-1-1,1 1,-1 0,1-1,-1 0,0 1,0-1,0 0,0 0,0 1,0-2,0 1,-1 0,0 0,-34 32,-2-3,0-1,-2-2,-7 2,-42 29,38-18,37-30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6:42.6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235 94,'-2'17,"0"0,-2 1,0-1,0-1,-2 1,0-1,-8 16,-5 12,8-11,-3-1,0 0,-3-1,0 0,-8 8,-38 61,51-83</inkml:trace>
  <inkml:trace contextRef="#ctx0" brushRef="#br0" timeOffset="965.062">264 65,'0'225,"27"-80,-26-129,-2-9,1 0,0 1,1-1,-1 0,1 1,1-1,0 0,0 0,0 0,1 0,0-1,0 1,0 0,1-1,0 0,0 0,1 0,-4-5,0-1,-1 1,1 0,0-1,0 1,0 0,0-1,0 1,0-1,0 1,0-1,0 0,0 0,0 1,0-1,0 0,0 0,0 0,0 0,0 0,0 0,0 0,0 0,0-1,0 1,0 0,0-1,0 1,0 0,0-1,0 1,0-1,0 0,0 1,-1-1,1 0,0 1,0-1,-1 0,1 0,0 0,-1 0,1 0,-1 1,1-1,-1 0,1-1,20-54,-17 44,72-196,-8 12,-38 115,-23 73,1 5</inkml:trace>
  <inkml:trace contextRef="#ctx0" brushRef="#br0" timeOffset="1435.941">771 262,'20'0,"10"0,5 0,2 0,-1 0,-1 0,-3 0,-1 0,-2 0,-5-4,-2-3,0 1,-4 2</inkml:trace>
  <inkml:trace contextRef="#ctx0" brushRef="#br0" timeOffset="1771.578">828 432,'14'0,"10"0,6 0,2 0,0-5,0-1,0 0,-2 1,-1 2,0 1,-5 0</inkml:trace>
  <inkml:trace contextRef="#ctx0" brushRef="#br0" timeOffset="2788.859">1279 629,'2'-14,"0"0,1 1,0-1,1 0,1 1,0 0,0 0,4-4,-2 1,0 1,1 0,1 1,0-1,1 2,1-1,0 2,1-1,0 1,1 1,0 0,0 1,1 1,1 0,0 1,-14 7,1 0,-1 0,1 0,0 0,-1 1,1-1,0 1,0-1,0 1,-1 0,1-1,0 1,0 0,0 0,-1 0,1 1,0-1,0 0,0 1,-1-1,1 1,0-1,-1 1,1 0,0 0,-1 0,1 0,-1 0,1 0,-1 0,0 1,1-1,-1 0,0 1,0-1,0 1,0-1,0 1,0-1,-1 1,1 0,0 0,-1-1,0 1,1 0,-1 0,0-1,0 1,0 0,0 0,0 0,-17 134,17-134,0-1,1 1,-1-1,1 0,-1 1,1-1,0 0,0 0,-1 0,1 1,0-1,0 0,0 0,0 0,0 0,0 0,0-1,1 1,-1 0,0 0,0-1,1 1,-1-1,0 1,1-1,-1 0,1 1,-1-1,0 0,1 0,-1 0,1 0,-1 0,0 0,1 0,-1-1,1 1,-1 0,0-1,1 1,-1-1,0 0,1 1,-1-1,0 0,0 0,1 0,59-41,-28 10,-14 11,1 2,0 0,2 2,0 0,1 1,0 2,8-4,-30 18,1-1,0 0,-1 0,1 1,0-1,0 1,-1 0,1-1,0 1,0 0,0 0,-1 0,1 0,0 1,0-1,-1 0,1 1,0-1,0 1,-1 0,1-1,0 1,-1 0,1 0,-1 0,1 0,-1 0,0 1,1-1,-1 0,0 1,0-1,0 0,0 1,0 0,0-1,0 1,-1-1,1 1,0 0,-1 0,1-1,-1 1,0 0,0 0,0 0,0-1,0 1,0 1,-6 94,-32 41,38-138,1 0,-1 0,1 0,-1-1,1 1,-1 0,1 0,0 0,-1 0,1 0,-1 0,1 0,-1 0,1 0,-1 0,1 0,-1 0,1 0,-1 0,1 1,-1-1,1 0,-1 0,1 0,-1 1,1-1,-1 0,1 1,-1-1,0 1,1-1,-1 0,0 1,1-1,-1 1,0-1,1 1,-1-1,0 1,0-1,0 1,0-1,1 1,-1-1,0 1,0-1,0 1,0-1,0 1,0-1,0 1,0 0,-1-1,1 1,0-1,0 1,0-1,0 1,-1-1,1 1,0-1,-1 0,1 1,9-10</inkml:trace>
  <inkml:trace contextRef="#ctx0" brushRef="#br0" timeOffset="3506.48">2408 206,'-35'15,"0"2,2 1,0 1,1 2,1 1,1 2,1 1,1 1,-7 11,-5 41,39-76,1 0,0 0,-1 0,1 0,0 1,0-1,1 0,-1 0,0 0,1 0,-1 0,1 1,0-1,0 0,0 0,0-1,0 1,0 0,0 0,0 0,1-1,-1 1,1-1,-1 1,1-1,0 1,-1-1,1 0,0 0,0 0,0 0,0 0,0 0,0-1,0 1,0-1,3 1,4-1,0 0,0-1,0 0,0-1,0 0,0 0,0-1,0 0,-1-1,0 1,1-2,-1 1,-1-1,1 0,-1-1,0 0,1-1,19-12,128-123,-145 131,-10 10,1 0,-1 0,1 0,-1 0,1 0,0-1,-1 1,1 1,0-1,0 0,0 0,0 0,0 0,0 0,0 1,0-1,0 0,0 1,0-1,0 1,0-1,1 1,-1 0,0 0,0-1,1 1,-1 0,0 0,0 0,1 0,-1 0,0 0,0 1,0-1,1 0,-1 1,0-1,0 1,0-1,0 1,0-1,1 1,-1 0,0 0,-1-1,1 1,0 0,0 0,0 0,0 0,-1 0,1 0,0 0,-1 0,1 1,-1-1,1 0,-1 0,0 0,0 1,1-1,-1 0,0 1,16 197,-10-173,-1 0,-1 1,-2-1,0 1,-2-1,-1 1,-1-1,-1 1,-6 19,4-34,0 0,-2 0,0-1,0 0,0 0,-2-1,1 1,-1-2,-1 1,0-2,0 1,-1-1,0-1,0 0,-1 0,1-1,-1-1,-1 0,1 0,-1-1,0-1,0 0,-3-1,14-1,0 0,1 0,-1-1,0 1,0-1,0 1,0-1,0 0,0 0,0 0,-1 0,1 0,0 0,0-1,0 1,0-1,0 1,0-1,1 0,-1 1,0-1,0 0,0-1,1 1,-1 0,0 0,1-1,-1 1,1 0,0-1,0 0,-1 1,1-1,0 0,0 0,0 1,1-1,-1 0,0 0,1 0,-1 0,1 0,-1 0,1 0,0 0,0 0,0 0,0 0,1-2,7-14,1 0,1 1,1 0,0 0,1 1,1 1,0 0,2 0,-1 2,2 0,-1 0,2 2,10-6,18-18,-27 20,-8 6,-1 0,2 0,-1 1,1 0,0 1,0 0,1 0,0 2,0-1,1 2,0 0,-1 0,1 1,0 0,1 2,2-1,2 6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6:53.4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801 0,'-138'11,"-63"25,32-2,167-35,1 1,0 0,0-1,0 1,0 0,0 0,0 0,-1 0,1 0,0 0,0 1,0-1,0 0,0 0,0 1,0-1,-1 1,1-1,0 1,0-1,1 1,-1 0,0 0,0-1,0 1,0 0,1 0,-1 0,0 0,1 0,-1 0,0 0,1 0,0 0,-1 0,1 0,-1 0,1 0,0 0,0 0,0 1,0-1,0 0,0 0,0 0,0 0,0 0,0 0,1 1,-1-1,0 0,1 0,-1 0,1 0,-1 0,1 0,0 0,-1 0,1 0,0-1,0 1,0 0,-1 0,1-1,0 1,0 0,1 0,129 31,-19-16,-111-16,1 1,-1-1,0 1,0-1,0 1,1-1,-1 1,0 0,0 0,0-1,0 1,0 0,0 0,0 0,-1 0,1 0,0 0,0 0,-1 1,1-1,-1 0,1 0,-1 0,1 1,-1-1,0 0,0 1,0-1,0 0,0 0,0 1,0-1,0 0,0 1,0-1,-1 0,1 1,0-1,-1 0,1 0,-1 0,0 1,1-1,-2 1,-41 42,-266 104,273-131,20-11,1 1,0 0,1 1,0 1,0 1,1 0,0 0,-1 2,13-10,0-1,-1 0,1 0,0 1,0-1,0 1,0-1,0 1,0 0,0-1,0 1,1 0,-1-1,1 1,-1 0,1 0,-1 0,1-1,0 1,0 0,0 0,0 0,1 0,-1-1,0 1,1 0,-1 0,1 0,0-1,-1 1,1 0,0-1,0 1,0-1,0 1,0-1,1 1,-1-1,0 0,1 0,-1 0,1 1,-1-1,1-1,-1 1,1 0,0 0,-1 0,1-1,0 1,0-1,0 0,-1 1,1-1,1 0,31 5,0-2,0-1,0-2,32-3,8 0,-15 4,-37 0,-1 0,1-2,0 0,-1-2,1 0,9-4,-13 1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6:54.3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157 58,'-17'73,"-1"-3,-70 211,55-223,33-56,3-9</inkml:trace>
  <inkml:trace contextRef="#ctx0" brushRef="#br0" timeOffset="369.403">130 29,'14'0,"15"0,7-5,2-1,-1 0,-1 1,-3 2,-1 1,-3 1,0 0,-5 6,-12 1,-8 1</inkml:trace>
  <inkml:trace contextRef="#ctx0" brushRef="#br0" timeOffset="651.633">157 255,'25'0,"11"0,6 0,0 0,-3 0,-7 0</inkml:trace>
  <inkml:trace contextRef="#ctx0" brushRef="#br0" timeOffset="1021.59">666 312,'-9'9,"-9"9,-5 0,0 3,0 2,4 2,0-3,-1-1,2 2,0-4,3 0,-1-4,2-4</inkml:trace>
  <inkml:trace contextRef="#ctx0" brushRef="#br0" timeOffset="1368.322">497 255,'0'15,"4"8,8 7,0 2,4-4,-2-2,3-1,-2 0,-4 1,-3 1,-4 0,3-4,0-6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6:56.7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1,'5'0,"6"0,6 0,5 0,4 0,2 0,1 0,0 0,1 0,-1 0,0 0,0 0,-1 0,-4 0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6:57.1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23,'24'-5,"12"-1,6 0,-1 1,-6 6,-5 3,-2 1,-2 0,-5-7,-5-2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6:58.9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1 449,'0'-14,"1"-1,0 0,1 1,1 0,0-1,1 1,0 0,1 1,1-1,0 1,1 0,0 0,13-17,1 1,1 0,2 2,1 1,12-9,-35 32,0 1,0-1,0 1,0 0,1 0,-1-1,1 2,-1-1,1 0,0 1,0-1,0 1,0 0,0 0,0 0,0 0,0 0,0 1,0-1,0 1,1 0,-1 0,0 0,0 1,0-1,1 1,-1-1,0 1,0 0,0 0,0 1,0-1,-1 1,1-1,0 1,0 0,-1 0,0 0,1 0,-1 0,0 1,0-1,0 1,1 2,5 12,-1 1,0 1,-2-1,0 1,-1 0,-1 0,0 6,-10 62,24-101,94-124,-84 107,2 2,1 0,1 2,34-22,-63 47,-1 0,1 1,0-1,0 1,0-1,0 1,0-1,0 1,0 0,1 0,-1 0,0 1,0-1,1 0,-1 1,1 0,-1-1,1 1,-1 0,0 0,1 0,-1 1,1-1,-1 1,0-1,1 1,-1 0,0 0,1 0,-1 0,0 0,0 0,0 1,0-1,0 1,0-1,-1 1,1 0,0 0,-1 0,1 0,0 0,1 11,0 0,-1 0,0 0,-1 0,-1 0,0 1,-1-1,0 0,-1 0,0 0,-1 0,-2 5,-8 60,13-54,4-6</inkml:trace>
  <inkml:trace contextRef="#ctx0" brushRef="#br0" timeOffset="19285.841">1327 110,'-1'-2,"1"-1,-1 1,1-1,-1 1,0-1,0 1,0 0,0-1,0 1,-1 0,1 0,-1 0,1 0,-1 0,0 0,0 1,0-1,0 0,0 1,0 0,0-1,0 1,-1 0,1 0,-1 0,1 0,0 1,-1-1,1 1,-3-1,-79-5,75 7,0 0,0 1,0 0,0 0,0 1,0 0,1 1,0-1,-1 2,1-1,1 1,-1 0,1 1,0 0,0 0,0 1,1 0,0 0,1 0,-1 0,1 1,1 0,0 0,0 1,0-1,1 1,0 0,1 0,0 0,0 0,1 0,0 0,1-3,-1 0,1-1,0 1,0-1,1 1,0-1,0 1,0-1,1 1,-1-1,1 0,1 1,-1-1,1-1,0 1,0 0,0 0,0-1,1 0,0 0,0 0,0 0,0-1,1 1,-1-1,1 0,0 0,0-1,0 0,0 0,1 0,-1 0,1-1,-1 0,1 0,-1 0,1-1,-1 1,5-2,3-2,0-1,-1-1,1 0,-1 0,0-2,0 1,-1-1,0-1,0 0,-1-1,0 0,-1 0,0-1,0 0,-1-1,0 0,-1 0,0-1,-1 0,0 0,-1 0,0-1,0-2,10-15,-15 29,0 1,0-1,0 0,1 1,-1-1,0 1,0-1,0 1,1-1,-1 1,0-1,0 1,1-1,-1 1,0-1,1 1,-1-1,1 1,-1 0,0-1,1 1,-1 0,1-1,-1 1,1 0,-1 0,1-1,-1 1,1 0,0 0,-1 0,1 0,-1 0,1 0,-1 0,1 0,0 0,-1 0,1 0,-1 0,1 0,-1 0,1 0,-1 1,1-1,-1 0,1 0,-1 1,1-1,-1 0,1 1,-1-1,1 0,-1 1,0-1,1 1,-1-1,0 1,1-1,-1 1,0-1,1 1,-1-1,0 1,0-1,0 1,0-1,15 42,-15-39,4 14,-1-1,2 0,0-1,1 1,1-1,0 0,1-1,0 0,1 0,11 12,-11-20,0 0,1-1,0 0,0 0,0-1,0 0,1-1,-1 0,1 0,0-1,2-1,8 2</inkml:trace>
  <inkml:trace contextRef="#ctx0" brushRef="#br0" timeOffset="23154.585">2004 307,'-5'0,"-6"10,-6 8,0 5,-3-1,3 1,0-3,2-2,-1-2,2 0,4-2</inkml:trace>
  <inkml:trace contextRef="#ctx0" brushRef="#br0" timeOffset="23404.03">1836 195,'4'39,"7"16,6 5,5-3,4-12,-3-8,0-11,-5-5,0-6,-3-6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7:27.7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0 255,'20'-5,"5"-6,5-2,0 2,2 3,-1 2,-1 3,0 1,-2 2,1 0,-1 0,-4 6,-2 0,0 1,-4-2</inkml:trace>
  <inkml:trace contextRef="#ctx0" brushRef="#br0" timeOffset="299.227">86 396,'9'0,"14"0,7 0,3 0,0 0,1 0,-2 0,-1 0,-1 0,-6 0</inkml:trace>
  <inkml:trace contextRef="#ctx0" brushRef="#br0" timeOffset="848.957">227 1,'223'207,"-180"-177,-35-26,0 1,-1 0,1 0,-1 0,0 1,0 1,-1-1,1 1,-2 0,1 0,-1 1,3 5,-8-9,0 0,-1-1,0 1,0 0,0-1,-1 1,1-1,-1 1,1-1,-1 0,0 1,-1-1,1 0,0 0,-1-1,0 1,0 0,0-1,0 0,0 1,0-1,0-1,-1 1,1 0,-1-1,1 0,-1 1,-1-1,0 2,-211 137,188-108,19-15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7:33.3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186 511,'-44'245,"37"-204,-2 1,-1-1,-2-1,-2 0,-2-1,-1 0,-15 22,19-40,1-2</inkml:trace>
  <inkml:trace contextRef="#ctx0" brushRef="#br0" timeOffset="665.301">45 962,'9'2,"-1"1,0-2,0 1,1-1,-1-1,1 1,-1-1,1-1,-1 0,1 0,-1-1,0 0,0 0,1 0,-2-2,1 1,0-1,-1 0,1 0,-1-1,0 1,-1-2,1 1,-1-1,0 0,0-1,64-143,-14-7,-49 124,-28 38,16 2,0 0,0 0,1 1,0-1,0 1,1 0,0 0,1 0,-1 1,1-1,1 1,0-1,0 1,1-1,0 1,0 0,1-1,1 7,-6 74,-20 85,13-67,15-94,-1-18</inkml:trace>
  <inkml:trace contextRef="#ctx0" brushRef="#br0" timeOffset="1327.905">638 962,'-5'-2,"0"0,0 0,0 0,-1 1,1 0,-1 0,1 0,-1 0,1 1,-1 0,1 1,-1-1,1 1,-1 0,1 0,-1 0,1 1,0 0,0 0,0 1,0-1,0 1,0 0,1 0,-1 1,1-1,0 1,0 0,0 0,-1 2,4-3,1 0,-1-1,1 1,0-1,0 1,0 0,0-1,0 1,0 0,1-1,-1 1,1-1,-1 1,1-1,0 1,0-1,1 0,-1 1,0-1,1 0,-1 0,1 0,0 0,0 0,0 0,0 0,0-1,0 1,0-1,0 0,1 1,-1-1,0 0,3 0,35 38,-40-38,0 1,1-1,-1 1,0 0,0-1,0 1,0-1,0 1,0 0,-1-1,1 1,-1-1,1 1,-1-1,1 1,-1-1,0 0,1 1,-1-1,0 0,0 1,0-1,0 0,-1 0,1 0,0 0,0 0,-1 0,1 0,0 0,-1-1,1 1,-1 0,1-1,-2 1,-57 20,32-16,3-1</inkml:trace>
  <inkml:trace contextRef="#ctx0" brushRef="#br0" timeOffset="1732.747">920 511,'-21'83,"-4"-2,-3 0,-14 22,22-54,-80 165,91-179,12-27</inkml:trace>
  <inkml:trace contextRef="#ctx0" brushRef="#br0" timeOffset="2230.337">864 567,'2'-1,"0"1,1-1,-1 0,0 1,1-1,-1 1,1-1,-1 1,1 0,-1 0,1 1,-1-1,1 0,-1 1,1-1,-1 1,0 0,1 0,-1 0,0 0,0 0,1 1,-1-1,0 1,0-1,-1 1,1 0,0-1,0 1,-1 0,1 0,-1 0,0 1,0-1,0 0,0 0,0 1,0-1,0 0,-1 1,1-1,-1 1,0-1,0 1,1-1,-2 3,7 248,10-198,-15-54,-1 0,0 0,1 0,-1 0,1 0,-1 0,1 0,0 0,-1-1,1 1,0 0,0 0,0-1,-1 1,1 0,0-1,0 1,0-1,0 1,0-1,0 1,0-1,0 0,0 0,0 1,1-1,-1 0,0 0,0 0,0 0,0 0,0 0,0-1,0 1,0 0,0 0,0-1,0 1,0-1,0 1,0-1,0 1,0-1,0 0,0 1,0-1,-1 0,1 0,8-9,0-1,-2 0,1-1,-1 0,-1 0,0 0,-1-1,0 0,-1 0,0 0,-1-2,16-43,66-142,-35 121,-31 61</inkml:trace>
  <inkml:trace contextRef="#ctx0" brushRef="#br0" timeOffset="2684.122">1344 708,'9'5,"9"1,5 0,4-1,2-2,1 0,1-2,-6-6,-2-1,0 0,1 1,-4 1</inkml:trace>
  <inkml:trace contextRef="#ctx0" brushRef="#br0" timeOffset="2934.32">1372 878,'29'4,"14"3,5-1,-7-6,-4-3,-9-1</inkml:trace>
  <inkml:trace contextRef="#ctx0" brushRef="#br0" timeOffset="4232">1851 736,'-8'50,"-4"106,12-157,1 1,-1 0,0-1,0 1,0 0,0 0,1-1,-1 1,0 0,0 0,1-1,-1 1,0 0,0 0,1 0,-1 0,0-1,0 1,1 0,-1 0,0 0,1 0,-1 0,0 0,1 0,-1 0,0 0,1 0,-1 0,0 0,1 0,-1 0,0 0,1 0,-1 0,0 0,0 0,1 1,-1-1,0 0,1 0,-1 0,0 1,0-1,1 0,-1 0,0 0,0 1,0-1,1 0,-1 1,0-1,15-37,-14 34,4-16,1 1,1 0,1 1,0-1,1 1,1 1,1 0,0 0,1 1,1 1,0 0,6-4,-18 17,0 0,0 0,0 0,0 0,0 0,0 0,1 0,-1 1,0-1,0 1,1-1,-1 1,0-1,1 1,-1 0,0-1,1 1,-1 0,0 0,1 0,-1 0,1 0,-1 0,0 1,1-1,-1 0,0 1,1-1,-1 1,0 0,0-1,1 1,-1 0,0 0,0-1,0 1,0 0,0 0,0 0,0 0,0 1,0-1,-1 0,1 0,0 0,-1 1,1-1,-1 0,0 1,1-1,-1 0,0 1,0-1,1 1,6 134,-7-135,0 0,0 0,0 0,0-1,0 1,1 0,-1 0,0 0,0-1,1 1,-1 0,0 0,1-1,-1 1,0 0,1-1,-1 1,1 0,0-1,-1 1,1-1,-1 1,1-1,0 1,-1-1,1 0,0 1,0-1,-1 0,1 1,0-1,0 0,-1 0,1 0,0 0,0 1,0-1,0 0,-1-1,1 1,0 0,0 0,0 0,-1 0,1-1,0 1,0 0,-1-1,1 1,0 0,-1-1,1 1,0-1,32-31,98-156,-131 187,0 1,0-1,0 1,0-1,0 1,0-1,0 1,1-1,-1 1,0-1,0 1,0-1,1 1,-1-1,0 1,1 0,-1-1,0 1,1-1,-1 1,0 0,1-1,-1 1,1 0,-1 0,1-1,-1 1,0 0,1 0,-1 0,1-1,-1 1,1 0,-1 0,1 0,-1 0,1 0,-1 0,1 0,-1 0,1 0,-1 1,1-1,-1 0,1 0,-1 0,1 0,-1 1,1-1,-1 0,1 0,-1 1,0-1,1 0,-1 1,0-1,1 1,-1-1,0 0,1 1,-1-1,0 1,0-1,1 1,-1-1,0 1,3 36,-3-33,0 23,-1-16,0 0,0 0,1 0,1 0,0 0,0 0,1 0,1 0,0-1,0 1,1-1,0 0,1 0,0 0,1 0,4 5,3-2</inkml:trace>
  <inkml:trace contextRef="#ctx0" brushRef="#br0" timeOffset="4732.291">2529 341,'15'46,"3"4,-2 1,-2 0,-3 1,4 38,8-173,74-139,-89 207</inkml:trace>
  <inkml:trace contextRef="#ctx0" brushRef="#br0" timeOffset="5204.929">2896 3,'10'0,"-5"-1,1 0,-1 1,0-1,1 1,-1 1,1-1,-1 1,1 0,-1 0,0 0,0 1,1 0,-1 0,0 0,-1 0,1 1,0 0,-1 0,1 0,-1 1,2 1,-6-1,0 0,0-1,0 1,0 0,-1-1,0 1,0 0,0-1,0 1,0-1,-1 0,1 1,-1-1,0 0,0 0,0 0,0 0,-1 0,1-1,-1 1,0-1,0 1,-1 1,-83 97,85-100,1 1,0 0,-1-1,1 1,0 0,0 0,0 0,1 0,-1-1,0 1,1 0,-1 0,1 1,0-1,0 0,-1 0,1 0,1 0,-1 0,0 0,0 0,1 0,-1 0,1 0,0 0,-1 0,1 0,0-1,0 1,0 0,1 0,-1-1,0 1,1-1,-1 1,1-1,-1 1,1-1,0 0,-1 0,1 0,0 0,0 0,0 0,90 22,26-24,-93 1</inkml:trace>
  <inkml:trace contextRef="#ctx0" brushRef="#br0" timeOffset="5568.38">2501 849,'38'0,"33"0,8-5,-5-1,-4 0,-10 1,-11 2,-8 1,-6-4,-5-1,-7 5,-8 4</inkml:trace>
  <inkml:trace contextRef="#ctx0" brushRef="#br0" timeOffset="6286.895">2642 1075,'-29'368,"13"-314,16-53,0 1,-1-1,1 0,0 0,-1 0,1 0,-1 0,0-1,1 1,-1 0,0 0,0 0,1 0,-1-1,0 1,0 0,0-1,0 1,0-1,0 1,0-1,0 1,0-1,0 0,0 1,0-1,0 0,0 0,0 0,0 0,-1 0,1 0,0 0,0 0,0 0,0-1,0 1,0 0,0-1,0 1,0-1,0 1,0-1,0 1,0-1,0 0,0 0,-3-5,0 0,1 0,0 0,0 0,1 0,-1-1,2 1,-1-1,1 0,0 1,0-1,0 0,1 0,0 1,1-1,-1 0,1 0,1 1,-1-1,1 0,0 1,1-1,4-10,1-1,1 1,1 0,0 1,1 0,1 1,9-10,-8 9,7-8,1 0,1 2,1 0,0 2,2 0,1 2,0 1,1 1,0 1,2 1,12-3,50 3,-89 14,1 0,-1 0,0 0,1 1,-1-1,0 1,1 0,-1 0,0 0,0 0,1 0,-1 0,0 0,0 1,0-1,-1 1,1 0,0-1,0 1,-1 0,1 0,-1 0,0 0,0 0,0 0,1 0,-2 1,1-1,0 0,0 1,-1-1,0 0,1 1,-1-1,0 1,-2 7,-1 0,-1 0,0-1,0 1,0-1,-1 0,-1-1,1 1,-1-1,-1 0,0 0,0-1,0 0,-1 0,0-1,0 0,-1 0,0-1,0 0,0-1,-5 2,-165 77,177-83,1 0,0 0,0 0,0 0,-1 1,1-1,0 1,0-1,0 1,0-1,0 1,0-1,0 1,0 0,0 0,0 0,0-1,0 1,0 0,1 0,-1 0,0 0,1 0,-1 1,1-1,-1 0,1 0,0 0,-1 0,1 1,0-1,0 0,0 0,0 0,0 1,0-1,0 0,0 0,0 0,1 1,-1-1,0 0,1 0,-1 0,1 0,-1 0,1 0,0 1,-1-2,1 1,0 0,0 0,0 0,0 0,0 0,-1-1,2 1,-1 0,0-1,0 1,147 89,-42 8,-106-98,4 4,0-1,0 0,1 1,-1-2,1 1,0 0,0-1,-1 0,2 0,-1-1,0 1,0-1,0 0,1-1,-1 1,1-1,15-2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7:50.6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0 283,'267'25,"118"-22,-313-14,-55 5</inkml:trace>
  <inkml:trace contextRef="#ctx0" brushRef="#br0" timeOffset="289.852">113 565,'39'-5,"31"-1,9 0,-5 1,-9 2,-6 0,-10 2,-6 6,-7 1,-5 0,-3-1,-1-1,-5-2</inkml:trace>
  <inkml:trace contextRef="#ctx0" brushRef="#br0" timeOffset="823.338">480 1,'307'245,"-196"-125,-109-118,-1 0,1-1,-1 1,0 0,0 0,1-1,-1 1,0 0,-1 0,1 0,0 1,-1-1,1 0,-1 0,1 0,-1 0,0 0,0 1,0-1,0 0,-1 0,1 0,-1 0,1 0,-1 1,1-1,-1 0,0 0,0 0,0-1,0 1,-1 0,1 0,0-1,-1 1,1 0,-1-1,0 1,1-1,-1 0,0 0,0 0,0 0,0 0,0 0,0 0,-1 0,-30 12,9-4,0 1,1 1,0 1,0 1,2 1,-9 8,-42 33,-60 63,121-104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3:42.7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1,'5'0,"6"0,6 5,6 1,2 0,3-1,1-2,1-1,-1-1,0 0,0-1,0 0,0-1,-1 1,-5-5,-6-1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7:54.0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312 30,'-6'75,"-3"-1,-3 0,-3 0,-10 19,17-60,-2 1,-1-1,-2-1,-2 0,0 0,-2-2,-1 0,-2-1,-1-1,-24 25,10-28,18-17</inkml:trace>
  <inkml:trace contextRef="#ctx0" brushRef="#br0" timeOffset="522.041">87 510,'9'7,"0"0,0 0,1-1,0 0,0-1,1 0,0-1,-1 0,1-1,1 0,-1-1,0 0,1 0,-1-1,1-1,-1 0,1 0,-1-2,0 1,1-1,-1-1,0 0,0 0,0-1,-1-1,7-3,5-11,-1-1,-1-1,0-1,-2 0,-1-2,-1 0,0-1,-2 0,-1-1,-2 0,0-1,1-10,38-76,-4 8,-46 105,0 0,-1 0,1 0,0 0,0 0,-1 1,1-1,0 0,-1 0,1 0,0 0,-1 0,1 0,0 0,0 0,-1 0,1 0,0-1,-1 1,1 0,0 0,0 0,-1 0,1 0,0 0,0-1,-1 1,1 0,0 0,0 0,0-1,-1 1,1 0,0 0,0-1,0 1,0 0,-1 0,1-1,0 1,0 0,0 0,0-1,0 1,0 0,0-1,0 1,0 0,0-1,-18 26,6-6,2 0,1 0,0 1,1 0,1 0,1 1,-2 16,2-7,-2 5,2-1,1 1,1 0,2 0,2 0,1 1,5 30,-3 73,-3-139,1-1,-1 1,1-1,0 1,-1 0,1-1,0 1,-1 0,1-1,0 1,0 0,0 0,-1 0,1 0,0 0,0 0,-1 0,1 0,0 0,0 0,-1 0,1 0,0 0,0 1,-1-1,1 0,0 1,0-1,-1 0,1 1,0-1,-1 1,1-1,-1 1,1-1,-1 1,1 0,-1-1,1 1,-1-1,1 1,-1 0,0 0,0-1,1 1,-1 0,0 0,0-1,0 1,1 0,-1 0,0-1,0 1,0 0,-1 0,1 0,9-15</inkml:trace>
  <inkml:trace contextRef="#ctx0" brushRef="#br0" timeOffset="1023.366">1018 426,'-27'5,"-78"28,103-33,1 1,0-1,0 1,0 0,-1 0,1 0,0 0,0 0,0 0,1 0,-1 0,0 0,0 0,0 0,1 1,-1-1,1 0,-1 0,1 1,-1-1,1 1,0-1,0 0,-1 1,1-1,0 0,0 1,1-1,-1 1,0-1,0 0,1 1,-1-1,1 0,-1 1,1-1,-1 0,1 0,0 1,-1-1,1 0,0 0,0 0,0 0,55 46,-40-35,-13-9,0 0,1 0,-1 0,-1 0,1 1,0-1,-1 1,1 0,-1 0,0 0,-1 0,1 0,-1 0,1 0,-1 1,-1-1,1 0,0 1,-1-1,0 0,0 1,-1-1,1 1,-1-1,0 0,0 1,0-1,0 0,-1 0,0 0,0 0,0 0,0 0,-1-1,1 1,-1-1,0 1,0-1,0 0,-1 0,1 0,-1-1,1 1,-1-1,0 0,0 0,0 0,0-1,0 1,-2-1,2 1,0 0,0 0,0 0,0-1,-1 0,1 1,0-2,-1 1,1 0,0-1,-1 0,1 0,-1 0,1-1,-1 0,1 1,0-2,0 1,-1 0,1-1,0 0,0 0,0 0,1 0,-1 0,0-1,1 0,0 0,-1 0,1 0,0 0,1-1,-1 1,1-1,-1 0,1 0,-6-18</inkml:trace>
  <inkml:trace contextRef="#ctx0" brushRef="#br0" timeOffset="2039.691">1215 652,'23'-109,"-19"93,1 0,1 0,1 0,0 1,1 0,0 0,1 1,1 0,0 1,1 0,1 1,0 0,0 0,1 1,1 1,10-6,-15 10,-7 3,0 0,0 1,1-1,-1 1,1-1,-1 1,1 0,0 0,0 0,0 0,0 1,0-1,1 1,-1 0,0 0,1 0,-1 0,0 1,1-1,-1 1,1 0,-1 0,1 0,-1 0,1 1,-1-1,0 1,1 0,-1 0,0 0,1 1,-1-1,0 1,0 0,0-1,0 1,-1 1,1-1,0 0,0 2,1 6,-1 1,0 0,-1-1,0 1,-1 0,0 0,-1 0,0 0,-1 0,0 0,-1 4,5 92,-3-106,0 0,0 0,1-1,-1 1,0 0,0 0,1 0,-1-1,1 1,-1 0,0 0,1-1,-1 1,1 0,0-1,-1 1,1-1,-1 1,1-1,0 1,-1-1,1 1,0-1,0 0,-1 1,1-1,0 0,0 1,0-1,0 0,-1 0,1 0,0 0,0 0,0 0,0 0,-1 0,1 0,0 0,0-1,0 1,-1 0,1-1,0 1,0 0,0-1,-1 1,1-1,0 1,-1-1,1 1,-1-1,1 0,0 1,35-37,-35 35,17-20,2-4,1 1,1 1,1 1,1 1,14-10,-17 16,-15 11,-1 0,1 1,0-1,0 1,0 1,0-1,1 1,-1 0,1 0,0 1,0 0,0 0,0 1,1 0,-6 1,0 0,0 1,-1-1,1 1,0-1,-1 1,1 0,0 0,-1-1,1 1,-1 0,1 1,-1-1,0 0,1 0,-1 1,0-1,0 0,0 1,0-1,0 1,0 0,0-1,-1 1,1 0,-1-1,1 1,-1 0,1 0,-1-1,0 1,0 0,0 0,0 0,0 0,-9 65,-25 52,33-118,0 0,0 0,0 0,1 0,-1 0,0 0,0 0,1 1,-1-1,1 0,-1 1,1-1,0 0,-1 0,1 1,0-1,0 1,0-1,0 0,0 1,0-1,0 0,0 1,1-1,-1 0,0 1,1-1,-1 0,1 1,0-1,-1 0,1 0,0 0,0 0,0 0,0 0,0 0,0 0,0 0,0 0,0 0,0-1,0 1,1 0,-1-1,0 1,0-1,1 1,-1-1,0 0,1 0,-1 1,0-1,1 0,-1 0,1 0,-1 0,0-1,1 1,-1 0,0-1,1 1,-1 0,0-1,0 0,1 1,-1-1,0 0,1 0,10-9</inkml:trace>
  <inkml:trace contextRef="#ctx0" brushRef="#br0" timeOffset="2657.322">2373 285,'-12'-1,"0"1,1 1,-1 0,0 0,1 1,0 1,-1 0,1 0,0 1,0 1,1 0,-1 0,1 1,0 0,1 1,-1 0,2 1,-1 0,1 0,0 1,0 0,1 0,0 0,1 1,0 0,1 1,0-1,0 1,1 0,1 0,0 1,-1 7,4-16,0-1,0 1,0-1,0 0,0 1,1-1,-1 0,1 0,0 1,-1-1,1 0,0 0,1 0,-1 0,0 0,0 0,1 0,-1 0,1 0,0-1,-1 1,1-1,0 1,0-1,0 0,0 1,0-1,0 0,1-1,-1 1,0 0,0 0,1-1,-1 0,2 1,82-15,-64 1,-1-1,0-1,-1-2,-1 0,-1 0,8-12,59-52,-62 61,61-34,-82 55,1 0,-1 0,1 0,-1 1,0-1,1 1,-1-1,0 1,0 0,0 0,0 0,-1 0,1 0,-1 1,1-1,-1 0,0 1,1-1,-1 1,0-1,-1 1,1 0,0-1,-1 1,0 0,1 0,-1-1,0 1,-1 0,1 0,0-1,-1 1,1 0,-1-1,0 1,-1 1,-47 234,9 14,36-209,2-3,-2-1,-2 0,-2 0,-1-1,-2 0,-1 0,-9 15,-59 38,78-89,0 0,0 0,-1 0,1-1,-1 1,1-1,-1 1,0-1,1 0,-1 0,0 0,0-1,1 1,-1-1,0 1,0-1,0 0,0 0,0-1,0 1,0 0,1-1,-1 0,0 1,0-1,1 0,-1-1,0 1,1 0,-1-1,1 1,0-1,-1 0,1 0,0 0,0 0,0 0,0-1,0 0,-3-8,0-1,0 1,2-1,-1 0,2 0,-1-1,2 1,-1 0,2-1,0 1,0-1,1 1,2-9,1-2,2 0,0 1,1-1,1 2,1-1,1 1,2-2,-1 4,1 1,1 0,0 1,1 1,1 0,1 1,10-8,-7 6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7:57.0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1 866,'33'-5,"17"-1,3 0,-1 1,-6 2,-5 0,-5 2,-4 1,-2-5,-2-1,-11 0,-7 6,-11 3,-10 6,-3 1</inkml:trace>
  <inkml:trace contextRef="#ctx0" brushRef="#br0" timeOffset="248.538">1 1064,'38'0,"22"-5,7-1,-5 0,-7 1,-8 1,-8 2,-5 1,-9 5,-4 3,0-1,-4-1</inkml:trace>
  <inkml:trace contextRef="#ctx0" brushRef="#br0" timeOffset="1601.988">762 1092,'40'-137,"-29"109,1 1,1 0,2 1,1 0,1 2,1 0,1 0,1 2,5-4,-24 24,0 1,0-1,-1 1,1 0,0-1,1 1,-1 0,0-1,0 1,0 0,1 0,-1 0,1 0,-1 0,1 1,-1-1,1 0,-1 1,1-1,0 1,-1-1,1 1,0 0,-1 0,1 0,0 0,-1 0,1 0,0 0,-1 0,1 1,0-1,-1 1,1-1,0 1,-1 0,1-1,-1 1,1 0,-1 0,0 0,1 0,-1 0,0 1,0-1,0 0,0 0,0 1,0-1,0 1,0 0,24 133,-10-24,-14-110,-1-1,1 1,-1 0,1 0,-1 0,1-1,-1 1,1 0,0 0,-1-1,1 1,0-1,0 1,0-1,-1 1,1-1,0 1,0-1,0 0,0 1,0-1,0 0,0 0,0 0,0 0,-1 0,1 0,0 0,0 0,0 0,0 0,0 0,0-1,0 1,0 0,0-1,0 1,-1 0,1-1,0 0,0 1,0-1,-1 1,1-1,0 0,-1 1,1-1,-1 0,1 0,0 1,-1-1,35-43,-34 43,206-308,-207 307,1 1,-1-1,1 1,0-1,0 1,0-1,0 1,0-1,0 1,0 0,0-1,0 1,1 0,-1 0,0 0,1 0,-1 0,1 0,-1 1,1-1,-1 0,1 1,0-1,-1 1,1 0,0-1,-1 1,1 0,0 0,-1 0,1 0,0 0,0 1,-1-1,1 1,0-1,-1 1,1-1,-1 1,1 0,-1-1,1 1,-1 0,1 0,-1 0,0 1,0-1,1 0,-1 0,0 1,0-1,0 0,0 2,3 13,-1 0,0 1,-2-1,0 1,0 0,-2-1,0 1,-1 0,0 30,11 84,-3-113</inkml:trace>
  <inkml:trace contextRef="#ctx0" brushRef="#br0" timeOffset="2330.37">1806 274,'2'11,"0"0,0 1,1-1,1 0,0-1,0 1,1-1,0 1,2 1,10 23,32 142,-33-82,-16-94,0-1,0 1,0-1,0 1,0-1,0 1,1-1,-1 1,0-1,0 1,0-1,1 1,-1-1,0 1,1-1,-1 0,0 1,1-1,-1 1,1-1,-1 0,1 0,-1 1,1-1,-1 0,1 0,-1 0,1 1,-1-1,1 0,-1 0,1 0,-1 0,1 0,-1 0,1 0,-1 0,1 0,-1 0,1 0,-1 0,1-1,-1 1,1 0,-1 0,1 0,-1-1,1 1,-1 0,0-1,1 1,-1 0,1-1,-1 1,0-1,1 1,-1 0,0-1,0 1,1-1,-1 1,0-1,0 1,0-1,1 1,21-40,-19 34,89-171,-30 35,-8 50,-45 87</inkml:trace>
  <inkml:trace contextRef="#ctx0" brushRef="#br0" timeOffset="2899.847">2343 48,'78'-23,"-53"20,8-4,67-7,-97 14,0 0,0 0,0 0,0 1,0-1,0 1,0-1,-1 1,1 0,0 0,0 1,-1-1,1 1,0-1,-1 1,0 0,1 0,-1 0,0 0,0 0,0 0,0 1,-1-1,1 1,-1-1,1 1,-1-1,0 1,1 2,-3 1,1 0,-2-1,1 1,0 0,-1-1,0 1,-1-1,1 1,-1-1,0 0,0 0,0 0,-1-1,0 1,0-1,0 0,-1 0,1 0,-1 0,0-1,-2 2,1-1,-148 105,153-107,-1 0,1 1,0-1,0 0,0 0,0 1,0-1,0 0,1 1,-1-1,1 0,0 1,0-1,0 1,0-1,0 1,0-1,1 1,-1-1,1 0,0 1,-1-1,1 0,0 1,0-1,1 0,-1 0,0 0,1 0,-1 0,1 0,0-1,0 1,-1 0,1-1,0 1,0-1,0 0,1 0,-1 0,0 0,0 0,1 0,-1 0,1-1,-1 1,0-1,1 0,-1 0,1 0,-1 0,1 0,-1 0,0-1,2 1,256 10,-177 10,-59-12</inkml:trace>
  <inkml:trace contextRef="#ctx0" brushRef="#br0" timeOffset="3249.937">1693 809,'459'28,"-215"-53,-40-7,-178 32,-2 0</inkml:trace>
  <inkml:trace contextRef="#ctx0" brushRef="#br0" timeOffset="3986.109">1976 1121,'0'37,"2"-13,-1 0,-1 1,-2-1,0 1,-1-1,-2 0,0 0,-2-1,-1 0,-5 12,13-34,0 0,0 1,-1-1,1 0,0 1,-1-1,1 0,0 0,-1 1,0-1,1 0,-1 0,0 0,0 0,1 0,-1 0,0 0,0 0,0 0,0 0,0 0,0-1,-1 1,1 0,0-1,0 1,0-1,-1 1,1-1,0 0,-1 0,1 1,0-1,-1 0,1 0,0 0,-1 0,1 0,0-1,-1 1,1 0,0-1,0 1,-1-1,1 1,0-1,0 1,0-1,0 0,0 0,0 0,0 1,0-1,0 0,0 0,0 0,0 0,1-1,-1 1,0 0,1 0,-1 0,1-1,-1 1,1 0,0 0,-1-1,1 1,0-1,2-14,1 0,0 1,1-1,1 1,0 0,1 0,1 0,0 1,1 0,1 0,9-10,7-9,3 0,0 3,2 0,1 2,2 1,16-9,-40 27,2 1,-1 1,1 0,1 0,-1 1,1 0,0 1,0 1,0-1,1 2,0 0,0 1,-1 0,1 1,0 0,0 1,1 0,-1 1,-1 1,1 0,4 2,-14-3,-1 1,1-1,0 1,-1 0,0 0,1 0,-1 0,0 0,0 1,0-1,-1 1,1-1,-1 1,1 0,-1-1,0 1,0 0,0 0,0 0,0 0,-1 0,1 0,-1 0,0 0,0 0,0 0,-1 1,1-1,-1 0,1 0,-1 0,0 0,-40 93,27-79,-1 1,0-2,-1 0,-1-1,-1 0,0-1,0-2,-2 0,1 0,-1-2,-1-1,0 0,0-1,-1-2,0 0,-3-1,26-4,0-1,0 1,-1-1,1 1,0-1,0 1,-1 0,1-1,0 1,-1 0,1 0,0-1,-1 1,1 0,-1 0,0 0,1 0,-1 0,0 0,1 0,-1 0,0 0,0 0,0 0,0 0,0 0,0 0,0 0,0 0,0-1,0 1,-1 0,1 0,0 0,-1 0,1 0,-1 0,1 0,-1 0,1-1,-1 1,0 0,1 0,-1-1,0 1,1 0,-1-1,0 1,0-1,0 1,0-1,1 1,-1-1,0 0,0 1,0-1,0 0,0 0,0 0,0 0,0 0,0 0,0 0,0 0,0 0,0 0,0 0,-1-1,125 86,51 78,-170-158,1 0,1 0,-1 0,1-1,-1 0,1 0,0-1,1 1,-1-1,1-1,-1 1,1-1,6 1,9 1</inkml:trace>
  <inkml:trace contextRef="#ctx0" brushRef="#br0" timeOffset="6502.975">1920 1431,'0'5,"0"6,0 6,-5 0,-2 3,1 1,1 3,1 2,2 2,1 0,1 0,-1 1,-3-5,-2-6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0:43.98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30,'57'17,"1"-2,0-3,1-3,0-2,1-3,-1-3,1-2,9-3,33 2,86 2,321-12,-315-2,1 9,153 17,118 33,-165-14,527-33,-631-26,-5 16,38-3,-105 13,137-25,285-3,-122 32,-312 8,111-3,-78-21,0 8,117 9,46 25,-72-30,43-54,-256 55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0:44.97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1 131,'538'-47,"-201"25,-157 10,119 9,-10 1,103-24,626 25,-885-16,-116 19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0:50.4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310 310,'-16'432,"-19"-263,-22-39,53-122</inkml:trace>
  <inkml:trace contextRef="#ctx0" brushRef="#br0" timeOffset="634.912">0 338,'23'-27,"1"0,1 1,2 1,0 2,1 1,2 1,0 1,13-5,-16 8,0 2,1 0,1 2,0 1,1 1,0 1,0 2,1 1,0 2,0 1,1 1,-1 2,1 1,0 1,-22 0,0 1,0 0,-1 1,1 0,0 0,-1 1,0 0,0 0,0 1,0 1,-1-1,0 1,0 1,0 0,-1 0,0 0,0 1,-1 0,0 0,-1 0,1 1,0 2,-6-1,0 0,0 0,-1-1,0 1,0 0,-1-1,-1 1,1-1,-1 0,-1 0,0 0,0 0,-1 0,0-1,-1 0,1 0,-2 0,1-1,-1 0,0 0,0-1,-21 22,-1-2,-1-1,-1-1,-1-1,-1-2,0-2,-2-1,0-1,-23 6,-47 26,104-47,1-1,-1 0,0 1,1-1,-1 1,1 0,-1-1,1 1,0-1,0 1,0 0,0-1,0 1,0-1,0 1,0 0,1-1,-1 1,0-1,1 1,0-1,-1 1,1-1,0 1,0-1,-1 0,1 1,0-1,1 0,-1 0,0 0,0 0,0 0,1 0,-1 0,0 0,1 0,-1-1,1 1,0 0,4 4,38 38,126 102,-55-68,-98-69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1:11.45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55,'99'7,"0"-5,0-4,0-4,47-11,-100 12,87-12,0 6,1 5,0 7,16 7,399 39,-99-18,-52-19,-250 2,1-6,2-7,-64 0,155-27,378 29,-394-29,40 16,-167 0,0 5,0 4,38 6,4-1,1078-2,-993 29,-1-31,-37-24,388 25,467 1,-846 27,29 4,544-32,1727 1,-2214-28,-73 15,-83 1,1 5,85 9,-66-1,-75-7,-53 6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1:17.5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317 1,'-27'54,"1"-11,-2-1,-2-1,-2-2,-5 2,-81 71,99-98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1:18.4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210 188,'0'45,"1"-8,-1 0,-1-1,-3 1,-1-1,-1 0,-6 15,2-20,-2-1,0 0,-2-1,-2-1,-5 8,-59 98,63-82,31-53,-5-7</inkml:trace>
  <inkml:trace contextRef="#ctx0" brushRef="#br0" timeOffset="717.017">97 498,'0'6,"1"0,-1 0,2 0,-1-1,0 1,1-1,0 1,1-1,-1 0,1 0,0 0,0 0,1 0,-1-1,1 1,0-1,0 0,1 0,-1 0,1-1,0 0,0 0,0 0,0 0,0-1,1 0,-1 0,1 0,-1-1,1 0,0 0,0 0,0-1,-1 0,1 0,0 0,0-1,0 1,0-2,5-5,0 0,-1-1,0 0,0-1,-1 0,0 0,-1-1,0-1,0 1,-1-1,-1 0,0-1,0 1,-1-1,-1 0,0-1,1-4,16-33,109-206,-98 127,-50 150,-18 144,30 148,-6-243,8-58,1-1,1 1,0 0,1 0,0 0,1 0,0 0,1 0,1 3,3 3</inkml:trace>
  <inkml:trace contextRef="#ctx0" brushRef="#br0" timeOffset="7549.837">887 498,'-38'-16,"30"17,0-1,0 1,1 1,-1-1,0 1,1 1,-1-1,1 1,0 1,0-1,0 1,0 0,1 1,-1-1,1 2,0-1,1 0,-3 4,7-7,1 1,-1-1,1 1,0-1,0 0,0 1,0-1,0 1,0-1,1 0,-1 1,1-1,0 1,-1-1,1 0,0 0,1 0,-1 1,0-1,0 0,1-1,-1 1,1 0,0 0,0 0,0-1,-1 1,1-1,1 0,-1 0,0 1,0-1,0 0,1-1,0 1,20 19,-20-18,-1 0,0 0,0 0,0 0,0 0,-1 0,1 1,-1-1,1 1,-1-1,0 1,0 0,0 0,0-1,0 1,-1 0,1 0,-1 0,0 0,0-1,0 1,0 0,0 0,-1 0,1 0,-1 0,0-1,0 1,0 0,0-1,0 1,-1 0,1-1,-1 0,0 1,1-1,-1 0,0 0,0 0,-1 0,1 0,0 0,-1-1,1 1,-1-1,1 0,-1 1,1-1,-1 0,0-1,-1 1,-74-1,58-7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1:44.33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0 131,'88'1,"226"-13,199-35,-19-8,-380 38,-98 29,-17-2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1:49.91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0 114,'1'-2,"1"0,-1 1,1-1,-1 0,1 0,0 1,0-1,-1 1,1 0,0-1,1 1,-1 0,0 0,0 0,0 1,0-1,1 0,-1 1,0 0,1-1,-1 1,0 0,1 0,-1 0,1 1,0-2,141 24,-30 5,93 3,47-42,35-25,56 25,-255 12,186 28,520-30,-560-26,-60 15,-76 0,0 5,0 4,32 7,11-2,3838-2,-3454 27,827-27,114 0,-865-25,800-35,-461 32,-238 28,-636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3:43.0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0,'10'0,"7"0,7 0,3 0,2 0,1 0,0 0,0 0,0 0,-1 0,0 0,-1 0,-5 0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2:03.3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243 255,'31'-21,"-12"6,0 1,1 1,1 0,0 2,0 0,1 2,1 0,-1 1,1 2,1 0,-1 1,1 2,-18 2,-1 0,1 1,-1-1,1 1,0 1,-1-1,1 1,-1 0,1 0,-1 0,1 1,-1 0,0 0,0 1,0-1,0 1,0 0,-1 0,1 1,-1-1,0 1,0 0,0 0,0 0,-1 1,3 3,1 8,-1 0,0 1,-1-1,-1 1,0 1,-1-1,-1 0,-1 1,-1-1,0 0,-1 1,-1 5,0 16,-29 264,32-203,-39-166,33 57,-1 0,1 1,-2 0,1 0,-1 0,0 1,-1 0,0 1,0-1,0 1,-1 1,0 0,0 0,0 1,0 0,-1 0,0 1,0 0,0 1,0 0,0 1,0 0,0 0,-1 1,1 1,-14 6,1 0,1 2,0 1,0 1,0 0,2 2,0 0,0 2,1 0,1 1,0 0,-1 4,15-16,-21 19,1 1,1 1,1 1,1 1,-12 20,19-22</inkml:trace>
  <inkml:trace contextRef="#ctx0" brushRef="#br0" timeOffset="520.618">384 536,'424'-125,"-306"101,-117 24,0 0,-1-1,1 1,0 0,-1 0,1 0,0 0,0 0,0 0,-1 0,1 0,0 0,0 0,-1 0,1 0,0 1,-1-1,1 0,0 0,0 1,-1-1,1 1,-1-1,1 0,0 1,-1-1,1 1,-1 0,1-1,-1 1,1-1,-1 1,0 0,1-1,-1 1,0 0,1-1,-1 1,0 0,0 0,0-1,1 1,-1 0,0 0,0-1,0 1,0 0,-1 0,1-1,0 1,0 0,0 0,0-1,-1 1,1 0,0-1,-1 1,1 0,-1-1,1 1,-1 0,1-1,-1 1,1-1,-1 1,0-1,-1 7,-16 49,12-44,1 0,1 0,0 1,1-1,0 1,1-1,1 1,0 0,0 0,1 0,1 0,0 1,5 5</inkml:trace>
  <inkml:trace contextRef="#ctx0" brushRef="#br0" timeOffset="5105.935">1146 593,'5'-5,"1"4,0 6,4 2,0 6,-2 4,-2 5,-7 3,-3 2,-6 2,4-10,3-12,1-7</inkml:trace>
  <inkml:trace contextRef="#ctx0" brushRef="#br0" timeOffset="5336.573">1202 198,'-9'5,"1"1,7 0,4-1</inkml:trace>
  <inkml:trace contextRef="#ctx0" brushRef="#br0" timeOffset="6118.432">1513 452,'0'-14,"0"22,-1 24,-47 148,23-103,14-61,14-47,10-9,0 1,3 1,1 0,2 1,20-28,-39 64,0 1,0-1,0 1,0-1,0 1,0-1,0 1,0-1,0 1,0 0,0-1,0 1,0-1,1 1,-1-1,0 1,0 0,1-1,-1 1,0-1,1 1,-1 0,0-1,1 1,-1 0,0 0,1-1,-1 1,1 0,-1 0,0 0,1-1,-1 1,1 0,-1 0,1 0,-1 0,1 0,-1 0,1 0,-1 0,1 0,-1 0,0 0,1 0,-1 0,1 0,-1 1,1-1,-1 0,1 0,-1 0,0 1,1-1,-1 0,1 1,-1-1,0 0,1 1,-1-1,0 0,0 1,1-1,-1 1,4 33,-3-23,-1-2,0 1,1-1,0 0,1 1,0-1,0 0,1 0,0 0,1 0,0-1,0 1,1-1,0 0,0 0,1-1,0 1,1-1,-1-1,1 1,0-1,1 0,0-1,0 0,6 3,-10-7,0-1,1 0,-1 0,0 0,0-1,0 1,0-1,0 0,0 0,0-1,0 1,0-1,-1 0,1 0,-1 0,1 0,-1 0,0-1,0 0,0 0,0 0,0 0,0 0,0-1,53-87,-22 4,-28 62</inkml:trace>
  <inkml:trace contextRef="#ctx0" brushRef="#br0" timeOffset="6670.67">2247 424,'-18'11,"2"0,-1 2,2 0,0 0,0 1,1 1,1 0,1 1,0 1,1 0,-1 2,11-16,-1 0,1 0,0-1,-1 1,2 0,-1 0,0 0,0 0,1 0,0 0,0 0,-1 1,2-1,-1 0,0 0,1 0,-1 0,1 0,0 0,0 0,0 0,0-1,1 1,-1 0,1 0,0-1,0 1,0-1,0 0,0 0,0 1,0-1,1 0,-1-1,1 1,0 0,-1-1,1 0,0 1,0-1,0 0,0 0,0-1,0 1,0-1,0 1,6-1,0 1,0-1,-1 0,1-1,0 0,0 0,0-1,-1 0,1-1,-1 1,0-2,1 1,-2-1,1-1,0 1,-1-1,0-1,0 1,4-5,5-5,-1 0,-1-1,0-1,-1-1,0 0,-2-1,5-9,7-16,-1-1,-2-1,-3-1,8-31,-23 68,-1-1,1 1,-1 0,-1 0,0 0,-1 0,0 0,0-1,-1 1,0 0,-1 1,0-1,-1 0,0 1,0 0,-1 0,0 0,0 0,-1 1,-1 0,1 0,-7-5,9 10,0 0,-1 1,1 0,0 0,-1 0,1 1,-1-1,1 1,-1 0,0 1,1-1,-1 1,0 0,0 0,0 0,1 1,-1-1,0 1,1 0,-1 1,1-1,-1 1,1 0,0 0,-1 0,1 0,0 1,-1 1,-6 3,1 1,-1 0,2 0,-1 1,1 1,1-1,0 1,0 1,1-1,-1 3,0 0,1 1,1 0,0 1,1-1,0 1,1 0,1 1,0-1,1 0,1 1,0 0,1-1,2 11,6-7,0 0,2-1,0 0,1 0,1-1,1-1,0 0,1-1,0 0,2-1,-1 0,2-2,0 0,15 9,-4-4,0-1,0-1,2-2,-1 0,2-2,0-2,24 5,-30-9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2:16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0 143,'34'7,"1"-1,-1-2,1-2,-1-1,1-1,0-2,-1-2,0-1,0-1,0-2,15-6,-43 12,0 0,-1-1,1 0,-1 1,1-1,-1-1,0 1,-1-1,1 0,-1 0,1-1,-1 1,0-1,-1 0,1 0,-1 0,0 0,0-1,-1 1,1-1,-1 0,-1 1,1-1,-1-2,-1 8,1-1,-1 1,0-1,0 1,0-1,0 1,0-1,-1 1,1-1,0 1,0-1,0 1,0 0,0-1,-1 1,1-1,0 1,0-1,-1 1,1 0,0-1,-1 1,1 0,0-1,-1 1,1 0,-1 0,1-1,0 1,-1 0,1 0,-1-1,1 1,-1 0,1 0,-1 0,1 0,-1 0,1 0,-1 0,1 0,0 0,-1 0,1 0,-1 0,1 0,-1 0,1 1,-1-1,1 0,-1 0,1 0,0 1,-1-1,1 0,-1 1,1-1,0 0,-1 1,1-1,0 0,-1 1,1-1,0 0,0 1,0-1,-1 1,1-1,0 1,0-1,-22 31,8 7,1 1,3 1,1 0,1 0,3 0,1 1,3 0,0 0,6 35,-4-18,-1-39,2 35,-3-1,-2 0,-3-1,-4 15,7-53,0 0,-1 0,-1 0,0-1,0 1,-2-2,0 1,0-1,-1 0,0 0,-1-1,-1 0,0 0,0-1,-1-1,0 0,0 0,-4 0,10-4,0-1,-1 0,0-1,0 1,0-1,0 0,-1-1,1 1,-1-1,1-1,-1 1,0-1,0 0,0-1,0 1,1-1,-1-1,0 1,0-1,0-1,1 1,-1-1,0 0,1 0,0-1,-1 0,1 0,0-1,1 1,-1-1,-2-3,5 3,0-1,0 0,0-1,1 1,-1 0,1-1,1 1,-1-1,1 0,0 1,0-1,1 0,0 0,0 0,0 0,0 1,1-1,0 0,0 0,1 1,0-3,53-113,-32 86,2 2,2 0,1 2,1 0,2 3,32-24,-54 44,1 1,0 1,0 0,1 0,-1 1,2 0,-1 1,0 0,1 1,-1 0,1 1,0 1,0-1,3 2,10 0</inkml:trace>
  <inkml:trace contextRef="#ctx0" brushRef="#br0" timeOffset="357.588">847 481,'-12'3,"-1"0,1 0,0 2,0-1,1 2,-1-1,1 2,0-1,1 2,-1-1,1 1,1 1,0 0,0 0,-4 6,12-13,0 0,-1 1,1-1,0 1,0-1,0 1,1-1,-1 1,1 0,-1-1,1 1,0 0,0 0,0-1,0 1,0 0,1-1,-1 1,1-1,0 1,0 0,0-1,0 1,0-1,1 0,-1 1,1-1,-1 0,1 0,0 0,0 0,0 0,0 0,0-1,0 1,0-1,1 1,-1-1,0 0,3 1,3 2,1 0,-1-1,1 0,0 0,-1-1,1 0,1-1,-1 0,0 0,0-1,8-1,-5 1,0-1,1-1,-1 0,0-1,0-1,-1 1,1-2,-1 1,0-2,0 0,0 0,-1-1,0 0,0 0,-1-1,0-1,0 0,-1 0,0 0,-1-1,0 0,0-1,-1 1,3-9,-8 14,-1 0,1 0,-1 1,0-1,0 0,-1 0,0 0,0 0,0 1,0-1,-1 0,1 1,-1-1,-1 1,1 0,0-1,-1 1,0 0,0 1,0-1,-1 0,1 1,-1 0,1 0,-3-1,-3-3,0 0,-1 1,0 0,0 1,0 0,-1 0,0 1,0 1,0 0,-3 0,1 2,-1 0,1 2,0-1,-1 2,1 0,0 0,0 2,0-1,1 1,-1 1,1 1,0-1,0 2,1 0,0 0,0 1,0 0,1 1,1 0,-1 1,1 0,1 0,0 1,-1 3,-4 7</inkml:trace>
  <inkml:trace contextRef="#ctx0" brushRef="#br0" timeOffset="723.132">1214 565,'28'60,"-28"-59,1 0,-1 0,1 0,0-1,0 1,-1 0,1 0,0-1,0 1,0 0,0-1,0 1,0-1,0 1,0-1,0 1,0-1,0 0,0 0,0 1,0-1,0 0,0 0,0 0,0 0,0 0,1 0,-1-1,0 1,0 0,0 0,0-1,0 1,0-1,0 1,0-1,0 1,0-1,-1 0,1 1,0-1,0 0,0 0,-1 1,1-1,0 0,-1 0,1 0,-1 0,1 0,-1 0,1 0,-1 0,0 0,1-1,87-130,-78 120,1 1,1 1,-1-1,2 2,-1 0,1 0,0 1,1 1,0 0,9-2,1 4,-6 6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2:13.0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0 282,'5'4,"0"0,1 0,0 0,-1-1,1 0,0 0,0-1,1 1,-1-1,1-1,-1 1,1-1,-1 0,1-1,0 1,-1-1,1-1,0 1,-1-1,1 0,-1-1,1 0,-1 0,0 0,0 0,6-4,6-8,-1 0,0-1,-1-1,-1 0,-1-2,0 1,-1-2,9-17,-22 35,0 0,0 0,0 0,1 0,-1 0,0 0,0 0,1 0,-1 0,1 0,-1 0,1 0,-1 0,1 0,-1 0,1 0,0 0,-1 0,1 1,0-1,0 0,0 1,0-1,0 0,-1 1,1-1,0 1,0-1,1 1,-1 0,0-1,0 1,0 0,0 0,0 0,0 0,0 0,0 0,0 0,0 0,0 0,0 1,1-1,-1 0,0 1,0-1,0 1,0-1,-1 1,1-1,0 1,0-1,0 1,0 0,0 0,16 101,9 108,22 35,-28-208,-20-37,0 1,1-1,-1 1,1-1,-1 1,1-1,-1 0,1 1,0-1,-1 0,1 1,-1-1,1 0,0 1,-1-1,1 0,0 0,-1 0,1 0,0 0,-1 0,1 0,0 0,-1 0,1 0,0 0,-1 0,1-1,0 1,-1 0,1 0,0-1,-1 1,1 0,-1-1,1 1,-1 0,1-1,-1 1,1-1,-1 1,1-1,-1 1,0-1,1 0,-1 1,0-1,1 1,-1-1,0 0,0 1,0-1,1 0,-1 1,0-1,0 0,0 1,68-200,96-251,-151 405,-13 40,-3 7</inkml:trace>
  <inkml:trace contextRef="#ctx0" brushRef="#br0" timeOffset="847.424">762 734,'-42'54,"76"-130,-23 57,2 1,0 0,0 1,2 1,0 0,1 1,1 0,8-5,-24 19,0 0,0 0,1 0,-1 0,0 0,1 0,-1 0,1 0,0 1,-1-1,1 0,-1 1,1 0,0-1,-1 1,1 0,0 0,0 0,-1 0,1 0,0 0,-1 0,1 1,0-1,-1 1,1-1,0 1,-1-1,1 1,-1 0,1 0,-1 0,1 0,-1 0,0 0,0 0,1 0,-1 1,0-1,0 1,0-1,0 0,-1 1,1-1,0 1,0 0,-1-1,1 1,-1 0,0-1,1 1,-1 0,0-1,0 1,0 1,6 135,-6-137,0 0,0 0,1-1,-1 1,0 0,0 0,1 0,-1 0,0 0,1-1,-1 1,1 0,-1 0,1-1,-1 1,1 0,0-1,-1 1,1-1,0 1,0-1,-1 1,1-1,0 1,0-1,0 0,-1 1,1-1,0 0,0 0,0 1,0-1,0 0,0 0,-1 0,1 0,0 0,0-1,0 1,0 0,0 0,0 0,-1-1,1 1,0-1,0 1,0 0,-1-1,1 1,0-1,0 0,-1 1,1-1,-1 0,42-37,-39 34,15-16,-6 5,0 1,1 0,0 1,1 1,1 0,0 1,0 0,1 1,7-2,-22 11,1 0,-1 1,0-1,1 1,-1-1,1 1,-1-1,1 1,-1 0,1 0,-1 0,1 0,-1 0,1 0,-1 0,1 0,-1 0,1 1,-1-1,0 1,1-1,-1 1,1 0,-1-1,0 1,0 0,1 0,-1 0,0 0,0 0,0 0,0 0,0 0,0 1,0-1,-1 0,1 0,0 1,-1-1,1 1,-1-1,1 0,-1 1,-2 66,-36 22,23-65</inkml:trace>
  <inkml:trace contextRef="#ctx0" brushRef="#br0" timeOffset="1476.528">1665 565,'-14'1,"-1"2,1 0,0 0,0 2,0 0,1 0,-1 1,1 1,1 0,-1 1,1 0,1 1,0 0,0 1,0 0,1 1,1 0,-4 6,-11 8,-1-10,24-32,24-9,0 1,2 1,0 1,2 1,0 1,1 2,6-2,12-11,-44 30,-1 1,0-1,1 0,-1 1,1-1,-1 1,1 0,0-1,0 1,-1 0,1 0,0 0,0 0,0 1,0-1,0 0,0 1,1-1,-1 1,0 0,0 0,0 0,0 0,0 0,0 0,1 1,-1-1,0 1,0-1,0 1,0 0,0 0,0 0,0 0,-1 0,1 0,0 0,0 1,-1-1,1 0,-1 1,1 0,0 1,17 90,13 63,-29-125,-7-25</inkml:trace>
  <inkml:trace contextRef="#ctx0" brushRef="#br0" timeOffset="1694.851">1524 592,'34'0,"20"5,6 2,-2-1,-7-1,-11 3,-9 1,-8-2</inkml:trace>
  <inkml:trace contextRef="#ctx0" brushRef="#br0" timeOffset="2064.782">2399 424,'-30'39,"-2"-1,-1-1,-2-2,-6 3,-23 23,59-55,0-1,-1 0,0-1,0 0,0 1,0-2,-1 1,1-1,-1 0,0 0,0-1,0 0,0 0,0-1,-1 0,-6-3</inkml:trace>
  <inkml:trace contextRef="#ctx0" brushRef="#br0" timeOffset="2309.838">2089 452,'9'14,"14"20,6 8,0 2,-2-2,0-7,-4-6,-2-7,1-3,1-5,-4 1,1-3,-4-3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2:17.8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1 331,'154'-193,"-115"149,33-49,-72 94,0-1,0 0,0 1,0-1,0 1,1-1,-1 1,0-1,0 0,0 1,1-1,-1 0,0 1,1-1,-1 0,0 1,1-1,-1 0,0 1,1-1,-1 0,1 0,-1 0,0 1,1-1,-1 0,1 0,-1 0,1 0,-1 0,0 0,1 0,-1 0,1 0,-1 0,1 0,-1 0,1 0,-1 0,0 0,1 0,-1-1,1 1,-1 0,1 0,-1 0,0-1,1 1,-1 0,0-1,1 1,-1 0,0-1,1 1,-1 0,0-1,0 1,0-1,1 1,-1 0,0-1,0 1,0-1,0 39,-13 19,11-50,-1-1,1 0,1 1,-1-1,1 1,0 0,1 0,-1-1,1 1,1 0,-1 0,1-1,1 1,-1 0,1-1,0 1,1 1,-1-3,1 0,-1 0,1 0,0-1,1 1,-1-1,1 1,0-1,0 0,0-1,1 1,-1-1,1 1,0-1,0-1,0 1,0-1,0 0,0 0,1 0,-1-1,1 0,-1 0,1 0,0-1,-1 0,1 0,0 0,-1-1,1 0,0 0,-1 0,0-1,1 1,-1-1,0-1,1 0,15-8,-1-2,0-1,-1 0,-1-1,0-1,-1-1,-1-1,-1 0,0-1,-1 0,-1-1,-1-1,-1-1,2-11,-14 21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2:18.1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188 0,'0'1,"-19"12,1 2,1 0,0 1,1 0,1 2,1 0,0 0,1 2,2-1,-1 1,-5 16,17-34,-1-1,0 1,1 0,-1-1,0 1,1 0,0 0,-1-1,1 1,0 0,0 0,0-1,0 1,0 0,1-1,-1 1,1 0,-1 0,1-1,-1 1,1 0,0-1,0 1,-1-1,1 1,0-1,1 0,-1 1,0-1,0 0,1 0,-1 0,0 0,1 0,-1 0,1 0,-1 0,1 0,0-1,-1 1,1-1,0 1,-1-1,1 0,0 1,1-1,81-16,-75 12,1 0,-1 0,0-1,-1 0,1-1,-1 0,0 0,0-1,-1 0,0 0,0-1,-1 0,0 0,0 0,-1-1,0 0,0 0,-1 0,0 0,-1-1,1-4,-4 10,0 0,0-1,-1 1,0 0,1-1,-2 1,1 0,0 0,-1 0,0 0,0 0,0 0,0 0,0 1,-1-1,0 1,0 0,0 0,0 0,0 0,-1 0,1 0,-1 1,1 0,-1 0,0 0,0 0,0 1,0-1,-1 1,1 0,0 0,0 1,-1-1,1 1,0 0,-1 0,1 0,0 1,-1-1,0 2,-15 3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2:18.8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330 1,'-249'120,"215"-89,34-30,-1 0,1 0,0 0,0 0,-1 0,1 0,0 0,0 0,0 0,0 0,0 0,1 0,-1 0,0 0,0 0,1 0,-1 0,0 0,1 0,-1 0,1-1,-1 1,1 0,0 0,-1 0,1-1,0 1,-1 0,1-1,0 1,0-1,0 1,-1-1,1 1,0-1,0 1,0-1,0 0,0 0,0 1,1-1,65 14,-62-14,-1-1,1 1,0 0,0 0,-1 0,1 1,0-1,-1 1,1 0,0 1,-1-1,0 1,1 0,-1 0,0 0,0 1,0-1,0 1,0 0,-1 0,1 0,-1 1,0-1,0 1,0 0,0 0,-1 0,0 0,1 0,-2 1,1-1,0 0,0 5,-4-1,-1 0,0 0,-1 0,1 0,-1-1,-1 1,0-1,0 0,0 0,-1-1,0 1,0-1,0-1,-1 1,0-1,0 0,0-1,-1 1,0-2,1 1,-1-1,-6 2,5-1,-76 35,70-36,3-4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2:19.2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1,'0'425,"-3"-392,0 0,-2 0,-2 0,-1-1,-1 0,-7 14,31-62,-4 5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2:19.5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58 552,'-19'38,"-2"14,3-4</inkml:trace>
  <inkml:trace contextRef="#ctx0" brushRef="#br0" timeOffset="186.963">87 242,'-5'5,"-1"1</inkml:trace>
  <inkml:trace contextRef="#ctx0" brushRef="#br0" timeOffset="605.668">454 382,'-21'12,"1"0,0 1,1 1,1 1,0 1,1 0,1 1,0 1,2 1,-7 9,20-26,-1 0,0 0,0 0,1 0,-1 0,1 1,0-1,-1 0,1 1,0-1,1 1,-1 0,0-1,1 1,-1 0,1-1,0 1,0 0,0-1,0 1,1 0,-1-1,1 1,-1 0,1-1,0 1,0-1,0 1,0-1,1 1,-1-1,1 0,-1 0,1 0,0 0,0 0,0 0,0 0,0 0,0-1,0 1,1-1,-1 0,0 1,1-1,2 0,6 1,0 0,0-2,0 1,0-1,0-1,0 0,0-1,0 0,0 0,0-1,-1-1,1 0,-1 0,0-1,0 0,-1-1,1 0,145-123,67-126,-166 149,-54 101,-1 0,1 1,-1-1,0 0,0-1,0 1,-1 0,1 0,-1 0,0 0,-1 0,0 0,1 0,-2 0,1 0,0 0,-1 0,0 0,0 0,-1 1,-1-4,-2 4,0 1,0 0,-1 1,1-1,0 1,-1 0,1 1,-1-1,0 1,1 1,-1-1,0 1,0 0,0 1,1 0,-1 0,0 0,1 1,-1 0,1 0,0 1,0-1,0 1,0 1,0-1,0 1,-1 1,0-1,-12 5,1 1,-1 1,2 1,0 0,0 2,1-1,1 2,1 0,0 1,0 1,2 0,0 0,1 1,-8 18,16-27,0-1,0 1,1 0,0-1,0 1,1 0,0 0,1 0,0 0,0 0,1 0,0 0,1 0,0 0,0 0,1-1,0 1,1-1,-1 0,2 0,-1 0,1 0,0-1,1 0,0 0,0 0,0-1,1 0,0 0,0 0,0-1,1 0,4 1,18 10,1-1,1-2,0-1,0-1,1-2,0-1,1-2,20 1,-43-6,-1 0,0 0,0-1,1-1,-1 1,0-2,0 1,0-2,0 1,0-1,0-1,-1 1,1-2,-1 1,5-5,5-7</inkml:trace>
  <inkml:trace contextRef="#ctx0" brushRef="#br0" timeOffset="5124.933">1131 439,'82'33,"-68"-27,1-1,0-1,0 0,0-2,1 1,-1-2,1 0,-1-1,1 0,-1-1,1-1,-1-1,0 0,1-1,-13 4,0-1,-1 0,1 0,0 0,-1 0,1-1,-1 1,1 0,-1-1,0 0,0 0,0 0,0 0,0 0,0 0,0 0,-1 0,1-1,-1 1,1-1,-1 1,0-1,0 0,0 1,-1-1,1 0,-1 0,1 1,-1-1,0 0,0 0,0 0,0 1,-1-1,1 0,-1 0,0 1,1-1,-1 0,-1 1,1-1,0 1,0-1,-1 1,0-1,1 1,-1 0,0 0,0 0,0 0,0 0,-1 1,0-2,-4-2,-1 0,1 0,-1 1,1 0,-1 1,0 0,-1 0,1 0,-1 1,1 0,-1 1,1 0,-1 0,0 1,0 0,1 1,-1 0,0 0,1 1,-1 0,1 0,0 1,-1 0,1 0,1 1,-1 0,0 1,1 0,0 0,0 0,1 1,-1 0,-2 4,-45 95,52-101,1 0,0 0,1 0,-1 0,1 0,0 0,0 0,0 0,0 1,1-1,-1 0,1 0,0 0,0 0,1 0,-1 0,1-1,0 1,0 0,0-1,1 0,-1 1,1-1,0 0,-1 0,2 0,0 0,115 45,-91-42,-1-1,1-1,1-2,-1-1,0-1,17-2,10 0,-31 2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5:40.3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161 16,'-2'1,"0"1,1-1,-1 1,0 0,0-1,1 1,-1 0,1 0,0 0,-1 0,1 0,0 0,0 0,0 0,1 1,-1-1,1 0,-1 1,1-1,-1 0,1 1,0-1,0 1,1 1,-2-1,-4 96,-11 58,-69 96,74-235,0-44,10 25,-2-17,1 0,1 0,1 0,0 1,1-1,1 0,1 0,0 1,1-1,1 1,1 0,4-8,2-15,119-240,-118 266,-12 46,-1-29,14 233,-9-215,1-1,0 1,1-1,2-1,0 1,0-1,2-1,1 0,0-1,1 0,1 0,4 3,-17-19,0 0,0 0,0 0,1 0,-1 0,0 0,0 0,0 0,1-1,-1 1,0 0,1-1,-1 1,1-1,-1 0,0 1,1-1,-1 0,1 0,-1 0,1 0,-1 0,1 0,-1 0,1-1,-1 1,0 0,1-1,-1 1,1-1,-1 0,0 1,0-1,1 0,-1 0,0 0,0 0,0 0,0 0,0 0,0 0,0 0,0 0,0-1,-1 1,1 0,0-1,-1 1,1 0,-1-1,0 1,1-1,-1 1,0-1,0-1,86-312,-84 307,1 1,-1 1,0 0,0 0,-1-1,0 1,0-1,-1 0,1 1,-1-1,-1 1,1-1,-1 0,0 1,-1-1,-1-5,-3 6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5:42.6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27 539,'-5'-15,"0"1,1-1,0 0,1 0,1 0,0-1,1 1,1 0,0-1,1 1,1-1,0 1,1 0,1 0,0 0,1 1,0-1,2 1,0 1,0-1,1 1,2-3,-8 13,7-12,0 0,1 1,0 0,1 1,0 0,1 1,11-9,-22 20,0 0,1 0,-1 1,0-1,0 0,0 1,1-1,-1 1,0-1,0 1,1 0,-1-1,1 1,-1 0,0 0,1 0,-1 0,0 0,1 0,-1 1,0-1,1 0,-1 1,0-1,1 1,-1-1,0 1,0 0,0-1,1 1,-1 0,0 0,0 0,0 0,0 0,0 0,-1 0,1 0,0 0,0 0,-1 0,1 1,-1-1,1 0,-1 0,1 1,-1-1,0 1,13 68,-8 70,-5-139,0 0,0 0,0 0,0 0,0 0,1 0,-1 0,0 0,1 0,-1 0,1 0,-1 0,1 0,-1 0,1-1,0 1,0 0,-1 0,1-1,0 1,0 0,0-1,-1 1,1-1,0 1,0-1,0 0,0 1,0-1,0 0,0 0,0 1,0-1,0 0,0 0,0 0,0 0,0-1,0 1,0 0,0 0,0 0,0-1,0 1,0-1,0 1,0-1,0 1,0-1,-1 1,1-1,0 0,0 1,-1-1,1 0,0 0,0 0,37-51,-36 49,22-35,1 2,2 0,2 2,29-28,-57 60,-1 1,1-1,0 0,0 0,1 1,-1-1,0 1,0-1,1 1,-1 0,1-1,-1 1,1 0,0 0,-1 0,1 0,0 0,0 0,-1 1,1-1,0 1,0-1,0 1,0 0,0 0,0-1,0 1,0 1,0-1,0 0,0 0,0 1,0-1,0 1,-1 0,1-1,0 1,0 0,-1 0,1 0,0 0,-1 0,1 1,-1-1,1 0,-1 1,0-1,0 1,1 0,-1-1,0 1,0 1,1 7,-1 0,0 1,-1-1,0 1,0-1,-1 1,0-1,-1 1,0-1,-4 10,-7 55,24-34,0-28</inkml:trace>
  <inkml:trace contextRef="#ctx0" brushRef="#br0" timeOffset="1131.783">987 59,'-59'-48,"53"47,-1 0,1 0,-1 1,0 0,1 0,-1 0,1 1,-1 0,0 0,1 1,0 0,-1 0,1 0,0 1,0 0,1 0,-1 1,0-1,1 1,-5 5,-3 2,0 0,1 1,0 1,1 0,0 0,2 1,-7 11,13-19,0 1,0-1,1 1,-1 0,2 0,-1 0,1 0,0 0,0 0,1 1,0-1,0 0,2 6,-2-11,0 1,1-1,-1 1,1-1,0 0,0 1,0-1,0 0,0 0,1 1,-1-1,1 0,-1 0,1-1,0 1,0 0,0 0,0-1,0 1,0-1,0 0,0 0,0 0,1 0,-1 0,1 0,-1 0,0-1,1 1,-1-1,1 0,-1 0,1 0,-1 0,1 0,-1 0,1-1,-1 1,2-1,7-3,-1 0,0 0,0-1,0 0,0 0,-1-1,0-1,-1 0,8-7,2 0,-7 5,1 0,-1 0,-1-2,0 1,-1-1,1 0,-2-1,0 0,-1-1,2-3,0-2,-6 13,1-1,-2 0,1 0,0 1,-1-2,0 1,-1 0,1 0,-1-1,-1 1,1 0,-1-1,0-4,0 11,-1 0,1 0,0 0,0 0,0 1,-1-1,1 0,0 0,0 0,-1 0,1 0,0 0,-1 0,1 1,0-1,0 0,-1 0,1 0,0 0,0 0,-1 0,1 0,0-1,-1 1,1 0,0 0,0 0,-1 0,1 0,0 0,0 0,-1-1,1 1,0 0,0 0,0 0,-1 0,1-1,0 1,0 0,0 0,-1-1,1 1,0 0,0 0,0-1,0 1,0 0,0 0,0-1,0 1,0 0,0-1,0 1,0 0,-7 24,31 82,-3-37,-8-1,-3 1,-2 1,-4 0,-3-1,-3 11,-24 60,24-126,-1 1,0-1,-1-1,-1 1,0-1,-1 1,0-1,-1-1,0 1,-1-1,-1-1,0 0,0 0,-1 0,-6 4,14-14,0 0,0 1,0-1,0 0,-1 0,1 0,0 0,-1 0,1-1,0 1,-1-1,1 0,-1 1,1-1,-1 0,1 0,-1-1,1 1,-1-1,1 1,-1-1,1 0,0 1,-1-1,1-1,0 1,0 0,0 0,0-1,0 1,0-1,0 0,0 1,0-2,-38-77,39 62,2 0,0 0,1 0,1 0,0 1,1-1,1 1,1 0,1 0,0 1,1 0,1 0,0 0,1 1,7-8,33-36,-36 43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3:44.0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25 111,'73'-65,"-64"59,1 0,0 1,0 0,1 1,0 0,-1 0,1 1,1 0,-1 1,0 1,0 0,1 0,-1 1,1 0,2 1,-12 0,0 0,1 0,-1 1,0-1,0 0,0 1,0 0,0-1,0 1,-1 0,1 0,0 0,-1 0,1 0,-1 0,0 0,0 1,0-1,0 0,0 1,0-1,-1 0,1 1,-1-1,0 1,0-1,0 1,0 0,0-1,0 1,-1-1,1 1,-1-1,1 0,-1 1,0 0,-38 86,-94 74,17-27,114-134,1 0,-1 1,0-1,0 1,1-1,0 1,-1 0,1-1,0 1,0 0,1 0,-1 0,1 0,-1 0,1 0,0 0,0 0,0 0,0 0,1 0,-1 0,1 0,0 0,0 0,0-1,0 1,0 0,1 0,-1-1,1 1,0-1,0 1,0-1,0 0,0 0,0 0,0 0,1 0,-1 0,1-1,-1 1,1-1,0 0,0 0,-1 0,1 0,0 0,1 0,14 2,1 0,-1-1,0-1,1-1,-1-1,1 0,-1-1,0-1,0-1,0 0,0-2,-1 0,0 0,0-2,0 0,8-7,-5 5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4:11.8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113 141,'0'1,"0"-1,0 0,0 1,0-1,0 0,0 1,0-1,0 0,0 0,1 1,-1-1,0 0,0 1,0-1,0 0,0 1,1-1,-1 0,0 0,0 1,1-1,-1 0,0 0,0 0,1 1,-1-1,0 0,1 0,-1 0,0 0,1 0,-1 1,0-1,1 0,-1 0,0 0,1 0,-1 0,0 0,1 0,-1 0,0 0,1 0,-1-1,0 1,0 0,1 0,-1 0,0 0,1 0,-1 0,0-1,1 1,-1 0,0 0,0-1,0 1,1 0,-1 0,0-1,0 1,0 0,1 0,-1-1,-4 32,4-29,-8 53,4 1,1 1,5 47,0-17,-2 281,-26-198,21-143,-1 0,-1 0,-2 0,0-1,-12 21,-3 13,19-48</inkml:trace>
  <inkml:trace contextRef="#ctx0" brushRef="#br0" timeOffset="2239.34">113 28,'1'-2,"1"0,-1 0,1 1,-1-1,1 0,0 1,0-1,0 1,-1 0,1-1,1 1,-1 0,0 0,0 0,0 1,0-1,1 0,-1 1,0-1,1 1,-1 0,0 0,1 0,-1 0,1 0,0 0,327-3,-44 31,426-28,-543 27,-164-26,-1 0,1 0,-1 0,0 1,0-1,1 1,-1 0,-1 1,1-1,0 1,0-1,-1 1,0 0,1 0,-1 1,0-1,-1 1,1-1,-1 1,1 0,-1 0,0 0,-1 0,1 1,-1-1,1 0,-1 1,-1-1,1 1,-1-1,1 1,-1-1,-1 3,-32 224,4-34,30 452,-1-646,1 1,-1-1,0 0,0 0,0 0,0 0,0 1,-1-1,0 0,1 0,-1 0,0 0,0 0,-1 0,1 0,-1-1,1 1,-1 0,0-1,0 1,0-1,0 0,-1 0,1 1,-1-1,1-1,-1 1,0 0,1-1,-1 1,0-1,0 0,0 0,0 0,0 0,0-1,-1 1,1-1,0 0,0 0,0 0,-3-1,-168-29,-137-1,86 33,83 25,-310-27,228-5,199-1</inkml:trace>
  <inkml:trace contextRef="#ctx0" brushRef="#br0" timeOffset="85675.716">508 1524,'0'-5,"0"0,-1 0,1 0,-1 0,0 0,0 0,0 0,-1 1,0-1,0 1,0-1,0 1,-1 0,1-1,-1 1,-2-2,1 1,4 4,0 0,0 0,0 0,0 0,-1 0,1 0,0 0,0 0,-1 0,1 0,-1 0,1 0,-1 0,1 0,-1 0,1 0,-1 0,0 1,0-1,1 0,-1 1,0-1,0 0,0 1,0-1,0 1,0-1,1 1,-1 0,0-1,0 1,-1 0,1 0,0 0,0 0,0 0,0 0,0 0,0 0,0 0,0 0,0 0,0 1,0-1,0 0,0 1,0-1,0 1,0-1,1 1,-1-1,0 1,0 0,0-1,1 1,-1 0,0 0,-3 13,0 1,1-1,1 0,1 1,0-1,1 1,0-1,3 15,-2 14,1 271,8-236,-8-69,1-1,-1 1,-1 0,0 0,0 1,-1-1,0 0,-1 0,0 0,0 0,-1 0,0 0,0 0,-3 5,-6 4</inkml:trace>
  <inkml:trace contextRef="#ctx0" brushRef="#br0" timeOffset="86776.554">480 1326,'-24'5,"1"2,0 0,0 1,0 1,1 2,1 0,-12 9,28-18,2-1,-1 0,1 0,-1 1,1-1,-1 1,1 0,0 0,0 0,0 0,0 1,0-1,0 1,1-1,-1 1,1 0,0 0,0 0,0 1,0-1,0 0,1 1,0-1,-1 1,1-1,0 1,1 0,-1 0,1-1,0 1,0 0,0 0,0-1,1 3,6 1,0 0,1 0,0 0,0-1,1 0,0 0,0-1,0 0,0-1,1 0,0 0,0-1,0-1,0 0,0 0,1 0,-1-2,0 1,1-1,9-2,88-4,-107 6,0-1,0 1,0-1,0 1,0-1,0 1,-1-1,1 0,0 1,0-1,0 0,0 0,-1 1,1-1,0 0,-1 0,1 0,-1 0,1 0,-1 0,0 0,1 0,-1 0,0 0,1 0,-1-1,0 1,0 0,0 0,0 0,0 0,0 0,-1 0,1 0,0 0,0 0,-1 0,1 0,-1 0,1 0,-1 0,1 0,-1 0,-30-47,26 40,-87-113,75 81,12 20</inkml:trace>
  <inkml:trace contextRef="#ctx0" brushRef="#br0" timeOffset="89917.533">1242 1326,'-6'4,"0"-1,0 1,1 0,-1 1,1-1,0 1,0 0,1 0,0 1,0-1,0 1,0 0,1 0,0 0,0 0,1 1,0-1,0 1,0 0,0 4,-3 145,7-105,-1 445,-4-472,-12-29,14 3,-6-10,1 2,-2-1,0 1,0 0,-1 0,0 1,0 0,-1 1,0 0,-1 1,-6-4,-77-35,93 45,0 1,1-1,-1 1,1-1,-1 0,0 1,1-1,0 1,-1-1,1 0,-1 1,1-1,0 0,-1 0,1 1,0-1,0 0,0 0,-1 0,1 1,0-1,0 0,0 0,0 0,0 1,1-1,-1 0,0 0,0 1,0-1,1 0,-1 0,0 1,1-1,-1 0,1 1,-1-1,1 0,-1 1,1-1,-1 1,1-1,-1 1,1-1,0 1,-1-1,1 1,0-1,0 1,-1 0,1 0,0-1,0 1,-1 0,1 0,0 0,45-17,-21 14,1 1,-1 1,0 1,1 1,-1 2,0 0,0 2,2 1,195 7,-191-14,-7 4,-28 11,-68 30,-2-4,-1-4,-25 7,65-34,26-12</inkml:trace>
  <inkml:trace contextRef="#ctx0" brushRef="#br0" timeOffset="103370.395">1411 1412,'1'-2,"1"0,-1 0,1 0,-1 0,1 1,0-1,-1 1,1-1,0 1,0-1,0 1,0 0,0 0,0 0,1 0,-1 1,0-1,0 1,1-1,-1 1,0 0,1 0,-1 0,0 0,2 0,-1 0,338-3,-32 2,-166-25,66 26,-224 5,1 2,-1 0,1 0,1 1,0 1,0 0,0 1,1 0,1 1,0 0,0 1,1 0,0 1,2 0,-1 0,1 1,1 0,-5 15,-54 94,65-124,1 0,-1 0,0 1,0-1,1 0,-1 0,1 0,-1 0,0 0,1 0,0-1,-1 1,1 0,0 0,-1 0,1 0,0 0,0-1,0 1,0 0,0 0,0 0,1 0,-1-1,0 1,1 0,-1 0,0 0,1 0,-1 0,1 0,0 0,-1 0,1 0,0 0,3-14,-1 0,0-1,-1 0,-1 1,0-1,-1 0,-1 1,0-1,-1 0,-1 1,-1-1,-8-88,11 92</inkml:trace>
  <inkml:trace contextRef="#ctx0" brushRef="#br0" timeOffset="104750.912">2709 1270,'0'0,"1"1,-1-1,0 1,0-1,1 1,-1-1,0 1,0-1,1 1,-1-1,0 0,1 1,-1-1,1 1,-1-1,1 0,-1 0,0 1,1-1,-1 0,1 0,-1 1,1-1,-1 0,1 0,0 0,-1 0,1 0,-1 0,1 0,-1 0,1 0,-1 0,1 0,-1 0,1 0,-1 0,1-1,0 1,-1 0,0 0,1 0,-1-1,1 1,-1 0,1-1,-1 1,1-1,-1 1,8 201,-10-130,-9 78,-8 47,12-168,7-29,0 1,0 0,0 0,0-1,0 1,0 0,0-1,-1 1,1 0,0-1,0 1,0 0,0 0,0-1,-1 1,1 0,0 0,0-1,-1 1,1 0,0 0,0 0,-1-1,1 1,0 0,0 0,-1 0,1 0,0 0,-1-1,1 1,0 0,-1 0,1 0,0 0,-1 0,1 0,0 0,0 0,-1 0,1 0,0 1,-1-1,1 0,0 0,-1 0,1 0,0 0,0 0,-1 1,1-1,0 0,0 0,-1 0,1 1,0-1,0 0,-8-132,9 106</inkml:trace>
  <inkml:trace contextRef="#ctx0" brushRef="#br0" timeOffset="105157.544">2681 1213,'254'-1,"-148"-22,-105 23,-1 0,0 0,1 0,-1 0,1 0,-1 0,0 0,1 0,-1 1,0-1,1 0,-1 0,0 0,0 0,1 1,-1-1,0 0,1 0,-1 1,0-1,0 0,1 0,-1 1,0-1,0 0,0 1,0-1,1 0,-1 1,0-1,0 0,0 1,0-1,0 0,0 1,0-1,0 0,0 1,0-1,0 0,0 1,0-1,0 1,0-1,-1 0,1 1,0-1,0 0,0 0,0 1,-1-1,1 0,0 1,0-1,-1 0,1 0,0 1,0-1,-1 0,1 0,0 0,-1 1,1-1,-1 1,-6 10</inkml:trace>
  <inkml:trace contextRef="#ctx0" brushRef="#br0" timeOffset="105537.706">2653 1609,'14'0,"10"-5,5-1,4-1,-1-2,0-1,0 2,-2 2,-6 2</inkml:trace>
  <inkml:trace contextRef="#ctx0" brushRef="#br0" timeOffset="106672.47">3047 1665,'-26'112,"16"-73,2 1,2 0,2 0,0 32,5-68,-1 1,0 0,1 0,-2 0,1-1,-1 1,1 0,-1 0,-1-1,1 1,-1-1,1 1,-1-1,0 0,-1 1,1-1,-1 0,0-1,0 1,-2 2,-1-12,7-3</inkml:trace>
  <inkml:trace contextRef="#ctx0" brushRef="#br0" timeOffset="106985.196">3020 1665,'9'0,"14"-4,6-3,5 1,0 1,-1 1,-5 7,-13 7,-9 2</inkml:trace>
  <inkml:trace contextRef="#ctx0" brushRef="#br0" timeOffset="107238.238">3020 1863,'14'0,"10"0,5 0,3 0,1 0,-1-5,0-2,-7 1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6:04.9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0 347,'10'0,"8"0,5 0,4 0,2 0,1 0,0 0,0 0,0 0,-1 0,0 0,-1 0,-4 0</inkml:trace>
  <inkml:trace contextRef="#ctx0" brushRef="#br0" timeOffset="350.873">29 545,'24'0,"13"0,4 0,1 0,-2 0,-4 0,-7-5,-4-1,-7 0</inkml:trace>
  <inkml:trace contextRef="#ctx0" brushRef="#br0" timeOffset="1011.176">621 93,'-2'53,"-2"0,-3 0,-2-1,-2 0,-2-1,-3 0,-6 11,-39 103,53-150</inkml:trace>
  <inkml:trace contextRef="#ctx0" brushRef="#br0" timeOffset="1659.768">508 488,'7'4,"0"-1,0 1,0-2,1 1,-1-1,1 0,0 0,-1-1,1 0,0-1,0 0,0 0,-1 0,1-1,0 0,0-1,-1 0,1 0,-1 0,0-1,0 0,0-1,0 1,0-1,0-1,-1 1,0-1,0 0,0-1,2-3,16-25,-2-1,-1-1,-2-1,-1 0,-2-2,7-27,-16 47,8-37,-34 79,13-11,0 0,2 0,-1 1,1 0,1 0,0 0,1 1,1-1,0 1,1 8,-9 60,-6 16,-23 76,0-79,32-88</inkml:trace>
  <inkml:trace contextRef="#ctx0" brushRef="#br0" timeOffset="2413.204">1101 488,'-4'-2,"-1"-1,1 1,-1 0,0 1,0-1,0 1,0 0,0 0,0 0,0 1,0 0,0 0,0 0,-1 0,1 1,0 0,0 0,0 1,1-1,-1 1,0 0,0 0,1 1,-1-1,1 1,0 0,0 0,0 1,-1 1,4-3,0 0,1-1,0 1,-1 1,1-1,0 0,0 0,0 0,0 0,0 0,0 0,1 0,-1 0,1 0,-1 0,1 0,0-1,0 1,0 0,0 0,0 0,0-1,0 1,0-1,1 1,-1-1,1 1,-1-1,1 0,0 0,-1 0,1 1,0-2,0 1,0 0,0 0,0-1,0 1,0-1,0 1,0-1,0 0,1 0,5 4,-5-3,1 0,-1 1,0-1,0 0,0 1,-1-1,1 1,0 0,-1 0,1 0,-1 1,1-1,-1 0,0 1,0 0,0-1,-1 1,1 0,0 0,-1 0,0 0,0 0,0 0,0 0,0 1,-1-1,1 0,-1 0,0 1,0-1,0 0,-1 1,1-1,-1 0,1 0,-1 0,0 1,0-1,-1 0,1 0,-1 0,-1 2,-5 1,0-1,0 1,0-2,-1 1,0-1,0 0,0-1,-1 0,1 0,-1-1,1-1,-10 1,16-1,0-1,1 0,-1 1,0-1,1-1,-1 1,1 0,-1-1,0 1,1-1,-1 0,1 0,-1 0,1 0,0 0,-1 0,1-1,0 1,0-1,0 0,0 1,0-1,0 0,1 0,-1 0,0-1,1 1,-1-2,-1-12</inkml:trace>
  <inkml:trace contextRef="#ctx0" brushRef="#br0" timeOffset="2865.124">1439 37,'-80'178,"57"-118,15-39,-25 63,-3-2,-38 61,61-104,16-38</inkml:trace>
  <inkml:trace contextRef="#ctx0" brushRef="#br0" timeOffset="3398.754">1384 37,'2'0,"0"0,1 0,-1 1,0-1,0 1,1 0,-1-1,0 1,0 0,0 0,0 0,0 0,0 1,0-1,-1 0,1 1,0 0,-1-1,1 1,-1 0,0 0,1 0,-1-1,0 1,0 1,0-1,-1 0,1 0,0 0,-1 0,1 2,6 77,-7-69,-1 48,11 111,-7-157,23 73,-25-85,0 1,0-1,0 0,0 0,0 0,1 0,-1 0,1 0,-1-1,1 1,0-1,-1 1,1-1,0 1,0-1,0 0,0 0,0 0,1 0,-1 0,0 0,0-1,1 1,-1-1,0 1,1-1,-1 0,0 0,1 0,-1 0,0-1,1 1,-1-1,1 1,3-4,0 0,-1 0,1 0,-1-1,0 0,0 0,-1 0,1-1,-1 1,0-1,-1 0,0 0,1 0,-2-1,1 1,-1-1,0 1,1-6,7-15,89-259,-69 185,-23 83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6:16.89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7,'0'1,"0"-1,1 1,-1-1,0 1,1-1,-1 0,0 1,1-1,-1 0,0 1,1-1,-1 0,1 1,-1-1,1 0,-1 0,1 0,-1 1,1-1,-1 0,1 0,-1 0,1 0,-1 0,1 0,-1 0,1 0,-1 0,1 0,-1 0,1 0,-1 0,1-1,-1 1,1 0,-1 0,1 0,-1-1,0 1,1 0,-1-1,1 1,-1 0,0-1,1 1,-1 0,0-1,1 1,-1-1,0 1,0-1,1 1,-1-1,0 1,0-1,0 1,0-1,0 1,0-1,0 1,0-1,0 1,0-1,0 0,7 49,-6-37,26 193,-28 219,1-420,-1 0,1 0,0 0,-1 0,2 0,-1 0,0 0,0 0,1 0,0 0,-1 0,1 0,0 0,1 0,-1 0,0-1,1 1,0 0,-1-1,1 1,0-1,0 0,1 0,-1 0,0 0,1 0,-1 0,1-1,-1 1,1-1,0 1,0-1,0 0,0 0,0-1,0 1,18 1,-1-1,0 0,1-2,-1 0,0-2,1 0,-1-1,0-1,32-6,166 4,-75-20,-117 26,-2 0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6:17.36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312 28,'-10'5,"-2"6,-5 2,1 3,-2-2,2 3,0-2,1 0,0 4,-4 3,-2 2,-3 2,-2 2,-2 0,0 1,9-10,7-7</inkml:trace>
  <inkml:trace contextRef="#ctx0" brushRef="#br0" timeOffset="400.332">30 0,'-5'5,"-1"6,4 2,9 3,6-2,3 3,2 2,3 3,-1 3,-1 2,-2 1,0 0,-2 1,0-5,-2-2,-3 1,1-4,0-6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6:19.16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 54,'-6'19,"0"0,1 0,1 1,1 0,1 0,1 0,0 0,2 1,0-1,1 2,-2-20,0 0,0 0,0-1,1 1,-1 0,0 0,0-1,1 1,0 0,-1 0,1-1,0 1,-1-1,1 1,0-1,0 1,0-1,1 1,-1-1,0 0,0 0,1 1,-1-1,1 0,-1 0,1-1,-1 1,1 0,0 0,-1-1,1 1,0-1,0 1,-1-1,1 0,0 0,0 0,-1 0,1 0,0 0,0 0,0-1,-1 1,1 0,0-1,-1 0,1 1,0-1,-1 0,1 0,-1 0,1 0,0 0,10-11,1 1,-2-2,0 1,0-2,-1 1,-1-1,0-1,-1 0,-1 0,0 0,1-7,41-109,-46 123,-9 30,3 7,1 1,1 0,2 0,1 0,1 0,6 21,2 4,20 173,-30-217,0 0,0 1,-1-1,0 1,-1-1,0 1,-1-1,-1 0,1 0,-2 0,0 0,0-1,-1 1,0-1,0 0,-1 0,-1-1,0 0,0 0,-1 0,-4 3,10-10,0-1,-1 1,0 0,0-1,1 1,-1-1,0 0,0 0,0 0,0 0,0-1,0 1,0-1,0 0,-1 0,1 0,0 0,0-1,0 1,0-1,0 1,0-1,0 0,0 0,0-1,0 1,1-1,-1 1,0-1,1 0,0 0,-1 0,1 0,0 0,0-1,0 1,0-1,0 1,1-1,-1 0,1 0,0 1,-1-1,1 0,1 0,-1 0,0 0,1 0,-1-1,1 1,0 0,0 0,1-2,3-14,0 0,1 1,2 0,-1 0,2 0,1 1,0 1,1-1,0 1,2 1,0 0,0 0,2 2,1-2,-1-1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6:26.5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748 1,'-32'27,"-249"80,204-76,58-24,0 0,0 1,1 0,0 2,0 0,1 1,-12 10,28-18,-1-1,1 0,0 0,0 1,0-1,0 0,1 1,-1-1,0 1,1-1,0 1,0-1,0 1,0-1,0 1,0-1,1 1,-1-1,1 1,-1-1,1 1,0-1,0 0,0 1,1-1,-1 0,0 0,1 0,-1 0,1 0,0 0,0-1,-1 1,1 0,1-1,-1 1,0-1,0 0,0 0,1 0,-1 0,0 0,1 0,-1-1,1 1,-1-1,1 0,-1 1,1-1,-1 0,1-1,-1 1,2-1,195 5,-104-7,-54 2,-26-1,0 2,0-1,0 2,1 0,-1 1,0 1,0 0,6 3,-20-6,1 0,-1 1,0-1,0 0,0 1,0-1,0 0,0 1,0-1,0 1,0 0,0-1,0 1,0 0,0 0,-1 0,1-1,0 1,0 0,-1 0,1 0,-1 0,1 0,-1 0,1 0,-1 0,0 1,1-1,-1 0,0 0,0 0,0 0,0 0,0 1,0-1,0 0,0 0,0 0,-1 0,1 0,0 1,-1-1,1 0,-1 0,1 0,-1 0,1 0,-1 0,0-1,0 1,1 0,-1 0,0 0,0-1,0 1,-1 0,-57 40,-80 28,-47 35,-108 53,285-152,4-4,1 1,0 0,-1 1,1-1,0 1,0 0,0 0,1 0,-1 0,1 1,-1-1,1 1,0 0,1 0,-2 2,5-5,-1 1,1-1,0 0,0 1,0-1,0 0,0 0,0 0,0 0,0 0,0 0,0 0,1 0,-1 0,0-1,1 1,-1 0,0-1,1 1,-1-1,1 0,-1 1,1-1,-1 0,1 0,-1 0,1 0,-1 0,1 0,0-1,1 2,32 0,1-2,-1-1,0-2,1-1,-2-2,4-2,126-18,47 23,-171-10,-29 2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6:27.0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126 54,'-36'96,"30"-77,1 0,1 0,1 0,0 1,2 0,0-1,1 4,-9 92,-36 47,33-149,12-18</inkml:trace>
  <inkml:trace contextRef="#ctx0" brushRef="#br0" timeOffset="416.111">69 83,'10'-10,"8"-3,5 1,4 2,2 3,1 3,0 2,0 1,0 1,-1 0,0-4,-1-2,0 0,0 1,-9 2,-9 6,-10 2,-5 1</inkml:trace>
  <inkml:trace contextRef="#ctx0" brushRef="#br0" timeOffset="694.524">13 393,'24'-5,"17"-1,7 0,0 1,-3 1,-10 2</inkml:trace>
  <inkml:trace contextRef="#ctx0" brushRef="#br0" timeOffset="1361.045">352 478,'-13'82,"10"-73,1 1,-1-1,2 1,-1-1,1 1,1-1,0 1,0 0,1-1,0 1,1-1,2 9,-4-17,1 1,-1-1,1 0,-1 1,1-1,0 1,0-1,-1 0,1 0,0 0,0 1,0-1,1 0,-1 0,0 0,0-1,0 1,1 0,-1 0,0-1,1 1,-1-1,1 1,-1-1,1 1,-1-1,1 0,-1 0,1 0,-1 0,1 0,-1 0,1 0,-1 0,1-1,-1 1,1 0,-1-1,0 1,1-1,-1 0,0 0,1 1,-1-1,0 0,1-1,56-47,58-84,-111 129,-5 3,0-1,1 1,-1 0,1-1,-1 1,1 0,-1-1,1 1,0 0,0 0,0 0,0 0,0 0,0 0,0 0,0 0,0 0,0 0,0 0,1 1,-1-1,0 0,0 1,1-1,-1 1,1 0,-1-1,0 1,1 0,-1 0,1 0,-1 0,0 0,1 0,-1 0,1 0,-1 1,0-1,1 1,-1-1,0 1,1-1,-1 1,0 0,0-1,1 1,-1 0,0 0,0 0,0 0,0 0,0 0,0 1,-16 101,-23 102,12-36,23-150,-1-1,-1 1,-1-1,0 0,-1-1,-1 0,-2 2,7-14,0 1,-1-1,1 0,-1 1,-1-2,1 1,-1 0,0-1,0 0,0 0,0-1,-1 1,1-1,-1 0,0-1,0 1,0-1,0 0,-1-1,1 1,0-1,-2-1,5 1,1-1,-1 0,1 0,0 0,-1-1,1 1,-1-1,1 1,0-1,-1 0,1 0,0 0,0 0,0 0,0 0,0-1,0 1,0-1,0 1,0-1,1 0,-1 1,1-1,-1 0,1 0,0 0,0-1,-1 1,2 0,-1 0,0-1,0 1,1 0,-1-1,1 1,0-1,0 1,0 0,0-1,0-1,17-101,18 18,-22 62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6:29.3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1 360,'14'0,"10"-5,6-1,2 0,0 1,0 1,0 2,-7-4,-2-1,0 1,1 2,0 0,2 3,-4 4,-10 3,-8 0</inkml:trace>
  <inkml:trace contextRef="#ctx0" brushRef="#br0" timeOffset="262.968">29 558,'34'-5,"15"-6,5-2,-2 2,-6 3,-5 2,-10 3</inkml:trace>
  <inkml:trace contextRef="#ctx0" brushRef="#br0" timeOffset="1148.66">1045 134,'-34'26,"2"1,1 2,1 0,2 3,1 0,-10 17,28-36,-1 1,2 0,0 0,1 1,0 0,1 0,1 1,0 0,0 7,3-18,1 1,0-1,1 1,0-1,-1 1,2-1,-1 1,1-1,-1 0,1 1,1-1,-1 0,1 1,0-1,0 0,1 0,-1-1,1 1,0 0,1-1,-1 0,1 0,-1 0,1 0,0 0,1-1,-1 0,1 0,2 2,0-2,0 0,0 0,0 0,0-1,0 0,0-1,1 0,-1 0,1 0,-1-1,0 0,1 0,-1-1,1 0,-1-1,0 1,0-1,1-1,-1 1,-1-1,6-3,128-96,-116 82,-6 7,-1-1,0 0,-1-1,-1-1,0-1,-1 0,-1 0,-1-2,0 1,-2-1,0-1,-1 0,0-1,-2 0,-1 0,-1 0,0-1,1-20,-7 35,1 0,-2 0,1 1,-1-1,0 0,0 0,-1 1,1 0,-2-1,1 1,-1 0,0 0,0 1,0-1,-1 1,0 0,0 0,0 1,-1-1,1 1,-1 0,0 1,0-1,-1 1,1 1,-5-2,-1-1,-1 1,0 1,0 0,0 0,0 1,0 1,0 1,-1 0,1 0,0 1,0 1,0 0,-8 3,-12 6</inkml:trace>
  <inkml:trace contextRef="#ctx0" brushRef="#br0" timeOffset="2496.593">537 388,'81'11,"0"-3,1-3,-1-4,1-4,0-4,19-5,-8-8,-33 6,1 3,0 2,35 1,-70 8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6:39.4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0 226,'5'0,"6"0,7 0,4 0,3 0,3 0,1 0,1 0,-1 0,1 0,-1-5,-1-1,1 0,-1 1,0 2,-5 1</inkml:trace>
  <inkml:trace contextRef="#ctx0" brushRef="#br0" timeOffset="447.832">0 368,'15'0,"9"0,5 0,3 0,1 0,-1 0,-1 0,0 0,-2 0,0 0,-1 0,-4 0</inkml:trace>
  <inkml:trace contextRef="#ctx0" brushRef="#br0" timeOffset="1314.328">226 1,'2'3,"0"-1,0 1,1 0,-1-1,1 1,-1-1,1 0,0 0,0 0,0 0,0-1,0 1,0-1,0 0,1 0,-1 0,2 0,-1 1,30 10,-2 2,1 1,-2 1,0 2,24 18,-53-34,1 0,-1 0,0 0,0 0,0 0,0 1,-1-1,1 1,-1-1,1 1,-1 0,0-1,0 1,0 0,0 0,0 0,-1 0,1 0,-1 0,0 0,0 0,0 0,0-1,-1 1,1 0,-1 0,1 0,-1 0,0 0,0 0,-1-1,1 1,-1 0,1-1,-1 0,0 1,0-1,0 0,0 0,0 1,0-2,0 1,-1 0,0 0,-34 32,-2-3,0-1,-2-2,-7 2,-42 29,38-18,37-30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6:42.6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235 94,'-2'17,"0"0,-2 1,0-1,0-1,-2 1,0-1,-8 16,-5 12,8-11,-3-1,0 0,-3-1,0 0,-8 8,-38 61,51-83</inkml:trace>
  <inkml:trace contextRef="#ctx0" brushRef="#br0" timeOffset="965.062">264 65,'0'225,"27"-80,-26-129,-2-9,1 0,0 1,1-1,-1 0,1 1,1-1,0 0,0 0,0 0,1 0,0-1,0 1,0 0,1-1,0 0,0 0,1 0,-4-5,0-1,-1 1,1 0,0-1,0 1,0 0,0-1,0 1,0-1,0 1,0-1,0 0,0 0,0 1,0-1,0 0,0 0,0 0,0 0,0 0,0 0,0 0,0 0,0-1,0 1,0 0,0-1,0 1,0 0,0-1,0 1,0-1,0 0,0 1,-1-1,1 0,0 1,0-1,-1 0,1 0,0 0,-1 0,1 0,-1 1,1-1,-1 0,1-1,20-54,-17 44,72-196,-8 12,-38 115,-23 73,1 5</inkml:trace>
  <inkml:trace contextRef="#ctx0" brushRef="#br0" timeOffset="1435.941">771 262,'20'0,"10"0,5 0,2 0,-1 0,-1 0,-3 0,-1 0,-2 0,-5-4,-2-3,0 1,-4 2</inkml:trace>
  <inkml:trace contextRef="#ctx0" brushRef="#br0" timeOffset="1771.578">828 432,'14'0,"10"0,6 0,2 0,0-5,0-1,0 0,-2 1,-1 2,0 1,-5 0</inkml:trace>
  <inkml:trace contextRef="#ctx0" brushRef="#br0" timeOffset="2788.859">1279 629,'2'-14,"0"0,1 1,0-1,1 0,1 1,0 0,0 0,4-4,-2 1,0 1,1 0,1 1,0-1,1 2,1-1,0 2,1-1,0 1,1 1,0 0,0 1,1 1,1 0,0 1,-14 7,1 0,-1 0,1 0,0 0,-1 1,1-1,0 1,0-1,0 1,-1 0,1-1,0 1,0 0,0 0,-1 0,1 1,0-1,0 0,0 1,-1-1,1 1,0-1,-1 1,1 0,0 0,-1 0,1 0,-1 0,1 0,-1 0,0 1,1-1,-1 0,0 1,0-1,0 1,0-1,0 1,0-1,-1 1,1 0,0 0,-1-1,0 1,1 0,-1 0,0-1,0 1,0 0,0 0,0 0,-17 134,17-134,0-1,1 1,-1-1,1 0,-1 1,1-1,0 0,0 0,-1 0,1 1,0-1,0 0,0 0,0 0,0 0,0 0,0-1,1 1,-1 0,0 0,0-1,1 1,-1-1,0 1,1-1,-1 0,1 1,-1-1,0 0,1 0,-1 0,1 0,-1 0,0 0,1 0,-1-1,1 1,-1 0,0-1,1 1,-1-1,0 0,1 1,-1-1,0 0,0 0,1 0,59-41,-28 10,-14 11,1 2,0 0,2 2,0 0,1 1,0 2,8-4,-30 18,1-1,0 0,-1 0,1 1,0-1,0 1,-1 0,1-1,0 1,0 0,0 0,-1 0,1 0,0 1,0-1,-1 0,1 1,0-1,0 1,-1 0,1-1,0 1,-1 0,1 0,-1 0,1 0,-1 0,0 1,1-1,-1 0,0 1,0-1,0 0,0 1,0 0,0-1,0 1,-1-1,1 1,0 0,-1 0,1-1,-1 1,0 0,0 0,0 0,0-1,0 1,0 1,-6 94,-32 41,38-138,1 0,-1 0,1 0,-1-1,1 1,-1 0,1 0,0 0,-1 0,1 0,-1 0,1 0,-1 0,1 0,-1 0,1 0,-1 0,1 0,-1 0,1 1,-1-1,1 0,-1 0,1 0,-1 1,1-1,-1 0,1 1,-1-1,0 1,1-1,-1 0,0 1,1-1,-1 1,0-1,1 1,-1-1,0 1,0-1,0 1,0-1,1 1,-1-1,0 1,0-1,0 1,0-1,0 1,0-1,0 1,0 0,-1-1,1 1,0-1,0 1,0-1,0 1,-1-1,1 1,0-1,-1 0,1 1,9-10</inkml:trace>
  <inkml:trace contextRef="#ctx0" brushRef="#br0" timeOffset="3506.48">2408 206,'-35'15,"0"2,2 1,0 1,1 2,1 1,1 2,1 1,1 1,-7 11,-5 41,39-76,1 0,0 0,-1 0,1 0,0 1,0-1,1 0,-1 0,0 0,1 0,-1 0,1 1,0-1,0 0,0 0,0-1,0 1,0 0,0 0,0 0,1-1,-1 1,1-1,-1 1,1-1,0 1,-1-1,1 0,0 0,0 0,0 0,0 0,0 0,0-1,0 1,0-1,3 1,4-1,0 0,0-1,0 0,0-1,0 0,0 0,0-1,0 0,-1-1,0 1,1-2,-1 1,-1-1,1 0,-1-1,0 0,1-1,19-12,128-123,-145 131,-10 10,1 0,-1 0,1 0,-1 0,1 0,0-1,-1 1,1 1,0-1,0 0,0 0,0 0,0 0,0 0,0 1,0-1,0 0,0 1,0-1,0 1,0-1,1 1,-1 0,0 0,0-1,1 1,-1 0,0 0,0 0,1 0,-1 0,0 0,0 1,0-1,1 0,-1 1,0-1,0 1,0-1,0 1,0-1,1 1,-1 0,0 0,-1-1,1 1,0 0,0 0,0 0,0 0,-1 0,1 0,0 0,-1 0,1 1,-1-1,1 0,-1 0,0 0,0 1,1-1,-1 0,0 1,16 197,-10-173,-1 0,-1 1,-2-1,0 1,-2-1,-1 1,-1-1,-1 1,-6 19,4-34,0 0,-2 0,0-1,0 0,0 0,-2-1,1 1,-1-2,-1 1,0-2,0 1,-1-1,0-1,0 0,-1 0,1-1,-1-1,-1 0,1 0,-1-1,0-1,0 0,-3-1,14-1,0 0,1 0,-1-1,0 1,0-1,0 1,0-1,0 0,0 0,0 0,-1 0,1 0,0 0,0-1,0 1,0-1,0 1,0-1,1 0,-1 1,0-1,0 0,0-1,1 1,-1 0,0 0,1-1,-1 1,1 0,0-1,0 0,-1 1,1-1,0 0,0 0,0 1,1-1,-1 0,0 0,1 0,-1 0,1 0,-1 0,1 0,0 0,0 0,0 0,0 0,1-2,7-14,1 0,1 1,1 0,0 0,1 1,1 1,0 0,2 0,-1 2,2 0,-1 0,2 2,10-6,18-18,-27 20,-8 6,-1 0,2 0,-1 1,1 0,0 1,0 0,1 0,0 2,0-1,1 2,0 0,-1 0,1 1,0 0,1 2,2-1,2 6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3:49.6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290 34,'-38'-17,"29"13,0 1,0 0,0 1,0 0,-1 1,1 0,0 0,-1 1,1 0,-1 1,1 0,0 0,-1 1,1 0,0 1,0 0,1 0,-1 1,0 0,1 1,0 0,0 0,1 0,-4 5,6-1,1 0,0 1,1 0,0 0,1 0,0 0,0 0,1 0,1 0,0 1,0-1,1 0,1 9,0 10,-3-26,1 0,-1 1,1-1,0 0,0 0,1 0,-1 1,1-1,-1 0,1 0,0 0,0 0,0 0,1 0,-1 0,1 0,0-1,-1 1,1 0,0-1,1 0,-1 1,0-1,1 0,-1 0,1 0,0-1,-1 1,1-1,0 1,0-1,0 0,0 0,0 0,1 0,47 3,-47-6,0 1,0 1,0-1,0 0,0 1,0 0,0 0,0 0,0 1,0-1,0 1,0 0,0 0,0 0,-1 0,1 1,0 0,-1 0,1 0,-1 0,0 0,1 1,-1-1,0 1,-1 0,1 0,0 0,-1 0,0 0,0 1,0-1,0 1,0 0,-1-1,1 1,-1 0,0 0,0 0,0 3,-2 0,0 0,0-1,-1 1,0 0,0 0,-1-1,0 0,0 1,0-1,-1 0,0-1,0 1,0 0,-1-1,0 0,0 0,0-1,0 1,-1-1,0 0,0-1,0 0,0 1,0-2,-1 1,0-1,1 0,-1 0,0-1,0 0,0 0,0-1,0 0,0 0,0 0,0-1,-6-2,-9-3,4-1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6:53.4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801 0,'-138'11,"-63"25,32-2,167-35,1 1,0 0,0-1,0 1,0 0,0 0,0 0,-1 0,1 0,0 0,0 1,0-1,0 0,0 0,0 1,0-1,-1 1,1-1,0 1,0-1,1 1,-1 0,0 0,0-1,0 1,0 0,1 0,-1 0,0 0,1 0,-1 0,0 0,1 0,0 0,-1 0,1 0,-1 0,1 0,0 0,0 0,0 1,0-1,0 0,0 0,0 0,0 0,0 0,0 0,1 1,-1-1,0 0,1 0,-1 0,1 0,-1 0,1 0,0 0,-1 0,1 0,0-1,0 1,0 0,-1 0,1-1,0 1,0 0,1 0,129 31,-19-16,-111-16,1 1,-1-1,0 1,0-1,0 1,1-1,-1 1,0 0,0 0,0-1,0 1,0 0,0 0,0 0,-1 0,1 0,0 0,0 0,-1 1,1-1,-1 0,1 0,-1 0,1 1,-1-1,0 0,0 1,0-1,0 0,0 0,0 1,0-1,0 0,0 1,0-1,-1 0,1 1,0-1,-1 0,1 0,-1 0,0 1,1-1,-2 1,-41 42,-266 104,273-131,20-11,1 1,0 0,1 1,0 1,0 1,1 0,0 0,-1 2,13-10,0-1,-1 0,1 0,0 1,0-1,0 1,0-1,0 1,0 0,0-1,0 1,1 0,-1-1,1 1,-1 0,1 0,-1 0,1-1,0 1,0 0,0 0,0 0,1 0,-1-1,0 1,1 0,-1 0,1 0,0-1,-1 1,1 0,0-1,0 1,0-1,0 1,0-1,1 1,-1-1,0 0,1 0,-1 0,1 1,-1-1,1-1,-1 1,1 0,0 0,-1 0,1-1,0 1,0-1,0 0,-1 1,1-1,1 0,31 5,0-2,0-1,0-2,32-3,8 0,-15 4,-37 0,-1 0,1-2,0 0,-1-2,1 0,9-4,-13 1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6:54.3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157 58,'-17'73,"-1"-3,-70 211,55-223,33-56,3-9</inkml:trace>
  <inkml:trace contextRef="#ctx0" brushRef="#br0" timeOffset="369.403">130 29,'14'0,"15"0,7-5,2-1,-1 0,-1 1,-3 2,-1 1,-3 1,0 0,-5 6,-12 1,-8 1</inkml:trace>
  <inkml:trace contextRef="#ctx0" brushRef="#br0" timeOffset="651.633">157 255,'25'0,"11"0,6 0,0 0,-3 0,-7 0</inkml:trace>
  <inkml:trace contextRef="#ctx0" brushRef="#br0" timeOffset="1021.59">666 312,'-9'9,"-9"9,-5 0,0 3,0 2,4 2,0-3,-1-1,2 2,0-4,3 0,-1-4,2-4</inkml:trace>
  <inkml:trace contextRef="#ctx0" brushRef="#br0" timeOffset="1368.322">497 255,'0'15,"4"8,8 7,0 2,4-4,-2-2,3-1,-2 0,-4 1,-3 1,-4 0,3-4,0-6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6:56.7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1,'5'0,"6"0,6 0,5 0,4 0,2 0,1 0,0 0,1 0,-1 0,0 0,0 0,-1 0,-4 0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6:57.1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23,'24'-5,"12"-1,6 0,-1 1,-6 6,-5 3,-2 1,-2 0,-5-7,-5-2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6:58.9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1 449,'0'-14,"1"-1,0 0,1 1,1 0,0-1,1 1,0 0,1 1,1-1,0 1,1 0,0 0,13-17,1 1,1 0,2 2,1 1,12-9,-35 32,0 1,0-1,0 1,0 0,1 0,-1-1,1 2,-1-1,1 0,0 1,0-1,0 1,0 0,0 0,0 0,0 0,0 0,0 1,0-1,0 1,1 0,-1 0,0 0,0 1,0-1,1 1,-1-1,0 1,0 0,0 0,0 1,0-1,-1 1,1-1,0 1,0 0,-1 0,0 0,1 0,-1 0,0 1,0-1,0 1,1 2,5 12,-1 1,0 1,-2-1,0 1,-1 0,-1 0,0 6,-10 62,24-101,94-124,-84 107,2 2,1 0,1 2,34-22,-63 47,-1 0,1 1,0-1,0 1,0-1,0 1,0-1,0 1,0 0,1 0,-1 0,0 1,0-1,1 0,-1 1,1 0,-1-1,1 1,-1 0,0 0,1 0,-1 1,1-1,-1 1,0-1,1 1,-1 0,0 0,1 0,-1 0,0 0,0 0,0 1,0-1,0 1,0-1,-1 1,1 0,0 0,-1 0,1 0,0 0,1 11,0 0,-1 0,0 0,-1 0,-1 0,0 1,-1-1,0 0,-1 0,0 0,-1 0,-2 5,-8 60,13-54,4-6</inkml:trace>
  <inkml:trace contextRef="#ctx0" brushRef="#br0" timeOffset="19285.841">1327 110,'-1'-2,"1"-1,-1 1,1-1,-1 1,0-1,0 1,0 0,0-1,0 1,-1 0,1 0,-1 0,1 0,-1 0,0 0,0 1,0-1,0 0,0 1,0 0,0-1,0 1,-1 0,1 0,-1 0,1 0,0 1,-1-1,1 1,-3-1,-79-5,75 7,0 0,0 1,0 0,0 0,0 1,0 0,1 1,0-1,-1 2,1-1,1 1,-1 0,1 1,0 0,0 0,0 1,1 0,0 0,1 0,-1 0,1 1,1 0,0 0,0 1,0-1,1 1,0 0,1 0,0 0,0 0,1 0,0 0,1-3,-1 0,1-1,0 1,0-1,1 1,0-1,0 1,0-1,1 1,-1-1,1 0,1 1,-1-1,1-1,0 1,0 0,0 0,0-1,1 0,0 0,0 0,0 0,0-1,1 1,-1-1,1 0,0 0,0-1,0 0,0 0,1 0,-1 0,1-1,-1 0,1 0,-1 0,1-1,-1 1,5-2,3-2,0-1,-1-1,1 0,-1 0,0-2,0 1,-1-1,0-1,0 0,-1-1,0 0,-1 0,0-1,0 0,-1-1,0 0,-1 0,0-1,-1 0,0 0,-1 0,0-1,0-2,10-15,-15 29,0 1,0-1,0 0,1 1,-1-1,0 1,0-1,0 1,1-1,-1 1,0-1,0 1,1-1,-1 1,0-1,1 1,-1-1,1 1,-1 0,0-1,1 1,-1 0,1-1,-1 1,1 0,-1 0,1-1,-1 1,1 0,0 0,-1 0,1 0,-1 0,1 0,-1 0,1 0,0 0,-1 0,1 0,-1 0,1 0,-1 0,1 0,-1 1,1-1,-1 0,1 0,-1 1,1-1,-1 0,1 1,-1-1,1 0,-1 1,0-1,1 1,-1-1,0 1,1-1,-1 1,0-1,1 1,-1-1,0 1,0-1,0 1,0-1,15 42,-15-39,4 14,-1-1,2 0,0-1,1 1,1-1,0 0,1-1,0 0,1 0,11 12,-11-20,0 0,1-1,0 0,0 0,0-1,0 0,1-1,-1 0,1 0,0-1,2-1,8 2</inkml:trace>
  <inkml:trace contextRef="#ctx0" brushRef="#br0" timeOffset="23154.585">2004 307,'-5'0,"-6"10,-6 8,0 5,-3-1,3 1,0-3,2-2,-1-2,2 0,4-2</inkml:trace>
  <inkml:trace contextRef="#ctx0" brushRef="#br0" timeOffset="23404.03">1836 195,'4'39,"7"16,6 5,5-3,4-12,-3-8,0-11,-5-5,0-6,-3-6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7:27.7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0 255,'20'-5,"5"-6,5-2,0 2,2 3,-1 2,-1 3,0 1,-2 2,1 0,-1 0,-4 6,-2 0,0 1,-4-2</inkml:trace>
  <inkml:trace contextRef="#ctx0" brushRef="#br0" timeOffset="299.227">86 396,'9'0,"14"0,7 0,3 0,0 0,1 0,-2 0,-1 0,-1 0,-6 0</inkml:trace>
  <inkml:trace contextRef="#ctx0" brushRef="#br0" timeOffset="848.957">227 1,'223'207,"-180"-177,-35-26,0 1,-1 0,1 0,-1 0,0 1,0 1,-1-1,1 1,-2 0,1 0,-1 1,3 5,-8-9,0 0,-1-1,0 1,0 0,0-1,-1 1,1-1,-1 1,1-1,-1 0,0 1,-1-1,1 0,0 0,-1-1,0 1,0 0,0-1,0 0,0 1,0-1,0-1,-1 1,1 0,-1-1,1 0,-1 1,-1-1,0 2,-211 137,188-108,19-15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7:33.3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186 511,'-44'245,"37"-204,-2 1,-1-1,-2-1,-2 0,-2-1,-1 0,-15 22,19-40,1-2</inkml:trace>
  <inkml:trace contextRef="#ctx0" brushRef="#br0" timeOffset="665.301">45 962,'9'2,"-1"1,0-2,0 1,1-1,-1-1,1 1,-1-1,1-1,-1 0,1 0,-1-1,0 0,0 0,1 0,-2-2,1 1,0-1,-1 0,1 0,-1-1,0 1,-1-2,1 1,-1-1,0 0,0-1,64-143,-14-7,-49 124,-28 38,16 2,0 0,0 0,1 1,0-1,0 1,1 0,0 0,1 0,-1 1,1-1,1 1,0-1,0 1,1-1,0 1,0 0,1-1,1 7,-6 74,-20 85,13-67,15-94,-1-18</inkml:trace>
  <inkml:trace contextRef="#ctx0" brushRef="#br0" timeOffset="1327.905">638 962,'-5'-2,"0"0,0 0,0 0,-1 1,1 0,-1 0,1 0,-1 0,1 1,-1 0,1 1,-1-1,1 1,-1 0,1 0,-1 0,1 1,0 0,0 0,0 1,0-1,0 1,0 0,1 0,-1 1,1-1,0 1,0 0,0 0,-1 2,4-3,1 0,-1-1,1 1,0-1,0 1,0 0,0-1,0 1,0 0,1-1,-1 1,1-1,-1 1,1-1,0 1,0-1,1 0,-1 1,0-1,1 0,-1 0,1 0,0 0,0 0,0 0,0 0,0-1,0 1,0-1,0 0,1 1,-1-1,0 0,3 0,35 38,-40-38,0 1,1-1,-1 1,0 0,0-1,0 1,0-1,0 1,0 0,-1-1,1 1,-1-1,1 1,-1-1,1 1,-1-1,0 0,1 1,-1-1,0 0,0 1,0-1,0 0,-1 0,1 0,0 0,0 0,-1 0,1 0,0 0,-1-1,1 1,-1 0,1-1,-2 1,-57 20,32-16,3-1</inkml:trace>
  <inkml:trace contextRef="#ctx0" brushRef="#br0" timeOffset="1732.747">920 511,'-21'83,"-4"-2,-3 0,-14 22,22-54,-80 165,91-179,12-27</inkml:trace>
  <inkml:trace contextRef="#ctx0" brushRef="#br0" timeOffset="2230.337">864 567,'2'-1,"0"1,1-1,-1 0,0 1,1-1,-1 1,1-1,-1 1,1 0,-1 0,1 1,-1-1,1 0,-1 1,1-1,-1 1,0 0,1 0,-1 0,0 0,0 0,1 1,-1-1,0 1,0-1,-1 1,1 0,0-1,0 1,-1 0,1 0,-1 0,0 1,0-1,0 0,0 0,0 1,0-1,0 0,-1 1,1-1,-1 1,0-1,0 1,1-1,-2 3,7 248,10-198,-15-54,-1 0,0 0,1 0,-1 0,1 0,-1 0,1 0,0 0,-1-1,1 1,0 0,0 0,0-1,-1 1,1 0,0-1,0 1,0-1,0 1,0-1,0 1,0-1,0 0,0 0,0 1,1-1,-1 0,0 0,0 0,0 0,0 0,0 0,0-1,0 1,0 0,0 0,0-1,0 1,0-1,0 1,0-1,0 1,0-1,0 0,0 1,0-1,-1 0,1 0,8-9,0-1,-2 0,1-1,-1 0,-1 0,0 0,-1-1,0 0,-1 0,0 0,-1-2,16-43,66-142,-35 121,-31 61</inkml:trace>
  <inkml:trace contextRef="#ctx0" brushRef="#br0" timeOffset="2684.122">1344 708,'9'5,"9"1,5 0,4-1,2-2,1 0,1-2,-6-6,-2-1,0 0,1 1,-4 1</inkml:trace>
  <inkml:trace contextRef="#ctx0" brushRef="#br0" timeOffset="2934.32">1372 878,'29'4,"14"3,5-1,-7-6,-4-3,-9-1</inkml:trace>
  <inkml:trace contextRef="#ctx0" brushRef="#br0" timeOffset="4232">1851 736,'-8'50,"-4"106,12-157,1 1,-1 0,0-1,0 1,0 0,0 0,1-1,-1 1,0 0,0 0,1-1,-1 1,0 0,0 0,1 0,-1 0,0-1,0 1,1 0,-1 0,0 0,1 0,-1 0,0 0,1 0,-1 0,0 0,1 0,-1 0,0 0,1 0,-1 0,0 0,1 0,-1 0,0 0,0 0,1 1,-1-1,0 0,1 0,-1 0,0 1,0-1,1 0,-1 0,0 0,0 1,0-1,1 0,-1 1,0-1,15-37,-14 34,4-16,1 1,1 0,1 1,0-1,1 1,1 1,1 0,0 0,1 1,1 1,0 0,6-4,-18 17,0 0,0 0,0 0,0 0,0 0,0 0,1 0,-1 1,0-1,0 1,1-1,-1 1,0-1,1 1,-1 0,0-1,1 1,-1 0,0 0,1 0,-1 0,1 0,-1 0,0 1,1-1,-1 0,0 1,1-1,-1 1,0 0,0-1,1 1,-1 0,0 0,0-1,0 1,0 0,0 0,0 0,0 0,0 1,0-1,-1 0,1 0,0 0,-1 1,1-1,-1 0,0 1,1-1,-1 0,0 1,0-1,1 1,6 134,-7-135,0 0,0 0,0 0,0-1,0 1,1 0,-1 0,0 0,0-1,1 1,-1 0,0 0,1-1,-1 1,0 0,1-1,-1 1,1 0,0-1,-1 1,1-1,-1 1,1-1,0 1,-1-1,1 0,0 1,0-1,-1 0,1 1,0-1,0 0,-1 0,1 0,0 0,0 1,0-1,0 0,-1-1,1 1,0 0,0 0,0 0,-1 0,1-1,0 1,0 0,-1-1,1 1,0 0,-1-1,1 1,0-1,32-31,98-156,-131 187,0 1,0-1,0 1,0-1,0 1,0-1,0 1,1-1,-1 1,0-1,0 1,0-1,1 1,-1-1,0 1,1 0,-1-1,0 1,1-1,-1 1,0 0,1-1,-1 1,1 0,-1 0,1-1,-1 1,0 0,1 0,-1 0,1-1,-1 1,1 0,-1 0,1 0,-1 0,1 0,-1 0,1 0,-1 0,1 0,-1 1,1-1,-1 0,1 0,-1 0,1 0,-1 1,1-1,-1 0,1 0,-1 1,0-1,1 0,-1 1,0-1,1 1,-1-1,0 0,1 1,-1-1,0 1,0-1,1 1,-1-1,0 1,3 36,-3-33,0 23,-1-16,0 0,0 0,1 0,1 0,0 0,0 0,1 0,1 0,0-1,0 1,1-1,0 0,1 0,0 0,1 0,4 5,3-2</inkml:trace>
  <inkml:trace contextRef="#ctx0" brushRef="#br0" timeOffset="4732.291">2529 341,'15'46,"3"4,-2 1,-2 0,-3 1,4 38,8-173,74-139,-89 207</inkml:trace>
  <inkml:trace contextRef="#ctx0" brushRef="#br0" timeOffset="5204.929">2896 3,'10'0,"-5"-1,1 0,-1 1,0-1,1 1,-1 1,1-1,-1 1,1 0,-1 0,0 0,0 1,1 0,-1 0,0 0,-1 0,1 1,0 0,-1 0,1 0,-1 1,2 1,-6-1,0 0,0-1,0 1,0 0,-1-1,0 1,0 0,0-1,0 1,0-1,-1 0,1 1,-1-1,0 0,0 0,0 0,0 0,-1 0,1-1,-1 1,0-1,0 1,-1 1,-83 97,85-100,1 1,0 0,-1-1,1 1,0 0,0 0,0 0,1 0,-1-1,0 1,1 0,-1 0,1 1,0-1,0 0,-1 0,1 0,1 0,-1 0,0 0,0 0,1 0,-1 0,1 0,0 0,-1 0,1 0,0-1,0 1,0 0,1 0,-1-1,0 1,1-1,-1 1,1-1,-1 1,1-1,0 0,-1 0,1 0,0 0,0 0,0 0,90 22,26-24,-93 1</inkml:trace>
  <inkml:trace contextRef="#ctx0" brushRef="#br0" timeOffset="5568.38">2501 849,'38'0,"33"0,8-5,-5-1,-4 0,-10 1,-11 2,-8 1,-6-4,-5-1,-7 5,-8 4</inkml:trace>
  <inkml:trace contextRef="#ctx0" brushRef="#br0" timeOffset="6286.895">2642 1075,'-29'368,"13"-314,16-53,0 1,-1-1,1 0,0 0,-1 0,1 0,-1 0,0-1,1 1,-1 0,0 0,0 0,1 0,-1-1,0 1,0 0,0-1,0 1,0-1,0 1,0-1,0 1,0-1,0 0,0 1,0-1,0 0,0 0,0 0,0 0,-1 0,1 0,0 0,0 0,0 0,0-1,0 1,0 0,0-1,0 1,0-1,0 1,0-1,0 1,0-1,0 0,0 0,-3-5,0 0,1 0,0 0,0 0,1 0,-1-1,2 1,-1-1,1 0,0 1,0-1,0 0,1 0,0 1,1-1,-1 0,1 0,1 1,-1-1,1 0,0 1,1-1,4-10,1-1,1 1,1 0,0 1,1 0,1 1,9-10,-8 9,7-8,1 0,1 2,1 0,0 2,2 0,1 2,0 1,1 1,0 1,2 1,12-3,50 3,-89 14,1 0,-1 0,0 0,1 1,-1-1,0 1,1 0,-1 0,0 0,0 0,1 0,-1 0,0 0,0 1,0-1,-1 1,1 0,0-1,0 1,-1 0,1 0,-1 0,0 0,0 0,0 0,1 0,-2 1,1-1,0 0,0 1,-1-1,0 0,1 1,-1-1,0 1,-2 7,-1 0,-1 0,0-1,0 1,0-1,-1 0,-1-1,1 1,-1-1,-1 0,0 0,0-1,0 0,-1 0,0-1,0 0,-1 0,0-1,0 0,0-1,-5 2,-165 77,177-83,1 0,0 0,0 0,0 0,-1 1,1-1,0 1,0-1,0 1,0-1,0 1,0-1,0 1,0 0,0 0,0 0,0-1,0 1,0 0,1 0,-1 0,0 0,1 0,-1 1,1-1,-1 0,1 0,0 0,-1 0,1 1,0-1,0 0,0 0,0 0,0 1,0-1,0 0,0 0,0 0,1 1,-1-1,0 0,1 0,-1 0,1 0,-1 0,1 0,0 1,-1-2,1 1,0 0,0 0,0 0,0 0,0 0,-1-1,2 1,-1 0,0-1,0 1,147 89,-42 8,-106-98,4 4,0-1,0 0,1 1,-1-2,1 1,0 0,0-1,-1 0,2 0,-1-1,0 1,0-1,0 0,1-1,-1 1,1-1,15-2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7:50.6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0 283,'267'25,"118"-22,-313-14,-55 5</inkml:trace>
  <inkml:trace contextRef="#ctx0" brushRef="#br0" timeOffset="289.852">113 565,'39'-5,"31"-1,9 0,-5 1,-9 2,-6 0,-10 2,-6 6,-7 1,-5 0,-3-1,-1-1,-5-2</inkml:trace>
  <inkml:trace contextRef="#ctx0" brushRef="#br0" timeOffset="823.338">480 1,'307'245,"-196"-125,-109-118,-1 0,1-1,-1 1,0 0,0 0,1-1,-1 1,0 0,-1 0,1 0,0 1,-1-1,1 0,-1 0,1 0,-1 0,0 0,0 1,0-1,0 0,-1 0,1 0,-1 0,1 0,-1 1,1-1,-1 0,0 0,0 0,0-1,0 1,-1 0,1 0,0-1,-1 1,1 0,-1-1,0 1,1-1,-1 0,0 0,0 0,0 0,0 0,0 0,0 0,-1 0,-30 12,9-4,0 1,1 1,0 1,0 1,2 1,-9 8,-42 33,-60 63,121-104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7:54.0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312 30,'-6'75,"-3"-1,-3 0,-3 0,-10 19,17-60,-2 1,-1-1,-2-1,-2 0,0 0,-2-2,-1 0,-2-1,-1-1,-24 25,10-28,18-17</inkml:trace>
  <inkml:trace contextRef="#ctx0" brushRef="#br0" timeOffset="522.041">87 510,'9'7,"0"0,0 0,1-1,0 0,0-1,1 0,0-1,-1 0,1-1,1 0,-1-1,0 0,1 0,-1-1,1-1,-1 0,1 0,-1-2,0 1,1-1,-1-1,0 0,0 0,0-1,-1-1,7-3,5-11,-1-1,-1-1,0-1,-2 0,-1-2,-1 0,0-1,-2 0,-1-1,-2 0,0-1,1-10,38-76,-4 8,-46 105,0 0,-1 0,1 0,0 0,0 0,-1 1,1-1,0 0,-1 0,1 0,0 0,-1 0,1 0,0 0,0 0,-1 0,1 0,0-1,-1 1,1 0,0 0,0 0,-1 0,1 0,0 0,0-1,-1 1,1 0,0 0,0 0,0-1,-1 1,1 0,0 0,0-1,0 1,0 0,-1 0,1-1,0 1,0 0,0 0,0-1,0 1,0 0,0-1,0 1,0 0,0-1,-18 26,6-6,2 0,1 0,0 1,1 0,1 0,1 1,-2 16,2-7,-2 5,2-1,1 1,1 0,2 0,2 0,1 1,5 30,-3 73,-3-139,1-1,-1 1,1-1,0 1,-1 0,1-1,0 1,-1 0,1-1,0 1,0 0,0 0,-1 0,1 0,0 0,0 0,-1 0,1 0,0 0,0 0,-1 0,1 0,0 0,0 1,-1-1,1 0,0 1,0-1,-1 0,1 1,0-1,-1 1,1-1,-1 1,1-1,-1 1,1 0,-1-1,1 1,-1-1,1 1,-1 0,0 0,0-1,1 1,-1 0,0 0,0-1,0 1,1 0,-1 0,0-1,0 1,0 0,-1 0,1 0,9-15</inkml:trace>
  <inkml:trace contextRef="#ctx0" brushRef="#br0" timeOffset="1023.366">1018 426,'-27'5,"-78"28,103-33,1 1,0-1,0 1,0 0,-1 0,1 0,0 0,0 0,0 0,1 0,-1 0,0 0,0 0,0 0,1 1,-1-1,1 0,-1 0,1 1,-1-1,1 1,0-1,0 0,-1 1,1-1,0 0,0 1,1-1,-1 1,0-1,0 0,1 1,-1-1,1 0,-1 1,1-1,-1 0,1 0,0 1,-1-1,1 0,0 0,0 0,0 0,55 46,-40-35,-13-9,0 0,1 0,-1 0,-1 0,1 1,0-1,-1 1,1 0,-1 0,0 0,-1 0,1 0,-1 0,1 0,-1 1,-1-1,1 0,0 1,-1-1,0 0,0 1,-1-1,1 1,-1-1,0 0,0 1,0-1,0 0,-1 0,0 0,0 0,0 0,0 0,-1-1,1 1,-1-1,0 1,0-1,0 0,-1 0,1 0,-1-1,1 1,-1-1,0 0,0 0,0 0,0-1,0 1,-2-1,2 1,0 0,0 0,0 0,0-1,-1 0,1 1,0-2,-1 1,1 0,0-1,-1 0,1 0,-1 0,1-1,-1 0,1 1,0-2,0 1,-1 0,1-1,0 0,0 0,0 0,1 0,-1 0,0-1,1 0,0 0,-1 0,1 0,0 0,1-1,-1 1,1-1,-1 0,1 0,-6-18</inkml:trace>
  <inkml:trace contextRef="#ctx0" brushRef="#br0" timeOffset="2039.691">1215 652,'23'-109,"-19"93,1 0,1 0,1 0,0 1,1 0,0 0,1 1,1 0,0 1,1 0,1 1,0 0,0 0,1 1,1 1,10-6,-15 10,-7 3,0 0,0 1,1-1,-1 1,1-1,-1 1,1 0,0 0,0 0,0 0,0 1,0-1,1 1,-1 0,0 0,1 0,-1 0,0 1,1-1,-1 1,1 0,-1 0,1 0,-1 0,1 1,-1-1,0 1,1 0,-1 0,0 0,1 1,-1-1,0 1,0 0,0-1,0 1,-1 1,1-1,0 0,0 2,1 6,-1 1,0 0,-1-1,0 1,-1 0,0 0,-1 0,0 0,-1 0,0 0,-1 4,5 92,-3-106,0 0,0 0,1-1,-1 1,0 0,0 0,1 0,-1-1,1 1,-1 0,0 0,1-1,-1 1,1 0,0-1,-1 1,1-1,-1 1,1-1,0 1,-1-1,1 1,0-1,0 0,-1 1,1-1,0 0,0 1,0-1,0 0,-1 0,1 0,0 0,0 0,0 0,0 0,-1 0,1 0,0 0,0-1,0 1,-1 0,1-1,0 1,0 0,0-1,-1 1,1-1,0 1,-1-1,1 1,-1-1,1 0,0 1,35-37,-35 35,17-20,2-4,1 1,1 1,1 1,1 1,14-10,-17 16,-15 11,-1 0,1 1,0-1,0 1,0 1,0-1,1 1,-1 0,1 0,0 1,0 0,0 0,0 1,1 0,-6 1,0 0,0 1,-1-1,1 1,0-1,-1 1,1 0,0 0,-1-1,1 1,-1 0,1 1,-1-1,0 0,1 0,-1 1,0-1,0 0,0 1,0-1,0 1,0 0,0-1,-1 1,1 0,-1-1,1 1,-1 0,1 0,-1-1,0 1,0 0,0 0,0 0,0 0,-9 65,-25 52,33-118,0 0,0 0,0 0,1 0,-1 0,0 0,0 0,1 1,-1-1,1 0,-1 1,1-1,0 0,-1 0,1 1,0-1,0 1,0-1,0 0,0 1,0-1,0 0,0 1,1-1,-1 0,0 1,1-1,-1 0,1 1,0-1,-1 0,1 0,0 0,0 0,0 0,0 0,0 0,0 0,0 0,0 0,0 0,0-1,0 1,1 0,-1-1,0 1,0-1,1 1,-1-1,0 0,1 0,-1 1,0-1,1 0,-1 0,1 0,-1 0,0-1,1 1,-1 0,0-1,1 1,-1 0,0-1,0 0,1 1,-1-1,0 0,1 0,10-9</inkml:trace>
  <inkml:trace contextRef="#ctx0" brushRef="#br0" timeOffset="2657.322">2373 285,'-12'-1,"0"1,1 1,-1 0,0 0,1 1,0 1,-1 0,1 0,0 1,0 1,1 0,-1 0,1 1,0 0,1 1,-1 0,2 1,-1 0,1 0,0 1,0 0,1 0,0 0,1 1,0 0,1 1,0-1,0 1,1 0,1 0,0 1,-1 7,4-16,0-1,0 1,0-1,0 0,0 1,1-1,-1 0,1 0,0 1,-1-1,1 0,0 0,1 0,-1 0,0 0,0 0,1 0,-1 0,1 0,0-1,-1 1,1-1,0 1,0-1,0 0,0 1,0-1,0 0,1-1,-1 1,0 0,0 0,1-1,-1 0,2 1,82-15,-64 1,-1-1,0-1,-1-2,-1 0,-1 0,8-12,59-52,-62 61,61-34,-82 55,1 0,-1 0,1 0,-1 1,0-1,1 1,-1-1,0 1,0 0,0 0,0 0,-1 0,1 0,-1 1,1-1,-1 0,0 1,1-1,-1 1,0-1,-1 1,1 0,0-1,-1 1,0 0,1 0,-1-1,0 1,-1 0,1 0,0-1,-1 1,1 0,-1-1,0 1,-1 1,-47 234,9 14,36-209,2-3,-2-1,-2 0,-2 0,-1-1,-2 0,-1 0,-9 15,-59 38,78-89,0 0,0 0,-1 0,1-1,-1 1,1-1,-1 1,0-1,1 0,-1 0,0 0,0-1,1 1,-1-1,0 1,0-1,0 0,0 0,0-1,0 1,0 0,1-1,-1 0,0 1,0-1,1 0,-1-1,0 1,1 0,-1-1,1 1,0-1,-1 0,1 0,0 0,0 0,0 0,0-1,0 0,-3-8,0-1,0 1,2-1,-1 0,2 0,-1-1,2 1,-1 0,2-1,0 1,0-1,1 1,2-9,1-2,2 0,0 1,1-1,1 2,1-1,1 1,2-2,-1 4,1 1,1 0,0 1,1 1,1 0,1 1,10-8,-7 6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7:57.0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1 866,'33'-5,"17"-1,3 0,-1 1,-6 2,-5 0,-5 2,-4 1,-2-5,-2-1,-11 0,-7 6,-11 3,-10 6,-3 1</inkml:trace>
  <inkml:trace contextRef="#ctx0" brushRef="#br0" timeOffset="248.538">1 1064,'38'0,"22"-5,7-1,-5 0,-7 1,-8 1,-8 2,-5 1,-9 5,-4 3,0-1,-4-1</inkml:trace>
  <inkml:trace contextRef="#ctx0" brushRef="#br0" timeOffset="1601.988">762 1092,'40'-137,"-29"109,1 1,1 0,2 1,1 0,1 2,1 0,1 0,1 2,5-4,-24 24,0 1,0-1,-1 1,1 0,0-1,1 1,-1 0,0-1,0 1,0 0,1 0,-1 0,1 0,-1 0,1 1,-1-1,1 0,-1 1,1-1,0 1,-1-1,1 1,0 0,-1 0,1 0,0 0,-1 0,1 0,0 0,-1 0,1 1,0-1,-1 1,1-1,0 1,-1 0,1-1,-1 1,1 0,-1 0,0 0,1 0,-1 0,0 1,0-1,0 0,0 0,0 1,0-1,0 1,0 0,24 133,-10-24,-14-110,-1-1,1 1,-1 0,1 0,-1 0,1-1,-1 1,1 0,0 0,-1-1,1 1,0-1,0 1,0-1,-1 1,1-1,0 1,0-1,0 0,0 1,0-1,0 0,0 0,0 0,0 0,-1 0,1 0,0 0,0 0,0 0,0 0,0 0,0-1,0 1,0 0,0-1,0 1,-1 0,1-1,0 0,0 1,0-1,-1 1,1-1,0 0,-1 1,1-1,-1 0,1 0,0 1,-1-1,35-43,-34 43,206-308,-207 307,1 1,-1-1,1 1,0-1,0 1,0-1,0 1,0-1,0 1,0 0,0-1,0 1,1 0,-1 0,0 0,1 0,-1 0,1 0,-1 1,1-1,-1 0,1 1,0-1,-1 1,1 0,0-1,-1 1,1 0,0 0,-1 0,1 0,0 0,0 1,-1-1,1 1,0-1,-1 1,1-1,-1 1,1 0,-1-1,1 1,-1 0,1 0,-1 0,0 1,0-1,1 0,-1 0,0 1,0-1,0 0,0 2,3 13,-1 0,0 1,-2-1,0 1,0 0,-2-1,0 1,-1 0,0 30,11 84,-3-113</inkml:trace>
  <inkml:trace contextRef="#ctx0" brushRef="#br0" timeOffset="2330.37">1806 274,'2'11,"0"0,0 1,1-1,1 0,0-1,0 1,1-1,0 1,2 1,10 23,32 142,-33-82,-16-94,0-1,0 1,0-1,0 1,0-1,0 1,1-1,-1 1,0-1,0 1,0-1,1 1,-1-1,0 1,1-1,-1 0,0 1,1-1,-1 1,1-1,-1 0,1 0,-1 1,1-1,-1 0,1 0,-1 0,1 1,-1-1,1 0,-1 0,1 0,-1 0,1 0,-1 0,1 0,-1 0,1 0,-1 0,1 0,-1 0,1-1,-1 1,1 0,-1 0,1 0,-1-1,1 1,-1 0,0-1,1 1,-1 0,1-1,-1 1,0-1,1 1,-1 0,0-1,0 1,1-1,-1 1,0-1,0 1,0-1,1 1,21-40,-19 34,89-171,-30 35,-8 50,-45 87</inkml:trace>
  <inkml:trace contextRef="#ctx0" brushRef="#br0" timeOffset="2899.847">2343 48,'78'-23,"-53"20,8-4,67-7,-97 14,0 0,0 0,0 0,0 1,0-1,0 1,0-1,-1 1,1 0,0 0,0 1,-1-1,1 1,0-1,-1 1,0 0,1 0,-1 0,0 0,0 0,0 0,0 1,-1-1,1 1,-1-1,1 1,-1-1,0 1,1 2,-3 1,1 0,-2-1,1 1,0 0,-1-1,0 1,-1-1,1 1,-1-1,0 0,0 0,0 0,-1-1,0 1,0-1,0 0,-1 0,1 0,-1 0,0-1,-2 2,1-1,-148 105,153-107,-1 0,1 1,0-1,0 0,0 0,0 1,0-1,0 0,1 1,-1-1,1 0,0 1,0-1,0 1,0-1,0 1,0-1,1 1,-1-1,1 0,0 1,-1-1,1 0,0 1,0-1,1 0,-1 0,0 0,1 0,-1 0,1 0,0-1,0 1,-1 0,1-1,0 1,0-1,0 0,1 0,-1 0,0 0,0 0,1 0,-1 0,1-1,-1 1,0-1,1 0,-1 0,1 0,-1 0,1 0,-1 0,0-1,2 1,256 10,-177 10,-59-12</inkml:trace>
  <inkml:trace contextRef="#ctx0" brushRef="#br0" timeOffset="3249.937">1693 809,'459'28,"-215"-53,-40-7,-178 32,-2 0</inkml:trace>
  <inkml:trace contextRef="#ctx0" brushRef="#br0" timeOffset="3986.109">1976 1121,'0'37,"2"-13,-1 0,-1 1,-2-1,0 1,-1-1,-2 0,0 0,-2-1,-1 0,-5 12,13-34,0 0,0 1,-1-1,1 0,0 1,-1-1,1 0,0 0,-1 1,0-1,1 0,-1 0,0 0,0 0,1 0,-1 0,0 0,0 0,0 0,0 0,0 0,0-1,-1 1,1 0,0-1,0 1,0-1,-1 1,1-1,0 0,-1 0,1 1,0-1,-1 0,1 0,0 0,-1 0,1 0,0-1,-1 1,1 0,0-1,0 1,-1-1,1 1,0-1,0 1,0-1,0 0,0 0,0 0,0 1,0-1,0 0,0 0,0 0,0 0,1-1,-1 1,0 0,1 0,-1 0,1-1,-1 1,1 0,0 0,-1-1,1 1,0-1,2-14,1 0,0 1,1-1,1 1,0 0,1 0,1 0,0 1,1 0,1 0,9-10,7-9,3 0,0 3,2 0,1 2,2 1,16-9,-40 27,2 1,-1 1,1 0,1 0,-1 1,1 0,0 1,0 1,0-1,1 2,0 0,0 1,-1 0,1 1,0 0,0 1,1 0,-1 1,-1 1,1 0,4 2,-14-3,-1 1,1-1,0 1,-1 0,0 0,1 0,-1 0,0 0,0 1,0-1,-1 1,1-1,-1 1,1 0,-1-1,0 1,0 0,0 0,0 0,0 0,-1 0,1 0,-1 0,0 0,0 0,0 0,-1 1,1-1,-1 0,1 0,-1 0,0 0,-40 93,27-79,-1 1,0-2,-1 0,-1-1,-1 0,0-1,0-2,-2 0,1 0,-1-2,-1-1,0 0,0-1,-1-2,0 0,-3-1,26-4,0-1,0 1,-1-1,1 1,0-1,0 1,-1 0,1-1,0 1,-1 0,1 0,0-1,-1 1,1 0,-1 0,0 0,1 0,-1 0,0 0,1 0,-1 0,0 0,0 0,0 0,0 0,0 0,0 0,0 0,0 0,0-1,0 1,-1 0,1 0,0 0,-1 0,1 0,-1 0,1 0,-1 0,1-1,-1 1,0 0,1 0,-1-1,0 1,1 0,-1-1,0 1,0-1,0 1,0-1,1 1,-1-1,0 0,0 1,0-1,0 0,0 0,0 0,0 0,0 0,0 0,0 0,0 0,0 0,0 0,0 0,-1-1,125 86,51 78,-170-158,1 0,1 0,-1 0,1-1,-1 0,1 0,0-1,1 1,-1-1,1-1,-1 1,1-1,6 1,9 1</inkml:trace>
  <inkml:trace contextRef="#ctx0" brushRef="#br0" timeOffset="6502.975">1920 1431,'0'5,"0"6,0 6,-5 0,-2 3,1 1,1 3,1 2,2 2,1 0,1 0,-1 1,-3-5,-2-6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27:06.6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417 153,'-172'67,"131"-51,28-12,0 0,0 2,1-1,-1 2,1-1,1 2,-1-1,1 2,-6 5,15-11,1-1,-1 1,1 0,-1-1,1 1,0 0,0 0,0 0,0 0,1 0,0 0,-1 0,1 0,0 0,0 0,0 1,1-1,-1 0,1 0,0 0,0 0,0-1,0 1,0 0,0 0,1 0,0-1,-1 1,1-1,1 1,63 70,-64-71,229 161,-229-160,1-1,-1 0,0 1,0-1,0 1,0-1,0 1,-1 0,1 0,-1 0,0 0,0 0,0 0,0 0,0 0,-1 1,0-1,1 0,-1 0,0 1,0-1,-1 0,1 0,-1 0,0 1,0-1,0 0,0 0,0 0,-1 0,1 0,-1-1,0 1,1 0,-1-1,-1 1,1-1,0 0,-1 0,1 0,-1 0,-1 1,-13 9,-1-1,-1-1,0 0,0-2,-1 0,0-1,-1-1,-7 1,0 1,18-4,0-1,0 0,-1-1,1 0,-1 0,0-1,1-1,-1 1,0-2,1 0,-11-2,19 2,0 1,1-1,-1 0,1-1,-1 1,1 0,-1 0,1 0,0-1,0 1,0-1,0 1,0-1,0 0,0 1,0-1,0 0,1 1,-1-1,1 0,-1 0,1 0,0 1,0-1,0 0,0 0,0 0,0 0,0 0,1 1,-1-2,3-18</inkml:trace>
  <inkml:trace contextRef="#ctx0" brushRef="#br0" timeOffset="278.794">360 124,'19'-4,"21"-8,8 0,2 1,-5 2,-3 4,-1 1,-1 3,-4 0,-2 2,-3-1,-6 5,-8 2</inkml:trace>
  <inkml:trace contextRef="#ctx0" brushRef="#br0" timeOffset="614.097">896 548,'-5'24,"-6"8,-1-2</inkml:trace>
  <inkml:trace contextRef="#ctx0" brushRef="#br0" timeOffset="1116.509">1573 97,'-20'0,"0"1,0 1,0 1,0 0,1 2,-1 0,1 2,0 0,1 1,0 0,0 2,0 0,-12 11,27-18,0 1,1-1,-1 1,1 0,0-1,0 1,0 0,1 0,-1 1,1-1,0 0,0 0,1 1,-1-1,1 0,0 1,0-1,0 0,1 1,0-1,-1 0,2 1,-1-1,0 0,1 0,0 0,0 0,0 0,0-1,0 1,1 0,0-1,0 0,0 0,0 0,0 0,1 0,-1 0,1-1,0 0,-1 0,1 0,0 0,0 0,1-1,-1 0,2 0,121 78,-123-76,-1 1,1-1,-1 1,1 0,-1 0,-1 0,1 0,0 0,-1 1,0-1,0 1,0 0,-1-1,0 1,0 0,0 0,0 0,-1 0,1 0,-1 0,-1 0,1 0,-1 0,0 0,0 0,0-1,-1 1,-1 3,-3 4,-2-1,0 0,0-1,-1 1,0-2,-1 1,0-1,0-1,-1 0,0 0,-1-1,1 0,-1-1,-1-1,-114 29,100-33,2-3</inkml:trace>
  <inkml:trace contextRef="#ctx0" brushRef="#br0" timeOffset="1382.401">1545 11,'20'0,"15"0,7 0,1 0,-2 0,-4 0,-2 0,-3 0,-2 0,-2 0,0 0,0 0,0 0,-5-4,-7-3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4:18.1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13,'0'-12,"0"35,0-8,0 384,-28-240,37-149,-3-15</inkml:trace>
  <inkml:trace contextRef="#ctx0" brushRef="#br0" timeOffset="650.668">253 41,'-96'118,"-29"28,124-145,-1 0,1-1,-1 1,1 0,0 0,-1 0,1 0,0 1,0-1,0 0,0 1,0-1,0 0,0 1,0-1,1 1,-1-1,0 1,1-1,-1 1,1 0,0-1,0 1,-1 0,1-1,0 1,1 0,-1-1,0 1,0 0,1-1,-1 1,1-1,-1 1,1 0,-1-1,1 1,0-1,0 0,0 1,0-1,0 0,0 1,0-1,1 0,-1 0,0 0,1 0,-1 0,2 0,50 11,30 13,-81-23,1-1,-1 1,0 0,0 0,0 0,0 0,0 0,0 0,-1 0,1 1,-1-1,0 0,1 1,-1 0,0-1,0 1,-1 0,1-1,-1 1,1 0,-1 0,0-1,0 1,0 0,0 0,-1-1,1 1,-1 0,0 1,-10 69,14-69</inkml:trace>
  <inkml:trace contextRef="#ctx0" brushRef="#br0" timeOffset="1435.421">620 352,'-14'-1,"0"1,0 1,0 0,0 0,0 2,1-1,-1 2,1 0,-1 0,1 2,1-1,-1 2,1 0,0 0,1 1,0 0,0 1,0 0,1 1,0 1,8-9,0 1,0-1,0 1,0-1,1 1,-1-1,1 1,0 0,0 0,0 0,0 0,0 0,0 0,1 0,0 0,-1 0,1 0,0 0,1 0,-1 0,1 1,-1-1,1 0,0 0,0-1,0 1,0 0,1 0,-1 0,1-1,-1 1,1-1,0 1,0-1,0 0,1 0,-1 0,0 0,1 0,-1 0,1-1,0 1,0-1,-1 1,1-1,0 0,0-1,1 1,8-1,1-1,0-1,0 0,-1 0,0-1,1-1,-1 0,0-1,-1 0,1-1,-1-1,0 1,-1-1,1-1,-2 0,1-1,-1 0,0 0,-1-1,0 0,4-7,13-9,26-31,-50 57,1 0,-1 0,0 0,0 1,0-1,0 0,0 0,0 1,0-1,0 0,0 1,0-1,0 1,0-1,0 1,0 0,0-1,0 1,0 0,0 0,-1 0,1 0,0-1,-1 1,1 0,-1 0,1 0,-1 0,1 0,-1 0,0 1,1-1,-1 0,0 0,0 0,0 0,0 0,0 0,0 1,0-1,0 0,0 0,-1 0,1 0,0 0,-1 0,1 0,-1 0,1 0,0 1,-1 91,9 77,0-128,-2-1,-2 1,-1 1,-3-1,-4 31,5-68,-1 1,0-1,0 0,-1 1,1-1,-1 0,0 0,-1 1,1-1,-1 0,0 0,-1-1,1 1,-1 0,0-1,0 1,0-1,0 0,-1 0,0 0,0-1,0 1,0-1,0 0,-1 0,1-1,-1 1,0-1,0 0,0 0,0 0,0-1,0 0,-2 0,3-2,1 0,-1 0,1-1,-1 1,1-1,0 0,0 0,0 0,0 0,0-1,1 1,-1-1,1 0,-1 1,1-1,0 0,0-1,0 1,0 0,1-1,0 1,-1 0,1-1,0 0,1 1,-1-1,1 1,-1-4,9-105,-1 95,0 1,1 0,1 1,0 0,1 0,1 1,0 0,1 1,0 0,1 1,1 0,0 1,12-7,28-4,-30 16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8:08.2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1 396,'1'-2,"0"0,0 0,0 1,1-1,-1 1,1-1,-1 1,1 0,-1-1,1 1,0 0,-1 0,1 0,0 0,0 0,0 1,0-1,0 1,0-1,0 1,0-1,0 1,0 0,0 0,0 0,0 0,8-1,160-31,29 4,-171 28,-4 0</inkml:trace>
  <inkml:trace contextRef="#ctx0" brushRef="#br0" timeOffset="406.122">57 536,'5'0,"6"0,7 0,4 0,4 0,2 0,1 0,0 0,0 0,1 0,-1 0,-1 0,-4-4,-2-3,0 1,1 2,2 0,-3 2</inkml:trace>
  <inkml:trace contextRef="#ctx0" brushRef="#br0" timeOffset="940.441">227 1,'3'15,"0"-1,1 1,0-1,1 0,1 0,0 0,1-1,0 0,2 0,-1-1,1 0,1 0,0-1,0 0,2-1,-1 0,1-1,0-1,11 6,1-3,0 0,0 2,-1 1,0 1,-2 0,0 2,0 0,0 4,-17-19,-1 0,0 0,0 1,0 0,0 0,0 0,-1 0,1 0,-1 0,0 0,0 1,0-1,0 1,-1 0,1 0,-1-1,0 1,0 0,-1 0,1 0,-1 0,0 0,0 0,0 0,0 0,-1 0,1 0,-1 0,0 0,0 0,-1-1,1 1,-1 0,0-1,0 1,0-1,0 0,-1 1,-2 1,-188 115,175-108,1 0,1 2,0 0,1 0,0 1,1 1,1 1,0 0,-1 4,4-1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8:15.9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55,'256'-17,"-59"-21,-134 46,-58-2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8:16.2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1,'29'0,"14"0,5 0,-1 0,-4 0,-5 0,-3 0,-8 5,-4 1,-1 1,1-2,1-2,-4-1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8:14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1,'-14'43,"-5"24,0 6,5-6,3-8,5-11,2-7,3-7,1-4,1-2,-1-2,1 1,0-1,-6-4,-1-1,0-4</inkml:trace>
  <inkml:trace contextRef="#ctx0" brushRef="#br0" timeOffset="495.333">1 86,'31'-11,"0"2,1 0,0 2,1 2,-1 1,1 1,20 2,39 28,-90-26,0 0,0 1,0-1,-1 1,1 0,0-1,-1 1,0 0,1 0,-1 0,0 0,0 0,0 0,0 1,0-1,0 0,-1 0,1 1,-1-1,0 0,0 1,1-1,-1 0,-1 1,1-1,0 0,-1 1,1-1,-1 0,0 0,1 1,-1-1,0 0,0 0,-1 0,1 0,0 0,-2 1,-10 12,0 0,-1-1,0-1,-1-1,-1 0,0 0,0-2,-1 0,-1-1,0-1,0 0,0-2,-8 2,-39 19,63-27,1 0,-1 1,0-1,0 0,0 1,0 0,0-1,1 1,-1 0,0 0,1 0,-1 0,0 0,1 0,-1 1,1-1,0 0,0 1,-1-1,1 1,0 0,0-1,0 1,0 0,1 0,-1-1,0 1,1 0,-1 0,1 0,0 0,0 0,-1 0,1 0,0-1,1 1,-1 0,0 0,1 0,-1 0,1 0,-1 0,1-1,0 1,0 0,0 0,0-1,0 1,0-1,0 1,0-1,1 1,0-1,193 108,-72-3,-102-94,-11-11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8:11.8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217 0,'7'31,"-1"0,-2 0,-1 0,-1 1,-2-1,-1 1,-1-1,-2 0,-1 0,-2 0,-1-1,-8 20,3-22,-2 0,-1-1,-1-1,-1-1,-1 0,-2-1,0-2,-10 8,18-15,2-1</inkml:trace>
  <inkml:trace contextRef="#ctx0" brushRef="#br0" timeOffset="487.886">47 509,'26'-5,"-1"-2,0-1,-1 0,0-2,0-1,-1-1,-1-1,0-1,-1-1,0 0,-1-2,-1 0,0-2,-2 0,0 0,-1-2,2-5,12-23,-21 37,-1-1,-1 1,0-2,0 1,-1 0,-1-1,0 0,-1-1,2-11,-7 26,1 1,-1-1,1 1,-1-1,1 1,-1-1,1 1,-1-1,1 0,-1 1,1-1,-1 0,0 1,1-1,-1 0,0 0,1 0,-1 0,0 0,1 1,-1-1,0 0,1 0,-1-1,0 1,1 0,-1 0,0 0,1 0,-1 0,0-1,1 1,-1 0,1-1,-1 1,1 0,-1-1,1 1,-1-1,1 1,-1-1,1 1,-1-1,1 1,0-1,-1 1,1-1,0 0,-1 1,1-1,0 0,0 1,0-1,-1 0,1 1,0-1,0 0,0 1,0-1,0 0,0 1,1-1,-1 0,0 1,0-1,0 0,1 1,-1-1,0 0,-37 38,23-15,0 0,2 1,1 0,1 1,1 0,1 1,1 0,1 0,-2 25,6-35,0 0,1 0,1 0,1 0,0 0,1 0,0 0,1 0,1-1,0 1,1-1,1 1,8 23,-14-25</inkml:trace>
  <inkml:trace contextRef="#ctx0" brushRef="#br0" timeOffset="1018.039">781 340,'-16'7,"5"-2,0 0,1 0,0 1,0 0,0 1,1 0,-1 1,2 0,-4 4,11-10,0 1,0-1,1 1,-1 0,1-1,-1 1,1 0,0-1,0 1,0 0,1-1,-1 1,1-1,-1 1,1 0,0-1,0 1,0-1,0 0,0 1,1-1,-1 0,1 0,-1 0,1 0,0 0,0 0,0 0,0 0,0-1,0 1,1-1,-1 0,0 0,1 0,-1 0,3 1,23 22,-26-23,0 1,-1-1,1 0,0 1,-1 0,1-1,-1 1,0 0,0 0,0-1,1 1,-2 0,1 0,0 0,0 1,-1-1,1 0,-1 0,1 0,-1 0,0 1,0-1,0 0,0 0,0 0,-1 0,1 1,-1-1,1 0,-1 0,0 0,0 0,0 0,0 0,0 0,0 0,-1-1,1 1,0 0,-1-1,0 1,1-1,-1 1,0-1,0 0,0 0,0 1,-4 0,1 1,0-1,-1 0,1-1,-1 1,0-1,1-1,-1 1,0-1,1 1,-1-2,0 1,0-1,1 1,-1-2,0 1,1-1,-1 1,1-2,0 1,-2-1,-7-10</inkml:trace>
  <inkml:trace contextRef="#ctx0" brushRef="#br0" timeOffset="2239.956">1232 254,'-16'-3,"-1"1,0 1,1 0,-1 1,0 1,0 0,0 1,1 1,-1 1,1 0,-9 4,18-5,-1 0,1 0,0 1,0 0,0 0,0 1,1 0,0 0,0 0,0 1,1 0,-1 0,1 0,1 1,-1-1,1 1,1 0,-1 1,1-1,0 1,1-1,0 1,0 0,-1 7,3-11,-1-1,1 0,0 0,0 0,0 0,1 0,-1 1,1-1,-1 0,1 0,0 0,0 0,1 0,-1 0,1-1,-1 1,1 0,0-1,0 1,0-1,0 0,0 1,1-1,-1 0,1 0,-1-1,1 1,0 0,0-1,0 0,-1 1,1-1,0 0,1-1,-1 1,0-1,0 1,0-1,0 0,0 0,1 0,-1 0,0-1,0 0,0 1,0-1,0 0,0 0,3-2,18-6,0-1,-1-1,0-2,0 0,-2-1,1-1,-2-1,0-1,4-6,-18 16,-5 6,-1 0,0 0,1 0,-1 0,0-1,1 1,-1 0,1 0,0 0,-1 0,1 0,0 0,0 1,0-1,0 0,-1 0,1 1,0-1,0 0,0 1,1-1,-1 1,0-1,0 1,0-1,0 1,0 0,1 0,-1 0,0 0,0-1,0 1,0 1,1-1,-1 0,0 0,0 0,0 1,0-1,1 0,-1 1,0-1,0 1,0 0,0-1,0 1,0 0,0 0,0-1,-1 1,1 0,0 0,0 0,-1 0,1 0,0 0,2 20,0-1,-2 1,0 0,-1 0,-1-1,-1 1,-1 0,-1-1,-1 3,-89 357,93-373,-1 0,0 0,-1 0,1 0,-1-1,-1 1,1-1,-1 0,0 0,0 0,-1 0,0-1,0 1,0-2,-1 1,1 0,-1-1,0 0,-1 0,1-1,-1 0,1 0,-7 2,10-7,0 0,0 0,0 0,1 0,-1 0,0 0,1-1,0 1,0-1,0 0,0 0,0 0,0 0,1 0,-1 0,1 0,0 0,0-1,0 1,0 0,1-1,-1 1,1 0,0-1,0 1,0-1,0 1,1-1,-1 1,2-2,-2 1,2-19,0-1,2 1,1 0,1 0,1 1,1-1,1 2,1-1,1 1,1 1,0 0,2 0,0 1,9-7,-9 7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8:18.1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0 223,'45'93,"27"154,-36-118,-36-128,0 0,0-1,0 1,0-1,0 1,0-1,0 1,1-1,-1 1,0-1,0 1,0-1,0 1,1-1,-1 1,0-1,1 1,-1-1,0 1,1-1,-1 0,0 1,1-1,-1 0,1 1,-1-1,1 0,-1 1,1-1,-1 0,1 0,-1 0,1 0,-1 1,1-1,-1 0,1 0,-1 0,1 0,-1 0,1 0,-1 0,1 0,-1-1,1 1,0 0,-1 0,1 0,-1 0,1-1,-1 1,0 0,1-1,-1 1,1 0,-1-1,1 1,-1 0,0-1,1 1,-1-1,0 1,0-1,1 1,-1-1,0 1,0-1,0 1,1-1,14-38,-15 36,99-346,-76 270,-15 61</inkml:trace>
  <inkml:trace contextRef="#ctx0" brushRef="#br0" timeOffset="435.555">508 55,'13'-8,"1"1,0 0,0 1,1 0,-1 1,1 1,1 1,-1 0,0 0,1 2,-1 0,1 1,11 1,-24-1,-1 1,1-1,0 1,0-1,-1 1,1 0,0 0,-1 1,1-1,-1 0,1 1,-1-1,0 1,0 0,0 0,0 0,0 0,0 0,0 0,0 1,-1-1,1 0,-1 1,0 0,0-1,0 1,0 0,0-1,-1 1,1 0,-1 0,1-1,-1 1,0 0,0 0,-1 0,1 0,-1-1,1 1,-1 0,0 0,0-1,0 1,0-1,0 1,-1-1,1 1,-1-1,0 1,-99 137,100-138,-1-1,1 0,0 1,0-1,0 1,0 0,0-1,0 1,0 0,1-1,-1 1,0 0,1 0,0-1,-1 1,1 0,0 0,0 0,0 0,0 0,0-1,1 1,-1 0,0 0,1 0,-1 0,1-1,0 1,0 0,0-1,0 1,0-1,0 1,0-1,0 1,0-1,1 0,-1 1,1-1,-1 0,1 0,76 23,70-48,-124 20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0:43.98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30,'57'17,"1"-2,0-3,1-3,0-2,1-3,-1-3,1-2,9-3,33 2,86 2,321-12,-315-2,1 9,153 17,118 33,-165-14,527-33,-631-26,-5 16,38-3,-105 13,137-25,285-3,-122 32,-312 8,111-3,-78-21,0 8,117 9,46 25,-72-30,43-54,-256 55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0:44.97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1 131,'538'-47,"-201"25,-157 10,119 9,-10 1,103-24,626 25,-885-16,-116 19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0:50.4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310 310,'-16'432,"-19"-263,-22-39,53-122</inkml:trace>
  <inkml:trace contextRef="#ctx0" brushRef="#br0" timeOffset="634.912">0 338,'23'-27,"1"0,1 1,2 1,0 2,1 1,2 1,0 1,13-5,-16 8,0 2,1 0,1 2,0 1,1 1,0 1,0 2,1 1,0 2,0 1,1 1,-1 2,1 1,0 1,-22 0,0 1,0 0,-1 1,1 0,0 0,-1 1,0 0,0 0,0 1,0 1,-1-1,0 1,0 1,0 0,-1 0,0 0,0 1,-1 0,0 0,-1 0,1 1,0 2,-6-1,0 0,0 0,-1-1,0 1,0 0,-1-1,-1 1,1-1,-1 0,-1 0,0 0,0 0,-1 0,0-1,-1 0,1 0,-2 0,1-1,-1 0,0 0,0-1,-21 22,-1-2,-1-1,-1-1,-1-1,-1-2,0-2,-2-1,0-1,-23 6,-47 26,104-47,1-1,-1 0,0 1,1-1,-1 1,1 0,-1-1,1 1,0-1,0 1,0 0,0-1,0 1,0-1,0 1,0 0,1-1,-1 1,0-1,1 1,0-1,-1 1,1-1,0 1,0-1,-1 0,1 1,0-1,1 0,-1 0,0 0,0 0,0 0,1 0,-1 0,0 0,1 0,-1-1,1 1,0 0,4 4,38 38,126 102,-55-68,-98-69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1:11.45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55,'99'7,"0"-5,0-4,0-4,47-11,-100 12,87-12,0 6,1 5,0 7,16 7,399 39,-99-18,-52-19,-250 2,1-6,2-7,-64 0,155-27,378 29,-394-29,40 16,-167 0,0 5,0 4,38 6,4-1,1078-2,-993 29,-1-31,-37-24,388 25,467 1,-846 27,29 4,544-32,1727 1,-2214-28,-73 15,-83 1,1 5,85 9,-66-1,-75-7,-53 6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4:50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15,'0'-14,"0"22,-1 24,-4-5,-1-1,-1 0,-1-1,-2 0,0 0,-2-1,0 0,-2-1,-1 0,0-1,-2-1,0-1,-1 0,-1-1,-1-2,-12 9,15-13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1:17.5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317 1,'-27'54,"1"-11,-2-1,-2-1,-2-2,-5 2,-81 71,99-98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1:18.4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210 188,'0'45,"1"-8,-1 0,-1-1,-3 1,-1-1,-1 0,-6 15,2-20,-2-1,0 0,-2-1,-2-1,-5 8,-59 98,63-82,31-53,-5-7</inkml:trace>
  <inkml:trace contextRef="#ctx0" brushRef="#br0" timeOffset="717.017">97 498,'0'6,"1"0,-1 0,2 0,-1-1,0 1,1-1,0 1,1-1,-1 0,1 0,0 0,0 0,1 0,-1-1,1 1,0-1,0 0,1 0,-1 0,1-1,0 0,0 0,0 0,0 0,0-1,1 0,-1 0,1 0,-1-1,1 0,0 0,0 0,0-1,-1 0,1 0,0 0,0-1,0 1,0-2,5-5,0 0,-1-1,0 0,0-1,-1 0,0 0,-1-1,0-1,0 1,-1-1,-1 0,0-1,0 1,-1-1,-1 0,0-1,1-4,16-33,109-206,-98 127,-50 150,-18 144,30 148,-6-243,8-58,1-1,1 1,0 0,1 0,0 0,1 0,0 0,1 0,1 3,3 3</inkml:trace>
  <inkml:trace contextRef="#ctx0" brushRef="#br0" timeOffset="7549.837">887 498,'-38'-16,"30"17,0-1,0 1,1 1,-1-1,0 1,1 1,-1-1,1 1,0 1,0-1,0 1,0 0,1 1,-1-1,1 2,0-1,1 0,-3 4,7-7,1 1,-1-1,1 1,0-1,0 0,0 1,0-1,0 1,0-1,1 0,-1 1,1-1,0 1,-1-1,1 0,0 0,1 0,-1 1,0-1,0 0,1-1,-1 1,1 0,0 0,0 0,0-1,-1 1,1-1,1 0,-1 0,0 1,0-1,0 0,1-1,0 1,20 19,-20-18,-1 0,0 0,0 0,0 0,0 0,-1 0,1 1,-1-1,1 1,-1-1,0 1,0 0,0 0,0-1,0 1,-1 0,1 0,-1 0,0 0,0-1,0 1,0 0,0 0,-1 0,1 0,-1 0,0-1,0 1,0 0,0-1,0 1,-1 0,1-1,-1 0,0 1,1-1,-1 0,0 0,0 0,-1 0,1 0,0 0,-1-1,1 1,-1-1,1 0,-1 1,1-1,-1 0,0-1,-1 1,-74-1,58-7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1:44.33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0 131,'88'1,"226"-13,199-35,-19-8,-380 38,-98 29,-17-2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1:49.91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0 114,'1'-2,"1"0,-1 1,1-1,-1 0,1 0,0 1,0-1,-1 1,1 0,0-1,1 1,-1 0,0 0,0 0,0 1,0-1,1 0,-1 1,0 0,1-1,-1 1,0 0,1 0,-1 0,1 1,0-2,141 24,-30 5,93 3,47-42,35-25,56 25,-255 12,186 28,520-30,-560-26,-60 15,-76 0,0 5,0 4,32 7,11-2,3838-2,-3454 27,827-27,114 0,-865-25,800-35,-461 32,-238 28,-636 0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2:03.3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243 255,'31'-21,"-12"6,0 1,1 1,1 0,0 2,0 0,1 2,1 0,-1 1,1 2,1 0,-1 1,1 2,-18 2,-1 0,1 1,-1-1,1 1,0 1,-1-1,1 1,-1 0,1 0,-1 0,1 1,-1 0,0 0,0 1,0-1,0 1,0 0,-1 0,1 1,-1-1,0 1,0 0,0 0,0 0,-1 1,3 3,1 8,-1 0,0 1,-1-1,-1 1,0 1,-1-1,-1 0,-1 1,-1-1,0 0,-1 1,-1 5,0 16,-29 264,32-203,-39-166,33 57,-1 0,1 1,-2 0,1 0,-1 0,0 1,-1 0,0 1,0-1,0 1,-1 1,0 0,0 0,0 1,0 0,-1 0,0 1,0 0,0 1,0 0,0 1,0 0,0 0,-1 1,1 1,-14 6,1 0,1 2,0 1,0 1,0 0,2 2,0 0,0 2,1 0,1 1,0 0,-1 4,15-16,-21 19,1 1,1 1,1 1,1 1,-12 20,19-22</inkml:trace>
  <inkml:trace contextRef="#ctx0" brushRef="#br0" timeOffset="520.618">384 536,'424'-125,"-306"101,-117 24,0 0,-1-1,1 1,0 0,-1 0,1 0,0 0,0 0,0 0,-1 0,1 0,0 0,0 0,-1 0,1 0,0 1,-1-1,1 0,0 0,0 1,-1-1,1 1,-1-1,1 0,0 1,-1-1,1 1,-1 0,1-1,-1 1,1-1,-1 1,0 0,1-1,-1 1,0 0,1-1,-1 1,0 0,0 0,0-1,1 1,-1 0,0 0,0-1,0 1,0 0,-1 0,1-1,0 1,0 0,0 0,0-1,-1 1,1 0,0-1,-1 1,1 0,-1-1,1 1,-1 0,1-1,-1 1,1-1,-1 1,0-1,-1 7,-16 49,12-44,1 0,1 0,0 1,1-1,0 1,1-1,1 1,0 0,0 0,1 0,1 0,0 1,5 5</inkml:trace>
  <inkml:trace contextRef="#ctx0" brushRef="#br0" timeOffset="5105.935">1146 593,'5'-5,"1"4,0 6,4 2,0 6,-2 4,-2 5,-7 3,-3 2,-6 2,4-10,3-12,1-7</inkml:trace>
  <inkml:trace contextRef="#ctx0" brushRef="#br0" timeOffset="5336.573">1202 198,'-9'5,"1"1,7 0,4-1</inkml:trace>
  <inkml:trace contextRef="#ctx0" brushRef="#br0" timeOffset="6118.432">1513 452,'0'-14,"0"22,-1 24,-47 148,23-103,14-61,14-47,10-9,0 1,3 1,1 0,2 1,20-28,-39 64,0 1,0-1,0 1,0-1,0 1,0-1,0 1,0-1,0 1,0 0,0-1,0 1,0-1,1 1,-1-1,0 1,0 0,1-1,-1 1,0-1,1 1,-1 0,0-1,1 1,-1 0,0 0,1-1,-1 1,1 0,-1 0,0 0,1-1,-1 1,1 0,-1 0,1 0,-1 0,1 0,-1 0,1 0,-1 0,1 0,-1 0,0 0,1 0,-1 0,1 0,-1 1,1-1,-1 0,1 0,-1 0,0 1,1-1,-1 0,1 1,-1-1,0 0,1 1,-1-1,0 0,0 1,1-1,-1 1,4 33,-3-23,-1-2,0 1,1-1,0 0,1 1,0-1,0 0,1 0,0 0,1 0,0-1,0 1,1-1,0 0,0 0,1-1,0 1,1-1,-1-1,1 1,0-1,1 0,0-1,0 0,6 3,-10-7,0-1,1 0,-1 0,0 0,0-1,0 1,0-1,0 0,0 0,0-1,0 1,0-1,-1 0,1 0,-1 0,1 0,-1 0,0-1,0 0,0 0,0 0,0 0,0 0,0-1,53-87,-22 4,-28 62</inkml:trace>
  <inkml:trace contextRef="#ctx0" brushRef="#br0" timeOffset="6670.67">2247 424,'-18'11,"2"0,-1 2,2 0,0 0,0 1,1 1,1 0,1 1,0 1,1 0,-1 2,11-16,-1 0,1 0,0-1,-1 1,2 0,-1 0,0 0,0 0,1 0,0 0,0 0,-1 1,2-1,-1 0,0 0,1 0,-1 0,1 0,0 0,0 0,0 0,0-1,1 1,-1 0,1 0,0-1,0 1,0-1,0 0,0 0,0 1,0-1,1 0,-1-1,1 1,0 0,-1-1,1 0,0 1,0-1,0 0,0 0,0-1,0 1,0-1,0 1,6-1,0 1,0-1,-1 0,1-1,0 0,0 0,0-1,-1 0,1-1,-1 1,0-2,1 1,-2-1,1-1,0 1,-1-1,0-1,0 1,4-5,5-5,-1 0,-1-1,0-1,-1-1,0 0,-2-1,5-9,7-16,-1-1,-2-1,-3-1,8-31,-23 68,-1-1,1 1,-1 0,-1 0,0 0,-1 0,0 0,0-1,-1 1,0 0,-1 1,0-1,-1 0,0 1,0 0,-1 0,0 0,0 0,-1 1,-1 0,1 0,-7-5,9 10,0 0,-1 1,1 0,0 0,-1 0,1 1,-1-1,1 1,-1 0,0 1,1-1,-1 1,0 0,0 0,0 0,1 1,-1-1,0 1,1 0,-1 1,1-1,-1 1,1 0,0 0,-1 0,1 0,0 1,-1 1,-6 3,1 1,-1 0,2 0,-1 1,1 1,1-1,0 1,0 1,1-1,-1 3,0 0,1 1,1 0,0 1,1-1,0 1,1 0,1 1,0-1,1 0,1 1,0 0,1-1,2 11,6-7,0 0,2-1,0 0,1 0,1-1,1-1,0 0,1-1,0 0,2-1,-1 0,2-2,0 0,15 9,-4-4,0-1,0-1,2-2,-1 0,2-2,0-2,24 5,-30-9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2:16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0 143,'34'7,"1"-1,-1-2,1-2,-1-1,1-1,0-2,-1-2,0-1,0-1,0-2,15-6,-43 12,0 0,-1-1,1 0,-1 1,1-1,-1-1,0 1,-1-1,1 0,-1 0,1-1,-1 1,0-1,-1 0,1 0,-1 0,0 0,0-1,-1 1,1-1,-1 0,-1 1,1-1,-1-2,-1 8,1-1,-1 1,0-1,0 1,0-1,0 1,0-1,-1 1,1-1,0 1,0-1,0 1,0 0,0-1,-1 1,1-1,0 1,0-1,-1 1,1 0,0-1,-1 1,1 0,0-1,-1 1,1 0,-1 0,1-1,0 1,-1 0,1 0,-1-1,1 1,-1 0,1 0,-1 0,1 0,-1 0,1 0,-1 0,1 0,0 0,-1 0,1 0,-1 0,1 0,-1 0,1 1,-1-1,1 0,-1 0,1 0,0 1,-1-1,1 0,-1 1,1-1,0 0,-1 1,1-1,0 0,-1 1,1-1,0 0,0 1,0-1,-1 1,1-1,0 1,0-1,-22 31,8 7,1 1,3 1,1 0,1 0,3 0,1 1,3 0,0 0,6 35,-4-18,-1-39,2 35,-3-1,-2 0,-3-1,-4 15,7-53,0 0,-1 0,-1 0,0-1,0 1,-2-2,0 1,0-1,-1 0,0 0,-1-1,-1 0,0 0,0-1,-1-1,0 0,0 0,-4 0,10-4,0-1,-1 0,0-1,0 1,0-1,0 0,-1-1,1 1,-1-1,1-1,-1 1,0-1,0 0,0-1,0 1,1-1,-1-1,0 1,0-1,0-1,1 1,-1-1,0 0,1 0,0-1,-1 0,1 0,0-1,1 1,-1-1,-2-3,5 3,0-1,0 0,0-1,1 1,-1 0,1-1,1 1,-1-1,1 0,0 1,0-1,1 0,0 0,0 0,0 0,0 1,1-1,0 0,0 0,1 1,0-3,53-113,-32 86,2 2,2 0,1 2,1 0,2 3,32-24,-54 44,1 1,0 1,0 0,1 0,-1 1,2 0,-1 1,0 0,1 1,-1 0,1 1,0 1,0-1,3 2,10 0</inkml:trace>
  <inkml:trace contextRef="#ctx0" brushRef="#br0" timeOffset="357.588">847 481,'-12'3,"-1"0,1 0,0 2,0-1,1 2,-1-1,1 2,0-1,1 2,-1-1,1 1,1 1,0 0,0 0,-4 6,12-13,0 0,-1 1,1-1,0 1,0-1,0 1,1-1,-1 1,1 0,-1-1,1 1,0 0,0 0,0-1,0 1,0 0,1-1,-1 1,1-1,0 1,0 0,0-1,0 1,0-1,1 0,-1 1,1-1,-1 0,1 0,0 0,0 0,0 0,0 0,0-1,0 1,0-1,1 1,-1-1,0 0,3 1,3 2,1 0,-1-1,1 0,0 0,-1-1,1 0,1-1,-1 0,0 0,0-1,8-1,-5 1,0-1,1-1,-1 0,0-1,0-1,-1 1,1-2,-1 1,0-2,0 0,0 0,-1-1,0 0,0 0,-1-1,0-1,0 0,-1 0,0 0,-1-1,0 0,0-1,-1 1,3-9,-8 14,-1 0,1 0,-1 1,0-1,0 0,-1 0,0 0,0 0,0 1,0-1,-1 0,1 1,-1-1,-1 1,1 0,0-1,-1 1,0 0,0 1,0-1,-1 0,1 1,-1 0,1 0,-3-1,-3-3,0 0,-1 1,0 0,0 1,0 0,-1 0,0 1,0 1,0 0,-3 0,1 2,-1 0,1 2,0-1,-1 2,1 0,0 0,0 2,0-1,1 1,-1 1,1 1,0-1,0 2,1 0,0 0,0 1,0 0,1 1,1 0,-1 1,1 0,1 0,0 1,-1 3,-4 7</inkml:trace>
  <inkml:trace contextRef="#ctx0" brushRef="#br0" timeOffset="723.132">1214 565,'28'60,"-28"-59,1 0,-1 0,1 0,0-1,0 1,-1 0,1 0,0-1,0 1,0 0,0-1,0 1,0-1,0 1,0-1,0 1,0-1,0 0,0 0,0 1,0-1,0 0,0 0,0 0,0 0,0 0,1 0,-1-1,0 1,0 0,0 0,0-1,0 1,0-1,0 1,0-1,0 1,0-1,-1 0,1 1,0-1,0 0,0 0,-1 1,1-1,0 0,-1 0,1 0,-1 0,1 0,-1 0,1 0,-1 0,0 0,1-1,87-130,-78 120,1 1,1 1,-1-1,2 2,-1 0,1 0,0 1,1 1,0 0,9-2,1 4,-6 6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2:13.0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0 282,'5'4,"0"0,1 0,0 0,-1-1,1 0,0 0,0-1,1 1,-1-1,1-1,-1 1,1-1,-1 0,1-1,0 1,-1-1,1-1,0 1,-1-1,1 0,-1-1,1 0,-1 0,0 0,0 0,6-4,6-8,-1 0,0-1,-1-1,-1 0,-1-2,0 1,-1-2,9-17,-22 35,0 0,0 0,0 0,1 0,-1 0,0 0,0 0,1 0,-1 0,1 0,-1 0,1 0,-1 0,1 0,-1 0,1 0,0 0,-1 0,1 1,0-1,0 0,0 1,0-1,0 0,-1 1,1-1,0 1,0-1,1 1,-1 0,0-1,0 1,0 0,0 0,0 0,0 0,0 0,0 0,0 0,0 0,0 0,0 1,1-1,-1 0,0 1,0-1,0 1,0-1,-1 1,1-1,0 1,0-1,0 1,0 0,0 0,16 101,9 108,22 35,-28-208,-20-37,0 1,1-1,-1 1,1-1,-1 1,1-1,-1 0,1 1,0-1,-1 0,1 1,-1-1,1 0,0 1,-1-1,1 0,0 0,-1 0,1 0,0 0,-1 0,1 0,0 0,-1 0,1 0,0 0,-1 0,1-1,0 1,-1 0,1 0,0-1,-1 1,1 0,-1-1,1 1,-1 0,1-1,-1 1,1-1,-1 1,1-1,-1 1,0-1,1 0,-1 1,0-1,1 1,-1-1,0 0,0 1,0-1,1 0,-1 1,0-1,0 0,0 1,68-200,96-251,-151 405,-13 40,-3 7</inkml:trace>
  <inkml:trace contextRef="#ctx0" brushRef="#br0" timeOffset="847.424">762 734,'-42'54,"76"-130,-23 57,2 1,0 0,0 1,2 1,0 0,1 1,1 0,8-5,-24 19,0 0,0 0,1 0,-1 0,0 0,1 0,-1 0,1 0,0 1,-1-1,1 0,-1 1,1 0,0-1,-1 1,1 0,0 0,0 0,-1 0,1 0,0 0,-1 0,1 1,0-1,-1 1,1-1,0 1,-1-1,1 1,-1 0,1 0,-1 0,1 0,-1 0,0 0,0 0,1 0,-1 1,0-1,0 1,0-1,0 0,-1 1,1-1,0 1,0 0,-1-1,1 1,-1 0,0-1,1 1,-1 0,0-1,0 1,0 1,6 135,-6-137,0 0,0 0,1-1,-1 1,0 0,0 0,1 0,-1 0,0 0,1-1,-1 1,1 0,-1 0,1-1,-1 1,1 0,0-1,-1 1,1-1,0 1,0-1,-1 1,1-1,0 1,0-1,0 0,-1 1,1-1,0 0,0 0,0 1,0-1,0 0,0 0,-1 0,1 0,0 0,0-1,0 1,0 0,0 0,0 0,-1-1,1 1,0-1,0 1,0 0,-1-1,1 1,0-1,0 0,-1 1,1-1,-1 0,42-37,-39 34,15-16,-6 5,0 1,1 0,0 1,1 1,1 0,0 1,0 0,1 1,7-2,-22 11,1 0,-1 1,0-1,1 1,-1-1,1 1,-1-1,1 1,-1 0,1 0,-1 0,1 0,-1 0,1 0,-1 0,1 0,-1 0,1 1,-1-1,0 1,1-1,-1 1,1 0,-1-1,0 1,0 0,1 0,-1 0,0 0,0 0,0 0,0 0,0 0,0 1,0-1,-1 0,1 0,0 1,-1-1,1 1,-1-1,1 0,-1 1,-2 66,-36 22,23-65</inkml:trace>
  <inkml:trace contextRef="#ctx0" brushRef="#br0" timeOffset="1476.528">1665 565,'-14'1,"-1"2,1 0,0 0,0 2,0 0,1 0,-1 1,1 1,1 0,-1 1,1 0,1 1,0 0,0 1,0 0,1 1,1 0,-4 6,-11 8,-1-10,24-32,24-9,0 1,2 1,0 1,2 1,0 1,1 2,6-2,12-11,-44 30,-1 1,0-1,1 0,-1 1,1-1,-1 1,1 0,0-1,0 1,-1 0,1 0,0 0,0 0,0 1,0-1,0 0,0 1,1-1,-1 1,0 0,0 0,0 0,0 0,0 0,0 0,1 1,-1-1,0 1,0-1,0 1,0 0,0 0,0 0,0 0,-1 0,1 0,0 0,0 1,-1-1,1 0,-1 1,1 0,0 1,17 90,13 63,-29-125,-7-25</inkml:trace>
  <inkml:trace contextRef="#ctx0" brushRef="#br0" timeOffset="1694.851">1524 592,'34'0,"20"5,6 2,-2-1,-7-1,-11 3,-9 1,-8-2</inkml:trace>
  <inkml:trace contextRef="#ctx0" brushRef="#br0" timeOffset="2064.782">2399 424,'-30'39,"-2"-1,-1-1,-2-2,-6 3,-23 23,59-55,0-1,-1 0,0-1,0 0,0 1,0-2,-1 1,1-1,-1 0,0 0,0-1,0 0,0 0,0-1,-1 0,-6-3</inkml:trace>
  <inkml:trace contextRef="#ctx0" brushRef="#br0" timeOffset="2309.838">2089 452,'9'14,"14"20,6 8,0 2,-2-2,0-7,-4-6,-2-7,1-3,1-5,-4 1,1-3,-4-3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2:17.8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1 331,'154'-193,"-115"149,33-49,-72 94,0-1,0 0,0 1,0-1,0 1,1-1,-1 1,0-1,0 0,0 1,1-1,-1 0,0 1,1-1,-1 0,0 1,1-1,-1 0,0 1,1-1,-1 0,1 0,-1 0,0 1,1-1,-1 0,1 0,-1 0,1 0,-1 0,0 0,1 0,-1 0,1 0,-1 0,1 0,-1 0,1 0,-1 0,0 0,1 0,-1-1,1 1,-1 0,1 0,-1 0,0-1,1 1,-1 0,0-1,1 1,-1 0,0-1,1 1,-1 0,0-1,0 1,0-1,1 1,-1 0,0-1,0 1,0-1,0 39,-13 19,11-50,-1-1,1 0,1 1,-1-1,1 1,0 0,1 0,-1-1,1 1,1 0,-1 0,1-1,1 1,-1 0,1-1,0 1,1 1,-1-3,1 0,-1 0,1 0,0-1,1 1,-1-1,1 1,0-1,0 0,0-1,1 1,-1-1,1 1,0-1,0-1,0 1,0-1,0 0,0 0,1 0,-1-1,1 0,-1 0,1 0,0-1,-1 0,1 0,0 0,-1-1,1 0,0 0,-1 0,0-1,1 1,-1-1,0-1,1 0,15-8,-1-2,0-1,-1 0,-1-1,0-1,-1-1,-1-1,-1 0,0-1,-1 0,-1-1,-1-1,-1-1,2-11,-14 21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2:18.1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188 0,'0'1,"-19"12,1 2,1 0,0 1,1 0,1 2,1 0,0 0,1 2,2-1,-1 1,-5 16,17-34,-1-1,0 1,1 0,-1-1,0 1,1 0,0 0,-1-1,1 1,0 0,0 0,0-1,0 1,0 0,1-1,-1 1,1 0,-1 0,1-1,-1 1,1 0,0-1,0 1,-1-1,1 1,0-1,1 0,-1 1,0-1,0 0,1 0,-1 0,0 0,1 0,-1 0,1 0,-1 0,1 0,0-1,-1 1,1-1,0 1,-1-1,1 0,0 1,1-1,81-16,-75 12,1 0,-1 0,0-1,-1 0,1-1,-1 0,0 0,0-1,-1 0,0 0,0-1,-1 0,0 0,0 0,-1-1,0 0,0 0,-1 0,0 0,-1-1,1-4,-4 10,0 0,0-1,-1 1,0 0,1-1,-2 1,1 0,0 0,-1 0,0 0,0 0,0 0,0 0,0 1,-1-1,0 1,0 0,0 0,0 0,0 0,-1 0,1 0,-1 1,1 0,-1 0,0 0,0 0,0 1,0-1,-1 1,1 0,0 0,0 1,-1-1,1 1,0 0,-1 0,1 0,0 1,-1-1,0 2,-15 3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2:18.8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330 1,'-249'120,"215"-89,34-30,-1 0,1 0,0 0,0 0,-1 0,1 0,0 0,0 0,0 0,0 0,0 0,1 0,-1 0,0 0,0 0,1 0,-1 0,0 0,1 0,-1 0,1-1,-1 1,1 0,0 0,-1 0,1-1,0 1,-1 0,1-1,0 1,0-1,0 1,-1-1,1 1,0-1,0 1,0-1,0 0,0 0,0 1,1-1,65 14,-62-14,-1-1,1 1,0 0,0 0,-1 0,1 1,0-1,-1 1,1 0,0 1,-1-1,0 1,1 0,-1 0,0 0,0 1,0-1,0 1,0 0,-1 0,1 0,-1 1,0-1,0 1,0 0,0 0,-1 0,0 0,1 0,-2 1,1-1,0 0,0 5,-4-1,-1 0,0 0,-1 0,1 0,-1-1,-1 1,0-1,0 0,0 0,-1-1,0 1,0-1,0-1,-1 1,0-1,0 0,0-1,-1 1,0-2,1 1,-1-1,-6 2,5-1,-76 35,70-36,3-4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4:53.2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171 26,'0'-1,"0"0,0 0,0 0,0 0,0 0,-1 0,1 0,0 0,-1 0,1 0,-1 0,1 0,-1 0,1 0,-1 0,0 0,0 1,1-1,-1 0,0 0,0 1,0-1,0 0,0 1,0-1,0 1,0 0,0-1,0 1,0 0,0-1,0 1,0 0,0 0,0 0,0 0,0 0,0 0,0 0,-1 0,1 0,0 1,0-1,0 0,0 1,0-1,0 1,0-1,0 1,1 0,-1-1,0 1,0 0,0-1,1 1,-1 0,0 0,0 0,1 0,-1 1,-38 199,28-116,-32 203,14-125,27-164,2-9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2:19.2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1,'0'425,"-3"-392,0 0,-2 0,-2 0,-1-1,-1 0,-7 14,31-62,-4 5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2:19.5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58 552,'-19'38,"-2"14,3-4</inkml:trace>
  <inkml:trace contextRef="#ctx0" brushRef="#br0" timeOffset="186.963">87 242,'-5'5,"-1"1</inkml:trace>
  <inkml:trace contextRef="#ctx0" brushRef="#br0" timeOffset="605.668">454 382,'-21'12,"1"0,0 1,1 1,1 1,0 1,1 0,1 1,0 1,2 1,-7 9,20-26,-1 0,0 0,0 0,1 0,-1 0,1 1,0-1,-1 0,1 1,0-1,1 1,-1 0,0-1,1 1,-1 0,1-1,0 1,0 0,0-1,0 1,1 0,-1-1,1 1,-1 0,1-1,0 1,0-1,0 1,0-1,1 1,-1-1,1 0,-1 0,1 0,0 0,0 0,0 0,0 0,0 0,0-1,0 1,1-1,-1 0,0 1,1-1,2 0,6 1,0 0,0-2,0 1,0-1,0-1,0 0,0-1,0 0,0 0,0-1,-1-1,1 0,-1 0,0-1,0 0,-1-1,1 0,145-123,67-126,-166 149,-54 101,-1 0,1 1,-1-1,0 0,0-1,0 1,-1 0,1 0,-1 0,0 0,-1 0,0 0,1 0,-2 0,1 0,0 0,-1 0,0 0,0 0,-1 1,-1-4,-2 4,0 1,0 0,-1 1,1-1,0 1,-1 0,1 1,-1-1,0 1,1 1,-1-1,0 1,0 0,0 1,1 0,-1 0,0 0,1 1,-1 0,1 0,0 1,0-1,0 1,0 1,0-1,0 1,-1 1,0-1,-12 5,1 1,-1 1,2 1,0 0,0 2,1-1,1 2,1 0,0 1,0 1,2 0,0 0,1 1,-8 18,16-27,0-1,0 1,1 0,0-1,0 1,1 0,0 0,1 0,0 0,0 0,1 0,0 0,1 0,0 0,0 0,1-1,0 1,1-1,-1 0,2 0,-1 0,1 0,0-1,1 0,0 0,0 0,0-1,1 0,0 0,0 0,0-1,1 0,4 1,18 10,1-1,1-2,0-1,0-1,1-2,0-1,1-2,20 1,-43-6,-1 0,0 0,0-1,1-1,-1 1,0-2,0 1,0-2,0 1,0-1,0-1,-1 1,1-2,-1 1,5-5,5-7</inkml:trace>
  <inkml:trace contextRef="#ctx0" brushRef="#br0" timeOffset="5124.933">1131 439,'82'33,"-68"-27,1-1,0-1,0 0,0-2,1 1,-1-2,1 0,-1-1,1 0,-1-1,1-1,-1-1,0 0,1-1,-13 4,0-1,-1 0,1 0,0 0,-1 0,1-1,-1 1,1 0,-1-1,0 0,0 0,0 0,0 0,0 0,0 0,0 0,-1 0,1-1,-1 1,1-1,-1 1,0-1,0 0,0 1,-1-1,1 0,-1 0,1 1,-1-1,0 0,0 0,0 0,0 1,-1-1,1 0,-1 0,0 1,1-1,-1 0,-1 1,1-1,0 1,0-1,-1 1,0-1,1 1,-1 0,0 0,0 0,0 0,0 0,-1 1,0-2,-4-2,-1 0,1 0,-1 1,1 0,-1 1,0 0,-1 0,1 0,-1 1,1 0,-1 1,1 0,-1 0,0 1,0 0,1 1,-1 0,0 0,1 1,-1 0,1 0,0 1,-1 0,1 0,1 1,-1 0,0 1,1 0,0 0,0 0,1 1,-1 0,-2 4,-45 95,52-101,1 0,0 0,1 0,-1 0,1 0,0 0,0 0,0 0,0 1,1-1,-1 0,1 0,0 0,0 0,1 0,-1 0,1-1,0 1,0 0,0-1,1 0,-1 1,1-1,0 0,-1 0,2 0,0 0,115 45,-91-42,-1-1,1-1,1-2,-1-1,0-1,17-2,10 0,-31 2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5:40.3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161 16,'-2'1,"0"1,1-1,-1 1,0 0,0-1,1 1,-1 0,1 0,0 0,-1 0,1 0,0 0,0 0,0 0,1 1,-1-1,1 0,-1 1,1-1,-1 0,1 1,0-1,0 1,1 1,-2-1,-4 96,-11 58,-69 96,74-235,0-44,10 25,-2-17,1 0,1 0,1 0,0 1,1-1,1 0,1 0,0 1,1-1,1 1,1 0,4-8,2-15,119-240,-118 266,-12 46,-1-29,14 233,-9-215,1-1,0 1,1-1,2-1,0 1,0-1,2-1,1 0,0-1,1 0,1 0,4 3,-17-19,0 0,0 0,0 0,1 0,-1 0,0 0,0 0,0 0,1-1,-1 1,0 0,1-1,-1 1,1-1,-1 0,0 1,1-1,-1 0,1 0,-1 0,1 0,-1 0,1 0,-1 0,1-1,-1 1,0 0,1-1,-1 1,1-1,-1 0,0 1,0-1,1 0,-1 0,0 0,0 0,0 0,0 0,0 0,0 0,0 0,0 0,0-1,-1 1,1 0,0-1,-1 1,1 0,-1-1,0 1,1-1,-1 1,0-1,0-1,86-312,-84 307,1 1,-1 1,0 0,0 0,-1-1,0 1,0-1,-1 0,1 1,-1-1,-1 1,1-1,-1 0,0 1,-1-1,-1-5,-3 6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5:42.6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27 539,'-5'-15,"0"1,1-1,0 0,1 0,1 0,0-1,1 1,1 0,0-1,1 1,1-1,0 1,1 0,1 0,0 0,1 1,0-1,2 1,0 1,0-1,1 1,2-3,-8 13,7-12,0 0,1 1,0 0,1 1,0 0,1 1,11-9,-22 20,0 0,1 0,-1 1,0-1,0 0,0 1,1-1,-1 1,0-1,0 1,1 0,-1-1,1 1,-1 0,0 0,1 0,-1 0,0 0,1 0,-1 1,0-1,1 0,-1 1,0-1,1 1,-1-1,0 1,0 0,0-1,1 1,-1 0,0 0,0 0,0 0,0 0,0 0,-1 0,1 0,0 0,0 0,-1 0,1 1,-1-1,1 0,-1 0,1 1,-1-1,0 1,13 68,-8 70,-5-139,0 0,0 0,0 0,0 0,0 0,1 0,-1 0,0 0,1 0,-1 0,1 0,-1 0,1 0,-1 0,1-1,0 1,0 0,-1 0,1-1,0 1,0 0,0-1,-1 1,1-1,0 1,0-1,0 0,0 1,0-1,0 0,0 0,0 1,0-1,0 0,0 0,0 0,0 0,0-1,0 1,0 0,0 0,0 0,0-1,0 1,0-1,0 1,0-1,0 1,0-1,-1 1,1-1,0 0,0 1,-1-1,1 0,0 0,0 0,37-51,-36 49,22-35,1 2,2 0,2 2,29-28,-57 60,-1 1,1-1,0 0,0 0,1 1,-1-1,0 1,0-1,1 1,-1 0,1-1,-1 1,1 0,0 0,-1 0,1 0,0 0,0 0,-1 1,1-1,0 1,0-1,0 1,0 0,0 0,0-1,0 1,0 1,0-1,0 0,0 0,0 1,0-1,0 1,-1 0,1-1,0 1,0 0,-1 0,1 0,0 0,-1 0,1 1,-1-1,1 0,-1 1,0-1,0 1,1 0,-1-1,0 1,0 1,1 7,-1 0,0 1,-1-1,0 1,0-1,-1 1,0-1,-1 1,0-1,-4 10,-7 55,24-34,0-28</inkml:trace>
  <inkml:trace contextRef="#ctx0" brushRef="#br0" timeOffset="1131.783">987 59,'-59'-48,"53"47,-1 0,1 0,-1 1,0 0,1 0,-1 0,1 1,-1 0,0 0,1 1,0 0,-1 0,1 0,0 1,0 0,1 0,-1 1,0-1,1 1,-5 5,-3 2,0 0,1 1,0 1,1 0,0 0,2 1,-7 11,13-19,0 1,0-1,1 1,-1 0,2 0,-1 0,1 0,0 0,0 0,1 1,0-1,0 0,2 6,-2-11,0 1,1-1,-1 1,1-1,0 0,0 1,0-1,0 0,0 0,1 1,-1-1,1 0,-1 0,1-1,0 1,0 0,0 0,0-1,0 1,0-1,0 0,0 0,0 0,1 0,-1 0,1 0,-1 0,0-1,1 1,-1-1,1 0,-1 0,1 0,-1 0,1 0,-1 0,1-1,-1 1,2-1,7-3,-1 0,0 0,0-1,0 0,0 0,-1-1,0-1,-1 0,8-7,2 0,-7 5,1 0,-1 0,-1-2,0 1,-1-1,1 0,-2-1,0 0,-1-1,2-3,0-2,-6 13,1-1,-2 0,1 0,0 1,-1-2,0 1,-1 0,1 0,-1-1,-1 1,1 0,-1-1,0-4,0 11,-1 0,1 0,0 0,0 0,0 1,-1-1,1 0,0 0,0 0,-1 0,1 0,0 0,-1 0,1 1,0-1,0 0,-1 0,1 0,0 0,0 0,-1 0,1 0,0-1,-1 1,1 0,0 0,0 0,-1 0,1 0,0 0,0 0,-1-1,1 1,0 0,0 0,0 0,-1 0,1-1,0 1,0 0,0 0,-1-1,1 1,0 0,0 0,0-1,0 1,0 0,0 0,0-1,0 1,0 0,0-1,0 1,0 0,-7 24,31 82,-3-37,-8-1,-3 1,-2 1,-4 0,-3-1,-3 11,-24 60,24-126,-1 1,0-1,-1-1,-1 1,0-1,-1 1,0-1,-1-1,0 1,-1-1,-1-1,0 0,0 0,-1 0,-6 4,14-14,0 0,0 1,0-1,0 0,-1 0,1 0,0 0,-1 0,1-1,0 1,-1-1,1 0,-1 1,1-1,-1 0,1 0,-1-1,1 1,-1-1,1 1,-1-1,1 0,0 1,-1-1,1-1,0 1,0 0,0 0,0-1,0 1,0-1,0 0,0 1,0-2,-38-77,39 62,2 0,0 0,1 0,1 0,0 1,1-1,1 1,1 0,1 0,0 1,1 0,1 0,0 0,1 1,7-8,33-36,-36 43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4:11.8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113 141,'0'1,"0"-1,0 0,0 1,0-1,0 0,0 1,0-1,0 0,0 0,1 1,-1-1,0 0,0 1,0-1,0 0,0 1,1-1,-1 0,0 0,0 1,1-1,-1 0,0 0,0 0,1 1,-1-1,0 0,1 0,-1 0,0 0,1 0,-1 1,0-1,1 0,-1 0,0 0,1 0,-1 0,0 0,1 0,-1 0,0 0,1 0,-1-1,0 1,0 0,1 0,-1 0,0 0,1 0,-1 0,0-1,1 1,-1 0,0 0,0-1,0 1,1 0,-1 0,0-1,0 1,0 0,1 0,-1-1,-4 32,4-29,-8 53,4 1,1 1,5 47,0-17,-2 281,-26-198,21-143,-1 0,-1 0,-2 0,0-1,-12 21,-3 13,19-48</inkml:trace>
  <inkml:trace contextRef="#ctx0" brushRef="#br0" timeOffset="2239.34">113 28,'1'-2,"1"0,-1 0,1 1,-1-1,1 0,0 1,0-1,0 1,-1 0,1-1,1 1,-1 0,0 0,0 0,0 1,0-1,1 0,-1 1,0-1,1 1,-1 0,0 0,1 0,-1 0,1 0,0 0,327-3,-44 31,426-28,-543 27,-164-26,-1 0,1 0,-1 0,0 1,0-1,1 1,-1 0,-1 1,1-1,0 1,0-1,-1 1,0 0,1 0,-1 1,0-1,-1 1,1-1,-1 1,1 0,-1 0,0 0,-1 0,1 1,-1-1,1 0,-1 1,-1-1,1 1,-1-1,1 1,-1-1,-1 3,-32 224,4-34,30 452,-1-646,1 1,-1-1,0 0,0 0,0 0,0 0,0 1,-1-1,0 0,1 0,-1 0,0 0,0 0,-1 0,1 0,-1-1,1 1,-1 0,0-1,0 1,0-1,0 0,-1 0,1 1,-1-1,1-1,-1 1,0 0,1-1,-1 1,0-1,0 0,0 0,0 0,0 0,0-1,-1 1,1-1,0 0,0 0,0 0,-3-1,-168-29,-137-1,86 33,83 25,-310-27,228-5,199-1</inkml:trace>
  <inkml:trace contextRef="#ctx0" brushRef="#br0" timeOffset="85675.716">508 1524,'0'-5,"0"0,-1 0,1 0,-1 0,0 0,0 0,0 0,-1 1,0-1,0 1,0-1,0 1,-1 0,1-1,-1 1,-2-2,1 1,4 4,0 0,0 0,0 0,0 0,-1 0,1 0,0 0,0 0,-1 0,1 0,-1 0,1 0,-1 0,1 0,-1 0,1 0,-1 0,0 1,0-1,1 0,-1 1,0-1,0 0,0 1,0-1,0 1,0-1,1 1,-1 0,0-1,0 1,-1 0,1 0,0 0,0 0,0 0,0 0,0 0,0 0,0 0,0 0,0 0,0 1,0-1,0 0,0 1,0-1,0 1,0-1,1 1,-1-1,0 1,0 0,0-1,1 1,-1 0,0 0,-3 13,0 1,1-1,1 0,1 1,0-1,1 1,0-1,3 15,-2 14,1 271,8-236,-8-69,1-1,-1 1,-1 0,0 0,0 1,-1-1,0 0,-1 0,0 0,0 0,-1 0,0 0,0 0,-3 5,-6 4</inkml:trace>
  <inkml:trace contextRef="#ctx0" brushRef="#br0" timeOffset="86776.554">480 1326,'-24'5,"1"2,0 0,0 1,0 1,1 2,1 0,-12 9,28-18,2-1,-1 0,1 0,-1 1,1-1,-1 1,1 0,0 0,0 0,0 0,0 1,0-1,0 1,1-1,-1 1,1 0,0 0,0 0,0 1,0-1,0 0,1 1,0-1,-1 1,1-1,0 1,1 0,-1 0,1-1,0 1,0 0,0 0,0-1,1 3,6 1,0 0,1 0,0 0,0-1,1 0,0 0,0-1,0 0,0-1,1 0,0 0,0-1,0-1,0 0,0 0,1 0,-1-2,0 1,1-1,9-2,88-4,-107 6,0-1,0 1,0-1,0 1,0-1,0 1,-1-1,1 0,0 1,0-1,0 0,0 0,-1 1,1-1,0 0,-1 0,1 0,-1 0,1 0,-1 0,0 0,1 0,-1 0,0 0,1 0,-1-1,0 1,0 0,0 0,0 0,0 0,0 0,-1 0,1 0,0 0,0 0,-1 0,1 0,-1 0,1 0,-1 0,1 0,-1 0,-30-47,26 40,-87-113,75 81,12 20</inkml:trace>
  <inkml:trace contextRef="#ctx0" brushRef="#br0" timeOffset="89917.533">1242 1326,'-6'4,"0"-1,0 1,1 0,-1 1,1-1,0 1,0 0,1 0,0 1,0-1,0 1,0 0,1 0,0 0,0 0,1 1,0-1,0 1,0 0,0 4,-3 145,7-105,-1 445,-4-472,-12-29,14 3,-6-10,1 2,-2-1,0 1,0 0,-1 0,0 1,0 0,-1 1,0 0,-1 1,-6-4,-77-35,93 45,0 1,1-1,-1 1,1-1,-1 0,0 1,1-1,0 1,-1-1,1 0,-1 1,1-1,0 0,-1 0,1 1,0-1,0 0,0 0,-1 0,1 1,0-1,0 0,0 0,0 0,0 1,1-1,-1 0,0 0,0 1,0-1,1 0,-1 0,0 1,1-1,-1 0,1 1,-1-1,1 0,-1 1,1-1,-1 1,1-1,-1 1,1-1,0 1,-1-1,1 1,0-1,0 1,-1 0,1 0,0-1,0 1,-1 0,1 0,0 0,45-17,-21 14,1 1,-1 1,0 1,1 1,-1 2,0 0,0 2,2 1,195 7,-191-14,-7 4,-28 11,-68 30,-2-4,-1-4,-25 7,65-34,26-12</inkml:trace>
  <inkml:trace contextRef="#ctx0" brushRef="#br0" timeOffset="103370.395">1411 1412,'1'-2,"1"0,-1 0,1 0,-1 0,1 1,0-1,-1 1,1-1,0 1,0-1,0 1,0 0,0 0,0 0,1 0,-1 1,0-1,0 1,1-1,-1 1,0 0,1 0,-1 0,0 0,2 0,-1 0,338-3,-32 2,-166-25,66 26,-224 5,1 2,-1 0,1 0,1 1,0 1,0 0,0 1,1 0,1 1,0 0,0 1,1 0,0 1,2 0,-1 0,1 1,1 0,-5 15,-54 94,65-124,1 0,-1 0,0 1,0-1,1 0,-1 0,1 0,-1 0,0 0,1 0,0-1,-1 1,1 0,0 0,-1 0,1 0,0 0,0-1,0 1,0 0,0 0,0 0,1 0,-1-1,0 1,1 0,-1 0,0 0,1 0,-1 0,1 0,0 0,-1 0,1 0,0 0,3-14,-1 0,0-1,-1 0,-1 1,0-1,-1 0,-1 1,0-1,-1 0,-1 1,-1-1,-8-88,11 92</inkml:trace>
  <inkml:trace contextRef="#ctx0" brushRef="#br0" timeOffset="104750.912">2709 1270,'0'0,"1"1,-1-1,0 1,0-1,1 1,-1-1,0 1,0-1,1 1,-1-1,0 0,1 1,-1-1,1 1,-1-1,1 0,-1 0,0 1,1-1,-1 0,1 0,-1 1,1-1,-1 0,1 0,0 0,-1 0,1 0,-1 0,1 0,-1 0,1 0,-1 0,1 0,-1 0,1 0,-1 0,1-1,0 1,-1 0,0 0,1 0,-1-1,1 1,-1 0,1-1,-1 1,1-1,-1 1,8 201,-10-130,-9 78,-8 47,12-168,7-29,0 1,0 0,0 0,0-1,0 1,0 0,0-1,-1 1,1 0,0-1,0 1,0 0,0 0,0-1,-1 1,1 0,0 0,0-1,-1 1,1 0,0 0,0 0,-1-1,1 1,0 0,0 0,-1 0,1 0,0 0,-1-1,1 1,0 0,-1 0,1 0,0 0,-1 0,1 0,0 0,0 0,-1 0,1 0,0 1,-1-1,1 0,0 0,-1 0,1 0,0 0,0 0,-1 1,1-1,0 0,0 0,-1 0,1 1,0-1,0 0,-8-132,9 106</inkml:trace>
  <inkml:trace contextRef="#ctx0" brushRef="#br0" timeOffset="105157.544">2681 1213,'254'-1,"-148"-22,-105 23,-1 0,0 0,1 0,-1 0,1 0,-1 0,0 0,1 0,-1 1,0-1,1 0,-1 0,0 0,0 0,1 1,-1-1,0 0,1 0,-1 1,0-1,0 0,1 0,-1 1,0-1,0 0,0 1,0-1,1 0,-1 1,0-1,0 0,0 1,0-1,0 0,0 1,0-1,0 0,0 1,0-1,0 0,0 1,0-1,0 1,0-1,-1 0,1 1,0-1,0 0,0 0,0 1,-1-1,1 0,0 1,0-1,-1 0,1 0,0 1,0-1,-1 0,1 0,0 0,-1 1,1-1,-1 1,-6 10</inkml:trace>
  <inkml:trace contextRef="#ctx0" brushRef="#br0" timeOffset="105537.706">2653 1609,'14'0,"10"-5,5-1,4-1,-1-2,0-1,0 2,-2 2,-6 2</inkml:trace>
  <inkml:trace contextRef="#ctx0" brushRef="#br0" timeOffset="106672.47">3047 1665,'-26'112,"16"-73,2 1,2 0,2 0,0 32,5-68,-1 1,0 0,1 0,-2 0,1-1,-1 1,1 0,-1 0,-1-1,1 1,-1-1,1 1,-1-1,0 0,-1 1,1-1,-1 0,0-1,0 1,-2 2,-1-12,7-3</inkml:trace>
  <inkml:trace contextRef="#ctx0" brushRef="#br0" timeOffset="106985.196">3020 1665,'9'0,"14"-4,6-3,5 1,0 1,-1 1,-5 7,-13 7,-9 2</inkml:trace>
  <inkml:trace contextRef="#ctx0" brushRef="#br0" timeOffset="107238.238">3020 1863,'14'0,"10"0,5 0,3 0,1 0,-1-5,0-2,-7 1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6:04.9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0 347,'10'0,"8"0,5 0,4 0,2 0,1 0,0 0,0 0,0 0,-1 0,0 0,-1 0,-4 0</inkml:trace>
  <inkml:trace contextRef="#ctx0" brushRef="#br0" timeOffset="350.873">29 545,'24'0,"13"0,4 0,1 0,-2 0,-4 0,-7-5,-4-1,-7 0</inkml:trace>
  <inkml:trace contextRef="#ctx0" brushRef="#br0" timeOffset="1011.176">621 93,'-2'53,"-2"0,-3 0,-2-1,-2 0,-2-1,-3 0,-6 11,-39 103,53-150</inkml:trace>
  <inkml:trace contextRef="#ctx0" brushRef="#br0" timeOffset="1659.768">508 488,'7'4,"0"-1,0 1,0-2,1 1,-1-1,1 0,0 0,-1-1,1 0,0-1,0 0,0 0,-1 0,1-1,0 0,0-1,-1 0,1 0,-1 0,0-1,0 0,0-1,0 1,0-1,0-1,-1 1,0-1,0 0,0-1,2-3,16-25,-2-1,-1-1,-2-1,-1 0,-2-2,7-27,-16 47,8-37,-34 79,13-11,0 0,2 0,-1 1,1 0,1 0,0 0,1 1,1-1,0 1,1 8,-9 60,-6 16,-23 76,0-79,32-88</inkml:trace>
  <inkml:trace contextRef="#ctx0" brushRef="#br0" timeOffset="2413.204">1101 488,'-4'-2,"-1"-1,1 1,-1 0,0 1,0-1,0 1,0 0,0 0,0 0,0 1,0 0,0 0,0 0,-1 0,1 1,0 0,0 0,0 1,1-1,-1 1,0 0,0 0,1 1,-1-1,1 1,0 0,0 0,0 1,-1 1,4-3,0 0,1-1,0 1,-1 1,1-1,0 0,0 0,0 0,0 0,0 0,0 0,1 0,-1 0,1 0,-1 0,1 0,0-1,0 1,0 0,0 0,0 0,0-1,0 1,0-1,1 1,-1-1,1 1,-1-1,1 0,0 0,-1 0,1 1,0-2,0 1,0 0,0 0,0-1,0 1,0-1,0 1,0-1,0 0,1 0,5 4,-5-3,1 0,-1 1,0-1,0 0,0 1,-1-1,1 1,0 0,-1 0,1 0,-1 1,1-1,-1 0,0 1,0 0,0-1,-1 1,1 0,0 0,-1 0,0 0,0 0,0 0,0 0,0 1,-1-1,1 0,-1 0,0 1,0-1,0 0,-1 1,1-1,-1 0,1 0,-1 0,0 1,0-1,-1 0,1 0,-1 0,-1 2,-5 1,0-1,0 1,0-2,-1 1,0-1,0 0,0-1,-1 0,1 0,-1-1,1-1,-10 1,16-1,0-1,1 0,-1 1,0-1,1-1,-1 1,1 0,-1-1,0 1,1-1,-1 0,1 0,-1 0,1 0,0 0,-1 0,1-1,0 1,0-1,0 0,0 1,0-1,0 0,1 0,-1 0,0-1,1 1,-1-2,-1-12</inkml:trace>
  <inkml:trace contextRef="#ctx0" brushRef="#br0" timeOffset="2865.124">1439 37,'-80'178,"57"-118,15-39,-25 63,-3-2,-38 61,61-104,16-38</inkml:trace>
  <inkml:trace contextRef="#ctx0" brushRef="#br0" timeOffset="3398.754">1384 37,'2'0,"0"0,1 0,-1 1,0-1,0 1,1 0,-1-1,0 1,0 0,0 0,0 0,0 0,0 1,0-1,-1 0,1 1,0 0,-1-1,1 1,-1 0,0 0,1 0,-1-1,0 1,0 1,0-1,-1 0,1 0,0 0,-1 0,1 2,6 77,-7-69,-1 48,11 111,-7-157,23 73,-25-85,0 1,0-1,0 0,0 0,0 0,1 0,-1 0,1 0,-1-1,1 1,0-1,-1 1,1-1,0 1,0-1,0 0,0 0,0 0,1 0,-1 0,0 0,0-1,1 1,-1-1,0 1,1-1,-1 0,0 0,1 0,-1 0,0-1,1 1,-1-1,1 1,3-4,0 0,-1 0,1 0,-1-1,0 0,0 0,-1 0,1-1,-1 1,0-1,-1 0,0 0,1 0,-2-1,1 1,-1-1,0 1,1-6,7-15,89-259,-69 185,-23 83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6:16.89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7,'0'1,"0"-1,1 1,-1-1,0 1,1-1,-1 0,0 1,1-1,-1 0,0 1,1-1,-1 0,1 1,-1-1,1 0,-1 0,1 0,-1 1,1-1,-1 0,1 0,-1 0,1 0,-1 0,1 0,-1 0,1 0,-1 0,1 0,-1 0,1 0,-1 0,1-1,-1 1,1 0,-1 0,1 0,-1-1,0 1,1 0,-1-1,1 1,-1 0,0-1,1 1,-1 0,0-1,1 1,-1-1,0 1,0-1,1 1,-1-1,0 1,0-1,0 1,0-1,0 1,0-1,0 1,0-1,0 1,0-1,0 0,7 49,-6-37,26 193,-28 219,1-420,-1 0,1 0,0 0,-1 0,2 0,-1 0,0 0,0 0,1 0,0 0,-1 0,1 0,0 0,1 0,-1 0,0-1,1 1,0 0,-1-1,1 1,0-1,0 0,1 0,-1 0,0 0,1 0,-1 0,1-1,-1 1,1-1,0 1,0-1,0 0,0 0,0-1,0 1,18 1,-1-1,0 0,1-2,-1 0,0-2,1 0,-1-1,0-1,32-6,166 4,-75-20,-117 26,-2 0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6:17.36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312 28,'-10'5,"-2"6,-5 2,1 3,-2-2,2 3,0-2,1 0,0 4,-4 3,-2 2,-3 2,-2 2,-2 0,0 1,9-10,7-7</inkml:trace>
  <inkml:trace contextRef="#ctx0" brushRef="#br0" timeOffset="400.332">30 0,'-5'5,"-1"6,4 2,9 3,6-2,3 3,2 2,3 3,-1 3,-1 2,-2 1,0 0,-2 1,0-5,-2-2,-3 1,1-4,0-6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6:19.16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 54,'-6'19,"0"0,1 0,1 1,1 0,1 0,1 0,0 0,2 1,0-1,1 2,-2-20,0 0,0 0,0-1,1 1,-1 0,0 0,0-1,1 1,0 0,-1 0,1-1,0 1,-1-1,1 1,0-1,0 1,0-1,1 1,-1-1,0 0,0 0,1 1,-1-1,1 0,-1 0,1-1,-1 1,1 0,0 0,-1-1,1 1,0-1,0 1,-1-1,1 0,0 0,0 0,-1 0,1 0,0 0,0 0,0-1,-1 1,1 0,0-1,-1 0,1 1,0-1,-1 0,1 0,-1 0,1 0,0 0,10-11,1 1,-2-2,0 1,0-2,-1 1,-1-1,0-1,-1 0,-1 0,0 0,1-7,41-109,-46 123,-9 30,3 7,1 1,1 0,2 0,1 0,1 0,6 21,2 4,20 173,-30-217,0 0,0 1,-1-1,0 1,-1-1,0 1,-1-1,-1 0,1 0,-2 0,0 0,0-1,-1 1,0-1,0 0,-1 0,-1-1,0 0,0 0,-1 0,-4 3,10-10,0-1,-1 1,0 0,0-1,1 1,-1-1,0 0,0 0,0 0,0 0,0-1,0 1,0-1,0 0,-1 0,1 0,0 0,0-1,0 1,0-1,0 1,0-1,0 0,0 0,0-1,0 1,1-1,-1 1,0-1,1 0,0 0,-1 0,1 0,0 0,0-1,0 1,0-1,0 1,1-1,-1 0,1 0,0 1,-1-1,1 0,1 0,-1 0,0 0,1 0,-1-1,1 1,0 0,0 0,1-2,3-14,0 0,1 1,2 0,-1 0,2 0,1 1,0 1,1-1,0 1,2 1,0 0,0 0,2 2,1-2,-1-1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6:26.5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748 1,'-32'27,"-249"80,204-76,58-24,0 0,0 1,1 0,0 2,0 0,1 1,-12 10,28-18,-1-1,1 0,0 0,0 1,0-1,0 0,1 1,-1-1,0 1,1-1,0 1,0-1,0 1,0-1,0 1,0-1,1 1,-1-1,1 1,-1-1,1 1,0-1,0 0,0 1,1-1,-1 0,0 0,1 0,-1 0,1 0,0 0,0-1,-1 1,1 0,1-1,-1 1,0-1,0 0,0 0,1 0,-1 0,0 0,1 0,-1-1,1 1,-1-1,1 0,-1 1,1-1,-1 0,1-1,-1 1,2-1,195 5,-104-7,-54 2,-26-1,0 2,0-1,0 2,1 0,-1 1,0 1,0 0,6 3,-20-6,1 0,-1 1,0-1,0 0,0 1,0-1,0 0,0 1,0-1,0 1,0 0,0-1,0 1,0 0,0 0,-1 0,1-1,0 1,0 0,-1 0,1 0,-1 0,1 0,-1 0,1 0,-1 0,0 1,1-1,-1 0,0 0,0 0,0 0,0 0,0 1,0-1,0 0,0 0,0 0,-1 0,1 0,0 1,-1-1,1 0,-1 0,1 0,-1 0,1 0,-1 0,0-1,0 1,1 0,-1 0,0 0,0-1,0 1,-1 0,-57 40,-80 28,-47 35,-108 53,285-152,4-4,1 1,0 0,-1 1,1-1,0 1,0 0,0 0,1 0,-1 0,1 1,-1-1,1 1,0 0,1 0,-2 2,5-5,-1 1,1-1,0 0,0 1,0-1,0 0,0 0,0 0,0 0,0 0,0 0,0 0,1 0,-1 0,0-1,1 1,-1 0,0-1,1 1,-1-1,1 0,-1 1,1-1,-1 0,1 0,-1 0,1 0,-1 0,1 0,0-1,1 2,32 0,1-2,-1-1,0-2,1-1,-2-2,4-2,126-18,47 23,-171-10,-29 2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4:53.8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0 110,'14'-12,"1"1,0 0,1 1,0 0,0 1,1 1,0 1,0 0,1 1,0 1,0 1,0 1,0 0,1 1,-1 1,1 1,-1 0,11 3,-21-1,-1 0,1 1,0-1,-1 2,0-1,0 1,0 0,0 1,0-1,-1 1,0 1,0-1,0 1,-1 0,0 1,0-1,0 1,-1 0,0 0,-1 0,1 0,-1 1,-1 0,1-1,-1 1,-1 0,0 0,0 0,0 0,-1 1,0-1,0 0,-1 0,-1 0,1 0,-1 0,0-1,-1 1,0 0,0-1,-3 5,-3 1,0 0,-2 0,1-1,-1 0,-1-1,0-1,-1 0,0 0,0-1,-1-1,0 0,-4 0,15-7,1-1,-1 1,0 0,1-1,-1 1,1 1,0-1,-1 0,1 1,0-1,-1 1,1 0,0-1,0 1,1 0,-1 0,0 0,1 1,-1-1,1 0,-1 1,1-1,0 1,0-1,0 1,1-1,-1 1,1 0,-1-1,1 1,0 0,0-1,0 1,0 0,0 0,1 2,9 11,-1 0,2-1,0 0,1-1,0 0,1-1,2 1,9 10,164 141,-162-130,-27-34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6:27.0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126 54,'-36'96,"30"-77,1 0,1 0,1 0,0 1,2 0,0-1,1 4,-9 92,-36 47,33-149,12-18</inkml:trace>
  <inkml:trace contextRef="#ctx0" brushRef="#br0" timeOffset="416.111">69 83,'10'-10,"8"-3,5 1,4 2,2 3,1 3,0 2,0 1,0 1,-1 0,0-4,-1-2,0 0,0 1,-9 2,-9 6,-10 2,-5 1</inkml:trace>
  <inkml:trace contextRef="#ctx0" brushRef="#br0" timeOffset="694.524">13 393,'24'-5,"17"-1,7 0,0 1,-3 1,-10 2</inkml:trace>
  <inkml:trace contextRef="#ctx0" brushRef="#br0" timeOffset="1361.045">352 478,'-13'82,"10"-73,1 1,-1-1,2 1,-1-1,1 1,1-1,0 1,0 0,1-1,0 1,1-1,2 9,-4-17,1 1,-1-1,1 0,-1 1,1-1,0 1,0-1,-1 0,1 0,0 0,0 1,0-1,1 0,-1 0,0 0,0-1,0 1,1 0,-1 0,0-1,1 1,-1-1,1 1,-1-1,1 1,-1-1,1 0,-1 0,1 0,-1 0,1 0,-1 0,1 0,-1 0,1-1,-1 1,1 0,-1-1,0 1,1-1,-1 0,0 0,1 1,-1-1,0 0,1-1,56-47,58-84,-111 129,-5 3,0-1,1 1,-1 0,1-1,-1 1,1 0,-1-1,1 1,0 0,0 0,0 0,0 0,0 0,0 0,0 0,0 0,0 0,0 0,0 0,1 1,-1-1,0 0,0 1,1-1,-1 1,1 0,-1-1,0 1,1 0,-1 0,1 0,-1 0,0 0,1 0,-1 0,1 0,-1 1,0-1,1 1,-1-1,0 1,1-1,-1 1,0 0,0-1,1 1,-1 0,0 0,0 0,0 0,0 0,0 0,0 1,-16 101,-23 102,12-36,23-150,-1-1,-1 1,-1-1,0 0,-1-1,-1 0,-2 2,7-14,0 1,-1-1,1 0,-1 1,-1-2,1 1,-1 0,0-1,0 0,0 0,0-1,-1 1,1-1,-1 0,0-1,0 1,0-1,0 0,-1-1,1 1,0-1,-2-1,5 1,1-1,-1 0,1 0,0 0,-1-1,1 1,-1-1,1 1,0-1,-1 0,1 0,0 0,0 0,0 0,0 0,0-1,0 1,0-1,0 1,0-1,1 0,-1 1,1-1,-1 0,1 0,0 0,0-1,-1 1,2 0,-1 0,0-1,0 1,1 0,-1-1,1 1,0-1,0 1,0 0,0-1,0-1,17-101,18 18,-22 62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6:29.3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1 360,'14'0,"10"-5,6-1,2 0,0 1,0 1,0 2,-7-4,-2-1,0 1,1 2,0 0,2 3,-4 4,-10 3,-8 0</inkml:trace>
  <inkml:trace contextRef="#ctx0" brushRef="#br0" timeOffset="262.968">29 558,'34'-5,"15"-6,5-2,-2 2,-6 3,-5 2,-10 3</inkml:trace>
  <inkml:trace contextRef="#ctx0" brushRef="#br0" timeOffset="1148.66">1045 134,'-34'26,"2"1,1 2,1 0,2 3,1 0,-10 17,28-36,-1 1,2 0,0 0,1 1,0 0,1 0,1 1,0 0,0 7,3-18,1 1,0-1,1 1,0-1,-1 1,2-1,-1 1,1-1,-1 0,1 1,1-1,-1 0,1 1,0-1,0 0,1 0,-1-1,1 1,0 0,1-1,-1 0,1 0,-1 0,1 0,0 0,1-1,-1 0,1 0,2 2,0-2,0 0,0 0,0 0,0-1,0 0,0-1,1 0,-1 0,1 0,-1-1,0 0,1 0,-1-1,1 0,-1-1,0 1,0-1,1-1,-1 1,-1-1,6-3,128-96,-116 82,-6 7,-1-1,0 0,-1-1,-1-1,0-1,-1 0,-1 0,-1-2,0 1,-2-1,0-1,-1 0,0-1,-2 0,-1 0,-1 0,0-1,1-20,-7 35,1 0,-2 0,1 1,-1-1,0 0,0 0,-1 1,1 0,-2-1,1 1,-1 0,0 0,0 1,0-1,-1 1,0 0,0 0,0 1,-1-1,1 1,-1 0,0 1,0-1,-1 1,1 1,-5-2,-1-1,-1 1,0 1,0 0,0 0,0 1,0 1,0 1,-1 0,1 0,0 1,0 1,0 0,-8 3,-12 6</inkml:trace>
  <inkml:trace contextRef="#ctx0" brushRef="#br0" timeOffset="2496.593">537 388,'81'11,"0"-3,1-3,-1-4,1-4,0-4,19-5,-8-8,-33 6,1 3,0 2,35 1,-70 8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6:39.4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0 226,'5'0,"6"0,7 0,4 0,3 0,3 0,1 0,1 0,-1 0,1 0,-1-5,-1-1,1 0,-1 1,0 2,-5 1</inkml:trace>
  <inkml:trace contextRef="#ctx0" brushRef="#br0" timeOffset="447.832">0 368,'15'0,"9"0,5 0,3 0,1 0,-1 0,-1 0,0 0,-2 0,0 0,-1 0,-4 0</inkml:trace>
  <inkml:trace contextRef="#ctx0" brushRef="#br0" timeOffset="1314.328">226 1,'2'3,"0"-1,0 1,1 0,-1-1,1 1,-1-1,1 0,0 0,0 0,0 0,0-1,0 1,0-1,0 0,1 0,-1 0,2 0,-1 1,30 10,-2 2,1 1,-2 1,0 2,24 18,-53-34,1 0,-1 0,0 0,0 0,0 0,0 1,-1-1,1 1,-1-1,1 1,-1 0,0-1,0 1,0 0,0 0,0 0,-1 0,1 0,-1 0,0 0,0 0,0 0,0-1,-1 1,1 0,-1 0,1 0,-1 0,0 0,0 0,-1-1,1 1,-1 0,1-1,-1 0,0 1,0-1,0 0,0 0,0 1,0-2,0 1,-1 0,0 0,-34 32,-2-3,0-1,-2-2,-7 2,-42 29,38-18,37-30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6:42.6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235 94,'-2'17,"0"0,-2 1,0-1,0-1,-2 1,0-1,-8 16,-5 12,8-11,-3-1,0 0,-3-1,0 0,-8 8,-38 61,51-83</inkml:trace>
  <inkml:trace contextRef="#ctx0" brushRef="#br0" timeOffset="965.062">264 65,'0'225,"27"-80,-26-129,-2-9,1 0,0 1,1-1,-1 0,1 1,1-1,0 0,0 0,0 0,1 0,0-1,0 1,0 0,1-1,0 0,0 0,1 0,-4-5,0-1,-1 1,1 0,0-1,0 1,0 0,0-1,0 1,0-1,0 1,0-1,0 0,0 0,0 1,0-1,0 0,0 0,0 0,0 0,0 0,0 0,0 0,0 0,0-1,0 1,0 0,0-1,0 1,0 0,0-1,0 1,0-1,0 0,0 1,-1-1,1 0,0 1,0-1,-1 0,1 0,0 0,-1 0,1 0,-1 1,1-1,-1 0,1-1,20-54,-17 44,72-196,-8 12,-38 115,-23 73,1 5</inkml:trace>
  <inkml:trace contextRef="#ctx0" brushRef="#br0" timeOffset="1435.941">771 262,'20'0,"10"0,5 0,2 0,-1 0,-1 0,-3 0,-1 0,-2 0,-5-4,-2-3,0 1,-4 2</inkml:trace>
  <inkml:trace contextRef="#ctx0" brushRef="#br0" timeOffset="1771.578">828 432,'14'0,"10"0,6 0,2 0,0-5,0-1,0 0,-2 1,-1 2,0 1,-5 0</inkml:trace>
  <inkml:trace contextRef="#ctx0" brushRef="#br0" timeOffset="2788.859">1279 629,'2'-14,"0"0,1 1,0-1,1 0,1 1,0 0,0 0,4-4,-2 1,0 1,1 0,1 1,0-1,1 2,1-1,0 2,1-1,0 1,1 1,0 0,0 1,1 1,1 0,0 1,-14 7,1 0,-1 0,1 0,0 0,-1 1,1-1,0 1,0-1,0 1,-1 0,1-1,0 1,0 0,0 0,-1 0,1 1,0-1,0 0,0 1,-1-1,1 1,0-1,-1 1,1 0,0 0,-1 0,1 0,-1 0,1 0,-1 0,0 1,1-1,-1 0,0 1,0-1,0 1,0-1,0 1,0-1,-1 1,1 0,0 0,-1-1,0 1,1 0,-1 0,0-1,0 1,0 0,0 0,0 0,-17 134,17-134,0-1,1 1,-1-1,1 0,-1 1,1-1,0 0,0 0,-1 0,1 1,0-1,0 0,0 0,0 0,0 0,0 0,0-1,1 1,-1 0,0 0,0-1,1 1,-1-1,0 1,1-1,-1 0,1 1,-1-1,0 0,1 0,-1 0,1 0,-1 0,0 0,1 0,-1-1,1 1,-1 0,0-1,1 1,-1-1,0 0,1 1,-1-1,0 0,0 0,1 0,59-41,-28 10,-14 11,1 2,0 0,2 2,0 0,1 1,0 2,8-4,-30 18,1-1,0 0,-1 0,1 1,0-1,0 1,-1 0,1-1,0 1,0 0,0 0,-1 0,1 0,0 1,0-1,-1 0,1 1,0-1,0 1,-1 0,1-1,0 1,-1 0,1 0,-1 0,1 0,-1 0,0 1,1-1,-1 0,0 1,0-1,0 0,0 1,0 0,0-1,0 1,-1-1,1 1,0 0,-1 0,1-1,-1 1,0 0,0 0,0 0,0-1,0 1,0 1,-6 94,-32 41,38-138,1 0,-1 0,1 0,-1-1,1 1,-1 0,1 0,0 0,-1 0,1 0,-1 0,1 0,-1 0,1 0,-1 0,1 0,-1 0,1 0,-1 0,1 1,-1-1,1 0,-1 0,1 0,-1 1,1-1,-1 0,1 1,-1-1,0 1,1-1,-1 0,0 1,1-1,-1 1,0-1,1 1,-1-1,0 1,0-1,0 1,0-1,1 1,-1-1,0 1,0-1,0 1,0-1,0 1,0-1,0 1,0 0,-1-1,1 1,0-1,0 1,0-1,0 1,-1-1,1 1,0-1,-1 0,1 1,9-10</inkml:trace>
  <inkml:trace contextRef="#ctx0" brushRef="#br0" timeOffset="3506.48">2408 206,'-35'15,"0"2,2 1,0 1,1 2,1 1,1 2,1 1,1 1,-7 11,-5 41,39-76,1 0,0 0,-1 0,1 0,0 1,0-1,1 0,-1 0,0 0,1 0,-1 0,1 1,0-1,0 0,0 0,0-1,0 1,0 0,0 0,0 0,1-1,-1 1,1-1,-1 1,1-1,0 1,-1-1,1 0,0 0,0 0,0 0,0 0,0 0,0-1,0 1,0-1,3 1,4-1,0 0,0-1,0 0,0-1,0 0,0 0,0-1,0 0,-1-1,0 1,1-2,-1 1,-1-1,1 0,-1-1,0 0,1-1,19-12,128-123,-145 131,-10 10,1 0,-1 0,1 0,-1 0,1 0,0-1,-1 1,1 1,0-1,0 0,0 0,0 0,0 0,0 0,0 1,0-1,0 0,0 1,0-1,0 1,0-1,1 1,-1 0,0 0,0-1,1 1,-1 0,0 0,0 0,1 0,-1 0,0 0,0 1,0-1,1 0,-1 1,0-1,0 1,0-1,0 1,0-1,1 1,-1 0,0 0,-1-1,1 1,0 0,0 0,0 0,0 0,-1 0,1 0,0 0,-1 0,1 1,-1-1,1 0,-1 0,0 0,0 1,1-1,-1 0,0 1,16 197,-10-173,-1 0,-1 1,-2-1,0 1,-2-1,-1 1,-1-1,-1 1,-6 19,4-34,0 0,-2 0,0-1,0 0,0 0,-2-1,1 1,-1-2,-1 1,0-2,0 1,-1-1,0-1,0 0,-1 0,1-1,-1-1,-1 0,1 0,-1-1,0-1,0 0,-3-1,14-1,0 0,1 0,-1-1,0 1,0-1,0 1,0-1,0 0,0 0,0 0,-1 0,1 0,0 0,0-1,0 1,0-1,0 1,0-1,1 0,-1 1,0-1,0 0,0-1,1 1,-1 0,0 0,1-1,-1 1,1 0,0-1,0 0,-1 1,1-1,0 0,0 0,0 1,1-1,-1 0,0 0,1 0,-1 0,1 0,-1 0,1 0,0 0,0 0,0 0,0 0,1-2,7-14,1 0,1 1,1 0,0 0,1 1,1 1,0 0,2 0,-1 2,2 0,-1 0,2 2,10-6,18-18,-27 20,-8 6,-1 0,2 0,-1 1,1 0,0 1,0 0,1 0,0 2,0-1,1 2,0 0,-1 0,1 1,0 0,1 2,2-1,2 6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6:53.4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801 0,'-138'11,"-63"25,32-2,167-35,1 1,0 0,0-1,0 1,0 0,0 0,0 0,-1 0,1 0,0 0,0 1,0-1,0 0,0 0,0 1,0-1,-1 1,1-1,0 1,0-1,1 1,-1 0,0 0,0-1,0 1,0 0,1 0,-1 0,0 0,1 0,-1 0,0 0,1 0,0 0,-1 0,1 0,-1 0,1 0,0 0,0 0,0 1,0-1,0 0,0 0,0 0,0 0,0 0,0 0,1 1,-1-1,0 0,1 0,-1 0,1 0,-1 0,1 0,0 0,-1 0,1 0,0-1,0 1,0 0,-1 0,1-1,0 1,0 0,1 0,129 31,-19-16,-111-16,1 1,-1-1,0 1,0-1,0 1,1-1,-1 1,0 0,0 0,0-1,0 1,0 0,0 0,0 0,-1 0,1 0,0 0,0 0,-1 1,1-1,-1 0,1 0,-1 0,1 1,-1-1,0 0,0 1,0-1,0 0,0 0,0 1,0-1,0 0,0 1,0-1,-1 0,1 1,0-1,-1 0,1 0,-1 0,0 1,1-1,-2 1,-41 42,-266 104,273-131,20-11,1 1,0 0,1 1,0 1,0 1,1 0,0 0,-1 2,13-10,0-1,-1 0,1 0,0 1,0-1,0 1,0-1,0 1,0 0,0-1,0 1,1 0,-1-1,1 1,-1 0,1 0,-1 0,1-1,0 1,0 0,0 0,0 0,1 0,-1-1,0 1,1 0,-1 0,1 0,0-1,-1 1,1 0,0-1,0 1,0-1,0 1,0-1,1 1,-1-1,0 0,1 0,-1 0,1 1,-1-1,1-1,-1 1,1 0,0 0,-1 0,1-1,0 1,0-1,0 0,-1 1,1-1,1 0,31 5,0-2,0-1,0-2,32-3,8 0,-15 4,-37 0,-1 0,1-2,0 0,-1-2,1 0,9-4,-13 1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6:54.3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157 58,'-17'73,"-1"-3,-70 211,55-223,33-56,3-9</inkml:trace>
  <inkml:trace contextRef="#ctx0" brushRef="#br0" timeOffset="369.403">130 29,'14'0,"15"0,7-5,2-1,-1 0,-1 1,-3 2,-1 1,-3 1,0 0,-5 6,-12 1,-8 1</inkml:trace>
  <inkml:trace contextRef="#ctx0" brushRef="#br0" timeOffset="651.633">157 255,'25'0,"11"0,6 0,0 0,-3 0,-7 0</inkml:trace>
  <inkml:trace contextRef="#ctx0" brushRef="#br0" timeOffset="1021.59">666 312,'-9'9,"-9"9,-5 0,0 3,0 2,4 2,0-3,-1-1,2 2,0-4,3 0,-1-4,2-4</inkml:trace>
  <inkml:trace contextRef="#ctx0" brushRef="#br0" timeOffset="1368.322">497 255,'0'15,"4"8,8 7,0 2,4-4,-2-2,3-1,-2 0,-4 1,-3 1,-4 0,3-4,0-6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6:56.7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1,'5'0,"6"0,6 0,5 0,4 0,2 0,1 0,0 0,1 0,-1 0,0 0,0 0,-1 0,-4 0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6:57.1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23,'24'-5,"12"-1,6 0,-1 1,-6 6,-5 3,-2 1,-2 0,-5-7,-5-2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6:58.9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1 449,'0'-14,"1"-1,0 0,1 1,1 0,0-1,1 1,0 0,1 1,1-1,0 1,1 0,0 0,13-17,1 1,1 0,2 2,1 1,12-9,-35 32,0 1,0-1,0 1,0 0,1 0,-1-1,1 2,-1-1,1 0,0 1,0-1,0 1,0 0,0 0,0 0,0 0,0 0,0 1,0-1,0 1,1 0,-1 0,0 0,0 1,0-1,1 1,-1-1,0 1,0 0,0 0,0 1,0-1,-1 1,1-1,0 1,0 0,-1 0,0 0,1 0,-1 0,0 1,0-1,0 1,1 2,5 12,-1 1,0 1,-2-1,0 1,-1 0,-1 0,0 6,-10 62,24-101,94-124,-84 107,2 2,1 0,1 2,34-22,-63 47,-1 0,1 1,0-1,0 1,0-1,0 1,0-1,0 1,0 0,1 0,-1 0,0 1,0-1,1 0,-1 1,1 0,-1-1,1 1,-1 0,0 0,1 0,-1 1,1-1,-1 1,0-1,1 1,-1 0,0 0,1 0,-1 0,0 0,0 0,0 1,0-1,0 1,0-1,-1 1,1 0,0 0,-1 0,1 0,0 0,1 11,0 0,-1 0,0 0,-1 0,-1 0,0 1,-1-1,0 0,-1 0,0 0,-1 0,-2 5,-8 60,13-54,4-6</inkml:trace>
  <inkml:trace contextRef="#ctx0" brushRef="#br0" timeOffset="19285.841">1327 110,'-1'-2,"1"-1,-1 1,1-1,-1 1,0-1,0 1,0 0,0-1,0 1,-1 0,1 0,-1 0,1 0,-1 0,0 0,0 1,0-1,0 0,0 1,0 0,0-1,0 1,-1 0,1 0,-1 0,1 0,0 1,-1-1,1 1,-3-1,-79-5,75 7,0 0,0 1,0 0,0 0,0 1,0 0,1 1,0-1,-1 2,1-1,1 1,-1 0,1 1,0 0,0 0,0 1,1 0,0 0,1 0,-1 0,1 1,1 0,0 0,0 1,0-1,1 1,0 0,1 0,0 0,0 0,1 0,0 0,1-3,-1 0,1-1,0 1,0-1,1 1,0-1,0 1,0-1,1 1,-1-1,1 0,1 1,-1-1,1-1,0 1,0 0,0 0,0-1,1 0,0 0,0 0,0 0,0-1,1 1,-1-1,1 0,0 0,0-1,0 0,0 0,1 0,-1 0,1-1,-1 0,1 0,-1 0,1-1,-1 1,5-2,3-2,0-1,-1-1,1 0,-1 0,0-2,0 1,-1-1,0-1,0 0,-1-1,0 0,-1 0,0-1,0 0,-1-1,0 0,-1 0,0-1,-1 0,0 0,-1 0,0-1,0-2,10-15,-15 29,0 1,0-1,0 0,1 1,-1-1,0 1,0-1,0 1,1-1,-1 1,0-1,0 1,1-1,-1 1,0-1,1 1,-1-1,1 1,-1 0,0-1,1 1,-1 0,1-1,-1 1,1 0,-1 0,1-1,-1 1,1 0,0 0,-1 0,1 0,-1 0,1 0,-1 0,1 0,0 0,-1 0,1 0,-1 0,1 0,-1 0,1 0,-1 1,1-1,-1 0,1 0,-1 1,1-1,-1 0,1 1,-1-1,1 0,-1 1,0-1,1 1,-1-1,0 1,1-1,-1 1,0-1,1 1,-1-1,0 1,0-1,0 1,0-1,15 42,-15-39,4 14,-1-1,2 0,0-1,1 1,1-1,0 0,1-1,0 0,1 0,11 12,-11-20,0 0,1-1,0 0,0 0,0-1,0 0,1-1,-1 0,1 0,0-1,2-1,8 2</inkml:trace>
  <inkml:trace contextRef="#ctx0" brushRef="#br0" timeOffset="23154.585">2004 307,'-5'0,"-6"10,-6 8,0 5,-3-1,3 1,0-3,2-2,-1-2,2 0,4-2</inkml:trace>
  <inkml:trace contextRef="#ctx0" brushRef="#br0" timeOffset="23404.03">1836 195,'4'39,"7"16,6 5,5-3,4-12,-3-8,0-11,-5-5,0-6,-3-6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7:27.7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0 255,'20'-5,"5"-6,5-2,0 2,2 3,-1 2,-1 3,0 1,-2 2,1 0,-1 0,-4 6,-2 0,0 1,-4-2</inkml:trace>
  <inkml:trace contextRef="#ctx0" brushRef="#br0" timeOffset="299.227">86 396,'9'0,"14"0,7 0,3 0,0 0,1 0,-2 0,-1 0,-1 0,-6 0</inkml:trace>
  <inkml:trace contextRef="#ctx0" brushRef="#br0" timeOffset="848.957">227 1,'223'207,"-180"-177,-35-26,0 1,-1 0,1 0,-1 0,0 1,0 1,-1-1,1 1,-2 0,1 0,-1 1,3 5,-8-9,0 0,-1-1,0 1,0 0,0-1,-1 1,1-1,-1 1,1-1,-1 0,0 1,-1-1,1 0,0 0,-1-1,0 1,0 0,0-1,0 0,0 1,0-1,0-1,-1 1,1 0,-1-1,1 0,-1 1,-1-1,0 2,-211 137,188-108,19-15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4:54.3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24,'10'5,"7"1,7 0,3-1,2-2,1-1,0 0,0-2,-6-5,-1-1,0 0,0 1,2 1,-4-3,0-1,-9 1,-6 2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7:33.3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186 511,'-44'245,"37"-204,-2 1,-1-1,-2-1,-2 0,-2-1,-1 0,-15 22,19-40,1-2</inkml:trace>
  <inkml:trace contextRef="#ctx0" brushRef="#br0" timeOffset="665.301">45 962,'9'2,"-1"1,0-2,0 1,1-1,-1-1,1 1,-1-1,1-1,-1 0,1 0,-1-1,0 0,0 0,1 0,-2-2,1 1,0-1,-1 0,1 0,-1-1,0 1,-1-2,1 1,-1-1,0 0,0-1,64-143,-14-7,-49 124,-28 38,16 2,0 0,0 0,1 1,0-1,0 1,1 0,0 0,1 0,-1 1,1-1,1 1,0-1,0 1,1-1,0 1,0 0,1-1,1 7,-6 74,-20 85,13-67,15-94,-1-18</inkml:trace>
  <inkml:trace contextRef="#ctx0" brushRef="#br0" timeOffset="1327.905">638 962,'-5'-2,"0"0,0 0,0 0,-1 1,1 0,-1 0,1 0,-1 0,1 1,-1 0,1 1,-1-1,1 1,-1 0,1 0,-1 0,1 1,0 0,0 0,0 1,0-1,0 1,0 0,1 0,-1 1,1-1,0 1,0 0,0 0,-1 2,4-3,1 0,-1-1,1 1,0-1,0 1,0 0,0-1,0 1,0 0,1-1,-1 1,1-1,-1 1,1-1,0 1,0-1,1 0,-1 1,0-1,1 0,-1 0,1 0,0 0,0 0,0 0,0 0,0-1,0 1,0-1,0 0,1 1,-1-1,0 0,3 0,35 38,-40-38,0 1,1-1,-1 1,0 0,0-1,0 1,0-1,0 1,0 0,-1-1,1 1,-1-1,1 1,-1-1,1 1,-1-1,0 0,1 1,-1-1,0 0,0 1,0-1,0 0,-1 0,1 0,0 0,0 0,-1 0,1 0,0 0,-1-1,1 1,-1 0,1-1,-2 1,-57 20,32-16,3-1</inkml:trace>
  <inkml:trace contextRef="#ctx0" brushRef="#br0" timeOffset="1732.747">920 511,'-21'83,"-4"-2,-3 0,-14 22,22-54,-80 165,91-179,12-27</inkml:trace>
  <inkml:trace contextRef="#ctx0" brushRef="#br0" timeOffset="2230.337">864 567,'2'-1,"0"1,1-1,-1 0,0 1,1-1,-1 1,1-1,-1 1,1 0,-1 0,1 1,-1-1,1 0,-1 1,1-1,-1 1,0 0,1 0,-1 0,0 0,0 0,1 1,-1-1,0 1,0-1,-1 1,1 0,0-1,0 1,-1 0,1 0,-1 0,0 1,0-1,0 0,0 0,0 1,0-1,0 0,-1 1,1-1,-1 1,0-1,0 1,1-1,-2 3,7 248,10-198,-15-54,-1 0,0 0,1 0,-1 0,1 0,-1 0,1 0,0 0,-1-1,1 1,0 0,0 0,0-1,-1 1,1 0,0-1,0 1,0-1,0 1,0-1,0 1,0-1,0 0,0 0,0 1,1-1,-1 0,0 0,0 0,0 0,0 0,0 0,0-1,0 1,0 0,0 0,0-1,0 1,0-1,0 1,0-1,0 1,0-1,0 0,0 1,0-1,-1 0,1 0,8-9,0-1,-2 0,1-1,-1 0,-1 0,0 0,-1-1,0 0,-1 0,0 0,-1-2,16-43,66-142,-35 121,-31 61</inkml:trace>
  <inkml:trace contextRef="#ctx0" brushRef="#br0" timeOffset="2684.122">1344 708,'9'5,"9"1,5 0,4-1,2-2,1 0,1-2,-6-6,-2-1,0 0,1 1,-4 1</inkml:trace>
  <inkml:trace contextRef="#ctx0" brushRef="#br0" timeOffset="2934.32">1372 878,'29'4,"14"3,5-1,-7-6,-4-3,-9-1</inkml:trace>
  <inkml:trace contextRef="#ctx0" brushRef="#br0" timeOffset="4232">1851 736,'-8'50,"-4"106,12-157,1 1,-1 0,0-1,0 1,0 0,0 0,1-1,-1 1,0 0,0 0,1-1,-1 1,0 0,0 0,1 0,-1 0,0-1,0 1,1 0,-1 0,0 0,1 0,-1 0,0 0,1 0,-1 0,0 0,1 0,-1 0,0 0,1 0,-1 0,0 0,1 0,-1 0,0 0,0 0,1 1,-1-1,0 0,1 0,-1 0,0 1,0-1,1 0,-1 0,0 0,0 1,0-1,1 0,-1 1,0-1,15-37,-14 34,4-16,1 1,1 0,1 1,0-1,1 1,1 1,1 0,0 0,1 1,1 1,0 0,6-4,-18 17,0 0,0 0,0 0,0 0,0 0,0 0,1 0,-1 1,0-1,0 1,1-1,-1 1,0-1,1 1,-1 0,0-1,1 1,-1 0,0 0,1 0,-1 0,1 0,-1 0,0 1,1-1,-1 0,0 1,1-1,-1 1,0 0,0-1,1 1,-1 0,0 0,0-1,0 1,0 0,0 0,0 0,0 0,0 1,0-1,-1 0,1 0,0 0,-1 1,1-1,-1 0,0 1,1-1,-1 0,0 1,0-1,1 1,6 134,-7-135,0 0,0 0,0 0,0-1,0 1,1 0,-1 0,0 0,0-1,1 1,-1 0,0 0,1-1,-1 1,0 0,1-1,-1 1,1 0,0-1,-1 1,1-1,-1 1,1-1,0 1,-1-1,1 0,0 1,0-1,-1 0,1 1,0-1,0 0,-1 0,1 0,0 0,0 1,0-1,0 0,-1-1,1 1,0 0,0 0,0 0,-1 0,1-1,0 1,0 0,-1-1,1 1,0 0,-1-1,1 1,0-1,32-31,98-156,-131 187,0 1,0-1,0 1,0-1,0 1,0-1,0 1,1-1,-1 1,0-1,0 1,0-1,1 1,-1-1,0 1,1 0,-1-1,0 1,1-1,-1 1,0 0,1-1,-1 1,1 0,-1 0,1-1,-1 1,0 0,1 0,-1 0,1-1,-1 1,1 0,-1 0,1 0,-1 0,1 0,-1 0,1 0,-1 0,1 0,-1 1,1-1,-1 0,1 0,-1 0,1 0,-1 1,1-1,-1 0,1 0,-1 1,0-1,1 0,-1 1,0-1,1 1,-1-1,0 0,1 1,-1-1,0 1,0-1,1 1,-1-1,0 1,3 36,-3-33,0 23,-1-16,0 0,0 0,1 0,1 0,0 0,0 0,1 0,1 0,0-1,0 1,1-1,0 0,1 0,0 0,1 0,4 5,3-2</inkml:trace>
  <inkml:trace contextRef="#ctx0" brushRef="#br0" timeOffset="4732.291">2529 341,'15'46,"3"4,-2 1,-2 0,-3 1,4 38,8-173,74-139,-89 207</inkml:trace>
  <inkml:trace contextRef="#ctx0" brushRef="#br0" timeOffset="5204.929">2896 3,'10'0,"-5"-1,1 0,-1 1,0-1,1 1,-1 1,1-1,-1 1,1 0,-1 0,0 0,0 1,1 0,-1 0,0 0,-1 0,1 1,0 0,-1 0,1 0,-1 1,2 1,-6-1,0 0,0-1,0 1,0 0,-1-1,0 1,0 0,0-1,0 1,0-1,-1 0,1 1,-1-1,0 0,0 0,0 0,0 0,-1 0,1-1,-1 1,0-1,0 1,-1 1,-83 97,85-100,1 1,0 0,-1-1,1 1,0 0,0 0,0 0,1 0,-1-1,0 1,1 0,-1 0,1 1,0-1,0 0,-1 0,1 0,1 0,-1 0,0 0,0 0,1 0,-1 0,1 0,0 0,-1 0,1 0,0-1,0 1,0 0,1 0,-1-1,0 1,1-1,-1 1,1-1,-1 1,1-1,0 0,-1 0,1 0,0 0,0 0,0 0,90 22,26-24,-93 1</inkml:trace>
  <inkml:trace contextRef="#ctx0" brushRef="#br0" timeOffset="5568.38">2501 849,'38'0,"33"0,8-5,-5-1,-4 0,-10 1,-11 2,-8 1,-6-4,-5-1,-7 5,-8 4</inkml:trace>
  <inkml:trace contextRef="#ctx0" brushRef="#br0" timeOffset="6286.895">2642 1075,'-29'368,"13"-314,16-53,0 1,-1-1,1 0,0 0,-1 0,1 0,-1 0,0-1,1 1,-1 0,0 0,0 0,1 0,-1-1,0 1,0 0,0-1,0 1,0-1,0 1,0-1,0 1,0-1,0 0,0 1,0-1,0 0,0 0,0 0,0 0,-1 0,1 0,0 0,0 0,0 0,0-1,0 1,0 0,0-1,0 1,0-1,0 1,0-1,0 1,0-1,0 0,0 0,-3-5,0 0,1 0,0 0,0 0,1 0,-1-1,2 1,-1-1,1 0,0 1,0-1,0 0,1 0,0 1,1-1,-1 0,1 0,1 1,-1-1,1 0,0 1,1-1,4-10,1-1,1 1,1 0,0 1,1 0,1 1,9-10,-8 9,7-8,1 0,1 2,1 0,0 2,2 0,1 2,0 1,1 1,0 1,2 1,12-3,50 3,-89 14,1 0,-1 0,0 0,1 1,-1-1,0 1,1 0,-1 0,0 0,0 0,1 0,-1 0,0 0,0 1,0-1,-1 1,1 0,0-1,0 1,-1 0,1 0,-1 0,0 0,0 0,0 0,1 0,-2 1,1-1,0 0,0 1,-1-1,0 0,1 1,-1-1,0 1,-2 7,-1 0,-1 0,0-1,0 1,0-1,-1 0,-1-1,1 1,-1-1,-1 0,0 0,0-1,0 0,-1 0,0-1,0 0,-1 0,0-1,0 0,0-1,-5 2,-165 77,177-83,1 0,0 0,0 0,0 0,-1 1,1-1,0 1,0-1,0 1,0-1,0 1,0-1,0 1,0 0,0 0,0 0,0-1,0 1,0 0,1 0,-1 0,0 0,1 0,-1 1,1-1,-1 0,1 0,0 0,-1 0,1 1,0-1,0 0,0 0,0 0,0 1,0-1,0 0,0 0,0 0,1 1,-1-1,0 0,1 0,-1 0,1 0,-1 0,1 0,0 1,-1-2,1 1,0 0,0 0,0 0,0 0,0 0,-1-1,2 1,-1 0,0-1,0 1,147 89,-42 8,-106-98,4 4,0-1,0 0,1 1,-1-2,1 1,0 0,0-1,-1 0,2 0,-1-1,0 1,0-1,0 0,1-1,-1 1,1-1,15-2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7:50.6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0 283,'267'25,"118"-22,-313-14,-55 5</inkml:trace>
  <inkml:trace contextRef="#ctx0" brushRef="#br0" timeOffset="289.852">113 565,'39'-5,"31"-1,9 0,-5 1,-9 2,-6 0,-10 2,-6 6,-7 1,-5 0,-3-1,-1-1,-5-2</inkml:trace>
  <inkml:trace contextRef="#ctx0" brushRef="#br0" timeOffset="823.338">480 1,'307'245,"-196"-125,-109-118,-1 0,1-1,-1 1,0 0,0 0,1-1,-1 1,0 0,-1 0,1 0,0 1,-1-1,1 0,-1 0,1 0,-1 0,0 0,0 1,0-1,0 0,-1 0,1 0,-1 0,1 0,-1 1,1-1,-1 0,0 0,0 0,0-1,0 1,-1 0,1 0,0-1,-1 1,1 0,-1-1,0 1,1-1,-1 0,0 0,0 0,0 0,0 0,0 0,0 0,-1 0,-30 12,9-4,0 1,1 1,0 1,0 1,2 1,-9 8,-42 33,-60 63,121-104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7:54.0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312 30,'-6'75,"-3"-1,-3 0,-3 0,-10 19,17-60,-2 1,-1-1,-2-1,-2 0,0 0,-2-2,-1 0,-2-1,-1-1,-24 25,10-28,18-17</inkml:trace>
  <inkml:trace contextRef="#ctx0" brushRef="#br0" timeOffset="522.041">87 510,'9'7,"0"0,0 0,1-1,0 0,0-1,1 0,0-1,-1 0,1-1,1 0,-1-1,0 0,1 0,-1-1,1-1,-1 0,1 0,-1-2,0 1,1-1,-1-1,0 0,0 0,0-1,-1-1,7-3,5-11,-1-1,-1-1,0-1,-2 0,-1-2,-1 0,0-1,-2 0,-1-1,-2 0,0-1,1-10,38-76,-4 8,-46 105,0 0,-1 0,1 0,0 0,0 0,-1 1,1-1,0 0,-1 0,1 0,0 0,-1 0,1 0,0 0,0 0,-1 0,1 0,0-1,-1 1,1 0,0 0,0 0,-1 0,1 0,0 0,0-1,-1 1,1 0,0 0,0 0,0-1,-1 1,1 0,0 0,0-1,0 1,0 0,-1 0,1-1,0 1,0 0,0 0,0-1,0 1,0 0,0-1,0 1,0 0,0-1,-18 26,6-6,2 0,1 0,0 1,1 0,1 0,1 1,-2 16,2-7,-2 5,2-1,1 1,1 0,2 0,2 0,1 1,5 30,-3 73,-3-139,1-1,-1 1,1-1,0 1,-1 0,1-1,0 1,-1 0,1-1,0 1,0 0,0 0,-1 0,1 0,0 0,0 0,-1 0,1 0,0 0,0 0,-1 0,1 0,0 0,0 1,-1-1,1 0,0 1,0-1,-1 0,1 1,0-1,-1 1,1-1,-1 1,1-1,-1 1,1 0,-1-1,1 1,-1-1,1 1,-1 0,0 0,0-1,1 1,-1 0,0 0,0-1,0 1,1 0,-1 0,0-1,0 1,0 0,-1 0,1 0,9-15</inkml:trace>
  <inkml:trace contextRef="#ctx0" brushRef="#br0" timeOffset="1023.366">1018 426,'-27'5,"-78"28,103-33,1 1,0-1,0 1,0 0,-1 0,1 0,0 0,0 0,0 0,1 0,-1 0,0 0,0 0,0 0,1 1,-1-1,1 0,-1 0,1 1,-1-1,1 1,0-1,0 0,-1 1,1-1,0 0,0 1,1-1,-1 1,0-1,0 0,1 1,-1-1,1 0,-1 1,1-1,-1 0,1 0,0 1,-1-1,1 0,0 0,0 0,0 0,55 46,-40-35,-13-9,0 0,1 0,-1 0,-1 0,1 1,0-1,-1 1,1 0,-1 0,0 0,-1 0,1 0,-1 0,1 0,-1 1,-1-1,1 0,0 1,-1-1,0 0,0 1,-1-1,1 1,-1-1,0 0,0 1,0-1,0 0,-1 0,0 0,0 0,0 0,0 0,-1-1,1 1,-1-1,0 1,0-1,0 0,-1 0,1 0,-1-1,1 1,-1-1,0 0,0 0,0 0,0-1,0 1,-2-1,2 1,0 0,0 0,0 0,0-1,-1 0,1 1,0-2,-1 1,1 0,0-1,-1 0,1 0,-1 0,1-1,-1 0,1 1,0-2,0 1,-1 0,1-1,0 0,0 0,0 0,1 0,-1 0,0-1,1 0,0 0,-1 0,1 0,0 0,1-1,-1 1,1-1,-1 0,1 0,-6-18</inkml:trace>
  <inkml:trace contextRef="#ctx0" brushRef="#br0" timeOffset="2039.691">1215 652,'23'-109,"-19"93,1 0,1 0,1 0,0 1,1 0,0 0,1 1,1 0,0 1,1 0,1 1,0 0,0 0,1 1,1 1,10-6,-15 10,-7 3,0 0,0 1,1-1,-1 1,1-1,-1 1,1 0,0 0,0 0,0 0,0 1,0-1,1 1,-1 0,0 0,1 0,-1 0,0 1,1-1,-1 1,1 0,-1 0,1 0,-1 0,1 1,-1-1,0 1,1 0,-1 0,0 0,1 1,-1-1,0 1,0 0,0-1,0 1,-1 1,1-1,0 0,0 2,1 6,-1 1,0 0,-1-1,0 1,-1 0,0 0,-1 0,0 0,-1 0,0 0,-1 4,5 92,-3-106,0 0,0 0,1-1,-1 1,0 0,0 0,1 0,-1-1,1 1,-1 0,0 0,1-1,-1 1,1 0,0-1,-1 1,1-1,-1 1,1-1,0 1,-1-1,1 1,0-1,0 0,-1 1,1-1,0 0,0 1,0-1,0 0,-1 0,1 0,0 0,0 0,0 0,0 0,-1 0,1 0,0 0,0-1,0 1,-1 0,1-1,0 1,0 0,0-1,-1 1,1-1,0 1,-1-1,1 1,-1-1,1 0,0 1,35-37,-35 35,17-20,2-4,1 1,1 1,1 1,1 1,14-10,-17 16,-15 11,-1 0,1 1,0-1,0 1,0 1,0-1,1 1,-1 0,1 0,0 1,0 0,0 0,0 1,1 0,-6 1,0 0,0 1,-1-1,1 1,0-1,-1 1,1 0,0 0,-1-1,1 1,-1 0,1 1,-1-1,0 0,1 0,-1 1,0-1,0 0,0 1,0-1,0 1,0 0,0-1,-1 1,1 0,-1-1,1 1,-1 0,1 0,-1-1,0 1,0 0,0 0,0 0,0 0,-9 65,-25 52,33-118,0 0,0 0,0 0,1 0,-1 0,0 0,0 0,1 1,-1-1,1 0,-1 1,1-1,0 0,-1 0,1 1,0-1,0 1,0-1,0 0,0 1,0-1,0 0,0 1,1-1,-1 0,0 1,1-1,-1 0,1 1,0-1,-1 0,1 0,0 0,0 0,0 0,0 0,0 0,0 0,0 0,0 0,0 0,0-1,0 1,1 0,-1-1,0 1,0-1,1 1,-1-1,0 0,1 0,-1 1,0-1,1 0,-1 0,1 0,-1 0,0-1,1 1,-1 0,0-1,1 1,-1 0,0-1,0 0,1 1,-1-1,0 0,1 0,10-9</inkml:trace>
  <inkml:trace contextRef="#ctx0" brushRef="#br0" timeOffset="2657.322">2373 285,'-12'-1,"0"1,1 1,-1 0,0 0,1 1,0 1,-1 0,1 0,0 1,0 1,1 0,-1 0,1 1,0 0,1 1,-1 0,2 1,-1 0,1 0,0 1,0 0,1 0,0 0,1 1,0 0,1 1,0-1,0 1,1 0,1 0,0 1,-1 7,4-16,0-1,0 1,0-1,0 0,0 1,1-1,-1 0,1 0,0 1,-1-1,1 0,0 0,1 0,-1 0,0 0,0 0,1 0,-1 0,1 0,0-1,-1 1,1-1,0 1,0-1,0 0,0 1,0-1,0 0,1-1,-1 1,0 0,0 0,1-1,-1 0,2 1,82-15,-64 1,-1-1,0-1,-1-2,-1 0,-1 0,8-12,59-52,-62 61,61-34,-82 55,1 0,-1 0,1 0,-1 1,0-1,1 1,-1-1,0 1,0 0,0 0,0 0,-1 0,1 0,-1 1,1-1,-1 0,0 1,1-1,-1 1,0-1,-1 1,1 0,0-1,-1 1,0 0,1 0,-1-1,0 1,-1 0,1 0,0-1,-1 1,1 0,-1-1,0 1,-1 1,-47 234,9 14,36-209,2-3,-2-1,-2 0,-2 0,-1-1,-2 0,-1 0,-9 15,-59 38,78-89,0 0,0 0,-1 0,1-1,-1 1,1-1,-1 1,0-1,1 0,-1 0,0 0,0-1,1 1,-1-1,0 1,0-1,0 0,0 0,0-1,0 1,0 0,1-1,-1 0,0 1,0-1,1 0,-1-1,0 1,1 0,-1-1,1 1,0-1,-1 0,1 0,0 0,0 0,0 0,0-1,0 0,-3-8,0-1,0 1,2-1,-1 0,2 0,-1-1,2 1,-1 0,2-1,0 1,0-1,1 1,2-9,1-2,2 0,0 1,1-1,1 2,1-1,1 1,2-2,-1 4,1 1,1 0,0 1,1 1,1 0,1 1,10-8,-7 6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7:57.0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1 866,'33'-5,"17"-1,3 0,-1 1,-6 2,-5 0,-5 2,-4 1,-2-5,-2-1,-11 0,-7 6,-11 3,-10 6,-3 1</inkml:trace>
  <inkml:trace contextRef="#ctx0" brushRef="#br0" timeOffset="248.538">1 1064,'38'0,"22"-5,7-1,-5 0,-7 1,-8 1,-8 2,-5 1,-9 5,-4 3,0-1,-4-1</inkml:trace>
  <inkml:trace contextRef="#ctx0" brushRef="#br0" timeOffset="1601.988">762 1092,'40'-137,"-29"109,1 1,1 0,2 1,1 0,1 2,1 0,1 0,1 2,5-4,-24 24,0 1,0-1,-1 1,1 0,0-1,1 1,-1 0,0-1,0 1,0 0,1 0,-1 0,1 0,-1 0,1 1,-1-1,1 0,-1 1,1-1,0 1,-1-1,1 1,0 0,-1 0,1 0,0 0,-1 0,1 0,0 0,-1 0,1 1,0-1,-1 1,1-1,0 1,-1 0,1-1,-1 1,1 0,-1 0,0 0,1 0,-1 0,0 1,0-1,0 0,0 0,0 1,0-1,0 1,0 0,24 133,-10-24,-14-110,-1-1,1 1,-1 0,1 0,-1 0,1-1,-1 1,1 0,0 0,-1-1,1 1,0-1,0 1,0-1,-1 1,1-1,0 1,0-1,0 0,0 1,0-1,0 0,0 0,0 0,0 0,-1 0,1 0,0 0,0 0,0 0,0 0,0 0,0-1,0 1,0 0,0-1,0 1,-1 0,1-1,0 0,0 1,0-1,-1 1,1-1,0 0,-1 1,1-1,-1 0,1 0,0 1,-1-1,35-43,-34 43,206-308,-207 307,1 1,-1-1,1 1,0-1,0 1,0-1,0 1,0-1,0 1,0 0,0-1,0 1,1 0,-1 0,0 0,1 0,-1 0,1 0,-1 1,1-1,-1 0,1 1,0-1,-1 1,1 0,0-1,-1 1,1 0,0 0,-1 0,1 0,0 0,0 1,-1-1,1 1,0-1,-1 1,1-1,-1 1,1 0,-1-1,1 1,-1 0,1 0,-1 0,0 1,0-1,1 0,-1 0,0 1,0-1,0 0,0 2,3 13,-1 0,0 1,-2-1,0 1,0 0,-2-1,0 1,-1 0,0 30,11 84,-3-113</inkml:trace>
  <inkml:trace contextRef="#ctx0" brushRef="#br0" timeOffset="2330.37">1806 274,'2'11,"0"0,0 1,1-1,1 0,0-1,0 1,1-1,0 1,2 1,10 23,32 142,-33-82,-16-94,0-1,0 1,0-1,0 1,0-1,0 1,1-1,-1 1,0-1,0 1,0-1,1 1,-1-1,0 1,1-1,-1 0,0 1,1-1,-1 1,1-1,-1 0,1 0,-1 1,1-1,-1 0,1 0,-1 0,1 1,-1-1,1 0,-1 0,1 0,-1 0,1 0,-1 0,1 0,-1 0,1 0,-1 0,1 0,-1 0,1-1,-1 1,1 0,-1 0,1 0,-1-1,1 1,-1 0,0-1,1 1,-1 0,1-1,-1 1,0-1,1 1,-1 0,0-1,0 1,1-1,-1 1,0-1,0 1,0-1,1 1,21-40,-19 34,89-171,-30 35,-8 50,-45 87</inkml:trace>
  <inkml:trace contextRef="#ctx0" brushRef="#br0" timeOffset="2899.847">2343 48,'78'-23,"-53"20,8-4,67-7,-97 14,0 0,0 0,0 0,0 1,0-1,0 1,0-1,-1 1,1 0,0 0,0 1,-1-1,1 1,0-1,-1 1,0 0,1 0,-1 0,0 0,0 0,0 0,0 1,-1-1,1 1,-1-1,1 1,-1-1,0 1,1 2,-3 1,1 0,-2-1,1 1,0 0,-1-1,0 1,-1-1,1 1,-1-1,0 0,0 0,0 0,-1-1,0 1,0-1,0 0,-1 0,1 0,-1 0,0-1,-2 2,1-1,-148 105,153-107,-1 0,1 1,0-1,0 0,0 0,0 1,0-1,0 0,1 1,-1-1,1 0,0 1,0-1,0 1,0-1,0 1,0-1,1 1,-1-1,1 0,0 1,-1-1,1 0,0 1,0-1,1 0,-1 0,0 0,1 0,-1 0,1 0,0-1,0 1,-1 0,1-1,0 1,0-1,0 0,1 0,-1 0,0 0,0 0,1 0,-1 0,1-1,-1 1,0-1,1 0,-1 0,1 0,-1 0,1 0,-1 0,0-1,2 1,256 10,-177 10,-59-12</inkml:trace>
  <inkml:trace contextRef="#ctx0" brushRef="#br0" timeOffset="3249.937">1693 809,'459'28,"-215"-53,-40-7,-178 32,-2 0</inkml:trace>
  <inkml:trace contextRef="#ctx0" brushRef="#br0" timeOffset="3986.109">1976 1121,'0'37,"2"-13,-1 0,-1 1,-2-1,0 1,-1-1,-2 0,0 0,-2-1,-1 0,-5 12,13-34,0 0,0 1,-1-1,1 0,0 1,-1-1,1 0,0 0,-1 1,0-1,1 0,-1 0,0 0,0 0,1 0,-1 0,0 0,0 0,0 0,0 0,0 0,0-1,-1 1,1 0,0-1,0 1,0-1,-1 1,1-1,0 0,-1 0,1 1,0-1,-1 0,1 0,0 0,-1 0,1 0,0-1,-1 1,1 0,0-1,0 1,-1-1,1 1,0-1,0 1,0-1,0 0,0 0,0 0,0 1,0-1,0 0,0 0,0 0,0 0,1-1,-1 1,0 0,1 0,-1 0,1-1,-1 1,1 0,0 0,-1-1,1 1,0-1,2-14,1 0,0 1,1-1,1 1,0 0,1 0,1 0,0 1,1 0,1 0,9-10,7-9,3 0,0 3,2 0,1 2,2 1,16-9,-40 27,2 1,-1 1,1 0,1 0,-1 1,1 0,0 1,0 1,0-1,1 2,0 0,0 1,-1 0,1 1,0 0,0 1,1 0,-1 1,-1 1,1 0,4 2,-14-3,-1 1,1-1,0 1,-1 0,0 0,1 0,-1 0,0 0,0 1,0-1,-1 1,1-1,-1 1,1 0,-1-1,0 1,0 0,0 0,0 0,0 0,-1 0,1 0,-1 0,0 0,0 0,0 0,-1 1,1-1,-1 0,1 0,-1 0,0 0,-40 93,27-79,-1 1,0-2,-1 0,-1-1,-1 0,0-1,0-2,-2 0,1 0,-1-2,-1-1,0 0,0-1,-1-2,0 0,-3-1,26-4,0-1,0 1,-1-1,1 1,0-1,0 1,-1 0,1-1,0 1,-1 0,1 0,0-1,-1 1,1 0,-1 0,0 0,1 0,-1 0,0 0,1 0,-1 0,0 0,0 0,0 0,0 0,0 0,0 0,0 0,0 0,0-1,0 1,-1 0,1 0,0 0,-1 0,1 0,-1 0,1 0,-1 0,1-1,-1 1,0 0,1 0,-1-1,0 1,1 0,-1-1,0 1,0-1,0 1,0-1,1 1,-1-1,0 0,0 1,0-1,0 0,0 0,0 0,0 0,0 0,0 0,0 0,0 0,0 0,0 0,0 0,-1-1,125 86,51 78,-170-158,1 0,1 0,-1 0,1-1,-1 0,1 0,0-1,1 1,-1-1,1-1,-1 1,1-1,6 1,9 1</inkml:trace>
  <inkml:trace contextRef="#ctx0" brushRef="#br0" timeOffset="6502.975">1920 1431,'0'5,"0"6,0 6,-5 0,-2 3,1 1,1 3,1 2,2 2,1 0,1 0,-1 1,-3-5,-2-6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8:08.2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1 396,'1'-2,"0"0,0 0,0 1,1-1,-1 1,1-1,-1 1,1 0,-1-1,1 1,0 0,-1 0,1 0,0 0,0 0,0 1,0-1,0 1,0-1,0 1,0-1,0 1,0 0,0 0,0 0,0 0,8-1,160-31,29 4,-171 28,-4 0</inkml:trace>
  <inkml:trace contextRef="#ctx0" brushRef="#br0" timeOffset="406.122">57 536,'5'0,"6"0,7 0,4 0,4 0,2 0,1 0,0 0,0 0,1 0,-1 0,-1 0,-4-4,-2-3,0 1,1 2,2 0,-3 2</inkml:trace>
  <inkml:trace contextRef="#ctx0" brushRef="#br0" timeOffset="940.441">227 1,'3'15,"0"-1,1 1,0-1,1 0,1 0,0 0,1-1,0 0,2 0,-1-1,1 0,1 0,0-1,0 0,2-1,-1 0,1-1,0-1,11 6,1-3,0 0,0 2,-1 1,0 1,-2 0,0 2,0 0,0 4,-17-19,-1 0,0 0,0 1,0 0,0 0,0 0,-1 0,1 0,-1 0,0 0,0 1,0-1,0 1,-1 0,1 0,-1-1,0 1,0 0,-1 0,1 0,-1 0,0 0,0 0,0 0,0 0,-1 0,1 0,-1 0,0 0,0 0,-1-1,1 1,-1 0,0-1,0 1,0-1,0 0,-1 1,-2 1,-188 115,175-108,1 0,1 2,0 0,1 0,0 1,1 1,1 1,0 0,-1 4,4-1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8:15.9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55,'256'-17,"-59"-21,-134 46,-58-2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8:16.2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1,'29'0,"14"0,5 0,-1 0,-4 0,-5 0,-3 0,-8 5,-4 1,-1 1,1-2,1-2,-4-1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8:14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1,'-14'43,"-5"24,0 6,5-6,3-8,5-11,2-7,3-7,1-4,1-2,-1-2,1 1,0-1,-6-4,-1-1,0-4</inkml:trace>
  <inkml:trace contextRef="#ctx0" brushRef="#br0" timeOffset="495.333">1 86,'31'-11,"0"2,1 0,0 2,1 2,-1 1,1 1,20 2,39 28,-90-26,0 0,0 1,0-1,-1 1,1 0,0-1,-1 1,0 0,1 0,-1 0,0 0,0 0,0 0,0 1,0-1,0 0,-1 0,1 1,-1-1,0 0,0 1,1-1,-1 0,-1 1,1-1,0 0,-1 1,1-1,-1 0,0 0,1 1,-1-1,0 0,0 0,-1 0,1 0,0 0,-2 1,-10 12,0 0,-1-1,0-1,-1-1,-1 0,0 0,0-2,-1 0,-1-1,0-1,0 0,0-2,-8 2,-39 19,63-27,1 0,-1 1,0-1,0 0,0 1,0 0,0-1,1 1,-1 0,0 0,1 0,-1 0,0 0,1 0,-1 1,1-1,0 0,0 1,-1-1,1 1,0 0,0-1,0 1,0 0,1 0,-1-1,0 1,1 0,-1 0,1 0,0 0,0 0,-1 0,1 0,0-1,1 1,-1 0,0 0,1 0,-1 0,1 0,-1 0,1-1,0 1,0 0,0 0,0-1,0 1,0-1,0 1,0-1,1 1,0-1,193 108,-72-3,-102-94,-11-11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8:11.8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217 0,'7'31,"-1"0,-2 0,-1 0,-1 1,-2-1,-1 1,-1-1,-2 0,-1 0,-2 0,-1-1,-8 20,3-22,-2 0,-1-1,-1-1,-1-1,-1 0,-2-1,0-2,-10 8,18-15,2-1</inkml:trace>
  <inkml:trace contextRef="#ctx0" brushRef="#br0" timeOffset="487.886">47 509,'26'-5,"-1"-2,0-1,-1 0,0-2,0-1,-1-1,-1-1,0-1,-1-1,0 0,-1-2,-1 0,0-2,-2 0,0 0,-1-2,2-5,12-23,-21 37,-1-1,-1 1,0-2,0 1,-1 0,-1-1,0 0,-1-1,2-11,-7 26,1 1,-1-1,1 1,-1-1,1 1,-1-1,1 1,-1-1,1 0,-1 1,1-1,-1 0,0 1,1-1,-1 0,0 0,1 0,-1 0,0 0,1 1,-1-1,0 0,1 0,-1-1,0 1,1 0,-1 0,0 0,1 0,-1 0,0-1,1 1,-1 0,1-1,-1 1,1 0,-1-1,1 1,-1-1,1 1,-1-1,1 1,-1-1,1 1,0-1,-1 1,1-1,0 0,-1 1,1-1,0 0,0 1,0-1,-1 0,1 1,0-1,0 0,0 1,0-1,0 0,0 1,1-1,-1 0,0 1,0-1,0 0,1 1,-1-1,0 0,-37 38,23-15,0 0,2 1,1 0,1 1,1 0,1 1,1 0,1 0,-2 25,6-35,0 0,1 0,1 0,1 0,0 0,1 0,0 0,1 0,1-1,0 1,1-1,1 1,8 23,-14-25</inkml:trace>
  <inkml:trace contextRef="#ctx0" brushRef="#br0" timeOffset="1018.039">781 340,'-16'7,"5"-2,0 0,1 0,0 1,0 0,0 1,1 0,-1 1,2 0,-4 4,11-10,0 1,0-1,1 1,-1 0,1-1,-1 1,1 0,0-1,0 1,0 0,1-1,-1 1,1-1,-1 1,1 0,0-1,0 1,0-1,0 0,0 1,1-1,-1 0,1 0,-1 0,1 0,0 0,0 0,0 0,0 0,0-1,0 1,1-1,-1 0,0 0,1 0,-1 0,3 1,23 22,-26-23,0 1,-1-1,1 0,0 1,-1 0,1-1,-1 1,0 0,0 0,0-1,1 1,-2 0,1 0,0 0,0 1,-1-1,1 0,-1 0,1 0,-1 0,0 1,0-1,0 0,0 0,0 0,-1 0,1 1,-1-1,1 0,-1 0,0 0,0 0,0 0,0 0,0 0,0 0,-1-1,1 1,0 0,-1-1,0 1,1-1,-1 1,0-1,0 0,0 0,0 1,-4 0,1 1,0-1,-1 0,1-1,-1 1,0-1,1-1,-1 1,0-1,1 1,-1-2,0 1,0-1,1 1,-1-2,0 1,1-1,-1 1,1-2,0 1,-2-1,-7-10</inkml:trace>
  <inkml:trace contextRef="#ctx0" brushRef="#br0" timeOffset="2239.956">1232 254,'-16'-3,"-1"1,0 1,1 0,-1 1,0 1,0 0,0 1,1 1,-1 1,1 0,-9 4,18-5,-1 0,1 0,0 1,0 0,0 0,0 1,1 0,0 0,0 0,0 1,1 0,-1 0,1 0,1 1,-1-1,1 1,1 0,-1 1,1-1,0 1,1-1,0 1,0 0,-1 7,3-11,-1-1,1 0,0 0,0 0,0 0,1 0,-1 1,1-1,-1 0,1 0,0 0,0 0,1 0,-1 0,1-1,-1 1,1 0,0-1,0 1,0-1,0 0,0 1,1-1,-1 0,1 0,-1-1,1 1,0 0,0-1,0 0,-1 1,1-1,0 0,1-1,-1 1,0-1,0 1,0-1,0 0,0 0,1 0,-1 0,0-1,0 0,0 1,0-1,0 0,0 0,3-2,18-6,0-1,-1-1,0-2,0 0,-2-1,1-1,-2-1,0-1,4-6,-18 16,-5 6,-1 0,0 0,1 0,-1 0,0-1,1 1,-1 0,1 0,0 0,-1 0,1 0,0 0,0 1,0-1,0 0,-1 0,1 1,0-1,0 0,0 1,1-1,-1 1,0-1,0 1,0-1,0 1,0 0,1 0,-1 0,0 0,0-1,0 1,0 1,1-1,-1 0,0 0,0 0,0 1,0-1,1 0,-1 1,0-1,0 1,0 0,0-1,0 1,0 0,0 0,0-1,-1 1,1 0,0 0,0 0,-1 0,1 0,0 0,2 20,0-1,-2 1,0 0,-1 0,-1-1,-1 1,-1 0,-1-1,-1 3,-89 357,93-373,-1 0,0 0,-1 0,1 0,-1-1,-1 1,1-1,-1 0,0 0,0 0,-1 0,0-1,0 1,0-2,-1 1,1 0,-1-1,0 0,-1 0,1-1,-1 0,1 0,-7 2,10-7,0 0,0 0,0 0,1 0,-1 0,0 0,1-1,0 1,0-1,0 0,0 0,0 0,0 0,1 0,-1 0,1 0,0 0,0-1,0 1,0 0,1-1,-1 1,1 0,0-1,0 1,0-1,0 1,1-1,-1 1,2-2,-2 1,2-19,0-1,2 1,1 0,1 0,1 1,1-1,1 2,1-1,1 1,1 1,0 0,2 0,0 1,9-7,-9 7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8:18.1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0 223,'45'93,"27"154,-36-118,-36-128,0 0,0-1,0 1,0-1,0 1,0-1,0 1,1-1,-1 1,0-1,0 1,0-1,0 1,1-1,-1 1,0-1,1 1,-1-1,0 1,1-1,-1 0,0 1,1-1,-1 0,1 1,-1-1,1 0,-1 1,1-1,-1 0,1 0,-1 0,1 0,-1 1,1-1,-1 0,1 0,-1 0,1 0,-1 0,1 0,-1 0,1 0,-1-1,1 1,0 0,-1 0,1 0,-1 0,1-1,-1 1,0 0,1-1,-1 1,1 0,-1-1,1 1,-1 0,0-1,1 1,-1-1,0 1,0-1,1 1,-1-1,0 1,0-1,0 1,1-1,14-38,-15 36,99-346,-76 270,-15 61</inkml:trace>
  <inkml:trace contextRef="#ctx0" brushRef="#br0" timeOffset="435.555">508 55,'13'-8,"1"1,0 0,0 1,1 0,-1 1,1 1,1 1,-1 0,0 0,1 2,-1 0,1 1,11 1,-24-1,-1 1,1-1,0 1,0-1,-1 1,1 0,0 0,-1 1,1-1,-1 0,1 1,-1-1,0 1,0 0,0 0,0 0,0 0,0 0,0 0,0 1,-1-1,1 0,-1 1,0 0,0-1,0 1,0 0,0-1,-1 1,1 0,-1 0,1-1,-1 1,0 0,0 0,-1 0,1 0,-1-1,1 1,-1 0,0 0,0-1,0 1,0-1,0 1,-1-1,1 1,-1-1,0 1,-99 137,100-138,-1-1,1 0,0 1,0-1,0 1,0 0,0-1,0 1,0 0,1-1,-1 1,0 0,1 0,0-1,-1 1,1 0,0 0,0 0,0 0,0 0,0-1,1 1,-1 0,0 0,1 0,-1 0,1-1,0 1,0 0,0-1,0 1,0-1,0 1,0-1,0 1,0-1,1 0,-1 1,1-1,-1 0,1 0,76 23,70-48,-124 20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4:54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0,'19'5,"16"1,7 0,1-1,-2-1,-4-7,-2-2,-3-1,-7 2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8:33.1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1 311,'793'0,"-769"0</inkml:trace>
  <inkml:trace contextRef="#ctx0" brushRef="#br0" timeOffset="465.676">57 564,'2'2,"-1"0,0 0,1 0,-1 0,1-1,0 1,0 0,0-1,0 0,0 1,0-1,0 0,0 0,0 0,0 0,1-1,-1 1,0-1,1 1,-1-1,0 0,1 0,-1 0,0 0,2 0,-2 0,337 14,-326-11,5 1,0 0,0-1,0-1,1 0,-1-2,1 0,-1-1,17-3,-17-2</inkml:trace>
  <inkml:trace contextRef="#ctx0" brushRef="#br0" timeOffset="1222.016">453 0,'2'12,"0"0,1-1,0 1,1-1,0 0,1 0,1-1,-1 1,1-1,1 0,0-1,6 7,14 13,0-2,2-1,2-1,0-2,1-1,1-1,1-2,2 0,4 3,-38-22,-1 1,1-1,-1 1,1-1,0 1,-1-1,1 1,-1 0,1 0,-1 0,0 0,1 0,-1 0,0 0,0 0,0 0,0 1,0-1,0 0,0 1,0-1,0 1,0-1,-1 1,1-1,-1 1,1 0,-1-1,0 1,0-1,1 1,-1 0,0-1,0 1,-1 0,1-1,0 1,-1 0,1-1,-1 1,1 0,-1-1,0 1,1-1,-1 0,-1 2,-148 133,32-62,-33 5,138-67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8:59.13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983 152,'15'-12,"0"0,1 2,1 0,-1 0,1 2,1 0,0 1,0 1,0 0,2 1,26-4,1 3,-1 1,1 2,0 3,0 1,0 3,42 8,-19-4,427 28,773-48,-420-24,421 25,-827 13,398 27,-508-30,-331 1,3-1,0 1,0-1,0 2,0-1,0 1,0 0,0 0,0 0,-1 1,1 0,0 0,-1 1,5 2,-36-5,15 56,11-48,0 20,2 27,-3 0,-3 1,-1-2,-6 17,-53 187,30-131,5 1,5 1,2 41,16-19,10 128,24-25,-15-188,-3 27,-10-92,0 0,0-1,0 1,0-1,0 1,-1 0,1-1,0 1,0-1,0 1,0-1,-1 1,1-1,0 1,-1-1,1 1,0-1,-1 1,1-1,-1 1,1-1,0 0,-1 1,1-1,-1 0,1 1,-1-1,0 0,1 0,-1 1,1-1,-1 0,1 0,-1 0,0 0,1 0,-1 0,1 0,-1 0,0 0,1 0,-1 0,1 0,-1 0,1 0,-1-1,1 1,-1 0,0 0,1-1,-1 1,-28-27,14 12,0 9,0 0,-1 2,1 0,-1 0,0 2,0 0,0 0,-1 2,1 0,0 1,0 0,-9 3,16-3,-300 27,-258 1,-273 0,-1145-30,1004-27,-330 28,1166 6,1 7,-53 14,64-15,133-14,0 1,0-1,0 0,0 0,0 1,0-1,0 0,1 0,-1 1,1-1,-1 0,1 1,0-1,0 0,0 1,0-1,0 1,0-1,0 1,0 0,0 0,1-1,-1 1,0 0,1 0,-1 0,1 0,0 0,0 1,0-3,43-44,-1-2,-3-2,-2-1,12-25,-9-7,-3-1,-5-1,-2-2,4-37,-17 66,44-127,61-117,48-153,-83 219,-84 226,1 1,1 1,0-1,0 1,1 1,0-1,1 1,-1 0,2 1,-1 0,10-5,22-18,-40 29,-1 0,1 0,0 0,0 0,-1 0,1 0,0 0,0 0,0 1,0-1,0 0,0 1,0-1,0 0,0 1,1-1,-1 1,0 0,0-1,0 1,0 0,1 0,-1 0,0 0,0 0,1 0,-1 0,0 0,0 0,0 1,1-1,-1 0,0 1,0-1,0 1,0-1,0 1,0 0,0 0,0-1,0 1,0 0,0 0,0 0,-1 0,1 0,0 0,0 0,3 5,-1 0,2-1,-1 1,1-1,0 0,0-1,0 1,0-1,1 0,0 0,0-1,0 1,0-2,1 1,-1 0,1-1,-1-1,1 1,5 0,137 4,-113-6,688-13,271-6,-696 20,-278-1,399 4,35 20,-238-4,213 21,329-16,-158-54,-29 30,-464 15,-109-15,1-1,-1 0,1 0,-1 0,1 0,-1 0,1 0,-1 0,1-1,-1 1,1 0,-1 0,1 0,-1 0,1-1,-1 1,1 0,-1 0,1-1,0 1,-1 0,1-1,0 1,-1 0,1-1,0 1,-1-1,1 1,0-1,0 1,-1 0,1-1,0 1,0-1,0 1,0-1,0 1,-1-1,1 1,0-1,0 1,0-1,1 0,10 108,1-39,-7-43,0-1,-2 1,0 0,-2 0,-1 0,-1 0,-1 3,-19 66,-4-1,-5 0,-37 80,-20 62,-86 297,165-498,-1 1,-3-2,0 1,-2-2,-2 1,0-2,-3 0,-11 14,24-40,0 0,-1-1,1 0,-1 0,1 0,-1-1,0 0,0-1,-1 1,1-1,0-1,-1 1,0-1,1-1,-1 1,1-1,-1-1,0 1,1-1,-5-2,-27 2,-399 30,-433 0,-365 0,-983-30,1563-26,127-4,23 3,548 12,-13 10,-22 6,1-1,-1 0,1 0,-1-1,0 0,0 0,1-1,-1 0,-1 0,1-1,0 1,-1-2,0 1,0-1,0 0,-1 0,1 0,-1-1,0 0,27-42,-2-2,-2-1,-3-1,-2-2,0-4,18-58,5 2,5 2,5 2,5 3,66-87,254-331,-314 437,-44 61,-2 0,-1-1,-2-1,0-1,3-12,7 9,-23 39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28:36.9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1327 607,'5'0,"6"0,6 0,5 0,4 0,2 0,1 0,0 0,0 0,1 0,-1 0,0 0,-1 0,0 0,-4 0</inkml:trace>
  <inkml:trace contextRef="#ctx0" brushRef="#br0" timeOffset="416.764">1299 833,'5'0,"6"0,6 0,5 0,4 0,2 0,0 0,2 0,-1 0,0 0,0 0,0 0,0 0,-1 0,-4 0</inkml:trace>
  <inkml:trace contextRef="#ctx0" brushRef="#br0" timeOffset="4002.829">2540 410,'1'-2,"0"0,0 1,0-1,0 1,0-1,0 1,0-1,1 1,-1 0,1-1,-1 1,0 0,1 0,0 0,-1 0,1 0,0 0,-1 1,1-1,0 1,0-1,0 1,0-1,-1 1,1 0,0 0,0 0,0 0,0 0,0 1,0-1,-1 0,1 1,0-1,0 1,-1 0,1 0,0 0,-1 0,1 0,0 0,-1 0,0 0,1 0,-1 1,0-1,1 1,-1-1,0 1,0-1,0 1,0 0,0 1,2 16,-1 1,0 0,-1-1,-2 1,0 0,-1 0,-1-1,0 1,-7 17,4-8,-7 22,-3 0,-2-1,-1-1,-3 0,-16 22,24-48,0-5</inkml:trace>
  <inkml:trace contextRef="#ctx0" brushRef="#br0" timeOffset="4618.491">2456 833,'7'6,"-1"-2,1 1,0-1,1 0,-1 0,1-1,0 0,0 0,0-1,0 0,0 0,0-1,0 0,1 0,-1-1,0 0,1-1,-1 0,0 0,0-1,0 0,0 0,0-1,0 0,-1 0,1-1,-1 0,0 0,0-1,0 0,4-4,8-12,-1-1,-1-1,-1-1,-1 0,8-19,14-21,39-90,-77 103,-24 71,19-8,2-1,0 1,0 0,1 0,1 0,0 0,1 1,0-1,1 1,0-1,1 7,-9 89,5-96,0 0,1 1,0 0,1-1,0 1,1 0,1-1,0 1,1 0,0-1,4 11,-1-3</inkml:trace>
  <inkml:trace contextRef="#ctx0" brushRef="#br0" timeOffset="5215.153">3161 720,'-54'28,"36"-20,16-7,-1-1,1 0,0 1,-1-1,1 1,0-1,0 1,-1 0,1 0,0 0,0 1,0-1,0 0,0 1,1-1,-1 1,0 0,1-1,-1 1,1 0,-1 0,1 0,0 0,0 0,0 1,0-1,0 0,0 0,1 1,-1-1,1 0,0 1,-1-1,1 0,0 1,0-1,1 1,-1-1,1 1,98 86,-98-88,0 0,0 0,0 0,-1 0,1 0,0 0,-1 0,1 0,-1 1,1-1,-1 0,1 0,-1 1,0-1,0 0,0 0,0 1,1-1,-2 0,1 0,0 1,0-1,0 0,-1 0,1 1,0-1,-1 0,1 0,-1 0,1 0,-1 1,0-1,0 0,1 0,-1 0,0-1,0 1,0 0,0 0,0 0,0-1,0 1,-1 0,-54 24,47-22,5-2,1 1,-1-1,0 1,1-1,-1 0,0 0,0-1,1 1,-1-1,0 0,0 0,0 0,0 0,0-1,1 0,-1 1,0-2,0 1,1 0,-1-1,-2 0,-5-10</inkml:trace>
  <inkml:trace contextRef="#ctx0" brushRef="#br0" timeOffset="5973.727">3612 552,'-20'4,"-1"1,1 1,-1 1,2 0,-1 2,1 0,1 1,-1 1,2 1,0 1,0 0,1 1,-1 2,14-13,0 0,0 0,1 1,-1-1,1 1,-1-1,1 1,0 0,1 0,-1 0,1 0,-1 0,1 0,1 0,-1 1,0-1,1 0,0 1,0-1,0 0,1 0,-1 1,1-1,0 0,0 0,1 0,-1 0,1 0,0 0,0 0,0 0,1-1,-1 1,1-1,0 0,0 0,0 0,0 0,0 0,1 0,-1-1,1 0,0 0,0 0,-1 0,1 0,1-1,-1 0,0 0,0 0,0 0,2-1,13-3,0-2,0-1,-1 0,1-1,-2-1,1-1,-1 0,0-1,-1-1,0-1,-1 0,0-1,-1 0,-1-2,0 1,3-6,-1 4,-14 15,-1 1,0 0,1-1,-1 1,0-1,1 1,-1 0,1-1,-1 1,1 0,-1 0,1-1,-1 1,1 0,-1 0,1 0,-1 0,1 0,-1 0,1 0,0 0,-1 0,1 0,-1 0,1 0,-1 0,1 0,-1 0,1 0,-1 1,1-1,-1 0,1 0,-1 1,1-1,-1 0,1 1,-1-1,0 0,1 1,-1-1,1 1,-1-1,0 0,0 1,1-1,-1 1,0-1,0 1,1-1,-1 1,0-1,0 1,0 0,0-1,0 1,0-1,0 1,0-1,0 1,0-1,0 1,0-1,0 1,-1 0,1-1,0 1,0-1,1 53,-2-47,1 65,-13 146,-33 58,37-239,-49 125,56-158,1 1,0-1,-1 0,0 0,0 0,0 0,0 0,-1 0,1 0,-1-1,1 1,-1-1,0 0,0 0,0 0,0 0,0 0,-1-1,1 1,-1-1,1 0,-1 0,1 0,-1 0,1-1,-1 0,0 1,1-1,-1-1,0 1,1 0,-1-1,1 0,-1 0,1 0,-1 0,1-1,0 1,-1-1,1 0,0 0,0 0,0 0,0 0,1-1,-1 1,1-1,-1 0,1 0,0 0,0 0,0 0,0-1,-2-17,1 1,1-1,1 0,1 0,1 0,0 1,2-1,3-12,6-6,1 2,2 0,1 1,2 1,2 0,1 1,2 2,8-10,-30 41,11-17</inkml:trace>
  <inkml:trace contextRef="#ctx0" brushRef="#br0" timeOffset="6270.559">4177 410,'-6'213,"-5"36,8-228,0-1,-1 1,-2 0,0-1,-1 0,-1-1,-1 1,0-2,-9 13,8-16</inkml:trace>
  <inkml:trace contextRef="#ctx0" brushRef="#br0" timeOffset="6765.283">4008 410,'71'-17,"0"4,1 2,28 2,-86 8,0 1,0 0,0 1,0 1,-1 0,1 1,0 1,11 4,-21-7,1 1,-1 0,0 1,0-1,0 1,0-1,0 1,0 0,-1 0,0 1,0-1,0 1,0 0,0 0,0 0,-1 0,0 0,0 0,0 1,-1-1,1 1,-1-1,0 1,0-1,-1 1,1 0,-1 2,-3 2,1 0,-2 0,1-1,-1 1,-1-1,1 0,-2 0,1 0,-1-1,0 0,0 0,-1 0,0-1,0 0,0 0,-1-1,0 0,0 0,-1-1,1 0,-1 0,-4 0,-3 5,3-2,1 0,0 1,0 1,1 0,0 0,1 1,0 0,0 1,1 0,1 1,0 0,0 0,1 1,-3 7,9-17,0 0,1 0,-1 0,0 1,1-1,0 0,0 0,0 1,0-1,0 0,1 1,-1-1,1 0,0 0,0 0,0 0,0 1,1-2,-1 1,1 0,0 0,0 0,0-1,0 1,0-1,1 1,-1-1,1 0,-1 0,1 0,0 0,100 44,-86-40,5 2,1-2,-2 1,1 1,-1 1,0 1,-1 1,0 0,-1 2,0 0,-1 1,14 14,-19-13</inkml:trace>
  <inkml:trace contextRef="#ctx0" brushRef="#br0" timeOffset="8670.447">1807 72,'16'-10,"-2"1,0 1,0 0,0 1,1 1,1 0,-1 1,1 0,0 2,4-1,-17 3,-1 1,0 0,1 0,-1 0,0 0,1 1,-1-1,0 0,1 1,-1 0,0 0,0-1,0 1,0 0,0 1,0-1,0 0,0 1,0-1,0 1,-1-1,1 1,-1 0,1 0,-1-1,1 1,-1 0,0 0,0 1,0-1,0 0,-1 0,1 0,-1 1,1 0,2 92,-5-61,20 229,-6-147,-3-37,-3 0,-3 0,-4 0,-7 45,-2-62,-3-1,-3 0,-2-1,-10 18,15-58,12-40,120-438,-104 373,5 2,2 1,5 0,2 2,8-5,-27 63,0 0,2 1,1 1,0-1,2 2,0 0,1 1,1 0,1 2,0 0,1 1,1 1,0 0,1 2,0 0,1 2,2-1,18-1,0 1,0 2,1 2,0 2,1 2,35 2,192 20,-105-7,164-11,-162-3,592 2,-542 29,-80-45,-137 15,1 1,-1-1,0 1,0-1,0 1,0 0,0-1,0 1,1 0,-1 0,0 0,0 0,0 0,0 0,1 0,-1 0,0 1,0-1,0 0,0 1,0-1,1 1,-1-1,0 1,0-1,0 1,0 0,-1 0,1-1,0 1,0 0,0 0,-1 0,1 0,0 0,-1 0,1 0,-1 0,1 0,-1 0,1 0,-1 1,0-1,0 0,1 0,-1 0,0 0,0 1,0 0,-35 125,15-61,20-53</inkml:trace>
  <inkml:trace contextRef="#ctx0" brushRef="#br0" timeOffset="219668.568">1 607,'2'2,"0"-1,0 0,0 1,-1-1,1 1,0 0,-1 0,1 0,-1-1,0 1,1 1,-1-1,0 0,0 0,0 0,-1 1,1-1,-1 0,1 1,-1-1,1 2,2 8,42 187,-34-58,-10-142,-1 1,1-1,-1 0,1 1,0-1,-1 1,1-1,0 1,0-1,-1 1,1 0,0-1,0 1,0 0,-1 0,1 0,0-1,0 1,0 0,0 0,-1 0,1 0,0 0,0 1,0-1,0 0,-1 0,1 1,0-1,0 0,0 1,-1-1,1 0,0 1,-1-1,1 1,0-1,-1 1,1 0,-1-1,1 1,-1 0,1-1,-1 1,1 0,-1 0,0-1,1 1,-1 0,0 0,0 0,1-1,-1 1,0 0,0 0,0 0,0 0,0 0,0-1,0 1,51-161,59-93,-58 135,-33 63,-27 64,5 6</inkml:trace>
  <inkml:trace contextRef="#ctx0" brushRef="#br0" timeOffset="220882.417">339 1003,'-9'11,"0"0,1 1,1-1,0 2,0-1,1 1,1 0,-2 7,-18 38,72-125,-31 41,1 2,1 0,1 1,1 1,13-11,-32 33,-1-1,0 0,0 1,1-1,-1 0,1 1,-1-1,1 0,-1 1,1-1,-1 1,1-1,-1 1,1-1,0 1,-1 0,1-1,0 1,-1-1,1 1,0 0,0 0,-1 0,1-1,0 1,0 0,-1 0,1 0,0 0,0 0,-1 0,1 0,0 1,0-1,-1 0,1 0,0 0,0 1,-1-1,1 1,0-1,-1 0,1 1,-1-1,1 1,0-1,-1 1,1-1,-1 1,1 0,-1-1,0 1,1 0,-1-1,0 1,1 0,-1-1,0 1,0 0,0 0,1-1,-1 1,0 0,0 0,-3 53,-5-28,-5 68,13-93,0 0,0 0,0-1,0 1,1 0,-1 0,0-1,0 1,1 0,-1 0,0-1,1 1,-1 0,0-1,1 1,-1-1,1 1,0-1,-1 1,1-1,-1 1,1-1,0 1,-1-1,1 1,0-1,-1 0,1 0,0 1,-1-1,1 0,0 0,0 0,-1 0,1 0,0 0,0 0,0 0,-1 0,1 0,0 0,0 0,-1-1,1 1,0 0,-1-1,1 1,0 0,-1-1,1 1,0-1,-1 1,1-1,-1 1,1-1,-1 1,1-1,-1 0,1 0,31-35,59-105,-90 141,0-1,0 0,0 1,0 0,0-1,0 1,0-1,-1 1,1 0,0 0,0-1,0 1,0 0,0 0,0 0,0 0,0 0,0 0,0 1,0-1,0 0,0 0,0 1,0-1,0 1,0-1,0 1,0-1,0 1,-1-1,1 1,0 0,0-1,-1 1,1 0,0 0,-1-1,1 1,-1 0,1 0,-1 0,0 0,1 0,-1 0,0 0,1 0,15 50,-15-40,-1 0,-1-1,0 1,-1 0,0 0,0-1,-1 1,0-1,-1 0,-4 8,-1 6,2-4</inkml:trace>
  <inkml:trace contextRef="#ctx0" brushRef="#br0" timeOffset="221271.496">903 946,'-14'24,"-10"13,-1 5,0-5,3-4,6-3,1-6,2-2,0-6,1 0,3-7,3-11,7-5,4-1</inkml:trace>
  <inkml:trace contextRef="#ctx0" brushRef="#br0" timeOffset="221617.166">875 918,'10'24,"3"13,4 4,-1 1,-3-2,-4-4,-3-2,-3-3,-2-6</inkml:trace>
  <inkml:trace contextRef="#ctx0" brushRef="#br0" timeOffset="221881.902">819 1144,'33'0,"17"0,-1 0</inkml:trace>
  <inkml:trace contextRef="#ctx0" brushRef="#br0" timeOffset="222334.59">1270 974,'-5'10,"-1"7,-5 7,0 3,-3 2,0 1,-1 1,1-1,-2-6,2-1,-1-5,2-6</inkml:trace>
  <inkml:trace contextRef="#ctx0" brushRef="#br0" timeOffset="222670.058">1073 974,'5'5,"1"6,5 2,5-2,0 2,2-1,2 2,-1 4,0-1,-3 0,1-1,-3 0,-3 3,0-2,0 1,-3 2,-3-2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59:59.67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0 173,'56'5,"0"-2,1-3,51-6,134-24,178 18,-123-6,60-10,58 1,-134 1,98-5,195 32,-332 24,24 7,50-50,-210 8,0 5,79 6,-45 1,-66-1,196-13,-150 0,1 5,118 8,-82 1,122 23,144 33,-46-27,37-62,131 32,-322-28,259 26,-409-9,-70 10,0-1,0 2,-1-1,1 0,0 1,0-1,0 1,-1 0,1 0,0 0,-1 0,1 0,-1 1,1-1,-1 1,1 0,-1 0,0 0,0 0,0 0,1 2,-2-4,13 14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0:07.97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1 199,'390'-46,"-335"40,0 3,0 2,0 3,0 2,26 6,57 1,1-5,53-9,-27 1,-80 2,241-11,-229 0,1 5,0 4,0 4,30 8,120 6,183-13,-232-4,264-27,47 0,82-2,254 30,-423-27,141 15,-266-3,35 12,181-24,281 27,-360 29,-83-4,130-22,-457-3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0:09.08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0 170,'380'-47,"-204"21,-57 8,1 5,36 4,112-5,-144 5,0 5,30 7,459 40,21-21,-249-5,68-18,92-27,544 27,-581-25,203-5,582 32,-685-30,-400 41,-182-6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0:10.06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30,'128'-10,"1"5,125 13,77-18,-106-2,835 12,-876 11,-140-4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0:17.6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402 207,'61'-24,"1"2,1 2,1 4,1 2,0 3,14 1,-76 9,1 0,-1 1,0-1,0 1,0-1,1 1,-1 0,0 0,0 1,1-1,-1 1,0-1,0 1,0 0,0 0,0 0,0 1,0-1,0 1,0 0,-1 0,1 0,-1 0,1 0,-1 0,0 0,0 1,0 0,0-1,0 1,0 0,-1 0,1 0,-1 0,0 0,0 0,0 0,0 0,-1 0,1 0,-1 1,0-1,0 0,0 0,0 1,-1 2,-100 225,95-204,2-11,0 0,1 0,1 1,0-1,1 1,1-1,1 12,5 8,0 0,3-1,1 0,1 0,3 2,-5-25,-17-27,1 6,0 1,0 0,0 1,-1-1,0 2,0-1,-1 1,0 0,0 1,0 0,0 0,-1 1,0 0,0 1,0 0,-1 1,1 0,-1 0,1 1,-1 0,1 1,-1 1,1-1,-9 3,-14 9,1 2,0 1,1 2,1 1,0 1,2 1,0 2,1 1,-13 16,-11 21,51-54</inkml:trace>
  <inkml:trace contextRef="#ctx0" brushRef="#br0" timeOffset="522.314">543 348,'67'8,"0"-3,0-3,1-3,30-6,11-11,-107 17,-1 0,1 0,-1 0,1 1,-1-1,1 1,0-1,-1 1,1 0,0-1,0 1,-1 0,1 0,0 0,0 0,-1 1,1-1,0 0,-1 1,1-1,0 1,-1 0,1 0,-1-1,1 1,-1 0,1 0,-1 0,0 0,1 1,-1-1,0 0,0 0,0 1,0-1,0 1,0-1,0 1,-1-1,1 1,-1 0,1-1,-1 1,1 0,-1-1,0 1,0 0,0 0,0-1,0 3,-14 80,4 26,15-91</inkml:trace>
  <inkml:trace contextRef="#ctx0" brushRef="#br0" timeOffset="771.603">1390 546,'-10'33,"-3"17,1-1</inkml:trace>
  <inkml:trace contextRef="#ctx0" brushRef="#br0" timeOffset="937.871">1446 151,'-5'-5,"-1"-1</inkml:trace>
  <inkml:trace contextRef="#ctx0" brushRef="#br0" timeOffset="1331.357">1559 630,'19'-15,"-1"0,-1-1,0-1,-1 0,-1-1,9-15,4-3,-28 35,0 0,0 0,0 0,0 0,1 0,-1 0,0 0,1 0,-1 1,0-1,1 0,-1 0,1 0,0 0,-1 1,1-1,-1 0,1 1,0-1,0 0,-1 1,1-1,0 1,0-1,0 1,0 0,0-1,0 1,0 0,0-1,-1 1,1 0,0 0,0 0,0 0,0 0,0 0,0 0,0 0,0 1,0-1,0 0,0 0,0 1,0-1,0 1,-1-1,1 1,0-1,0 1,0-1,-1 1,1 0,0-1,-1 1,1 0,-1 0,1 0,-1-1,1 1,-1 0,1 0,-1 0,0 0,1 0,-1 0,5 39,16 55,-19-93,-1 1,0-1,1 1,0-1,0 0,-1 1,1-1,1 0,-1 0,0 0,0-1,1 1,-1-1,1 1,-1-1,1 0,0 0,-1 0,1 0,0 0,0-1,0 1,0-1,-1 0,1 0,0 0,0 0,0 0,0-1,0 1,1-1,2-2,1 1,0-2,-1 1,0-1,0 1,0-2,0 1,-1-1,0 0,0 0,0 0,0-1,-1 1,0-1,0 0,0-1,-1 1,0 0,0-1,0-4,37-54,-27 50</inkml:trace>
  <inkml:trace contextRef="#ctx0" brushRef="#br0" timeOffset="4484.192">2434 489,'-1'-2,"0"-1,-1 1,1-1,-1 1,1 0,-1 0,0 0,0 0,0 0,0 0,0 0,0 0,0 1,-1-1,1 1,0 0,-1 0,0 0,1 0,-1 0,1 0,-1 1,0-1,0 1,1 0,-1 0,0 0,0 0,1 0,-1 1,0-1,1 1,-1 0,0 0,1-1,-1 2,1-1,-1 0,1 1,-1-1,-87 72,83-65,0 0,0 1,1-1,0 1,0 1,1-1,0 1,1 0,0 0,1 0,0 0,0 1,1-1,1 1,-1 0,2-1,0 7,0-14,0 1,1-1,0 0,0 1,0-1,0 0,0 0,1 0,-1 0,1 0,0 0,0 0,0 0,0 0,0-1,1 0,-1 1,1-1,0 0,-1 0,1 0,0 0,0-1,0 1,1-1,-1 0,0 0,0 0,1 0,-1-1,0 1,1-1,-1 0,1 0,-1 0,1 0,-1 0,0-1,1 0,-1 0,0 0,1 0,-1 0,1-1,17-7,-1-1,-1-1,0-1,-1 0,0-2,0 0,-2 0,0-2,0 0,-2-1,0 0,-1-1,10-19,-17 28,10-13,-1-1,-2 0,0 0,-1-2,-2 1,0-1,-2-1,0 0,-2 0,1-13,-7 38,2-14,0 1,-1-1,0 0,-1 1,-1-1,0 0,-2 1,1-1,-2 1,1-1,-2 1,0 1,-1-1,3 11,-1-1,0 1,1 0,-1 0,0 1,-1-1,1 1,0 0,-1 0,1 1,-1-1,1 1,-1 0,0 0,0 0,0 1,1 0,-1 0,0 0,0 0,0 1,1 0,-1 0,0 0,1 1,-1-1,1 1,-1 0,1 0,0 1,0-1,0 1,0 0,1 0,-1 0,1 1,-1-1,1 1,0 0,1 0,-3 3,-2 2,1 0,0 0,1 0,0 0,0 1,1 0,0 0,1 0,0 1,0-1,1 1,1-1,0 1,0 0,1 0,0-1,1 1,0 0,1-1,0 1,1-1,0 1,1-1,0 0,0 0,1-1,3 5,16 22,0-2,3 0,1-2,1-1,2-1,1-2,11 7,-1-6,-22-19</inkml:trace>
  <inkml:trace contextRef="#ctx0" brushRef="#br0" timeOffset="8402.824">3535 940,'-3'-1,"0"-1,0 0,0 0,0 0,1 0,-1 0,1-1,0 1,-1-1,1 1,0-1,0 0,1 0,-1 0,1 0,-1 0,1 0,0-1,0 1,0-1,-5-25,1-1,2 1,1-1,1 0,2 0,1 1,1-1,1 1,2-1,1 1,2-2,-8 24,75-232,-56 200,2 0,1 2,2 1,1 0,2 2,6-3,-34 35,0 1,1 0,-1 0,1 0,-1-1,1 1,-1 0,1 0,0 0,-1 0,1 0,0 0,0 0,0 0,0 0,0 1,0-1,0 0,0 1,0-1,1 0,-1 1,0 0,0-1,0 1,1 0,-1-1,0 1,0 0,1 0,-1 0,0 0,0 0,1 0,-1 0,0 1,1-1,-1 0,0 1,0-1,0 1,0-1,1 1,-1 0,0-1,0 1,0 0,0 0,0 0,-1 0,2 1,-1 4,0-1,-1 1,1 0,-1 0,0 0,-1 0,0 0,0 0,0 0,-1 0,1 0,-1-1,-1 1,1-1,-2 2,1-2,1 1,0-1,0 0,0 1,0-1,1 1,0-1,0 1,0 0,1-1,0 1,0 0,0-1,1 1,1 5,1-7,0 0,0 0,0 0,1-1,-1 1,1-1,0 0,0 0,0 0,0 0,1-1,-1 0,1 0,-1 0,1 0,0-1,0 0,1 0,22 10,-22-8,0 0,0 1,-1-1,0 1,1 0,-1 1,-1-1,1 1,-1 0,0 0,0 1,0-1,-1 1,1 0,-2 0,1 0,0 0,-1 0,-1 1,1-1,-1 1,0-1,0 1,-1-1,1 1,-2 0,1-1,-1 1,0-1,0 1,-1-1,0 1,0-1,0 0,-1 0,0 0,0 0,0 0,-1-1,0 1,0-1,-1 0,1-1,-1 1,0-1,-4 3,4-4,-1 1,1-1,-1-1,0 1,0-1,-1 0,1 0,0-1,0 0,-1 0,1-1,-1 1,1-1,-1-1,1 1,-1-1,1 0,0-1,0 1,-4-3,-118-56,-14-50,131 97,1 0,0 0,1-1,1 0,0-1,1 0,0 0,1-1,1 0,-1-3</inkml:trace>
  <inkml:trace contextRef="#ctx0" brushRef="#br0" timeOffset="9391.646">3873 235,'0'-5,"-5"-1,-6 0,-6 1,0 7,-3 2,-1 1,1 4,10 0,7 0</inkml:trace>
  <inkml:trace contextRef="#ctx0" brushRef="#br0" timeOffset="11368.211">6 969,'-6'-5,"21"18,20 3,0-2,1-1,1-2,0-1,0-3,1 0,-1-3,12 0,-20-1,152 11,1-8,48-9,349-25,796-68,-554 59,-423 27,-340 21,-57 0,-13-7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59:59.67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0 173,'56'5,"0"-2,1-3,51-6,134-24,178 18,-123-6,60-10,58 1,-134 1,98-5,195 32,-332 24,24 7,50-50,-210 8,0 5,79 6,-45 1,-66-1,196-13,-150 0,1 5,118 8,-82 1,122 23,144 33,-46-27,37-62,131 32,-322-28,259 26,-409-9,-70 10,0-1,0 2,-1-1,1 0,0 1,0-1,0 1,-1 0,1 0,0 0,-1 0,1 0,-1 1,1-1,-1 1,1 0,-1 0,0 0,0 0,0 0,1 2,-2-4,13 14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0:07.97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1 199,'390'-46,"-335"40,0 3,0 2,0 3,0 2,26 6,57 1,1-5,53-9,-27 1,-80 2,241-11,-229 0,1 5,0 4,0 4,30 8,120 6,183-13,-232-4,264-27,47 0,82-2,254 30,-423-27,141 15,-266-3,35 12,181-24,281 27,-360 29,-83-4,130-22,-457-3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4:55.2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262 23,'-13'-5,"-1"0,0 2,1 0,-1 0,0 1,-1 1,1 0,0 1,0 1,0 0,0 1,0 0,-7 3,18-4,0 0,-1 0,1 0,0 0,0 1,0-1,1 1,-1 0,0 0,1 0,-1 0,1 0,-1 1,1-1,0 1,0-1,0 1,1 0,-1 0,1 0,-1 0,1 0,0 0,0 0,0 1,1-1,-1 0,1 0,-1 1,1-1,0 0,1 1,-1-1,1 0,-1 0,1 2,1 2,0 1,0-1,0 1,1-1,1 0,-1 0,1 0,0 0,0-1,1 1,0-1,0-1,1 1,-1-1,2 1,64 37,-59-38,0 1,-1 0,0 1,0 1,0-1,-1 2,-1-1,1 2,3 4,-10-12,0 1,0 0,0 0,-1 0,1 0,-1 1,0-1,0 1,0-1,0 1,0 0,-1 0,0 0,1 0,-2 0,1 0,0 0,-1 0,0 0,0 0,0 0,0 0,-1 0,1 0,-1 0,0 0,0 0,-1 0,1 0,-1 0,0-1,0 1,0-1,0 1,-1-1,1 0,-3 2,0 0,1-1,-1 0,1 0,-1 0,0-1,0 0,-1 0,1 0,-1-1,1 1,-1-1,0-1,0 1,0-1,0 0,0 0,0-1,0 0,0 0,0 0,0-1,0 0,0 0,0 0,0-1,0 0,1 0,-1-1,1 1,-1-1,1 0,0-1,0 1,-3-4,-6-7</inkml:trace>
  <inkml:trace contextRef="#ctx0" brushRef="#br0" timeOffset="4315.301">544 305,'2'-23,"-2"6,-2 32,-38 138,41-152,-1-1,0 0,1 1,-1-1,0 0,1 0,-1 1,0-1,1 0,-1 0,1 1,-1-1,1 0,-1 0,0 0,1 0,-1 1,1-1,-1 0,1 0,-1 0,1 0,-1 0,1 0,-1 0,0-1,1 1,-1 0,1 0,-1 0,1 0,-1 0,1-1,-1 1,0 0,1 0,-1-1,0 1,1 0,-1-1,0 1,1 0,-1-1,0 1,0-1,1 1,-1 0,0-1,0 1,0-1,1 1,-1-1,0 1,0-1,0 1,0 0,0-1,0 1,0-1,0 1,0-1,0 1,0-1,-1 1,4-3,197-261,-158 237,-41 27,0 0,0-1,0 1,0 0,0 0,-1 0,1 0,0 0,0 0,0 1,0-1,0 0,0 0,0 1,0-1,0 0,-1 1,1-1,0 1,0-1,-1 1,1-1,0 1,0 0,-1-1,1 1,-1 0,1 0,-1-1,1 1,-1 0,1 0,-1 0,0 0,1 0,-1-1,0 1,0 0,0 0,0 0,1 0,-1 0,-1 0,1 0,0 0,0 0,0 0,0 0,-1-1,1 1,0 0,-1 0,-22 201,23-201,0 0,-1 1,1-1,0 0,1 1,-1-1,0 0,0 1,0-1,1 0,-1 0,1 1,-1-1,1 0,-1 0,1 0,0 1,0-1,0 0,-1 0,1 0,0 0,0 0,0-1,0 1,1 0,-1 0,0-1,0 1,0-1,1 1,-1-1,0 1,0-1,1 0,-1 1,0-1,1 0,-1 0,0 0,1 0,-1 0,0-1,1 1,-1 0,0 0,1-1,-1 1,0-1,0 0,0 1,1-1,-1 0,0 1,0-1,0 0,0 0,0 0,0 0,-1 0,1 0,0 0,0 0,-1-1,1 1,0 0,156-187,-152 182,-5 5,1-1,-1 1,0 0,1-1,-1 1,1 0,-1-1,1 1,-1 0,1 0,0-1,0 1,0 0,0 0,0 0,0 0,0 0,0 0,0 1,0-1,0 0,0 0,1 1,-1-1,0 1,1-1,-1 1,0-1,1 1,-1 0,0 0,1 0,-1 0,1 0,-1 0,0 0,1 0,-1 0,0 1,1-1,-1 0,0 1,1 0,-1-1,0 1,0 0,1-1,-1 1,0 0,0 0,0 0,0 0,0 0,0 0,6 116,-9-105,1-1,1 1,0-1,0 1,1-1,1 0,-1 1,2-1,0 0,0 0,5 9,3 0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0:09.08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0 170,'380'-47,"-204"21,-57 8,1 5,36 4,112-5,-144 5,0 5,30 7,459 40,21-21,-249-5,68-18,92-27,544 27,-581-25,203-5,582 32,-685-30,-400 41,-182-6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0:10.06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30,'128'-10,"1"5,125 13,77-18,-106-2,835 12,-876 11,-140-4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0:17.6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402 207,'61'-24,"1"2,1 2,1 4,1 2,0 3,14 1,-76 9,1 0,-1 1,0-1,0 1,0-1,1 1,-1 0,0 0,0 1,1-1,-1 1,0-1,0 1,0 0,0 0,0 0,0 1,0-1,0 1,0 0,-1 0,1 0,-1 0,1 0,-1 0,0 0,0 1,0 0,0-1,0 1,0 0,-1 0,1 0,-1 0,0 0,0 0,0 0,0 0,-1 0,1 0,-1 1,0-1,0 0,0 0,0 1,-1 2,-100 225,95-204,2-11,0 0,1 0,1 1,0-1,1 1,1-1,1 12,5 8,0 0,3-1,1 0,1 0,3 2,-5-25,-17-27,1 6,0 1,0 0,0 1,-1-1,0 2,0-1,-1 1,0 0,0 1,0 0,0 0,-1 1,0 0,0 1,0 0,-1 1,1 0,-1 0,1 1,-1 0,1 1,-1 1,1-1,-9 3,-14 9,1 2,0 1,1 2,1 1,0 1,2 1,0 2,1 1,-13 16,-11 21,51-54</inkml:trace>
  <inkml:trace contextRef="#ctx0" brushRef="#br0" timeOffset="522.314">543 348,'67'8,"0"-3,0-3,1-3,30-6,11-11,-107 17,-1 0,1 0,-1 0,1 1,-1-1,1 1,0-1,-1 1,1 0,0-1,0 1,-1 0,1 0,0 0,0 0,-1 1,1-1,0 0,-1 1,1-1,0 1,-1 0,1 0,-1-1,1 1,-1 0,1 0,-1 0,0 0,1 1,-1-1,0 0,0 0,0 1,0-1,0 1,0-1,0 1,-1-1,1 1,-1 0,1-1,-1 1,1 0,-1-1,0 1,0 0,0 0,0-1,0 3,-14 80,4 26,15-91</inkml:trace>
  <inkml:trace contextRef="#ctx0" brushRef="#br0" timeOffset="771.603">1390 546,'-10'33,"-3"17,1-1</inkml:trace>
  <inkml:trace contextRef="#ctx0" brushRef="#br0" timeOffset="937.871">1446 151,'-5'-5,"-1"-1</inkml:trace>
  <inkml:trace contextRef="#ctx0" brushRef="#br0" timeOffset="1331.357">1559 630,'19'-15,"-1"0,-1-1,0-1,-1 0,-1-1,9-15,4-3,-28 35,0 0,0 0,0 0,0 0,1 0,-1 0,0 0,1 0,-1 1,0-1,1 0,-1 0,1 0,0 0,-1 1,1-1,-1 0,1 1,0-1,0 0,-1 1,1-1,0 1,0-1,0 1,0 0,0-1,0 1,0 0,0-1,-1 1,1 0,0 0,0 0,0 0,0 0,0 0,0 0,0 0,0 1,0-1,0 0,0 0,0 1,0-1,0 1,-1-1,1 1,0-1,0 1,0-1,-1 1,1 0,0-1,-1 1,1 0,-1 0,1 0,-1-1,1 1,-1 0,1 0,-1 0,0 0,1 0,-1 0,5 39,16 55,-19-93,-1 1,0-1,1 1,0-1,0 0,-1 1,1-1,1 0,-1 0,0 0,0-1,1 1,-1-1,1 1,-1-1,1 0,0 0,-1 0,1 0,0 0,0-1,0 1,0-1,-1 0,1 0,0 0,0 0,0 0,0-1,0 1,1-1,2-2,1 1,0-2,-1 1,0-1,0 1,0-2,0 1,-1-1,0 0,0 0,0 0,0-1,-1 1,0-1,0 0,0-1,-1 1,0 0,0-1,0-4,37-54,-27 50</inkml:trace>
  <inkml:trace contextRef="#ctx0" brushRef="#br0" timeOffset="4484.192">2434 489,'-1'-2,"0"-1,-1 1,1-1,-1 1,1 0,-1 0,0 0,0 0,0 0,0 0,0 0,0 0,0 1,-1-1,1 1,0 0,-1 0,0 0,1 0,-1 0,1 0,-1 1,0-1,0 1,1 0,-1 0,0 0,0 0,1 0,-1 1,0-1,1 1,-1 0,0 0,1-1,-1 2,1-1,-1 0,1 1,-1-1,-87 72,83-65,0 0,0 1,1-1,0 1,0 1,1-1,0 1,1 0,0 0,1 0,0 0,0 1,1-1,1 1,-1 0,2-1,0 7,0-14,0 1,1-1,0 0,0 1,0-1,0 0,0 0,1 0,-1 0,1 0,0 0,0 0,0 0,0 0,0-1,1 0,-1 1,1-1,0 0,-1 0,1 0,0 0,0-1,0 1,1-1,-1 0,0 0,0 0,1 0,-1-1,0 1,1-1,-1 0,1 0,-1 0,1 0,-1 0,0-1,1 0,-1 0,0 0,1 0,-1 0,1-1,17-7,-1-1,-1-1,0-1,-1 0,0-2,0 0,-2 0,0-2,0 0,-2-1,0 0,-1-1,10-19,-17 28,10-13,-1-1,-2 0,0 0,-1-2,-2 1,0-1,-2-1,0 0,-2 0,1-13,-7 38,2-14,0 1,-1-1,0 0,-1 1,-1-1,0 0,-2 1,1-1,-2 1,1-1,-2 1,0 1,-1-1,3 11,-1-1,0 1,1 0,-1 0,0 1,-1-1,1 1,0 0,-1 0,1 1,-1-1,1 1,-1 0,0 0,0 0,0 1,1 0,-1 0,0 0,0 0,0 1,1 0,-1 0,0 0,1 1,-1-1,1 1,-1 0,1 0,0 1,0-1,0 1,0 0,1 0,-1 0,1 1,-1-1,1 1,0 0,1 0,-3 3,-2 2,1 0,0 0,1 0,0 0,0 1,1 0,0 0,1 0,0 1,0-1,1 1,1-1,0 1,0 0,1 0,0-1,1 1,0 0,1-1,0 1,1-1,0 1,1-1,0 0,0 0,1-1,3 5,16 22,0-2,3 0,1-2,1-1,2-1,1-2,11 7,-1-6,-22-19</inkml:trace>
  <inkml:trace contextRef="#ctx0" brushRef="#br0" timeOffset="8402.824">3535 940,'-3'-1,"0"-1,0 0,0 0,0 0,1 0,-1 0,1-1,0 1,-1-1,1 1,0-1,0 0,1 0,-1 0,1 0,-1 0,1 0,0-1,0 1,0-1,-5-25,1-1,2 1,1-1,1 0,2 0,1 1,1-1,1 1,2-1,1 1,2-2,-8 24,75-232,-56 200,2 0,1 2,2 1,1 0,2 2,6-3,-34 35,0 1,1 0,-1 0,1 0,-1-1,1 1,-1 0,1 0,0 0,-1 0,1 0,0 0,0 0,0 0,0 0,0 1,0-1,0 0,0 1,0-1,1 0,-1 1,0 0,0-1,0 1,1 0,-1-1,0 1,0 0,1 0,-1 0,0 0,0 0,1 0,-1 0,0 1,1-1,-1 0,0 1,0-1,0 1,0-1,1 1,-1 0,0-1,0 1,0 0,0 0,0 0,-1 0,2 1,-1 4,0-1,-1 1,1 0,-1 0,0 0,-1 0,0 0,0 0,0 0,-1 0,1 0,-1-1,-1 1,1-1,-2 2,1-2,1 1,0-1,0 0,0 1,0-1,1 1,0-1,0 1,0 0,1-1,0 1,0 0,0-1,1 1,1 5,1-7,0 0,0 0,0 0,1-1,-1 1,1-1,0 0,0 0,0 0,0 0,1-1,-1 0,1 0,-1 0,1 0,0-1,0 0,1 0,22 10,-22-8,0 0,0 1,-1-1,0 1,1 0,-1 1,-1-1,1 1,-1 0,0 0,0 1,0-1,-1 1,1 0,-2 0,1 0,0 0,-1 0,-1 1,1-1,-1 1,0-1,0 1,-1-1,1 1,-2 0,1-1,-1 1,0-1,0 1,-1-1,0 1,0-1,0 0,-1 0,0 0,0 0,0 0,-1-1,0 1,0-1,-1 0,1-1,-1 1,0-1,-4 3,4-4,-1 1,1-1,-1-1,0 1,0-1,-1 0,1 0,0-1,0 0,-1 0,1-1,-1 1,1-1,-1-1,1 1,-1-1,1 0,0-1,0 1,-4-3,-118-56,-14-50,131 97,1 0,0 0,1-1,1 0,0-1,1 0,0 0,1-1,1 0,-1-3</inkml:trace>
  <inkml:trace contextRef="#ctx0" brushRef="#br0" timeOffset="9391.646">3873 235,'0'-5,"-5"-1,-6 0,-6 1,0 7,-3 2,-1 1,1 4,10 0,7 0</inkml:trace>
  <inkml:trace contextRef="#ctx0" brushRef="#br0" timeOffset="11368.211">6 969,'-6'-5,"21"18,20 3,0-2,1-1,1-2,0-1,0-3,1 0,-1-3,12 0,-20-1,152 11,1-8,48-9,349-25,796-68,-554 59,-423 27,-340 21,-57 0,-13-7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1:03.3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1553 270,'-8'2,"1"1,-1-1,1 1,0 1,0-1,0 1,0 1,1-1,0 1,0 0,0 0,0 1,1 0,0 0,0 0,1 1,0-1,0 1,0 0,-1 4,-6 7,-241 304,39-102,113-117,98-102,1 1,-1-1,1 0,0 1,0-1,0 1,0 0,0-1,0 1,0 0,0-1,0 1,1 0,-1 0,1 0,-1-1,1 1,0 0,0 0,0 0,0 0,0 0,0 0,1 0,-1 0,0-1,1 1,0 0,-1 0,1-1,0 1,0 0,0-1,0 1,0 0,0-1,1 0,-1 1,0-1,1 0,-1 1,1-1,0 0,81 47,-67-41,182 106,-25 35,-18-7,-79-64,-47-52,2 0,1-3,0 0,25 10,-51-30,0-1,0-1,0 1,0-1,0 0,0 0,0-1,0 1,-1-1,1-1,0 1,0-1,-1 0,1 0,-1-1,1 1,-1-1,0-1,0 1,-1-1,1 1,-1-1,1-1,-1 1,0-1,-1 1,1-1,-1 0,0 0,0-1,0-1,26-27,127-138,-15 2,42-47,1-47,-115 182,-67 80,-1 0,0 0,0 0,0 0,0 0,0 0,0-1,0 1,-1 0,1 0,-1-1,1 1,-1 0,0 0,0-1,0 1,-1 0,1-1,0 1,-1 0,1 0,-1-1,0 1,0 0,0 0,0 0,0 0,0 0,0 0,-1 0,1 1,-1-1,0 0,1 1,-1-1,0 1,0 0,0-1,-85-44,79 42,-259-125,124 31,60-2,-64-35,-22-6,168 139,-1 0,1 1,-1-1,1 1,-1-1,0 1,1-1,-1 1,0 0,0 0,0 0,0 0,0 0,0 0,0 1,-1-1,1 1,0 0,0-1,0 1,-1 0,1 0,0 0,0 0,-1 1,1-1,0 1,0-1,0 1,0 0,0 0,0 0,0 0,0 0,0 0,0 1,0-1,1 0,-1 1,1 0,-1-1,1 1,-1 0,1 0,0-1,-1 3,-83 114,66-95,-13 37,32-45</inkml:trace>
  <inkml:trace contextRef="#ctx0" brushRef="#br0" timeOffset="1880.362">1327 1568,'-6'0,"0"0,1 0,-1 1,0-1,1 1,-1 1,1-1,-1 1,1 0,0 0,0 0,0 1,0 0,0 0,0 0,1 1,-1-1,1 1,0 0,0 0,1 1,-1-1,1 1,0 0,-2 4,-129 174,-5 12,-174 162,292-343,16-17</inkml:trace>
  <inkml:trace contextRef="#ctx0" brushRef="#br0" timeOffset="2669.942">1214 1625,'10'-5,"0"0,-18 6,0 1,0-1,-1 0,1 0,0-1,0 0,-1 0,1-1,0 0,0-1,0 0,0 0,0 0,0-1,0 0,1-1,0 0,-1 0,1-1,1 1,-1-1,1-1,0 1,-5-7,10 11,1-1,0 1,-1 0,1 0,-1 0,1 0,-1 0,0 0,1 0,-1 0,0 0,1 1,-1-1,0 0,0 0,0 1,0-1,0 0,0 1,0-1,0 1,0-1,0 1,0 0,0-1,-1 1,1 0,0 0,0 0,0 0,0 0,-1 0,1 0,0 0,0 0,0 1,0-1,0 0,0 1,0-1,0 1,-1-1,1 1,1-1,-1 1,0 0,0 0,0-1,0 1,0 0,0 1,23 102,-12-77,47 148,-6-34,-50-139,0-1,-1 0,1 0,0 1,0-1,0 0,0 0,0 0,0 0,0 0,1-1,-1 1,0 0,0 0,1-1,-1 1,1-1,-1 1,0-1,1 1,-1-1,1 0,-1 0,1 0,-1 0,1 0,-1 0,0 0,1 0,-1-1,1 1,-1-1,0 1,1-1,-1 1,0-1,1 0,-1 1,0-1,0 0,0 0,1 0,-1 0,0 0,0-1,36-58,61-284,-70 282,-17 49</inkml:trace>
  <inkml:trace contextRef="#ctx0" brushRef="#br0" timeOffset="19001.919">424 2612,'15'-19,"4"-6</inkml:trace>
  <inkml:trace contextRef="#ctx0" brushRef="#br0" timeOffset="20567.876">622 2386,'75'-99,"-75"99,0 0,-1 0,1 0,0 0,0 0,-1 0,1-1,0 1,-1 0,1 0,0 0,0 0,-1 0,1 0,0 0,0-1,-1 1,1 0,0 0,0 0,0-1,-1 1,1 0,0 0,0-1,0 1,0 0,-1 0,1-1,0 1,0 0,0-1,0 1,0 0,0 0,0-1,0 1,0 0,0-1,0 1,0 0,0 0,0-1,0 1,0 0,0-1,0 1,1 0,-1 0,0-1,0 1,0 0,0 0,1-1,-1 1,0 0,0 0,0 0,1-1,-1 1,-20 14,-150 149,157-154,-1 1,2 0,-1 0,2 2,-1-1,1 1,1 1,-3 6,-134 143,71-96,-32 51,95-106</inkml:trace>
  <inkml:trace contextRef="#ctx0" brushRef="#br0" timeOffset="24033.83">1412 1625,'0'340,"27"-142,2-29,-28 311,-13-351,5-94,1 0,2-1,2 2,0-1,5 33,-3-29,-3-55,2 8,2 22,3 430,-4-444,1 1,-1 0,0-1,1 1,-1 0,0-1,1 1,-1 0,0-1,0 1,0 0,0 0,0-1,0 1,0 0,0 0,0-1,0 1,0 0,0 0,0-1,-1 1,1 0,0 0,-1-1,1 1,0 0,-1-1,1 1,-1-1,1 1,-1-1,1 1,-1-1,1 1,-1-1,0 1,1-1,-1 1,0-1,1 0,-1 0,0 1,0-1,1 0,-1 0,0 0,1 0,-1 0,0 0,0 0,0 0,1 0,-1 0,0 0,1 0,-1 0,0-1,0 1,1 0,-1 0,0-1,-140-98,108 66,1-2,2-2,2 0,1-2,2-1,-11-24,35 63,0 0,0-1,0 1,0-1,1 1,-1-1,0 0,1 1,-1-1,1 0,-1 1,1-1,0 0,0 0,0 1,0-1,0 0,0 0,0 1,0-1,1 0,-1 0,1 1,-1-1,1 1,0-1,0 0,0 1,0-1,0 1,0 0,0-1,0 1,0 0,1-1,-1 1,0 0,1 0,-1 0,1 0,-1 1,1-1,0 0,-1 1,1-1,0 1,-1-1,1 1,0 0,0 0,-1 0,2 0,313-55,-46 8,-22 2,-262 64,-111 64,-190 167,245-204,48-32</inkml:trace>
  <inkml:trace contextRef="#ctx0" brushRef="#br0" timeOffset="28821.77">1666 2697,'-2'-2,"0"1,0-1,0 1,0-1,1 1,-1-1,1 0,-1 0,1 0,0 0,-1 0,1 0,0-1,0 1,1 0,-1 0,0-1,1 1,0-1,-1 1,1 0,0-1,0 1,0-1,1-1,0-10,1 1,1-1,0 1,1-1,1 1,0 1,0-1,1 1,1-1,0 2,1-1,0 1,0 0,8-6,-14 15,-1 0,1 0,0 0,-1 1,1-1,0 0,0 1,0 0,0-1,0 1,1 0,-1 0,0 0,0 0,1 1,-1-1,0 1,1-1,-1 1,1 0,-1 0,1 0,-1 0,0 0,1 1,-1-1,1 1,-1-1,0 1,0 0,1 0,-1 0,0 0,0 0,0 1,0-1,0 1,0-1,0 1,-1 0,1 0,-1 0,1-1,-1 2,0-1,1 0,-1 0,0 0,0 0,-1 1,1-1,0 0,-1 3,8 133,-8-139,0 0,0 0,1 0,-1 0,0 0,1 1,-1-1,1 0,-1 0,1 1,-1-1,1 0,0 1,-1-1,1 1,0-1,-1 0,1 1,0 0,0-1,0 1,-1-1,1 1,0 0,0 0,0-1,0 1,0 0,0 0,-1 0,1 0,0 0,0 0,0 0,0 0,0 1,0-1,-1 0,1 0,0 1,0-1,0 1,0-1,-1 1,1-1,0 1,-1-1,1 1,0-1,-1 1,1 0,-1-1,1 1,-1 0,1 0,-1 0,1-1,-1 1,0 0,1 0,-1 0,13-24,-5 5,1 1,0 0,2 0,0 1,1 1,0 0,1 0,10-7,-21 21,-1 0,1 0,0 1,-1-1,1 0,0 1,0-1,0 1,-1 0,1-1,0 1,0 0,0 0,0 0,0 1,-1-1,1 0,0 1,0-1,0 1,-1 0,1-1,0 1,-1 0,1 0,0 0,-1 0,0 0,1 0,-1 1,1-1,-1 1,0-1,0 0,0 1,0 0,0-1,0 1,0 0,-1-1,1 1,-1 0,1 0,-1 0,0-1,1 1,-1 0,0 0,0 0,0 0,-1 0,1-1,0 1,-1 0,1 0,-1 0,1-1,-1 1,0 0,0-1,0 1,-22 135,31-125,-2-16</inkml:trace>
  <inkml:trace contextRef="#ctx0" brushRef="#br0" timeOffset="29442.702">2484 2330,'-45'26,"1"3,1 1,1 2,-17 20,15 6,43-57,0 0,0 0,1 0,-1 0,0 1,1-1,-1 0,1 1,-1-1,1 0,-1 1,1-1,0 0,0 1,0-1,0 1,0-1,0 0,0 1,0-1,1 0,-1 1,1-1,-1 0,1 1,-1-1,1 0,-1 0,1 1,0-1,0 0,0 0,0 0,0 0,0 0,0 0,0 0,0 0,0-1,0 1,1 0,-1-1,0 1,1-1,-1 1,0-1,2 1,6-2,1 1,-1-2,1 1,-1-1,1 0,-1-1,0 0,0-1,0 0,-1 0,1-1,-1 0,0 0,0-1,-1 0,0 0,0-1,0 0,-1 0,0-1,2-2,59-72,-66 80,0 0,0 0,1 0,-1 1,0-1,1 0,0 0,-1 1,1-1,0 1,0 0,0 0,0-1,0 1,0 0,0 1,0-1,0 0,0 0,1 1,-1 0,0-1,0 1,1 0,-1 0,0 0,0 0,1 1,-1-1,0 0,0 1,1 0,-1 0,0-1,0 1,0 0,0 1,0-1,0 0,-1 0,1 1,0-1,0 1,-1 0,1 0,-1-1,0 1,0 0,1 0,-1 0,0 0,-1 0,1 0,0 1,8 16,0 0,-2 1,0 0,-2 0,0 0,-1 1,-1-1,-1 1,0 7,-2 245,0-261,-1 0,0 0,-1 0,-1 0,0-1,0 1,-1 0,0-1,-1 0,-1 0,-3 5,7-12,0 0,-1-1,0 1,0-1,0 1,0-1,0 0,-1 0,0 0,1-1,-1 1,0-1,0 0,0 0,-1 0,1-1,0 1,-1-1,1 0,-1 0,1-1,-1 0,1 1,-1-1,0-1,1 1,-1-1,1 1,-1-1,1-1,-2 0,-1-1,-1-1,1 0,0-1,0 1,1-2,-1 1,1-1,0 1,0-2,1 1,0-1,0 0,1 0,0 0,0 0,0-1,1 0,0 1,1-1,-1 0,2-1,-1 1,1 0,0-1,1 1,0 0,0-1,1 1,0 0,1 0,-1-1,2 1,-1 0,1 0,0 1,1-1,0 1,0 0,0-1,1 2,0-1,1 1,-1-1,1 1,1 0,3-3,1 0,0 0,1 1,0 1,0 0,0 1,1 0,0 0,0 2,3-1,-4 0,7-2</inkml:trace>
  <inkml:trace contextRef="#ctx0" brushRef="#br0" timeOffset="33956.074">29 1709,'42'161,"0"102,-35-98,-7-166,0 1,0-1,0 1,0-1,0 1,0-1,0 1,0-1,0 1,1 0,-1-1,0 1,0-1,1 1,-1-1,0 1,1 0,-1-1,0 1,1 0,-1-1,0 1,1 0,-1-1,1 1,-1 0,1 0,-1 0,0 0,1-1,-1 1,1 0,-1 0,1 0,-1 0,1 0,-1 0,1 0,-1 0,1 0,-1 0,1 0,-1 1,1-1,-1 0,1 0,-1 0,1 1,-1-1,0 0,1 0,-1 1,1-1,-1 0,0 1,1-1,-1 0,0 1,0-1,1 1,-1-1,0 1,0-1,1 0,-1 1,0-1,16-39,-10 15</inkml:trace>
  <inkml:trace contextRef="#ctx0" brushRef="#br0" timeOffset="68470.961">1 1738,'0'-14,"162"156,-12-26,-136-109,-12-5,1 1,-1-1,1 0,0 0,0 0,0 0,0 0,0-1,0 1,0-1,1 0,-1 0,0 0,1 0,-1-1,1 1,-1-1,1 0,-1 0,0 0,1 0,-1-1,1 0,-1 1,1-1,-1 0,0-1,0 1,0 0,1-1,-1 0,-1 0,1 0,0 0,0 0,-1-1,3-1,-2-10,0 0,0 1,-2-1,1 0,-2 0,0 0,0 0,-2 0,0 0,0 0,-1 1,-1-1,0 0,-96-269,69 167,18 74,7 25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59:59.67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0 173,'56'5,"0"-2,1-3,51-6,134-24,178 18,-123-6,60-10,58 1,-134 1,98-5,195 32,-332 24,24 7,50-50,-210 8,0 5,79 6,-45 1,-66-1,196-13,-150 0,1 5,118 8,-82 1,122 23,144 33,-46-27,37-62,131 32,-322-28,259 26,-409-9,-70 10,0-1,0 2,-1-1,1 0,0 1,0-1,0 1,-1 0,1 0,0 0,-1 0,1 0,-1 1,1-1,-1 1,1 0,-1 0,0 0,0 0,0 0,1 2,-2-4,13 14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0:07.97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1 199,'390'-46,"-335"40,0 3,0 2,0 3,0 2,26 6,57 1,1-5,53-9,-27 1,-80 2,241-11,-229 0,1 5,0 4,0 4,30 8,120 6,183-13,-232-4,264-27,47 0,82-2,254 30,-423-27,141 15,-266-3,35 12,181-24,281 27,-360 29,-83-4,130-22,-457-3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0:09.08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0 170,'380'-47,"-204"21,-57 8,1 5,36 4,112-5,-144 5,0 5,30 7,459 40,21-21,-249-5,68-18,92-27,544 27,-581-25,203-5,582 32,-685-30,-400 41,-182-6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0:10.06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30,'128'-10,"1"5,125 13,77-18,-106-2,835 12,-876 11,-140-4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0:17.6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402 207,'61'-24,"1"2,1 2,1 4,1 2,0 3,14 1,-76 9,1 0,-1 1,0-1,0 1,0-1,1 1,-1 0,0 0,0 1,1-1,-1 1,0-1,0 1,0 0,0 0,0 0,0 1,0-1,0 1,0 0,-1 0,1 0,-1 0,1 0,-1 0,0 0,0 1,0 0,0-1,0 1,0 0,-1 0,1 0,-1 0,0 0,0 0,0 0,0 0,-1 0,1 0,-1 1,0-1,0 0,0 0,0 1,-1 2,-100 225,95-204,2-11,0 0,1 0,1 1,0-1,1 1,1-1,1 12,5 8,0 0,3-1,1 0,1 0,3 2,-5-25,-17-27,1 6,0 1,0 0,0 1,-1-1,0 2,0-1,-1 1,0 0,0 1,0 0,0 0,-1 1,0 0,0 1,0 0,-1 1,1 0,-1 0,1 1,-1 0,1 1,-1 1,1-1,-9 3,-14 9,1 2,0 1,1 2,1 1,0 1,2 1,0 2,1 1,-13 16,-11 21,51-54</inkml:trace>
  <inkml:trace contextRef="#ctx0" brushRef="#br0" timeOffset="522.314">543 348,'67'8,"0"-3,0-3,1-3,30-6,11-11,-107 17,-1 0,1 0,-1 0,1 1,-1-1,1 1,0-1,-1 1,1 0,0-1,0 1,-1 0,1 0,0 0,0 0,-1 1,1-1,0 0,-1 1,1-1,0 1,-1 0,1 0,-1-1,1 1,-1 0,1 0,-1 0,0 0,1 1,-1-1,0 0,0 0,0 1,0-1,0 1,0-1,0 1,-1-1,1 1,-1 0,1-1,-1 1,1 0,-1-1,0 1,0 0,0 0,0-1,0 3,-14 80,4 26,15-91</inkml:trace>
  <inkml:trace contextRef="#ctx0" brushRef="#br0" timeOffset="771.603">1390 546,'-10'33,"-3"17,1-1</inkml:trace>
  <inkml:trace contextRef="#ctx0" brushRef="#br0" timeOffset="937.871">1446 151,'-5'-5,"-1"-1</inkml:trace>
  <inkml:trace contextRef="#ctx0" brushRef="#br0" timeOffset="1331.357">1559 630,'19'-15,"-1"0,-1-1,0-1,-1 0,-1-1,9-15,4-3,-28 35,0 0,0 0,0 0,0 0,1 0,-1 0,0 0,1 0,-1 1,0-1,1 0,-1 0,1 0,0 0,-1 1,1-1,-1 0,1 1,0-1,0 0,-1 1,1-1,0 1,0-1,0 1,0 0,0-1,0 1,0 0,0-1,-1 1,1 0,0 0,0 0,0 0,0 0,0 0,0 0,0 0,0 1,0-1,0 0,0 0,0 1,0-1,0 1,-1-1,1 1,0-1,0 1,0-1,-1 1,1 0,0-1,-1 1,1 0,-1 0,1 0,-1-1,1 1,-1 0,1 0,-1 0,0 0,1 0,-1 0,5 39,16 55,-19-93,-1 1,0-1,1 1,0-1,0 0,-1 1,1-1,1 0,-1 0,0 0,0-1,1 1,-1-1,1 1,-1-1,1 0,0 0,-1 0,1 0,0 0,0-1,0 1,0-1,-1 0,1 0,0 0,0 0,0 0,0-1,0 1,1-1,2-2,1 1,0-2,-1 1,0-1,0 1,0-2,0 1,-1-1,0 0,0 0,0 0,0-1,-1 1,0-1,0 0,0-1,-1 1,0 0,0-1,0-4,37-54,-27 50</inkml:trace>
  <inkml:trace contextRef="#ctx0" brushRef="#br0" timeOffset="4484.192">2434 489,'-1'-2,"0"-1,-1 1,1-1,-1 1,1 0,-1 0,0 0,0 0,0 0,0 0,0 0,0 0,0 1,-1-1,1 1,0 0,-1 0,0 0,1 0,-1 0,1 0,-1 1,0-1,0 1,1 0,-1 0,0 0,0 0,1 0,-1 1,0-1,1 1,-1 0,0 0,1-1,-1 2,1-1,-1 0,1 1,-1-1,-87 72,83-65,0 0,0 1,1-1,0 1,0 1,1-1,0 1,1 0,0 0,1 0,0 0,0 1,1-1,1 1,-1 0,2-1,0 7,0-14,0 1,1-1,0 0,0 1,0-1,0 0,0 0,1 0,-1 0,1 0,0 0,0 0,0 0,0 0,0-1,1 0,-1 1,1-1,0 0,-1 0,1 0,0 0,0-1,0 1,1-1,-1 0,0 0,0 0,1 0,-1-1,0 1,1-1,-1 0,1 0,-1 0,1 0,-1 0,0-1,1 0,-1 0,0 0,1 0,-1 0,1-1,17-7,-1-1,-1-1,0-1,-1 0,0-2,0 0,-2 0,0-2,0 0,-2-1,0 0,-1-1,10-19,-17 28,10-13,-1-1,-2 0,0 0,-1-2,-2 1,0-1,-2-1,0 0,-2 0,1-13,-7 38,2-14,0 1,-1-1,0 0,-1 1,-1-1,0 0,-2 1,1-1,-2 1,1-1,-2 1,0 1,-1-1,3 11,-1-1,0 1,1 0,-1 0,0 1,-1-1,1 1,0 0,-1 0,1 1,-1-1,1 1,-1 0,0 0,0 0,0 1,1 0,-1 0,0 0,0 0,0 1,1 0,-1 0,0 0,1 1,-1-1,1 1,-1 0,1 0,0 1,0-1,0 1,0 0,1 0,-1 0,1 1,-1-1,1 1,0 0,1 0,-3 3,-2 2,1 0,0 0,1 0,0 0,0 1,1 0,0 0,1 0,0 1,0-1,1 1,1-1,0 1,0 0,1 0,0-1,1 1,0 0,1-1,0 1,1-1,0 1,1-1,0 0,0 0,1-1,3 5,16 22,0-2,3 0,1-2,1-1,2-1,1-2,11 7,-1-6,-22-19</inkml:trace>
  <inkml:trace contextRef="#ctx0" brushRef="#br0" timeOffset="8402.824">3535 940,'-3'-1,"0"-1,0 0,0 0,0 0,1 0,-1 0,1-1,0 1,-1-1,1 1,0-1,0 0,1 0,-1 0,1 0,-1 0,1 0,0-1,0 1,0-1,-5-25,1-1,2 1,1-1,1 0,2 0,1 1,1-1,1 1,2-1,1 1,2-2,-8 24,75-232,-56 200,2 0,1 2,2 1,1 0,2 2,6-3,-34 35,0 1,1 0,-1 0,1 0,-1-1,1 1,-1 0,1 0,0 0,-1 0,1 0,0 0,0 0,0 0,0 0,0 1,0-1,0 0,0 1,0-1,1 0,-1 1,0 0,0-1,0 1,1 0,-1-1,0 1,0 0,1 0,-1 0,0 0,0 0,1 0,-1 0,0 1,1-1,-1 0,0 1,0-1,0 1,0-1,1 1,-1 0,0-1,0 1,0 0,0 0,0 0,-1 0,2 1,-1 4,0-1,-1 1,1 0,-1 0,0 0,-1 0,0 0,0 0,0 0,-1 0,1 0,-1-1,-1 1,1-1,-2 2,1-2,1 1,0-1,0 0,0 1,0-1,1 1,0-1,0 1,0 0,1-1,0 1,0 0,0-1,1 1,1 5,1-7,0 0,0 0,0 0,1-1,-1 1,1-1,0 0,0 0,0 0,0 0,1-1,-1 0,1 0,-1 0,1 0,0-1,0 0,1 0,22 10,-22-8,0 0,0 1,-1-1,0 1,1 0,-1 1,-1-1,1 1,-1 0,0 0,0 1,0-1,-1 1,1 0,-2 0,1 0,0 0,-1 0,-1 1,1-1,-1 1,0-1,0 1,-1-1,1 1,-2 0,1-1,-1 1,0-1,0 1,-1-1,0 1,0-1,0 0,-1 0,0 0,0 0,0 0,-1-1,0 1,0-1,-1 0,1-1,-1 1,0-1,-4 3,4-4,-1 1,1-1,-1-1,0 1,0-1,-1 0,1 0,0-1,0 0,-1 0,1-1,-1 1,1-1,-1-1,1 1,-1-1,1 0,0-1,0 1,-4-3,-118-56,-14-50,131 97,1 0,0 0,1-1,1 0,0-1,1 0,0 0,1-1,1 0,-1-3</inkml:trace>
  <inkml:trace contextRef="#ctx0" brushRef="#br0" timeOffset="9391.646">3873 235,'0'-5,"-5"-1,-6 0,-6 1,0 7,-3 2,-1 1,1 4,10 0,7 0</inkml:trace>
  <inkml:trace contextRef="#ctx0" brushRef="#br0" timeOffset="11368.211">6 969,'-6'-5,"21"18,20 3,0-2,1-1,1-2,0-1,0-3,1 0,-1-3,12 0,-20-1,152 11,1-8,48-9,349-25,796-68,-554 59,-423 27,-340 21,-57 0,-13-7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1:03.3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1553 270,'-8'2,"1"1,-1-1,1 1,0 1,0-1,0 1,0 1,1-1,0 1,0 0,0 0,0 1,1 0,0 0,0 0,1 1,0-1,0 1,0 0,-1 4,-6 7,-241 304,39-102,113-117,98-102,1 1,-1-1,1 0,0 1,0-1,0 1,0 0,0-1,0 1,0 0,0-1,0 1,1 0,-1 0,1 0,-1-1,1 1,0 0,0 0,0 0,0 0,0 0,0 0,1 0,-1 0,0-1,1 1,0 0,-1 0,1-1,0 1,0 0,0-1,0 1,0 0,0-1,1 0,-1 1,0-1,1 0,-1 1,1-1,0 0,81 47,-67-41,182 106,-25 35,-18-7,-79-64,-47-52,2 0,1-3,0 0,25 10,-51-30,0-1,0-1,0 1,0-1,0 0,0 0,0-1,0 1,-1-1,1-1,0 1,0-1,-1 0,1 0,-1-1,1 1,-1-1,0-1,0 1,-1-1,1 1,-1-1,1-1,-1 1,0-1,-1 1,1-1,-1 0,0 0,0-1,0-1,26-27,127-138,-15 2,42-47,1-47,-115 182,-67 80,-1 0,0 0,0 0,0 0,0 0,0 0,0-1,0 1,-1 0,1 0,-1-1,1 1,-1 0,0 0,0-1,0 1,-1 0,1-1,0 1,-1 0,1 0,-1-1,0 1,0 0,0 0,0 0,0 0,0 0,0 0,-1 0,1 1,-1-1,0 0,1 1,-1-1,0 1,0 0,0-1,-85-44,79 42,-259-125,124 31,60-2,-64-35,-22-6,168 139,-1 0,1 1,-1-1,1 1,-1-1,0 1,1-1,-1 1,0 0,0 0,0 0,0 0,0 0,0 0,0 1,-1-1,1 1,0 0,0-1,0 1,-1 0,1 0,0 0,0 0,-1 1,1-1,0 1,0-1,0 1,0 0,0 0,0 0,0 0,0 0,0 0,0 1,0-1,1 0,-1 1,1 0,-1-1,1 1,-1 0,1 0,0-1,-1 3,-83 114,66-95,-13 37,32-45</inkml:trace>
  <inkml:trace contextRef="#ctx0" brushRef="#br0" timeOffset="1880.362">1327 1568,'-6'0,"0"0,1 0,-1 1,0-1,1 1,-1 1,1-1,-1 1,1 0,0 0,0 0,0 1,0 0,0 0,0 0,1 1,-1-1,1 1,0 0,0 0,1 1,-1-1,1 1,0 0,-2 4,-129 174,-5 12,-174 162,292-343,16-17</inkml:trace>
  <inkml:trace contextRef="#ctx0" brushRef="#br0" timeOffset="2669.942">1214 1625,'10'-5,"0"0,-18 6,0 1,0-1,-1 0,1 0,0-1,0 0,-1 0,1-1,0 0,0-1,0 0,0 0,0 0,0-1,0 0,1-1,0 0,-1 0,1-1,1 1,-1-1,1-1,0 1,-5-7,10 11,1-1,0 1,-1 0,1 0,-1 0,1 0,-1 0,0 0,1 0,-1 0,0 0,1 1,-1-1,0 0,0 0,0 1,0-1,0 0,0 1,0-1,0 1,0-1,0 1,0 0,0-1,-1 1,1 0,0 0,0 0,0 0,0 0,-1 0,1 0,0 0,0 0,0 1,0-1,0 0,0 1,0-1,0 1,-1-1,1 1,1-1,-1 1,0 0,0 0,0-1,0 1,0 0,0 1,23 102,-12-77,47 148,-6-34,-50-139,0-1,-1 0,1 0,0 1,0-1,0 0,0 0,0 0,0 0,0 0,1-1,-1 1,0 0,0 0,1-1,-1 1,1-1,-1 1,0-1,1 1,-1-1,1 0,-1 0,1 0,-1 0,1 0,-1 0,0 0,1 0,-1-1,1 1,-1-1,0 1,1-1,-1 1,0-1,1 0,-1 1,0-1,0 0,0 0,1 0,-1 0,0 0,0-1,36-58,61-284,-70 282,-17 49</inkml:trace>
  <inkml:trace contextRef="#ctx0" brushRef="#br0" timeOffset="19001.919">424 2612,'15'-19,"4"-6</inkml:trace>
  <inkml:trace contextRef="#ctx0" brushRef="#br0" timeOffset="20567.876">622 2386,'75'-99,"-75"99,0 0,-1 0,1 0,0 0,0 0,-1 0,1-1,0 1,-1 0,1 0,0 0,0 0,-1 0,1 0,0 0,0-1,-1 1,1 0,0 0,0 0,0-1,-1 1,1 0,0 0,0-1,0 1,0 0,-1 0,1-1,0 1,0 0,0-1,0 1,0 0,0 0,0-1,0 1,0 0,0-1,0 1,0 0,0 0,0-1,0 1,0 0,0-1,0 1,1 0,-1 0,0-1,0 1,0 0,0 0,1-1,-1 1,0 0,0 0,0 0,1-1,-1 1,-20 14,-150 149,157-154,-1 1,2 0,-1 0,2 2,-1-1,1 1,1 1,-3 6,-134 143,71-96,-32 51,95-106</inkml:trace>
  <inkml:trace contextRef="#ctx0" brushRef="#br0" timeOffset="24033.83">1412 1625,'0'340,"27"-142,2-29,-28 311,-13-351,5-94,1 0,2-1,2 2,0-1,5 33,-3-29,-3-55,2 8,2 22,3 430,-4-444,1 1,-1 0,0-1,1 1,-1 0,0-1,1 1,-1 0,0-1,0 1,0 0,0 0,0-1,0 1,0 0,0 0,0-1,0 1,0 0,0 0,0-1,-1 1,1 0,0 0,-1-1,1 1,0 0,-1-1,1 1,-1-1,1 1,-1-1,1 1,-1-1,1 1,-1-1,0 1,1-1,-1 1,0-1,1 0,-1 0,0 1,0-1,1 0,-1 0,0 0,1 0,-1 0,0 0,0 0,0 0,1 0,-1 0,0 0,1 0,-1 0,0-1,0 1,1 0,-1 0,0-1,-140-98,108 66,1-2,2-2,2 0,1-2,2-1,-11-24,35 63,0 0,0-1,0 1,0-1,1 1,-1-1,0 0,1 1,-1-1,1 0,-1 1,1-1,0 0,0 0,0 1,0-1,0 0,0 0,0 1,0-1,1 0,-1 0,1 1,-1-1,1 1,0-1,0 0,0 1,0-1,0 1,0 0,0-1,0 1,0 0,1-1,-1 1,0 0,1 0,-1 0,1 0,-1 1,1-1,0 0,-1 1,1-1,0 1,-1-1,1 1,0 0,0 0,-1 0,2 0,313-55,-46 8,-22 2,-262 64,-111 64,-190 167,245-204,48-32</inkml:trace>
  <inkml:trace contextRef="#ctx0" brushRef="#br0" timeOffset="28821.77">1666 2697,'-2'-2,"0"1,0-1,0 1,0-1,1 1,-1-1,1 0,-1 0,1 0,0 0,-1 0,1 0,0-1,0 1,1 0,-1 0,0-1,1 1,0-1,-1 1,1 0,0-1,0 1,0-1,1-1,0-10,1 1,1-1,0 1,1-1,1 1,0 1,0-1,1 1,1-1,0 2,1-1,0 1,0 0,8-6,-14 15,-1 0,1 0,0 0,-1 1,1-1,0 0,0 1,0 0,0-1,0 1,1 0,-1 0,0 0,0 0,1 1,-1-1,0 1,1-1,-1 1,1 0,-1 0,1 0,-1 0,0 0,1 1,-1-1,1 1,-1-1,0 1,0 0,1 0,-1 0,0 0,0 0,0 1,0-1,0 1,0-1,0 1,-1 0,1 0,-1 0,1-1,-1 2,0-1,1 0,-1 0,0 0,0 0,-1 1,1-1,0 0,-1 3,8 133,-8-139,0 0,0 0,1 0,-1 0,0 0,1 1,-1-1,1 0,-1 0,1 1,-1-1,1 0,0 1,-1-1,1 1,0-1,-1 0,1 1,0 0,0-1,0 1,-1-1,1 1,0 0,0 0,0-1,0 1,0 0,0 0,-1 0,1 0,0 0,0 0,0 0,0 0,0 1,0-1,-1 0,1 0,0 1,0-1,0 1,0-1,-1 1,1-1,0 1,-1-1,1 1,0-1,-1 1,1 0,-1-1,1 1,-1 0,1 0,-1 0,1-1,-1 1,0 0,1 0,-1 0,13-24,-5 5,1 1,0 0,2 0,0 1,1 1,0 0,1 0,10-7,-21 21,-1 0,1 0,0 1,-1-1,1 0,0 1,0-1,0 1,-1 0,1-1,0 1,0 0,0 0,0 0,0 1,-1-1,1 0,0 1,0-1,0 1,-1 0,1-1,0 1,-1 0,1 0,0 0,-1 0,0 0,1 0,-1 1,1-1,-1 1,0-1,0 0,0 1,0 0,0-1,0 1,0 0,-1-1,1 1,-1 0,1 0,-1 0,0-1,1 1,-1 0,0 0,0 0,0 0,-1 0,1-1,0 1,-1 0,1 0,-1 0,1-1,-1 1,0 0,0-1,0 1,-22 135,31-125,-2-16</inkml:trace>
  <inkml:trace contextRef="#ctx0" brushRef="#br0" timeOffset="29442.702">2484 2330,'-45'26,"1"3,1 1,1 2,-17 20,15 6,43-57,0 0,0 0,1 0,-1 0,0 1,1-1,-1 0,1 1,-1-1,1 0,-1 1,1-1,0 0,0 1,0-1,0 1,0-1,0 0,0 1,0-1,1 0,-1 1,1-1,-1 0,1 1,-1-1,1 0,-1 0,1 1,0-1,0 0,0 0,0 0,0 0,0 0,0 0,0 0,0 0,0-1,0 1,1 0,-1-1,0 1,1-1,-1 1,0-1,2 1,6-2,1 1,-1-2,1 1,-1-1,1 0,-1-1,0 0,0-1,0 0,-1 0,1-1,-1 0,0 0,0-1,-1 0,0 0,0-1,0 0,-1 0,0-1,2-2,59-72,-66 80,0 0,0 0,1 0,-1 1,0-1,1 0,0 0,-1 1,1-1,0 1,0 0,0 0,0-1,0 1,0 0,0 1,0-1,0 0,0 0,1 1,-1 0,0-1,0 1,1 0,-1 0,0 0,0 0,1 1,-1-1,0 0,0 1,1 0,-1 0,0-1,0 1,0 0,0 1,0-1,0 0,-1 0,1 1,0-1,0 1,-1 0,1 0,-1-1,0 1,0 0,1 0,-1 0,0 0,-1 0,1 0,0 1,8 16,0 0,-2 1,0 0,-2 0,0 0,-1 1,-1-1,-1 1,0 7,-2 245,0-261,-1 0,0 0,-1 0,-1 0,0-1,0 1,-1 0,0-1,-1 0,-1 0,-3 5,7-12,0 0,-1-1,0 1,0-1,0 1,0-1,0 0,-1 0,0 0,1-1,-1 1,0-1,0 0,0 0,-1 0,1-1,0 1,-1-1,1 0,-1 0,1-1,-1 0,1 1,-1-1,0-1,1 1,-1-1,1 1,-1-1,1-1,-2 0,-1-1,-1-1,1 0,0-1,0 1,1-2,-1 1,1-1,0 1,0-2,1 1,0-1,0 0,1 0,0 0,0 0,0-1,1 0,0 1,1-1,-1 0,2-1,-1 1,1 0,0-1,1 1,0 0,0-1,1 1,0 0,1 0,-1-1,2 1,-1 0,1 0,0 1,1-1,0 1,0 0,0-1,1 2,0-1,1 1,-1-1,1 1,1 0,3-3,1 0,0 0,1 1,0 1,0 0,0 1,1 0,0 0,0 2,3-1,-4 0,7-2</inkml:trace>
  <inkml:trace contextRef="#ctx0" brushRef="#br0" timeOffset="33956.074">29 1709,'42'161,"0"102,-35-98,-7-166,0 1,0-1,0 1,0-1,0 1,0-1,0 1,0-1,0 1,1 0,-1-1,0 1,0-1,1 1,-1-1,0 1,1 0,-1-1,0 1,1 0,-1-1,0 1,1 0,-1-1,1 1,-1 0,1 0,-1 0,0 0,1-1,-1 1,1 0,-1 0,1 0,-1 0,1 0,-1 0,1 0,-1 0,1 0,-1 0,1 0,-1 1,1-1,-1 0,1 0,-1 0,1 1,-1-1,0 0,1 0,-1 1,1-1,-1 0,0 1,1-1,-1 0,0 1,0-1,1 1,-1-1,0 1,0-1,1 0,-1 1,0-1,16-39,-10 15</inkml:trace>
  <inkml:trace contextRef="#ctx0" brushRef="#br0" timeOffset="68470.961">1 1738,'0'-14,"162"156,-12-26,-136-109,-12-5,1 1,-1-1,1 0,0 0,0 0,0 0,0 0,0-1,0 1,0-1,1 0,-1 0,0 0,1 0,-1-1,1 1,-1-1,1 0,-1 0,0 0,1 0,-1-1,1 0,-1 1,1-1,-1 0,0-1,0 1,0 0,1-1,-1 0,-1 0,1 0,0 0,0 0,-1-1,3-1,-2-10,0 0,0 1,-2-1,1 0,-2 0,0 0,0 0,-2 0,0 0,0 0,-1 1,-1-1,0 0,-96-269,69 167,18 74,7 25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0:45.30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1 203,'281'-29,"-80"0,81 1,-113 18,-120 3,2 1,-1 2,0 3,4 2,143-28,198 25,-253-24,337 25,114 1,-395-28,84 27,-85 30,-155-27,0-2,1-2,-2-2,1-1,2-3,13 0,-1 3,1 2,0 3,9 2,36 0,152-1,-112 24,60 6,49-30,-84 26,315-26,-422-2,173 13,-140-1,2-4,-1-4,41-6,0 1,63 30,-181-27,0 1,0 0,-1 2,1 0,-1 1,1 0,-1 1,8 6,-8-1,-3 0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2:25.6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156 0,'-5'5,"-6"1,-6 5,-5 1,1 2,0-1,3 3,0-2,3 2,8-8,7-3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2:26.1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129 1,'-9'0,"-9"5,-5 1,0 5,1 0,3 3,5 0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2:27.5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1,'0'9,"0"9,0 5,0 4,0 2,0 1,0 0,0 0,0-5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2:27.8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1,'0'14,"0"10,5 0,2-3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2:28.0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0,'-4'24,"2"8,2-2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2:28.3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0,'-5'34,"-1"11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2:31.8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1148,'-2'-1,"0"-1,0 1,0-1,1 1,-1-1,0 1,1-1,-1 0,1 0,0 0,-1 0,1 0,0 0,0 0,0-1,1 1,-1 0,0 0,1-1,0 1,-1 0,1-1,-3-8,-7-28,2 0,2-1,1 1,2-1,2 0,1 0,4-18,-1-44,-1 54,2 0,2 1,2-1,2 2,7-16,48-107,-59 153,1 1,0 0,1 1,1 0,0 0,1 1,0 1,1-1,1 1,0 1,0 0,10-6,-20 16,-1 0,1 0,-1 0,1 0,0 1,-1-1,1 0,0 1,-1-1,1 1,0-1,0 1,-1 0,1 0,0 0,0 0,0 0,-1 0,1 1,0-1,0 0,-1 1,1-1,0 1,-1 0,1 0,0 0,-1-1,1 1,-1 1,1-1,-1 0,0 0,0 0,1 1,-1-1,0 1,0-1,0 1,0-1,19 74,-23-52,-1 0,-1 0,0-1,-2 1,-1-1,-1-1,-8 16,16-35,0 1,-1 0,1-1,0 1,0 0,1-1,-1 1,1 0,-1 0,1 0,0 0,0-1,0 1,0 0,1 0,-1 0,1 0,0-1,0 1,0 0,0 0,0-1,0 1,1-1,-1 1,1-1,0 0,0 0,0 0,0 0,0 0,0 0,0 0,1 0,-1-1,1 0,-1 1,1-1,-1 0,3 1,0-1,0 1,0 0,0 1,0-1,-1 1,1 0,-1 0,0 0,1 0,-2 1,1 0,0 0,-1 0,0 0,0 1,0-1,0 1,-1 0,1 0,-1-1,-1 2,1-1,-1 0,1 0,-2 0,1 5,0 1,-1 1,0-1,-1 1,-1-1,0 1,0-1,-1 0,0 0,-1 0,-1 0,0 0,0-1,-1 0,0 0,0-1,-1 0,-8 8,4-11,0-1,0 0,-1-1,1 0,-1-1,0 0,0-1,-1-1,1 0,0 0,0-1,-1-1,1 0,0 0,0-1,0-1,-1-1,-9-4,0-2,1-1,0-1,1 0,0-2,1 0,1-1,0-1,1-1,1 0,0-1,1-1,0-2,4 8,-65-73,66 73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2:32.8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488 76,'-87'22,"-139"-14,143-10,10-9,55 5</inkml:trace>
  <inkml:trace contextRef="#ctx0" brushRef="#br0" timeOffset="3332.104">488 76,'-108'-46,"86"36,20 9,0-1,0 0,0 0,0 1,0-1,0 1,0 0,-1 0,1-1,-1 2,1-1,-1 0,1 0,-1 1,1-1,-1 1,0 0,1 0,-1 0,1 0,-1 0,0 1,1-1,-1 1,1 0,-1-1,1 1,-1 0,1 1,0-1,-1 0,1 1,0-1,0 1,0 0,0-1,0 1,-1 2,-16 100,-6 41,21-119,21-31,175-165,-177 159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2:26.5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 1,'-14'14,"-10"6,-1 3,0-2,3-5</inkml:trace>
  <inkml:trace contextRef="#ctx0" brushRef="#br0" timeOffset="8241.111">365 453,'-4'-2,"0"0,-1 0,1 0,0-1,0 0,0 0,1 0,-1 0,1 0,-1-1,1 0,0 0,1 0,-1 0,1 0,-2-3,2 4,-10-17,1-2,1 1,0-2,2 1,0-1,2 0,0-1,2 0,-2-43,6 67,0 1,0-1,0 1,0-1,0 0,-1 1,1-1,0 0,0 1,0-1,-1 0,1 1,0-1,0 0,-1 1,1-1,0 0,0 0,-1 1,1-1,0 0,-1 0,1 0,-1 0,1 1,0-1,-1 0,1 0,0 0,-1 0,1 0,-1 0,1 0,0 0,-1 0,1 0,-1 0,1 0,0 0,-1 0,1 0,0-1,-1 1,1 0,0 0,-1 0,1-1,0 1,-1 0,1 0,0-1,-1 1,1 0,0-1,0 1,-1 0,1-1,0 1,0 0,0-1,0 1,0 0,-1-1,1 1,0 0,0-1,0 1,-17 30,-36 75,52-104,0 0,1 0,-1-1,1 1,-1 0,0 0,1 0,0 0,-1 0,1 0,-1 0,1 0,0 0,0 0,0 0,-1 0,1 0,0 0,0 0,1 0,-1 0,0 0,0 0,0 0,1 0,-1 0,0 0,1 0,-1 0,1 0,-1-1,1 1,-1 0,1 0,0 0,-1-1,1 1,0 0,0-1,0 1,0 0,-1-1,1 1,0-1,0 0,0 1,0-1,0 0,0 1,0-1,0 0,0 0,0 0,0 0,0 0,0 0,0 0,0 0,0 0,1-1,63-19,107-51,-172 71,1 1,0-1,0 0,0 0,0 1,0-1,0 0,0 0,0 0,0 0,0 0,0-1,0 1,-1 0,1 0,0-1,0 1,0 0,0-1,0 1,-1-1,1 1,0-1,0 1,-1-1,1 0,0 1,-1-1,1 0,0 0,-1 1,1-1,-1 0,0 0,1 0,-1 0,0 1,1-1,-1 0,0 0,0 0,0 0,0 0,0 0,0 0,0 0,0 0,0 0,0 0,0 0,-1 1,1-1,0 0,-1 0,1 0,-1 0,1 0,-1 1,1-1,-1 0,-135-58,120 48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2:51.06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322 1,'-40'43,"32"-30,-192 253,142-203,42-52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0:57.3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309 24,'209'76,"-181"-71,0-1,1-1,-1-1,1-2,0-1,0-1,14-4,-42 6,0-1,1 0,-1 1,0 0,0-1,1 1,-1-1,0 1,1 0,-1 0,0 0,1 0,-1 0,1 0,-1 0,0 1,1-1,-1 0,0 1,0-1,1 1,-1-1,0 1,0 0,0-1,1 1,-1 0,0 0,0 0,0 0,-1 0,1 0,0 0,0 0,0 0,-1 0,1 0,0 1,-1-1,0 0,1 0,-1 1,1-1,-1 0,0 1,0-1,0 1,0-1,0 0,0 1,0-1,-1 0,1 1,0-1,-1 0,1 0,-1 2,-15 69,-14 114,6 110,-4 14,28-290,0 0,2 1,1-1,0 0,1 0,1 0,1-1,6 13,-12-33,1 1,-1 0,0 0,1 0,-1-1,0 1,0 0,1 0,-1 0,0 0,1 0,-1 0,0 0,1-1,-1 1,0 0,1 0,-1 0,0 0,1 0,-1 1,0-1,1 0,-1 0,0 0,1 0,-1 0,0 0,1 0,-9-38,4 27,0 0,-1 1,0 0,-1 0,0 0,-1 1,0 0,-1 0,1 0,-2 1,1 0,-1 1,0 0,0 0,-1 1,0 1,0-1,-1 1,-7-2,-10-3,0 2,0 0,-1 2,0 1,0 1,0 2,-6 1,2 2,1 3,-1 0,1 3,0 0,1 2,-29 13,-8 0,68-23,0 1,0-1,0 0,0 1,0-1,0 1,0-1,0 0,0 1,0-1,0 1,-1-1,1 1,0-1,0 0,0 1,-1-1,1 1,0-1,-1 1,1-1,-1 1,1 0,0-1,-1 1,1-1,-1 1,1 0,-1-1,1 1,-1 0,1 0,-1-1,0 1,1 0,-1 0,1 0,-1 0,1 0,-1 0,0 0,1 0,-1 0,1 0,-1 0,0 0,1 0,-1 0,1 0,-1 1,1-1,-1 0,0 0,1 1,-1-1,1 0,0 1,-1-1,1 1,-1-1,1 0,-1 1,1-1,0 1,-1-1,1 1,7-12</inkml:trace>
  <inkml:trace contextRef="#ctx0" brushRef="#br0" timeOffset="479.377">309 674,'152'-25,"-2"-7,34-16,-164 42,0 0,-1-2,0 0,-1-1,0-1,0-1,-1 0,5-5,-22 16,0 0,0 1,0-1,0 1,0-1,1 0,-1 1,0-1,0 0,0 1,0-1,1 0,-1 1,0-1,0 0,1 1,-1-1,0 0,1 1,-1-1,0 0,1 0,-1 0,0 1,1-1,-1 0,0 0,1 0,-1 0,1 0,-1 0,0 0,1 0,-1 0,1 0,-1 0,0 0,1 0,-1 0,1 0,-1 0,0 0,1 0,-1 0,0-1,1 1,-1 0,0 0,1 0,-1-1,0 1,1 0,-1 0,0-1,1 1,-1 0,0-1,0 1,0 0,1-1,-1 1,0 0,0-1,-9 37,7-31,0 0,-8 23,2 0,0 1,2 0,1 0,-1 27,7 84,5-115,0-26</inkml:trace>
  <inkml:trace contextRef="#ctx0" brushRef="#br0" timeOffset="714.095">1269 758,'-5'29,"-1"9</inkml:trace>
  <inkml:trace contextRef="#ctx0" brushRef="#br0" timeOffset="898.357">1240 194,'5'23,"2"9</inkml:trace>
  <inkml:trace contextRef="#ctx0" brushRef="#br0" timeOffset="1265.047">1494 927,'20'-23,"-2"-1,0 0,-2-2,0 0,-2-1,-1 0,-1-1,5-22,18-35,-35 84,0 0,0 0,-1 0,1 0,1 0,-1 0,0 0,0 0,0 0,0 0,1 0,-1 0,0 1,1-1,-1 0,1 0,-1 0,1 0,-1 1,1-1,-1 0,1 1,0-1,0 0,-1 1,1-1,0 1,0-1,0 1,-1-1,1 1,0 0,0-1,0 1,0 0,0 0,0 0,0 0,0 0,0 0,0 0,-1 0,1 0,0 0,0 0,0 0,0 1,0-1,0 0,0 1,0-1,-1 1,1-1,0 1,0-1,-1 1,1 0,0-1,0 1,21 56,-20-48,0 0,0-1,1 1,0-1,1 0,0 0,0 0,0-1,1 1,0-1,1 0,0 0,0-1,0 0,1 0,0 0,0-1,0 0,0 0,1-1,0 0,4 1,-9-4,1 0,-1 0,1-1,-1 0,1 0,-1 0,1 0,-1 0,0-1,1 1,-1-1,1 0,-1 0,0 0,0-1,0 1,0-1,0 0,0 1,0-1,0-1,-1 1,1 0,-1-1,1 1,-1-1,2-2,44-92,-27 47,-9 32,0 4</inkml:trace>
  <inkml:trace contextRef="#ctx0" brushRef="#br0" timeOffset="1684.094">2341 532,'-7'13,"1"0,1 0,0 1,1 0,0 0,1 0,0 0,1 1,1-1,1 1,0-1,0 1,4 13,-4-24,1 0,0-1,0 1,1 0,-1 0,1 0,0-1,0 1,0-1,0 0,1 1,-1-1,1 0,0 0,0-1,0 1,0 0,0-1,1 0,-1 0,1 0,-1 0,1-1,0 1,0-1,0 0,0 0,0 0,0-1,0 1,0-1,0 0,0 0,3-1,11 0,-1-2,1 0,-1-1,0 0,0-2,0 0,6-3,1-1,-1-1,0-1,0 0,-1-2,-1-1,-1 0,0-2,-1 0,0-1,-2-1,0-1,-1 0,-1-1,-1-1,-1 0,-1-1,-1 0,2-8,-7 10,0-1,-1 0,-1 0,-2-1,0 1,-1 0,-1-1,-1 1,-4-21,3 33,0 0,0 0,-1 0,-1 0,0 1,0-1,-1 1,0 0,0 0,-1 0,0 1,-1 0,0 0,0 1,-1 0,0 0,0 1,0-1,-1 2,0 0,0 0,-4-1,4 2,-1 1,1 1,-1 0,0 0,0 0,0 2,0-1,0 1,0 1,0-1,0 2,0-1,1 2,-1-1,0 1,1 1,0-1,0 2,0-1,0 1,1 1,-1-1,1 2,-5 4,1-1,0 1,1 0,0 1,1 1,0-1,1 1,1 1,0 0,1 0,0 0,1 1,0 0,2 0,0 1,-1 3,4-4,0 0,1 0,0-1,1 1,1 0,0-1,1 1,0-1,1 0,1 0,0 0,1-1,1 0,0 0,1 0,0-1,1 0,9 10,-1-4,0-1,2-1,-1 0,2-1,0-2,0 0,2-1,-1-1,1-1,1-1,4 1,49 11,1-3,0-4,74 5,-115-16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2:51.46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18,'1'-2,"0"1,0 0,0 0,0-1,0 1,0 0,0 0,1 0,-1 0,1 0,-1 1,0-1,1 0,-1 0,1 1,-1-1,1 1,0 0,-1-1,1 1,-1 0,1 0,0 0,-1 0,1 0,0 0,-1 1,1-1,-1 1,1-1,-1 1,1-1,-1 1,1 0,-1 0,1-1,-1 1,0 0,0 0,1 1,-1-1,19 14,0 1,-2 1,0 1,0 1,-2 0,0 1,-2 1,5 8,21 27,34 36,-59-78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2:50.47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453 242,'2'2,"0"-1,0 0,0 1,-1 0,1-1,0 1,-1 0,0 0,1 0,-1 0,0 0,0 0,0 0,0 0,0 0,-1 1,1-1,-1 0,1 1,-1-1,0 0,0 1,0-1,0 0,0 1,0 0,2 225,-27-87,-7 57,32-194,-1-1,0 1,0-1,0 1,1-1,-1 1,1-1,0 1,0 0,0-1,1 1,-1-1,1 1,0-1,0 1,0-1,0 1,1-1,-1 0,1 1,0-1,0 0,0 0,0-1,1 1,-1 0,1-1,0 1,-1-1,1 0,0 0,0 0,1 0,-1-1,0 1,0-1,1 0,-1 0,114-25,143 16,-154 10,-60-2,-34 0</inkml:trace>
  <inkml:trace contextRef="#ctx0" brushRef="#br0" timeOffset="8189.634">1 16,'2'1,"0"1,0-1,0 1,-1-1,1 1,0 0,-1 0,1 0,-1-1,0 1,0 1,0-1,0 0,0 0,0 0,0 0,-1 1,1-1,-1 0,1 1,-1-1,0 1,0-1,0 0,0 1,0 0,4 167,-4-169,0 1,0 0,0 0,0-1,0 1,0 0,0 0,1-1,-1 1,1 0,-1-1,1 1,0 0,-1-1,1 1,0-1,0 1,0-1,0 0,0 1,1-1,-1 0,0 0,1 0,-1 0,1 0,-1 0,1 0,-1 0,1 0,-1-1,1 1,0-1,-1 1,1-1,0 0,0 0,-1 1,1-1,0 0,0-1,-1 1,1 0,0 0,0-1,-1 1,1-1,0 0,-1 1,1-1,-1 0,1 0,-1 0,1 0,-1 0,0 0,0 0,1-1,-1 1,0 0,1-2,59-85,-47 69,-1-1,-1-1,-1 0,-1-1,-1 0,-1 0,3-13,-9 99,-4 201,-49-40,45-204,0 0,-2 0,0-1,-1 0,-2 0,-9 14,18-31,0-1,0 0,-1 1,1-1,-1 0,1 0,-1 0,0-1,1 1,-1-1,0 1,0-1,0 0,0 0,-1 0,1-1,0 1,0-1,0 1,-1-1,1 0,0-1,0 1,-1 0,1-1,0 0,0 0,0 0,0 0,0 0,0 0,0-1,0 0,1 1,-1-1,1 0,-1 0,1-1,-1 1,1 0,0-1,0 1,0-1,1 0,-1 0,1 0,-1 0,1 0,0 0,0 0,0 0,1 0,-1 0,1 0,0-1,0 1,0 0,0 0,0-1,1 1,-1 0,1 0,0-1,1-4,0 0,0 1,0-1,1 1,1 0,-1 0,1 0,0 0,1 0,-1 1,1 0,0 0,1 0,0 1,0 0,0 0,0 0,1 1,0 0,0 0,0 0,0 1,0 0,1 1,0 0,-1 0,1 0,7 1,10-2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59:59.67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0 173,'56'5,"0"-2,1-3,51-6,134-24,178 18,-123-6,60-10,58 1,-134 1,98-5,195 32,-332 24,24 7,50-50,-210 8,0 5,79 6,-45 1,-66-1,196-13,-150 0,1 5,118 8,-82 1,122 23,144 33,-46-27,37-62,131 32,-322-28,259 26,-409-9,-70 10,0-1,0 2,-1-1,1 0,0 1,0-1,0 1,-1 0,1 0,0 0,-1 0,1 0,-1 1,1-1,-1 1,1 0,-1 0,0 0,0 0,0 0,1 2,-2-4,13 14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0:07.97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1 199,'390'-46,"-335"40,0 3,0 2,0 3,0 2,26 6,57 1,1-5,53-9,-27 1,-80 2,241-11,-229 0,1 5,0 4,0 4,30 8,120 6,183-13,-232-4,264-27,47 0,82-2,254 30,-423-27,141 15,-266-3,35 12,181-24,281 27,-360 29,-83-4,130-22,-457-3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0:09.08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0 170,'380'-47,"-204"21,-57 8,1 5,36 4,112-5,-144 5,0 5,30 7,459 40,21-21,-249-5,68-18,92-27,544 27,-581-25,203-5,582 32,-685-30,-400 41,-182-6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0:10.06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30,'128'-10,"1"5,125 13,77-18,-106-2,835 12,-876 11,-140-4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0:17.6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402 207,'61'-24,"1"2,1 2,1 4,1 2,0 3,14 1,-76 9,1 0,-1 1,0-1,0 1,0-1,1 1,-1 0,0 0,0 1,1-1,-1 1,0-1,0 1,0 0,0 0,0 0,0 1,0-1,0 1,0 0,-1 0,1 0,-1 0,1 0,-1 0,0 0,0 1,0 0,0-1,0 1,0 0,-1 0,1 0,-1 0,0 0,0 0,0 0,0 0,-1 0,1 0,-1 1,0-1,0 0,0 0,0 1,-1 2,-100 225,95-204,2-11,0 0,1 0,1 1,0-1,1 1,1-1,1 12,5 8,0 0,3-1,1 0,1 0,3 2,-5-25,-17-27,1 6,0 1,0 0,0 1,-1-1,0 2,0-1,-1 1,0 0,0 1,0 0,0 0,-1 1,0 0,0 1,0 0,-1 1,1 0,-1 0,1 1,-1 0,1 1,-1 1,1-1,-9 3,-14 9,1 2,0 1,1 2,1 1,0 1,2 1,0 2,1 1,-13 16,-11 21,51-54</inkml:trace>
  <inkml:trace contextRef="#ctx0" brushRef="#br0" timeOffset="522.314">543 348,'67'8,"0"-3,0-3,1-3,30-6,11-11,-107 17,-1 0,1 0,-1 0,1 1,-1-1,1 1,0-1,-1 1,1 0,0-1,0 1,-1 0,1 0,0 0,0 0,-1 1,1-1,0 0,-1 1,1-1,0 1,-1 0,1 0,-1-1,1 1,-1 0,1 0,-1 0,0 0,1 1,-1-1,0 0,0 0,0 1,0-1,0 1,0-1,0 1,-1-1,1 1,-1 0,1-1,-1 1,1 0,-1-1,0 1,0 0,0 0,0-1,0 3,-14 80,4 26,15-91</inkml:trace>
  <inkml:trace contextRef="#ctx0" brushRef="#br0" timeOffset="771.603">1390 546,'-10'33,"-3"17,1-1</inkml:trace>
  <inkml:trace contextRef="#ctx0" brushRef="#br0" timeOffset="937.871">1446 151,'-5'-5,"-1"-1</inkml:trace>
  <inkml:trace contextRef="#ctx0" brushRef="#br0" timeOffset="1331.357">1559 630,'19'-15,"-1"0,-1-1,0-1,-1 0,-1-1,9-15,4-3,-28 35,0 0,0 0,0 0,0 0,1 0,-1 0,0 0,1 0,-1 1,0-1,1 0,-1 0,1 0,0 0,-1 1,1-1,-1 0,1 1,0-1,0 0,-1 1,1-1,0 1,0-1,0 1,0 0,0-1,0 1,0 0,0-1,-1 1,1 0,0 0,0 0,0 0,0 0,0 0,0 0,0 0,0 1,0-1,0 0,0 0,0 1,0-1,0 1,-1-1,1 1,0-1,0 1,0-1,-1 1,1 0,0-1,-1 1,1 0,-1 0,1 0,-1-1,1 1,-1 0,1 0,-1 0,0 0,1 0,-1 0,5 39,16 55,-19-93,-1 1,0-1,1 1,0-1,0 0,-1 1,1-1,1 0,-1 0,0 0,0-1,1 1,-1-1,1 1,-1-1,1 0,0 0,-1 0,1 0,0 0,0-1,0 1,0-1,-1 0,1 0,0 0,0 0,0 0,0-1,0 1,1-1,2-2,1 1,0-2,-1 1,0-1,0 1,0-2,0 1,-1-1,0 0,0 0,0 0,0-1,-1 1,0-1,0 0,0-1,-1 1,0 0,0-1,0-4,37-54,-27 50</inkml:trace>
  <inkml:trace contextRef="#ctx0" brushRef="#br0" timeOffset="4484.192">2434 489,'-1'-2,"0"-1,-1 1,1-1,-1 1,1 0,-1 0,0 0,0 0,0 0,0 0,0 0,0 0,0 1,-1-1,1 1,0 0,-1 0,0 0,1 0,-1 0,1 0,-1 1,0-1,0 1,1 0,-1 0,0 0,0 0,1 0,-1 1,0-1,1 1,-1 0,0 0,1-1,-1 2,1-1,-1 0,1 1,-1-1,-87 72,83-65,0 0,0 1,1-1,0 1,0 1,1-1,0 1,1 0,0 0,1 0,0 0,0 1,1-1,1 1,-1 0,2-1,0 7,0-14,0 1,1-1,0 0,0 1,0-1,0 0,0 0,1 0,-1 0,1 0,0 0,0 0,0 0,0 0,0-1,1 0,-1 1,1-1,0 0,-1 0,1 0,0 0,0-1,0 1,1-1,-1 0,0 0,0 0,1 0,-1-1,0 1,1-1,-1 0,1 0,-1 0,1 0,-1 0,0-1,1 0,-1 0,0 0,1 0,-1 0,1-1,17-7,-1-1,-1-1,0-1,-1 0,0-2,0 0,-2 0,0-2,0 0,-2-1,0 0,-1-1,10-19,-17 28,10-13,-1-1,-2 0,0 0,-1-2,-2 1,0-1,-2-1,0 0,-2 0,1-13,-7 38,2-14,0 1,-1-1,0 0,-1 1,-1-1,0 0,-2 1,1-1,-2 1,1-1,-2 1,0 1,-1-1,3 11,-1-1,0 1,1 0,-1 0,0 1,-1-1,1 1,0 0,-1 0,1 1,-1-1,1 1,-1 0,0 0,0 0,0 1,1 0,-1 0,0 0,0 0,0 1,1 0,-1 0,0 0,1 1,-1-1,1 1,-1 0,1 0,0 1,0-1,0 1,0 0,1 0,-1 0,1 1,-1-1,1 1,0 0,1 0,-3 3,-2 2,1 0,0 0,1 0,0 0,0 1,1 0,0 0,1 0,0 1,0-1,1 1,1-1,0 1,0 0,1 0,0-1,1 1,0 0,1-1,0 1,1-1,0 1,1-1,0 0,0 0,1-1,3 5,16 22,0-2,3 0,1-2,1-1,2-1,1-2,11 7,-1-6,-22-19</inkml:trace>
  <inkml:trace contextRef="#ctx0" brushRef="#br0" timeOffset="8402.824">3535 940,'-3'-1,"0"-1,0 0,0 0,0 0,1 0,-1 0,1-1,0 1,-1-1,1 1,0-1,0 0,1 0,-1 0,1 0,-1 0,1 0,0-1,0 1,0-1,-5-25,1-1,2 1,1-1,1 0,2 0,1 1,1-1,1 1,2-1,1 1,2-2,-8 24,75-232,-56 200,2 0,1 2,2 1,1 0,2 2,6-3,-34 35,0 1,1 0,-1 0,1 0,-1-1,1 1,-1 0,1 0,0 0,-1 0,1 0,0 0,0 0,0 0,0 0,0 1,0-1,0 0,0 1,0-1,1 0,-1 1,0 0,0-1,0 1,1 0,-1-1,0 1,0 0,1 0,-1 0,0 0,0 0,1 0,-1 0,0 1,1-1,-1 0,0 1,0-1,0 1,0-1,1 1,-1 0,0-1,0 1,0 0,0 0,0 0,-1 0,2 1,-1 4,0-1,-1 1,1 0,-1 0,0 0,-1 0,0 0,0 0,0 0,-1 0,1 0,-1-1,-1 1,1-1,-2 2,1-2,1 1,0-1,0 0,0 1,0-1,1 1,0-1,0 1,0 0,1-1,0 1,0 0,0-1,1 1,1 5,1-7,0 0,0 0,0 0,1-1,-1 1,1-1,0 0,0 0,0 0,0 0,1-1,-1 0,1 0,-1 0,1 0,0-1,0 0,1 0,22 10,-22-8,0 0,0 1,-1-1,0 1,1 0,-1 1,-1-1,1 1,-1 0,0 0,0 1,0-1,-1 1,1 0,-2 0,1 0,0 0,-1 0,-1 1,1-1,-1 1,0-1,0 1,-1-1,1 1,-2 0,1-1,-1 1,0-1,0 1,-1-1,0 1,0-1,0 0,-1 0,0 0,0 0,0 0,-1-1,0 1,0-1,-1 0,1-1,-1 1,0-1,-4 3,4-4,-1 1,1-1,-1-1,0 1,0-1,-1 0,1 0,0-1,0 0,-1 0,1-1,-1 1,1-1,-1-1,1 1,-1-1,1 0,0-1,0 1,-4-3,-118-56,-14-50,131 97,1 0,0 0,1-1,1 0,0-1,1 0,0 0,1-1,1 0,-1-3</inkml:trace>
  <inkml:trace contextRef="#ctx0" brushRef="#br0" timeOffset="9391.646">3873 235,'0'-5,"-5"-1,-6 0,-6 1,0 7,-3 2,-1 1,1 4,10 0,7 0</inkml:trace>
  <inkml:trace contextRef="#ctx0" brushRef="#br0" timeOffset="11368.211">6 969,'-6'-5,"21"18,20 3,0-2,1-1,1-2,0-1,0-3,1 0,-1-3,12 0,-20-1,152 11,1-8,48-9,349-25,796-68,-554 59,-423 27,-340 21,-57 0,-13-7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1:03.3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1553 270,'-8'2,"1"1,-1-1,1 1,0 1,0-1,0 1,0 1,1-1,0 1,0 0,0 0,0 1,1 0,0 0,0 0,1 1,0-1,0 1,0 0,-1 4,-6 7,-241 304,39-102,113-117,98-102,1 1,-1-1,1 0,0 1,0-1,0 1,0 0,0-1,0 1,0 0,0-1,0 1,1 0,-1 0,1 0,-1-1,1 1,0 0,0 0,0 0,0 0,0 0,0 0,1 0,-1 0,0-1,1 1,0 0,-1 0,1-1,0 1,0 0,0-1,0 1,0 0,0-1,1 0,-1 1,0-1,1 0,-1 1,1-1,0 0,81 47,-67-41,182 106,-25 35,-18-7,-79-64,-47-52,2 0,1-3,0 0,25 10,-51-30,0-1,0-1,0 1,0-1,0 0,0 0,0-1,0 1,-1-1,1-1,0 1,0-1,-1 0,1 0,-1-1,1 1,-1-1,0-1,0 1,-1-1,1 1,-1-1,1-1,-1 1,0-1,-1 1,1-1,-1 0,0 0,0-1,0-1,26-27,127-138,-15 2,42-47,1-47,-115 182,-67 80,-1 0,0 0,0 0,0 0,0 0,0 0,0-1,0 1,-1 0,1 0,-1-1,1 1,-1 0,0 0,0-1,0 1,-1 0,1-1,0 1,-1 0,1 0,-1-1,0 1,0 0,0 0,0 0,0 0,0 0,0 0,-1 0,1 1,-1-1,0 0,1 1,-1-1,0 1,0 0,0-1,-85-44,79 42,-259-125,124 31,60-2,-64-35,-22-6,168 139,-1 0,1 1,-1-1,1 1,-1-1,0 1,1-1,-1 1,0 0,0 0,0 0,0 0,0 0,0 0,0 1,-1-1,1 1,0 0,0-1,0 1,-1 0,1 0,0 0,0 0,-1 1,1-1,0 1,0-1,0 1,0 0,0 0,0 0,0 0,0 0,0 0,0 1,0-1,1 0,-1 1,1 0,-1-1,1 1,-1 0,1 0,0-1,-1 3,-83 114,66-95,-13 37,32-45</inkml:trace>
  <inkml:trace contextRef="#ctx0" brushRef="#br0" timeOffset="1880.362">1327 1568,'-6'0,"0"0,1 0,-1 1,0-1,1 1,-1 1,1-1,-1 1,1 0,0 0,0 0,0 1,0 0,0 0,0 0,1 1,-1-1,1 1,0 0,0 0,1 1,-1-1,1 1,0 0,-2 4,-129 174,-5 12,-174 162,292-343,16-17</inkml:trace>
  <inkml:trace contextRef="#ctx0" brushRef="#br0" timeOffset="2669.942">1214 1625,'10'-5,"0"0,-18 6,0 1,0-1,-1 0,1 0,0-1,0 0,-1 0,1-1,0 0,0-1,0 0,0 0,0 0,0-1,0 0,1-1,0 0,-1 0,1-1,1 1,-1-1,1-1,0 1,-5-7,10 11,1-1,0 1,-1 0,1 0,-1 0,1 0,-1 0,0 0,1 0,-1 0,0 0,1 1,-1-1,0 0,0 0,0 1,0-1,0 0,0 1,0-1,0 1,0-1,0 1,0 0,0-1,-1 1,1 0,0 0,0 0,0 0,0 0,-1 0,1 0,0 0,0 0,0 1,0-1,0 0,0 1,0-1,0 1,-1-1,1 1,1-1,-1 1,0 0,0 0,0-1,0 1,0 0,0 1,23 102,-12-77,47 148,-6-34,-50-139,0-1,-1 0,1 0,0 1,0-1,0 0,0 0,0 0,0 0,0 0,1-1,-1 1,0 0,0 0,1-1,-1 1,1-1,-1 1,0-1,1 1,-1-1,1 0,-1 0,1 0,-1 0,1 0,-1 0,0 0,1 0,-1-1,1 1,-1-1,0 1,1-1,-1 1,0-1,1 0,-1 1,0-1,0 0,0 0,1 0,-1 0,0 0,0-1,36-58,61-284,-70 282,-17 49</inkml:trace>
  <inkml:trace contextRef="#ctx0" brushRef="#br0" timeOffset="19001.919">424 2612,'15'-19,"4"-6</inkml:trace>
  <inkml:trace contextRef="#ctx0" brushRef="#br0" timeOffset="20567.876">622 2386,'75'-99,"-75"99,0 0,-1 0,1 0,0 0,0 0,-1 0,1-1,0 1,-1 0,1 0,0 0,0 0,-1 0,1 0,0 0,0-1,-1 1,1 0,0 0,0 0,0-1,-1 1,1 0,0 0,0-1,0 1,0 0,-1 0,1-1,0 1,0 0,0-1,0 1,0 0,0 0,0-1,0 1,0 0,0-1,0 1,0 0,0 0,0-1,0 1,0 0,0-1,0 1,1 0,-1 0,0-1,0 1,0 0,0 0,1-1,-1 1,0 0,0 0,0 0,1-1,-1 1,-20 14,-150 149,157-154,-1 1,2 0,-1 0,2 2,-1-1,1 1,1 1,-3 6,-134 143,71-96,-32 51,95-106</inkml:trace>
  <inkml:trace contextRef="#ctx0" brushRef="#br0" timeOffset="24033.83">1412 1625,'0'340,"27"-142,2-29,-28 311,-13-351,5-94,1 0,2-1,2 2,0-1,5 33,-3-29,-3-55,2 8,2 22,3 430,-4-444,1 1,-1 0,0-1,1 1,-1 0,0-1,1 1,-1 0,0-1,0 1,0 0,0 0,0-1,0 1,0 0,0 0,0-1,0 1,0 0,0 0,0-1,-1 1,1 0,0 0,-1-1,1 1,0 0,-1-1,1 1,-1-1,1 1,-1-1,1 1,-1-1,1 1,-1-1,0 1,1-1,-1 1,0-1,1 0,-1 0,0 1,0-1,1 0,-1 0,0 0,1 0,-1 0,0 0,0 0,0 0,1 0,-1 0,0 0,1 0,-1 0,0-1,0 1,1 0,-1 0,0-1,-140-98,108 66,1-2,2-2,2 0,1-2,2-1,-11-24,35 63,0 0,0-1,0 1,0-1,1 1,-1-1,0 0,1 1,-1-1,1 0,-1 1,1-1,0 0,0 0,0 1,0-1,0 0,0 0,0 1,0-1,1 0,-1 0,1 1,-1-1,1 1,0-1,0 0,0 1,0-1,0 1,0 0,0-1,0 1,0 0,1-1,-1 1,0 0,1 0,-1 0,1 0,-1 1,1-1,0 0,-1 1,1-1,0 1,-1-1,1 1,0 0,0 0,-1 0,2 0,313-55,-46 8,-22 2,-262 64,-111 64,-190 167,245-204,48-32</inkml:trace>
  <inkml:trace contextRef="#ctx0" brushRef="#br0" timeOffset="28821.77">1666 2697,'-2'-2,"0"1,0-1,0 1,0-1,1 1,-1-1,1 0,-1 0,1 0,0 0,-1 0,1 0,0-1,0 1,1 0,-1 0,0-1,1 1,0-1,-1 1,1 0,0-1,0 1,0-1,1-1,0-10,1 1,1-1,0 1,1-1,1 1,0 1,0-1,1 1,1-1,0 2,1-1,0 1,0 0,8-6,-14 15,-1 0,1 0,0 0,-1 1,1-1,0 0,0 1,0 0,0-1,0 1,1 0,-1 0,0 0,0 0,1 1,-1-1,0 1,1-1,-1 1,1 0,-1 0,1 0,-1 0,0 0,1 1,-1-1,1 1,-1-1,0 1,0 0,1 0,-1 0,0 0,0 0,0 1,0-1,0 1,0-1,0 1,-1 0,1 0,-1 0,1-1,-1 2,0-1,1 0,-1 0,0 0,0 0,-1 1,1-1,0 0,-1 3,8 133,-8-139,0 0,0 0,1 0,-1 0,0 0,1 1,-1-1,1 0,-1 0,1 1,-1-1,1 0,0 1,-1-1,1 1,0-1,-1 0,1 1,0 0,0-1,0 1,-1-1,1 1,0 0,0 0,0-1,0 1,0 0,0 0,-1 0,1 0,0 0,0 0,0 0,0 0,0 1,0-1,-1 0,1 0,0 1,0-1,0 1,0-1,-1 1,1-1,0 1,-1-1,1 1,0-1,-1 1,1 0,-1-1,1 1,-1 0,1 0,-1 0,1-1,-1 1,0 0,1 0,-1 0,13-24,-5 5,1 1,0 0,2 0,0 1,1 1,0 0,1 0,10-7,-21 21,-1 0,1 0,0 1,-1-1,1 0,0 1,0-1,0 1,-1 0,1-1,0 1,0 0,0 0,0 0,0 1,-1-1,1 0,0 1,0-1,0 1,-1 0,1-1,0 1,-1 0,1 0,0 0,-1 0,0 0,1 0,-1 1,1-1,-1 1,0-1,0 0,0 1,0 0,0-1,0 1,0 0,-1-1,1 1,-1 0,1 0,-1 0,0-1,1 1,-1 0,0 0,0 0,0 0,-1 0,1-1,0 1,-1 0,1 0,-1 0,1-1,-1 1,0 0,0-1,0 1,-22 135,31-125,-2-16</inkml:trace>
  <inkml:trace contextRef="#ctx0" brushRef="#br0" timeOffset="29442.702">2484 2330,'-45'26,"1"3,1 1,1 2,-17 20,15 6,43-57,0 0,0 0,1 0,-1 0,0 1,1-1,-1 0,1 1,-1-1,1 0,-1 1,1-1,0 0,0 1,0-1,0 1,0-1,0 0,0 1,0-1,1 0,-1 1,1-1,-1 0,1 1,-1-1,1 0,-1 0,1 1,0-1,0 0,0 0,0 0,0 0,0 0,0 0,0 0,0 0,0-1,0 1,1 0,-1-1,0 1,1-1,-1 1,0-1,2 1,6-2,1 1,-1-2,1 1,-1-1,1 0,-1-1,0 0,0-1,0 0,-1 0,1-1,-1 0,0 0,0-1,-1 0,0 0,0-1,0 0,-1 0,0-1,2-2,59-72,-66 80,0 0,0 0,1 0,-1 1,0-1,1 0,0 0,-1 1,1-1,0 1,0 0,0 0,0-1,0 1,0 0,0 1,0-1,0 0,0 0,1 1,-1 0,0-1,0 1,1 0,-1 0,0 0,0 0,1 1,-1-1,0 0,0 1,1 0,-1 0,0-1,0 1,0 0,0 1,0-1,0 0,-1 0,1 1,0-1,0 1,-1 0,1 0,-1-1,0 1,0 0,1 0,-1 0,0 0,-1 0,1 0,0 1,8 16,0 0,-2 1,0 0,-2 0,0 0,-1 1,-1-1,-1 1,0 7,-2 245,0-261,-1 0,0 0,-1 0,-1 0,0-1,0 1,-1 0,0-1,-1 0,-1 0,-3 5,7-12,0 0,-1-1,0 1,0-1,0 1,0-1,0 0,-1 0,0 0,1-1,-1 1,0-1,0 0,0 0,-1 0,1-1,0 1,-1-1,1 0,-1 0,1-1,-1 0,1 1,-1-1,0-1,1 1,-1-1,1 1,-1-1,1-1,-2 0,-1-1,-1-1,1 0,0-1,0 1,1-2,-1 1,1-1,0 1,0-2,1 1,0-1,0 0,1 0,0 0,0 0,0-1,1 0,0 1,1-1,-1 0,2-1,-1 1,1 0,0-1,1 1,0 0,0-1,1 1,0 0,1 0,-1-1,2 1,-1 0,1 0,0 1,1-1,0 1,0 0,0-1,1 2,0-1,1 1,-1-1,1 1,1 0,3-3,1 0,0 0,1 1,0 1,0 0,0 1,1 0,0 0,0 2,3-1,-4 0,7-2</inkml:trace>
  <inkml:trace contextRef="#ctx0" brushRef="#br0" timeOffset="33956.074">29 1709,'42'161,"0"102,-35-98,-7-166,0 1,0-1,0 1,0-1,0 1,0-1,0 1,0-1,0 1,1 0,-1-1,0 1,0-1,1 1,-1-1,0 1,1 0,-1-1,0 1,1 0,-1-1,0 1,1 0,-1-1,1 1,-1 0,1 0,-1 0,0 0,1-1,-1 1,1 0,-1 0,1 0,-1 0,1 0,-1 0,1 0,-1 0,1 0,-1 0,1 0,-1 1,1-1,-1 0,1 0,-1 0,1 1,-1-1,0 0,1 0,-1 1,1-1,-1 0,0 1,1-1,-1 0,0 1,0-1,1 1,-1-1,0 1,0-1,1 0,-1 1,0-1,16-39,-10 15</inkml:trace>
  <inkml:trace contextRef="#ctx0" brushRef="#br0" timeOffset="68470.961">1 1738,'0'-14,"162"156,-12-26,-136-109,-12-5,1 1,-1-1,1 0,0 0,0 0,0 0,0 0,0-1,0 1,0-1,1 0,-1 0,0 0,1 0,-1-1,1 1,-1-1,1 0,-1 0,0 0,1 0,-1-1,1 0,-1 1,1-1,-1 0,0-1,0 1,0 0,1-1,-1 0,-1 0,1 0,0 0,0 0,-1-1,3-1,-2-10,0 0,0 1,-2-1,1 0,-2 0,0 0,0 0,-2 0,0 0,0 0,-1 1,-1-1,0 0,-96-269,69 167,18 74,7 25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2:25.6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156 0,'-5'5,"-6"1,-6 5,-5 1,1 2,0-1,3 3,0-2,3 2,8-8,7-3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2:26.1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129 1,'-9'0,"-9"5,-5 1,0 5,1 0,3 3,5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1:00.1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0,'-40'217,"0"79,17-124,13-102,21-148,-5 46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2:27.5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1,'0'9,"0"9,0 5,0 4,0 2,0 1,0 0,0 0,0-5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2:27.8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1,'0'14,"0"10,5 0,2-3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2:28.0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0,'-4'24,"2"8,2-2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2:28.3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0,'-5'34,"-1"11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2:31.8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1148,'-2'-1,"0"-1,0 1,0-1,1 1,-1-1,0 1,1-1,-1 0,1 0,0 0,-1 0,1 0,0 0,0 0,0-1,1 1,-1 0,0 0,1-1,0 1,-1 0,1-1,-3-8,-7-28,2 0,2-1,1 1,2-1,2 0,1 0,4-18,-1-44,-1 54,2 0,2 1,2-1,2 2,7-16,48-107,-59 153,1 1,0 0,1 1,1 0,0 0,1 1,0 1,1-1,1 1,0 1,0 0,10-6,-20 16,-1 0,1 0,-1 0,1 0,0 1,-1-1,1 0,0 1,-1-1,1 1,0-1,0 1,-1 0,1 0,0 0,0 0,0 0,-1 0,1 1,0-1,0 0,-1 1,1-1,0 1,-1 0,1 0,0 0,-1-1,1 1,-1 1,1-1,-1 0,0 0,0 0,1 1,-1-1,0 1,0-1,0 1,0-1,19 74,-23-52,-1 0,-1 0,0-1,-2 1,-1-1,-1-1,-8 16,16-35,0 1,-1 0,1-1,0 1,0 0,1-1,-1 1,1 0,-1 0,1 0,0 0,0-1,0 1,0 0,1 0,-1 0,1 0,0-1,0 1,0 0,0 0,0-1,0 1,1-1,-1 1,1-1,0 0,0 0,0 0,0 0,0 0,0 0,0 0,1 0,-1-1,1 0,-1 1,1-1,-1 0,3 1,0-1,0 1,0 0,0 1,0-1,-1 1,1 0,-1 0,0 0,1 0,-2 1,1 0,0 0,-1 0,0 0,0 1,0-1,0 1,-1 0,1 0,-1-1,-1 2,1-1,-1 0,1 0,-2 0,1 5,0 1,-1 1,0-1,-1 1,-1-1,0 1,0-1,-1 0,0 0,-1 0,-1 0,0 0,0-1,-1 0,0 0,0-1,-1 0,-8 8,4-11,0-1,0 0,-1-1,1 0,-1-1,0 0,0-1,-1-1,1 0,0 0,0-1,-1-1,1 0,0 0,0-1,0-1,-1-1,-9-4,0-2,1-1,0-1,1 0,0-2,1 0,1-1,0-1,1-1,1 0,0-1,1-1,0-2,4 8,-65-73,66 73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2:32.8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488 76,'-87'22,"-139"-14,143-10,10-9,55 5</inkml:trace>
  <inkml:trace contextRef="#ctx0" brushRef="#br0" timeOffset="3332.104">488 76,'-108'-46,"86"36,20 9,0-1,0 0,0 0,0 1,0-1,0 1,0 0,-1 0,1-1,-1 2,1-1,-1 0,1 0,-1 1,1-1,-1 1,0 0,1 0,-1 0,1 0,-1 0,0 1,1-1,-1 1,1 0,-1-1,1 1,-1 0,1 1,0-1,-1 0,1 1,0-1,0 1,0 0,0-1,0 1,-1 2,-16 100,-6 41,21-119,21-31,175-165,-177 159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2:26.5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 1,'-14'14,"-10"6,-1 3,0-2,3-5</inkml:trace>
  <inkml:trace contextRef="#ctx0" brushRef="#br0" timeOffset="8241.111">365 453,'-4'-2,"0"0,-1 0,1 0,0-1,0 0,0 0,1 0,-1 0,1 0,-1-1,1 0,0 0,1 0,-1 0,1 0,-2-3,2 4,-10-17,1-2,1 1,0-2,2 1,0-1,2 0,0-1,2 0,-2-43,6 67,0 1,0-1,0 1,0-1,0 0,-1 1,1-1,0 0,0 1,0-1,-1 0,1 1,0-1,0 0,-1 1,1-1,0 0,0 0,-1 1,1-1,0 0,-1 0,1 0,-1 0,1 1,0-1,-1 0,1 0,0 0,-1 0,1 0,-1 0,1 0,0 0,-1 0,1 0,-1 0,1 0,0 0,-1 0,1 0,0-1,-1 1,1 0,0 0,-1 0,1-1,0 1,-1 0,1 0,0-1,-1 1,1 0,0-1,0 1,-1 0,1-1,0 1,0 0,0-1,0 1,0 0,-1-1,1 1,0 0,0-1,0 1,-17 30,-36 75,52-104,0 0,1 0,-1-1,1 1,-1 0,0 0,1 0,0 0,-1 0,1 0,-1 0,1 0,0 0,0 0,0 0,-1 0,1 0,0 0,0 0,1 0,-1 0,0 0,0 0,0 0,1 0,-1 0,0 0,1 0,-1 0,1 0,-1-1,1 1,-1 0,1 0,0 0,-1-1,1 1,0 0,0-1,0 1,0 0,-1-1,1 1,0-1,0 0,0 1,0-1,0 0,0 1,0-1,0 0,0 0,0 0,0 0,0 0,0 0,0 0,0 0,0 0,1-1,63-19,107-51,-172 71,1 1,0-1,0 0,0 0,0 1,0-1,0 0,0 0,0 0,0 0,0 0,0-1,0 1,-1 0,1 0,0-1,0 1,0 0,0-1,0 1,-1-1,1 1,0-1,0 1,-1-1,1 0,0 1,-1-1,1 0,0 0,-1 1,1-1,-1 0,0 0,1 0,-1 0,0 1,1-1,-1 0,0 0,0 0,0 0,0 0,0 0,0 0,0 0,0 0,0 0,0 0,0 0,-1 1,1-1,0 0,-1 0,1 0,-1 0,1 0,-1 1,1-1,-1 0,-135-58,120 48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2:51.06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322 1,'-40'43,"32"-30,-192 253,142-203,42-52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2:51.46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18,'1'-2,"0"1,0 0,0 0,0-1,0 1,0 0,0 0,1 0,-1 0,1 0,-1 1,0-1,1 0,-1 0,1 1,-1-1,1 1,0 0,-1-1,1 1,-1 0,1 0,0 0,-1 0,1 0,0 0,-1 1,1-1,-1 1,1-1,-1 1,1-1,-1 1,1 0,-1 0,1-1,-1 1,0 0,0 0,1 1,-1-1,19 14,0 1,-2 1,0 1,0 1,-2 0,0 1,-2 1,5 8,21 27,34 36,-59-78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2:50.47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453 242,'2'2,"0"-1,0 0,0 1,-1 0,1-1,0 1,-1 0,0 0,1 0,-1 0,0 0,0 0,0 0,0 0,0 0,-1 1,1-1,-1 0,1 1,-1-1,0 0,0 1,0-1,0 0,0 1,0 0,2 225,-27-87,-7 57,32-194,-1-1,0 1,0-1,0 1,1-1,-1 1,1-1,0 1,0 0,0-1,1 1,-1-1,1 1,0-1,0 1,0-1,0 1,1-1,-1 0,1 1,0-1,0 0,0 0,0-1,1 1,-1 0,1-1,0 1,-1-1,1 0,0 0,0 0,1 0,-1-1,0 1,0-1,1 0,-1 0,114-25,143 16,-154 10,-60-2,-34 0</inkml:trace>
  <inkml:trace contextRef="#ctx0" brushRef="#br0" timeOffset="8189.634">1 16,'2'1,"0"1,0-1,0 1,-1-1,1 1,0 0,-1 0,1 0,-1-1,0 1,0 1,0-1,0 0,0 0,0 0,0 0,-1 1,1-1,-1 0,1 1,-1-1,0 1,0-1,0 0,0 1,0 0,4 167,-4-169,0 1,0 0,0 0,0-1,0 1,0 0,0 0,1-1,-1 1,1 0,-1-1,1 1,0 0,-1-1,1 1,0-1,0 1,0-1,0 0,0 1,1-1,-1 0,0 0,1 0,-1 0,1 0,-1 0,1 0,-1 0,1 0,-1-1,1 1,0-1,-1 1,1-1,0 0,0 0,-1 1,1-1,0 0,0-1,-1 1,1 0,0 0,0-1,-1 1,1-1,0 0,-1 1,1-1,-1 0,1 0,-1 0,1 0,-1 0,0 0,0 0,1-1,-1 1,0 0,1-2,59-85,-47 69,-1-1,-1-1,-1 0,-1-1,-1 0,-1 0,3-13,-9 99,-4 201,-49-40,45-204,0 0,-2 0,0-1,-1 0,-2 0,-9 14,18-31,0-1,0 0,-1 1,1-1,-1 0,1 0,-1 0,0-1,1 1,-1-1,0 1,0-1,0 0,0 0,-1 0,1-1,0 1,0-1,0 1,-1-1,1 0,0-1,0 1,-1 0,1-1,0 0,0 0,0 0,0 0,0 0,0 0,0-1,0 0,1 1,-1-1,1 0,-1 0,1-1,-1 1,1 0,0-1,0 1,0-1,1 0,-1 0,1 0,-1 0,1 0,0 0,0 0,0 0,1 0,-1 0,1 0,0-1,0 1,0 0,0 0,0-1,1 1,-1 0,1 0,0-1,1-4,0 0,0 1,0-1,1 1,1 0,-1 0,1 0,0 0,1 0,-1 1,1 0,0 0,1 0,0 1,0 0,0 0,0 0,1 1,0 0,0 0,0 0,0 1,0 0,1 1,0 0,-1 0,1 0,7 1,10-2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27:04.7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1,'-9'19,"-4"16,-3 7,-1 1,4-2,4-3,3-3,3-3,7-7,7-3,7-5,5-10,3-7,2-2,-3-7,-2-1,-4-4,-6 0</inkml:trace>
  <inkml:trace contextRef="#ctx0" brushRef="#br0" timeOffset="319.803">341 1,'-19'34,"2"1,1 0,1 2,2 0,-7 37,6-24,-48 157,60-202,-8 21,1 0,1 1,2-1,0 1,2 1,1 5,16 7,-1-28</inkml:trace>
  <inkml:trace contextRef="#ctx0" brushRef="#br0" timeOffset="1201.515">764 650,'-24'39,"-18"21,-6 7,1-5,7-12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1:00.4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1,'28'0,"30"0,9 0,3 0,-6 0,-4 0,-8 0,-7 0,-7 0,-5 0,-3 0,-3 0,-5 5,-11 1,-13 5,-5 1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3:32.9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348 130,'-39'61,"-42"201,65-206,-3 0,-3-1,-1-1,-4-2,-1 0,-9 8,-16 30,51-84</inkml:trace>
  <inkml:trace contextRef="#ctx0" brushRef="#br0" timeOffset="1161.174">263 214,'0'-1,"0"0,0 0,0 0,1 0,-1 0,0 1,1-1,-1 0,0 0,1 0,-1 0,1 1,-1-1,1 0,0 0,-1 1,1-1,0 0,0 1,-1-1,1 1,0-1,0 1,0-1,0 1,-1 0,1-1,0 1,0 0,0 0,0 0,0 0,0 0,0 0,0 0,0 0,0 0,0 0,0 0,0 0,0 1,-1-1,1 0,0 1,0-1,0 1,0-1,19 43,35 215,24-79,-22-66,-57-114,0 1,1-1,-1 1,0-1,1 1,-1-1,0 1,1-1,-1 1,1 0,-1-1,1 1,-1 0,1-1,-1 1,1 0,-1-1,1 1,-1 0,1 0,0 0,-1 0,1 0,-1 0,1 0,-1 0,1 0,0 0,-1 0,1 0,-1 0,1 0,-1 0,1 1,0-1,-1 0,1 0,-1 1,1-1,-1 0,1 1,-1-1,0 0,1 1,-1-1,1 1,-1-1,0 1,1-1,-1 1,0-1,0 1,1-1,-1 1,0-1,0 1,0 0,0-1,0 1,0-1,0 1,0-1,0 1,0 0,0-1,0 1,0-1,0 1,12-44,41-160,-22 86,-3-20,26-89,-38 156,-18 68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3:35.9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1 134,'6'-3,"0"0,0-1,0 2,0-1,1 1,-1 0,1 0,0 1,-1 0,1 0,0 1,0-1,0 2,6-3,363 0,-351-2,-30-10,-115-64,107 68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3:36.6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12,'14'0,"15"0,7 0,2 0,-1 0,-1 0,-3 0,-1 0,-2 0,-6-5,-7-1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3:37.1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19,'5'0,"6"0,6 0,5 0,4 0,2 0,1 0,0 0,1 0,-1 0,0 0,-5-5,-2-2,-5 1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4:14.2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0,'-17'31,"0"2,3-1,0 2,2 0,2 0,-2 14,-13 42,-71 223,60-206,45-139,-3 16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4:14.8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27,'-1'0,"1"-1,0 0,-1 0,1 0,0 1,0-1,0 0,0 0,0 0,0 1,0-1,0 0,0 0,0 0,0 1,1-1,-1 0,0 0,0 1,1-1,-1 0,1 0,-1 1,0-1,1 0,-1 1,1-1,0 1,-1-1,1 1,0-1,-1 1,1-1,0 1,-1-1,1 1,0 0,0 0,-1-1,1 1,0 0,0 0,0 0,-1 0,1 0,0 0,0 0,0 0,-1 0,1 0,0 0,0 0,0 1,-1-1,1 0,0 1,0-1,-1 0,1 1,0-1,-1 1,1-1,-1 1,1 0,0-1,-1 1,1-1,-1 1,0 0,1 0,11 20,0 0,-1 1,-2 0,0 1,-1 0,-2 1,2 9,7 21,11 45,-16-57,1-1,2 0,2-1,19 36,-34-74,0 0,1 0,-1 0,1 0,0 0,0 0,0-1,0 1,0 0,0 0,0-1,0 1,1 0,-1-1,1 1,-1-1,1 0,-1 0,1 1,0-1,0 0,0 0,-1-1,1 1,0 0,0-1,0 1,0-1,0 1,0-1,1 0,-1 0,0 0,0 0,0 0,0-1,0 1,0-1,0 1,0-1,0 0,0 1,0-1,-1 0,1 0,0-1,0 1,-1 0,1 0,-1-1,1 1,-1-1,0 0,1 1,-1-1,1-1,6-15,-1 0,-1-1,0 1,-1-1,-1 0,-1-1,0-6,0-344,-3 346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4:15.2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 0,'-23'45,"19"-38,-16 25,0 2,2 0,2 1,1 0,2 1,1 1,2 0,-5 34,3 27,4-57,3 0,1 1,3-1,1 1,2-1,5 30,-6-60,1 0,0-1,0 1,1-1,1 0,-1 1,2-2,-1 1,1 0,1-1,0 0,0 0,1-1,0 0,0 0,1-1,0 1,2 0,24 2,-20-12</inkml:trace>
  <inkml:trace contextRef="#ctx0" brushRef="#br0" timeOffset="4031.237">564 479,'-9'12,"-1"1,2 0,0 1,0 0,1 0,1 0,-4 13,5-13,-38 136,38-122,2-23,1-1,0 1,0 0,0 0,0 0,1 1,0-1,0 0,1 0,-1 1,1-1,0 1,1-1,-1 0,1 0,0 1,0-1,1 0,0 0,0 0,0 0,0 0,1-1,-1 1,1-1,1 1,-1-1,1 0,-1 0,1-1,0 1,0-1,4 3,126-1,-133-5,0 1,0-1,0 0,0 0,0 0,-1 0,1-1,0 1,0 0,0 0,0 0,0-1,0 1,0 0,0-1,0 1,-1-1,1 1,0-1,0 0,-1 1,1-1,0 0,-1 1,1-1,0 0,-1 0,1 0,-1 1,0-1,1 0,-1 0,0 0,1 0,-1 0,0 0,0 0,0 0,0 0,0 0,0 0,-4-11</inkml:trace>
  <inkml:trace contextRef="#ctx0" brushRef="#br0" timeOffset="4623.134">395 169,'8'-1,"1"1,-1-1,0-1,0 1,1-2,-1 1,-1-1,1 0,0 0,-1-1,1 0,-1-1,0 0,-1 0,1 0,-1-1,0 0,4-5,-10 11,2-3,0-1,0 1,1 0,-1 0,1 0,-1 0,1 0,0 0,0 1,0-1,1 1,-1 0,0 0,1 0,0 1,-1-1,1 1,0 0,0 0,0 0,0 0,-1 1,1 0,0 0,0 0,0 0,0 0,0 1,0-1,0 1,0 0,0 1,-1-1,1 1,2 1,2 4,-1 1,0 0,-1 0,0 1,0 0,0 0,-2 0,1 1,-1-1,0 1,0 4,34 46,-21-47</inkml:trace>
  <inkml:trace contextRef="#ctx0" brushRef="#br0" timeOffset="6372.783">1326 367,'-1'-3,"-1"-1,0 1,0 0,0-1,0 1,0 0,-1 1,1-1,-1 0,0 1,0-1,0 1,0 0,0 0,-1 0,1 0,0 1,-1-1,1 1,-1 0,0 0,1 0,-1 0,0 1,0 0,0 0,1 0,-4-2,0 1,-1 0,1 0,0 1,0 0,0 1,0-1,0 1,0 1,0-1,0 1,0 0,0 1,1-1,-1 1,1 1,0-1,0 1,0 0,0 1,1-1,0 1,0 0,0 1,0-1,1 1,0 0,0 0,1 0,-1 0,1 1,1-1,-3 7,7-7,-1 0,1 0,0 0,0 0,1-1,-1 1,1-1,1 1,-1-1,1 0,0 0,0 0,0-1,1 0,-1 1,1-2,0 1,1 0,-1-1,0 0,1 0,0-1,4 2,4 4,-9-6,0 0,-1 0,1 0,-1 0,1 1,-1 0,0 0,0 0,0 0,-1 1,1-1,-1 1,1 0,-1 0,-1 0,1 0,-1 1,1-1,-1 1,0 0,-1 0,1-1,-1 1,0 0,0 0,-1 0,1 0,-1 0,0 0,-1 0,1 1,-1-1,0-1,0 1,-1 3,-3 0,0-1,0 1,-1-1,0-1,0 1,0-1,-1 0,0 0,0-1,-1 0,1 0,-1 0,0-1,-1-1,1 1,-1-1,1-1,-1 0,0 0,0 0,0-1,0-1,0 1,0-1,0-1,0 0,0 0,0-1,1 0,-1 0,0-1,-4-3,-6-1</inkml:trace>
  <inkml:trace contextRef="#ctx0" brushRef="#br0" timeOffset="6702.975">1552 536,'-9'24,"-4"13,1 4,2 1,3-3,2-2,3-3,1-13,1-9</inkml:trace>
  <inkml:trace contextRef="#ctx0" brushRef="#br0" timeOffset="6956.823">1523 84,'-4'10,"-3"3</inkml:trace>
  <inkml:trace contextRef="#ctx0" brushRef="#br0" timeOffset="7521.132">1722 846,'0'0,"0"-1,0 1,0-1,0 0,0 1,0-1,0 1,0-1,0 1,0-1,0 1,0-1,0 1,1-1,-1 1,0 0,0-1,1 1,-1-1,0 1,1-1,-1 1,0 0,1-1,-1 1,1 0,-1 0,1-1,-1 1,1 0,-1 0,0-1,1 1,-1 0,1 0,-1 0,1 0,0 0,-1 0,1 0,-1 0,1 0,-1 0,1 0,-1 0,1 0,-1 0,1 1,-1-1,1 0,-1 0,0 0,1 1,-1-1,1 0,-1 1,1-1,-1 0,0 1,1-1,-1 1,0-1,1 0,-1 1,0-1,73-188,-28 101,-44 86,-1 1,1-1,-1 0,1 1,0-1,-1 1,1-1,0 1,-1-1,1 1,0-1,0 1,-1 0,1 0,0-1,0 1,0 0,0 0,-1 0,1 0,0 0,0 0,0 0,0 0,-1 0,1 0,0 0,0 0,0 1,0-1,-1 0,1 1,0-1,0 0,-1 1,1-1,0 1,-1 0,1-1,-1 1,1-1,0 1,-1 0,1-1,-1 1,0 0,1 0,-1-1,0 1,1 0,-1 0,0 0,0-1,1 2,16 45,-11 20,-6-55,1 1,0 0,0-1,2 1,-1-1,2 1,-1-1,2 0,1 3,-5-13,0-1,0 1,-1-1,1 1,0-1,0 1,1-1,-1 0,0 0,0 1,0-1,1 0,-1 0,1 0,-1 0,1-1,-1 1,1 0,0-1,-1 1,1-1,0 1,-1-1,1 0,0 0,-1 0,1 0,0 0,0 0,-1 0,1 0,0-1,-1 1,1-1,0 1,-1-1,1 0,-1 1,1-1,-1 0,1 0,-1 0,0 0,1-1,51-59,19-96,-62 9,-11 136</inkml:trace>
  <inkml:trace contextRef="#ctx0" brushRef="#br0" timeOffset="17607.879">2399 1298,'-13'-35,"2"-1,1 0,2-1,1 0,2 0,0-29,19-160,-14 222,5-20,0-1,1 1,1 1,1 0,2 0,0 0,1 1,9-12,-3 9,1 0,2 1,0 1,1 1,1 1,1 1,1 1,2 0,-24 18,0-1,0 1,0-1,0 1,0 0,0 0,0 0,0 0,1 0,-1 0,0 1,0-1,1 1,-1 0,1 0,-1-1,0 2,1-1,-1 0,0 0,1 1,-1-1,0 1,1 0,-1-1,0 1,0 0,0 0,0 1,0-1,0 0,0 1,0-1,0 1,-1 0,1-1,-1 1,1 0,-1 0,0 0,0 0,1 0,-1 3,4 7,-2 1,0 0,0 0,-1 0,-1 0,0 0,-1 1,-1-1,1 0,-2 0,0 0,-1 0,0 0,-1 0,0-1,-1 1,-1-1,0 0,0-1,-1 1,-3 2,-62 62,70-74,-1 0,0-1,0 1,1 0,-1-1,0 0,0 1,-1-1,1 0,0-1,0 1,0-1,-1 1,1-1,0 0,0 0,-1 0,1-1,0 1,0-1,-1 0,1 1,0-2,0 1,0 0,0-1,0 1,0-1,1 0,-2 0,4 2,-1-1,1 1,-1 0,1 0,-1 0,1-1,-1 1,1 0,-1-1,1 1,0 0,-1-1,1 1,0-1,-1 1,1-1,0 1,-1-1,1 1,0-1,0 1,-1-1,1 1,0-1,0 1,0-1,0 1,0-1,0 0,0 1,0-1,0 1,0-1,0 1,0-1,0 1,1-1,-1 1,0-1,0 0,1 1,-1 0,0-1,1 1,-1-1,0 1,1-1,-1 1,0 0,1-1,-1 1,1 0,-1-1,1 1,-1 0,1 0,-1-1,1 1,-1 0,1 0,-1 0,1 0,0 0,-1 0,38-2,-26 7,-1 1,-1 0,1 1,-1 0,0 1,-1 0,0 0,0 1,0 0,4 8,1-2,-12-12,1-1,-1 1,0-1,0 1,-1 0,1-1,-1 1,1 0,-1 0,0 0,0 0,0 1,0-1,-1 0,1 0,-1 0,0 1,0-1,0 0,0 1,0-1,-1 0,0 0,0 0,1 0,-2 1,1-1,0 0,-1-1,1 1,-1 0,0 0,0-1,0 1,0-1,-1 1,1-1,0 0,-1 0,-1 0,-2 4,0-1,-1 0,0 0,0 0,0-1,-1 0,1-1,-1 0,0 0,0 0,0-1,0-1,0 1,-1-1,1-1,0 1,-1-1,-5-1,-7 0,1 0,0-1,-1-1,1-1,1-1,-1-1,1 0,-11-6,-138-49,160 57,0 0,1 0,0-1,0 0,0-1,0 0,1 0,0 0,0 0,1-1,0 0,0 0,1-1,-1 0,2 1,-1-1,1 0,0-1,1 1,0 0,0-1,1 0,0 1,0-1,1 0,0 1,1-4,5-6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4:38.5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0 282,'34'-26,"-2"-3,-1-1,-2-1,-1-1,-1-1,-2-2,11-20,-20 45,-12 39,-2-11,0 2,1 0,1-1,1 1,1-1,0 0,2 0,0-1,1 0,1 0,1-1,0 0,2 1,1-5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4:39.2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236 0,'-19'11,"2"1,0 0,0 1,1 1,1 0,0 1,1 1,1 1,0-1,1 2,1 0,1 0,0 1,1 0,2 1,0 0,0 0,2 2,4-15,1-1,0 1,0-1,1 0,-1 1,2-1,-1 1,1-1,-1 0,2 0,-1 0,1 0,0 0,0 0,0-1,1 0,0 1,0-1,0-1,1 1,0 0,0-1,0 0,0-1,0 1,1-1,0 0,0 0,0 0,0-1,0 0,0 0,0-1,1 0,-1 0,1 0,-1-1,1 0,-1 0,1 0,-1-1,0 0,1-1,4-1,7-4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4:39.5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85 508,'-13'24,"3"-6,0 0,1 1,1 0,0 0,2 0,0 1,1 0,1 1,1-1,0 17,3-35,0 1,0 0,1 0,-1 0,1 0,0-1,0 1,0 0,0-1,0 1,0 0,1-1,-1 1,1-1,0 0,0 0,0 0,0 0,0 0,0 0,0 0,1 0,-1-1,0 1,1-1,0 0,-1 0,1 0,0 0,0 0,-1-1,1 1,0-1,0 0,0 1,0-1,0-1,-1 1,2 0,4-1,1 0,-1-1,0 0,1 0,-1-1,0 0,-1 0,1-1,0 0,-1 0,0-1,7-5,-4 2,1 0,-1 0,-1-1,1 0,-1-1,-1 0,0-1,-1 0,0 0,0 0,-1-1,-1 0,0 0,0 0,-1-1,2-12,-5 21,0-1,0 0,0 0,0 0,-1 0,0 0,0 0,0 0,-1 0,1 0,-1 0,-1 0,1 1,-1-1,1 0,-1 1,-1-1,1 1,-1 0,1-1,-1 1,0 0,-1 1,1-1,-1 1,1-1,-1 1,0 0,0 0,-1 1,0-1,-3 1,0 1,0 0,0 1,0 0,1 0,-1 0,0 1,0 0,0 1,1 0,-1 0,1 1,-1 0,1 0,0 0,0 1,0 0,1 1,-1 0,1 0,0 0,1 0,-1 1,1 0,0 0,0 1,1-1,0 1,0 0,1 0,0 0,0 1,-1 2,-4 7</inkml:trace>
  <inkml:trace contextRef="#ctx0" brushRef="#br0" timeOffset="365.657">678 480,'-24'9,"1"1,0 1,1 2,0 0,1 1,0 1,-11 11,30-25,1 0,-1 1,1-1,-1 1,1 0,0-1,0 1,-1 0,1 0,0-1,1 1,-1 0,0 0,0 0,1 0,0 0,-1 0,1 0,0 1,0-1,0 0,0 0,0 0,0 0,1 0,-1 0,1 0,-1 0,1 0,0 0,0 0,0 0,0 0,0-1,0 1,0 0,1-1,-1 1,1-1,-1 1,1-1,-1 0,1 1,0-1,0 0,1 0,36 26,49 45,-86-70,0 1,-1-1,1 1,-1 0,1 0,-1-1,0 1,0 0,0 0,0 0,-1 1,1-1,-1 0,0 0,0 0,0 0,0 0,-1 0,1 1,-1-1,1 0,-1 0,0 0,-1 0,1-1,0 1,-1 0,1 0,-1-1,0 1,0-1,0 1,-1-1,-4 5,-1 0,1-1,-1 0,-1 0,1-1,-1 0,0 0,0-1,0-1,0 1,-1-2,1 1,-1-1,0 0,0-1,0 0,0-1,0 0,0-1,0 0,1 0,-1-1,-5-2,-26-25,29 11</inkml:trace>
  <inkml:trace contextRef="#ctx0" brushRef="#br0" timeOffset="1602.353">903 1214,'-3'-2,"0"0,1 0,-1-1,0 1,1-1,0 0,0 1,0-1,0 0,0 0,0 0,1-1,-1 1,1 0,0 0,0-1,0-1,0 2,-4-18,2-1,1 1,1-1,0 1,2-1,0 1,1 0,2-1,0 1,1 0,1 1,1-1,1 1,1 1,1-2,-9 17,14-38,1 1,2 0,2 2,1 0,3 1,0 1,25-27,94-71,-143 134,1 0,-1 0,1 0,0 0,-1 0,1 1,0-1,0 0,-1 0,1 1,0-1,0 0,0 1,0-1,0 1,0 0,0-1,0 1,0 0,0-1,0 1,1 0,-1 0,0 0,0 0,0 0,0 0,0 0,0 0,0 1,0-1,0 0,0 1,0-1,0 1,0-1,0 1,0-1,0 1,0 0,0-1,0 1,-1 0,1 0,0-1,-1 1,1 0,0 0,-1 0,1 0,-1 0,1 0,-1 0,0 0,0 0,1 0,-1 0,0 0,0 1,0-1,0 0,0 0,0 0,0 0,0 0,-1 0,1 0,0 0,-48 98,-2 8,50-103,0 1,1-1,-1 1,1-1,0 0,0 1,0-1,1 0,-1 0,1 0,0 0,1 0,-1 0,0 0,1-1,0 1,0-1,0 0,0 0,1 0,-1 0,1 0,0-1,0 0,0 0,3 2,-1-1,-1 0,1 1,-1 0,0-1,-1 2,1-1,-1 0,0 1,0 0,0 0,-1 0,1 1,-1-1,0 1,0 2,0 3,-1-1,-1 1,0 0,0 0,-1 0,0 0,-1 0,0 0,-1 0,0 0,-1 0,0 0,2-7,-1 1,0-1,0 0,0 1,0-1,-1 0,1 0,-1-1,0 1,0 0,-1-1,1 0,-1 0,1 0,-1 0,0 0,0-1,0 0,-1 0,1 0,0 0,-1-1,0 1,1-1,-1 0,1-1,-1 1,-4-1,-15-4,1-1,0-1,1-1,-1-1,1 0,1-2,0-1,0-1,1 0,1-2,0 0,0-1,2-1,-1-1,4 5,0-1,1 0,1-1,0 0,0-1,2 0,0-1,1 0,-4-8,12 21,0 0,0 0,0 0,0 0,0 0,1 0,-1 0,1 0,0 0,0-1,0 1,0 0,0 0,1 0,0 0,-1 0,1 0,0 0,2-3,6-7</inkml:trace>
  <inkml:trace contextRef="#ctx0" brushRef="#br0" timeOffset="2203.678">1524 0,'29'73,"149"258,-166-309,-1 1,-1 0,-1 0,-1 1,-1 0,-1 0,-1 1,-1 0,-1 0,-2 0,0 0,-2 0,0 0,-2 0,-1 0,-1-1,-1 1,-1-1,-1-1,-1 1,-4 5,-2-9,-1 0,-2 0,1-2,-2 0,-1-1,0-1,-1-1,0 0,-1-2,-1-1,0 0,-1-2,0-1,-8 2,-23 4,31-11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1:00.6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31,'38'0,"33"-5,13-2,-3 1,-10 1,-13 1,-11 2,-9 1,-6 1,-8 0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4:37.1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1 254,'5'0,"6"0,6 0,5 0,4 0,2 0,0 0,2 0,-1 0,0 0,1 0,-2 0,1-4,-1-3,0 1,1 1,-11 6,-7 3</inkml:trace>
  <inkml:trace contextRef="#ctx0" brushRef="#br0" timeOffset="333.028">255 1,'0'14,"0"10,0 5,0 3,0 0,0 1,-5-2,-2-1,1 0,1-1,2-1,0 0,2 0,-4-5,-1-1,0-5</inkml:trace>
  <inkml:trace contextRef="#ctx0" brushRef="#br0" timeOffset="936.187">622 198,'11'2,"0"-1,0 0,0 0,1-1,-1-1,0 1,0-2,0 0,0 0,0-1,0-1,0 1,-1-2,0 1,0-2,0 1,0-1,-1-1,0 1,-1-2,6-5,-12 11,-2 1,1 0,-1 0,1 0,-1 0,0 0,1 1,0-1,-1 0,1 0,-1 0,1 0,0 1,0-1,0 0,-1 1,1-1,0 0,0 1,0-1,0 1,0 0,0-1,0 1,0 0,0-1,0 1,0 0,0 0,0 0,0 0,0 0,0 0,0 0,0 0,0 1,0-1,0 0,0 0,0 1,0-1,0 1,0-1,0 1,0-1,0 1,0 0,-1 0,1-1,0 1,-1 0,1 0,0 0,-1-1,1 1,30 159,-20-70,-4-39,-1 0,-2 0,-3 0,-4 40,2-78,-1 0,0 1,0-1,-1 0,-1 0,0-1,-1 1,-1-1,0 0,0 0,-1-1,0 0,-1 0,-7 7,11-15,-1 0,0 0,1 0,-1 0,-1-1,1 0,0 0,0 0,-1 0,1-1,-1 0,0 0,1-1,-1 0,0 0,1 0,-1 0,1-1,-1 0,0 0,1 0,0-1,-1 0,1 0,0-1,0 1,0-1,0 0,1 0,-1-1,1 1,-1-1,1 0,1 0,-1 0,0-1,1 0,0 1,-2-6,-1-12,3 1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59:59.67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0 173,'56'5,"0"-2,1-3,51-6,134-24,178 18,-123-6,60-10,58 1,-134 1,98-5,195 32,-332 24,24 7,50-50,-210 8,0 5,79 6,-45 1,-66-1,196-13,-150 0,1 5,118 8,-82 1,122 23,144 33,-46-27,37-62,131 32,-322-28,259 26,-409-9,-70 10,0-1,0 2,-1-1,1 0,0 1,0-1,0 1,-1 0,1 0,0 0,-1 0,1 0,-1 1,1-1,-1 1,1 0,-1 0,0 0,0 0,0 0,1 2,-2-4,13 14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0:07.97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1 199,'390'-46,"-335"40,0 3,0 2,0 3,0 2,26 6,57 1,1-5,53-9,-27 1,-80 2,241-11,-229 0,1 5,0 4,0 4,30 8,120 6,183-13,-232-4,264-27,47 0,82-2,254 30,-423-27,141 15,-266-3,35 12,181-24,281 27,-360 29,-83-4,130-22,-457-3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0:09.08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0 170,'380'-47,"-204"21,-57 8,1 5,36 4,112-5,-144 5,0 5,30 7,459 40,21-21,-249-5,68-18,92-27,544 27,-581-25,203-5,582 32,-685-30,-400 41,-182-6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0:10.06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30,'128'-10,"1"5,125 13,77-18,-106-2,835 12,-876 11,-140-4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0:17.6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402 207,'61'-24,"1"2,1 2,1 4,1 2,0 3,14 1,-76 9,1 0,-1 1,0-1,0 1,0-1,1 1,-1 0,0 0,0 1,1-1,-1 1,0-1,0 1,0 0,0 0,0 0,0 1,0-1,0 1,0 0,-1 0,1 0,-1 0,1 0,-1 0,0 0,0 1,0 0,0-1,0 1,0 0,-1 0,1 0,-1 0,0 0,0 0,0 0,0 0,-1 0,1 0,-1 1,0-1,0 0,0 0,0 1,-1 2,-100 225,95-204,2-11,0 0,1 0,1 1,0-1,1 1,1-1,1 12,5 8,0 0,3-1,1 0,1 0,3 2,-5-25,-17-27,1 6,0 1,0 0,0 1,-1-1,0 2,0-1,-1 1,0 0,0 1,0 0,0 0,-1 1,0 0,0 1,0 0,-1 1,1 0,-1 0,1 1,-1 0,1 1,-1 1,1-1,-9 3,-14 9,1 2,0 1,1 2,1 1,0 1,2 1,0 2,1 1,-13 16,-11 21,51-54</inkml:trace>
  <inkml:trace contextRef="#ctx0" brushRef="#br0" timeOffset="522.314">543 348,'67'8,"0"-3,0-3,1-3,30-6,11-11,-107 17,-1 0,1 0,-1 0,1 1,-1-1,1 1,0-1,-1 1,1 0,0-1,0 1,-1 0,1 0,0 0,0 0,-1 1,1-1,0 0,-1 1,1-1,0 1,-1 0,1 0,-1-1,1 1,-1 0,1 0,-1 0,0 0,1 1,-1-1,0 0,0 0,0 1,0-1,0 1,0-1,0 1,-1-1,1 1,-1 0,1-1,-1 1,1 0,-1-1,0 1,0 0,0 0,0-1,0 3,-14 80,4 26,15-91</inkml:trace>
  <inkml:trace contextRef="#ctx0" brushRef="#br0" timeOffset="771.603">1390 546,'-10'33,"-3"17,1-1</inkml:trace>
  <inkml:trace contextRef="#ctx0" brushRef="#br0" timeOffset="937.871">1446 151,'-5'-5,"-1"-1</inkml:trace>
  <inkml:trace contextRef="#ctx0" brushRef="#br0" timeOffset="1331.357">1559 630,'19'-15,"-1"0,-1-1,0-1,-1 0,-1-1,9-15,4-3,-28 35,0 0,0 0,0 0,0 0,1 0,-1 0,0 0,1 0,-1 1,0-1,1 0,-1 0,1 0,0 0,-1 1,1-1,-1 0,1 1,0-1,0 0,-1 1,1-1,0 1,0-1,0 1,0 0,0-1,0 1,0 0,0-1,-1 1,1 0,0 0,0 0,0 0,0 0,0 0,0 0,0 0,0 1,0-1,0 0,0 0,0 1,0-1,0 1,-1-1,1 1,0-1,0 1,0-1,-1 1,1 0,0-1,-1 1,1 0,-1 0,1 0,-1-1,1 1,-1 0,1 0,-1 0,0 0,1 0,-1 0,5 39,16 55,-19-93,-1 1,0-1,1 1,0-1,0 0,-1 1,1-1,1 0,-1 0,0 0,0-1,1 1,-1-1,1 1,-1-1,1 0,0 0,-1 0,1 0,0 0,0-1,0 1,0-1,-1 0,1 0,0 0,0 0,0 0,0-1,0 1,1-1,2-2,1 1,0-2,-1 1,0-1,0 1,0-2,0 1,-1-1,0 0,0 0,0 0,0-1,-1 1,0-1,0 0,0-1,-1 1,0 0,0-1,0-4,37-54,-27 50</inkml:trace>
  <inkml:trace contextRef="#ctx0" brushRef="#br0" timeOffset="4484.192">2434 489,'-1'-2,"0"-1,-1 1,1-1,-1 1,1 0,-1 0,0 0,0 0,0 0,0 0,0 0,0 0,0 1,-1-1,1 1,0 0,-1 0,0 0,1 0,-1 0,1 0,-1 1,0-1,0 1,1 0,-1 0,0 0,0 0,1 0,-1 1,0-1,1 1,-1 0,0 0,1-1,-1 2,1-1,-1 0,1 1,-1-1,-87 72,83-65,0 0,0 1,1-1,0 1,0 1,1-1,0 1,1 0,0 0,1 0,0 0,0 1,1-1,1 1,-1 0,2-1,0 7,0-14,0 1,1-1,0 0,0 1,0-1,0 0,0 0,1 0,-1 0,1 0,0 0,0 0,0 0,0 0,0-1,1 0,-1 1,1-1,0 0,-1 0,1 0,0 0,0-1,0 1,1-1,-1 0,0 0,0 0,1 0,-1-1,0 1,1-1,-1 0,1 0,-1 0,1 0,-1 0,0-1,1 0,-1 0,0 0,1 0,-1 0,1-1,17-7,-1-1,-1-1,0-1,-1 0,0-2,0 0,-2 0,0-2,0 0,-2-1,0 0,-1-1,10-19,-17 28,10-13,-1-1,-2 0,0 0,-1-2,-2 1,0-1,-2-1,0 0,-2 0,1-13,-7 38,2-14,0 1,-1-1,0 0,-1 1,-1-1,0 0,-2 1,1-1,-2 1,1-1,-2 1,0 1,-1-1,3 11,-1-1,0 1,1 0,-1 0,0 1,-1-1,1 1,0 0,-1 0,1 1,-1-1,1 1,-1 0,0 0,0 0,0 1,1 0,-1 0,0 0,0 0,0 1,1 0,-1 0,0 0,1 1,-1-1,1 1,-1 0,1 0,0 1,0-1,0 1,0 0,1 0,-1 0,1 1,-1-1,1 1,0 0,1 0,-3 3,-2 2,1 0,0 0,1 0,0 0,0 1,1 0,0 0,1 0,0 1,0-1,1 1,1-1,0 1,0 0,1 0,0-1,1 1,0 0,1-1,0 1,1-1,0 1,1-1,0 0,0 0,1-1,3 5,16 22,0-2,3 0,1-2,1-1,2-1,1-2,11 7,-1-6,-22-19</inkml:trace>
  <inkml:trace contextRef="#ctx0" brushRef="#br0" timeOffset="8402.824">3535 940,'-3'-1,"0"-1,0 0,0 0,0 0,1 0,-1 0,1-1,0 1,-1-1,1 1,0-1,0 0,1 0,-1 0,1 0,-1 0,1 0,0-1,0 1,0-1,-5-25,1-1,2 1,1-1,1 0,2 0,1 1,1-1,1 1,2-1,1 1,2-2,-8 24,75-232,-56 200,2 0,1 2,2 1,1 0,2 2,6-3,-34 35,0 1,1 0,-1 0,1 0,-1-1,1 1,-1 0,1 0,0 0,-1 0,1 0,0 0,0 0,0 0,0 0,0 1,0-1,0 0,0 1,0-1,1 0,-1 1,0 0,0-1,0 1,1 0,-1-1,0 1,0 0,1 0,-1 0,0 0,0 0,1 0,-1 0,0 1,1-1,-1 0,0 1,0-1,0 1,0-1,1 1,-1 0,0-1,0 1,0 0,0 0,0 0,-1 0,2 1,-1 4,0-1,-1 1,1 0,-1 0,0 0,-1 0,0 0,0 0,0 0,-1 0,1 0,-1-1,-1 1,1-1,-2 2,1-2,1 1,0-1,0 0,0 1,0-1,1 1,0-1,0 1,0 0,1-1,0 1,0 0,0-1,1 1,1 5,1-7,0 0,0 0,0 0,1-1,-1 1,1-1,0 0,0 0,0 0,0 0,1-1,-1 0,1 0,-1 0,1 0,0-1,0 0,1 0,22 10,-22-8,0 0,0 1,-1-1,0 1,1 0,-1 1,-1-1,1 1,-1 0,0 0,0 1,0-1,-1 1,1 0,-2 0,1 0,0 0,-1 0,-1 1,1-1,-1 1,0-1,0 1,-1-1,1 1,-2 0,1-1,-1 1,0-1,0 1,-1-1,0 1,0-1,0 0,-1 0,0 0,0 0,0 0,-1-1,0 1,0-1,-1 0,1-1,-1 1,0-1,-4 3,4-4,-1 1,1-1,-1-1,0 1,0-1,-1 0,1 0,0-1,0 0,-1 0,1-1,-1 1,1-1,-1-1,1 1,-1-1,1 0,0-1,0 1,-4-3,-118-56,-14-50,131 97,1 0,0 0,1-1,1 0,0-1,1 0,0 0,1-1,1 0,-1-3</inkml:trace>
  <inkml:trace contextRef="#ctx0" brushRef="#br0" timeOffset="9391.646">3873 235,'0'-5,"-5"-1,-6 0,-6 1,0 7,-3 2,-1 1,1 4,10 0,7 0</inkml:trace>
  <inkml:trace contextRef="#ctx0" brushRef="#br0" timeOffset="11368.211">6 969,'-6'-5,"21"18,20 3,0-2,1-1,1-2,0-1,0-3,1 0,-1-3,12 0,-20-1,152 11,1-8,48-9,349-25,796-68,-554 59,-423 27,-340 21,-57 0,-13-7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1:03.3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1553 270,'-8'2,"1"1,-1-1,1 1,0 1,0-1,0 1,0 1,1-1,0 1,0 0,0 0,0 1,1 0,0 0,0 0,1 1,0-1,0 1,0 0,-1 4,-6 7,-241 304,39-102,113-117,98-102,1 1,-1-1,1 0,0 1,0-1,0 1,0 0,0-1,0 1,0 0,0-1,0 1,1 0,-1 0,1 0,-1-1,1 1,0 0,0 0,0 0,0 0,0 0,0 0,1 0,-1 0,0-1,1 1,0 0,-1 0,1-1,0 1,0 0,0-1,0 1,0 0,0-1,1 0,-1 1,0-1,1 0,-1 1,1-1,0 0,81 47,-67-41,182 106,-25 35,-18-7,-79-64,-47-52,2 0,1-3,0 0,25 10,-51-30,0-1,0-1,0 1,0-1,0 0,0 0,0-1,0 1,-1-1,1-1,0 1,0-1,-1 0,1 0,-1-1,1 1,-1-1,0-1,0 1,-1-1,1 1,-1-1,1-1,-1 1,0-1,-1 1,1-1,-1 0,0 0,0-1,0-1,26-27,127-138,-15 2,42-47,1-47,-115 182,-67 80,-1 0,0 0,0 0,0 0,0 0,0 0,0-1,0 1,-1 0,1 0,-1-1,1 1,-1 0,0 0,0-1,0 1,-1 0,1-1,0 1,-1 0,1 0,-1-1,0 1,0 0,0 0,0 0,0 0,0 0,0 0,-1 0,1 1,-1-1,0 0,1 1,-1-1,0 1,0 0,0-1,-85-44,79 42,-259-125,124 31,60-2,-64-35,-22-6,168 139,-1 0,1 1,-1-1,1 1,-1-1,0 1,1-1,-1 1,0 0,0 0,0 0,0 0,0 0,0 0,0 1,-1-1,1 1,0 0,0-1,0 1,-1 0,1 0,0 0,0 0,-1 1,1-1,0 1,0-1,0 1,0 0,0 0,0 0,0 0,0 0,0 0,0 1,0-1,1 0,-1 1,1 0,-1-1,1 1,-1 0,1 0,0-1,-1 3,-83 114,66-95,-13 37,32-45</inkml:trace>
  <inkml:trace contextRef="#ctx0" brushRef="#br0" timeOffset="1880.362">1327 1568,'-6'0,"0"0,1 0,-1 1,0-1,1 1,-1 1,1-1,-1 1,1 0,0 0,0 0,0 1,0 0,0 0,0 0,1 1,-1-1,1 1,0 0,0 0,1 1,-1-1,1 1,0 0,-2 4,-129 174,-5 12,-174 162,292-343,16-17</inkml:trace>
  <inkml:trace contextRef="#ctx0" brushRef="#br0" timeOffset="2669.942">1214 1625,'10'-5,"0"0,-18 6,0 1,0-1,-1 0,1 0,0-1,0 0,-1 0,1-1,0 0,0-1,0 0,0 0,0 0,0-1,0 0,1-1,0 0,-1 0,1-1,1 1,-1-1,1-1,0 1,-5-7,10 11,1-1,0 1,-1 0,1 0,-1 0,1 0,-1 0,0 0,1 0,-1 0,0 0,1 1,-1-1,0 0,0 0,0 1,0-1,0 0,0 1,0-1,0 1,0-1,0 1,0 0,0-1,-1 1,1 0,0 0,0 0,0 0,0 0,-1 0,1 0,0 0,0 0,0 1,0-1,0 0,0 1,0-1,0 1,-1-1,1 1,1-1,-1 1,0 0,0 0,0-1,0 1,0 0,0 1,23 102,-12-77,47 148,-6-34,-50-139,0-1,-1 0,1 0,0 1,0-1,0 0,0 0,0 0,0 0,0 0,1-1,-1 1,0 0,0 0,1-1,-1 1,1-1,-1 1,0-1,1 1,-1-1,1 0,-1 0,1 0,-1 0,1 0,-1 0,0 0,1 0,-1-1,1 1,-1-1,0 1,1-1,-1 1,0-1,1 0,-1 1,0-1,0 0,0 0,1 0,-1 0,0 0,0-1,36-58,61-284,-70 282,-17 49</inkml:trace>
  <inkml:trace contextRef="#ctx0" brushRef="#br0" timeOffset="19001.919">424 2612,'15'-19,"4"-6</inkml:trace>
  <inkml:trace contextRef="#ctx0" brushRef="#br0" timeOffset="20567.876">622 2386,'75'-99,"-75"99,0 0,-1 0,1 0,0 0,0 0,-1 0,1-1,0 1,-1 0,1 0,0 0,0 0,-1 0,1 0,0 0,0-1,-1 1,1 0,0 0,0 0,0-1,-1 1,1 0,0 0,0-1,0 1,0 0,-1 0,1-1,0 1,0 0,0-1,0 1,0 0,0 0,0-1,0 1,0 0,0-1,0 1,0 0,0 0,0-1,0 1,0 0,0-1,0 1,1 0,-1 0,0-1,0 1,0 0,0 0,1-1,-1 1,0 0,0 0,0 0,1-1,-1 1,-20 14,-150 149,157-154,-1 1,2 0,-1 0,2 2,-1-1,1 1,1 1,-3 6,-134 143,71-96,-32 51,95-106</inkml:trace>
  <inkml:trace contextRef="#ctx0" brushRef="#br0" timeOffset="24033.83">1412 1625,'0'340,"27"-142,2-29,-28 311,-13-351,5-94,1 0,2-1,2 2,0-1,5 33,-3-29,-3-55,2 8,2 22,3 430,-4-444,1 1,-1 0,0-1,1 1,-1 0,0-1,1 1,-1 0,0-1,0 1,0 0,0 0,0-1,0 1,0 0,0 0,0-1,0 1,0 0,0 0,0-1,-1 1,1 0,0 0,-1-1,1 1,0 0,-1-1,1 1,-1-1,1 1,-1-1,1 1,-1-1,1 1,-1-1,0 1,1-1,-1 1,0-1,1 0,-1 0,0 1,0-1,1 0,-1 0,0 0,1 0,-1 0,0 0,0 0,0 0,1 0,-1 0,0 0,1 0,-1 0,0-1,0 1,1 0,-1 0,0-1,-140-98,108 66,1-2,2-2,2 0,1-2,2-1,-11-24,35 63,0 0,0-1,0 1,0-1,1 1,-1-1,0 0,1 1,-1-1,1 0,-1 1,1-1,0 0,0 0,0 1,0-1,0 0,0 0,0 1,0-1,1 0,-1 0,1 1,-1-1,1 1,0-1,0 0,0 1,0-1,0 1,0 0,0-1,0 1,0 0,1-1,-1 1,0 0,1 0,-1 0,1 0,-1 1,1-1,0 0,-1 1,1-1,0 1,-1-1,1 1,0 0,0 0,-1 0,2 0,313-55,-46 8,-22 2,-262 64,-111 64,-190 167,245-204,48-32</inkml:trace>
  <inkml:trace contextRef="#ctx0" brushRef="#br0" timeOffset="28821.77">1666 2697,'-2'-2,"0"1,0-1,0 1,0-1,1 1,-1-1,1 0,-1 0,1 0,0 0,-1 0,1 0,0-1,0 1,1 0,-1 0,0-1,1 1,0-1,-1 1,1 0,0-1,0 1,0-1,1-1,0-10,1 1,1-1,0 1,1-1,1 1,0 1,0-1,1 1,1-1,0 2,1-1,0 1,0 0,8-6,-14 15,-1 0,1 0,0 0,-1 1,1-1,0 0,0 1,0 0,0-1,0 1,1 0,-1 0,0 0,0 0,1 1,-1-1,0 1,1-1,-1 1,1 0,-1 0,1 0,-1 0,0 0,1 1,-1-1,1 1,-1-1,0 1,0 0,1 0,-1 0,0 0,0 0,0 1,0-1,0 1,0-1,0 1,-1 0,1 0,-1 0,1-1,-1 2,0-1,1 0,-1 0,0 0,0 0,-1 1,1-1,0 0,-1 3,8 133,-8-139,0 0,0 0,1 0,-1 0,0 0,1 1,-1-1,1 0,-1 0,1 1,-1-1,1 0,0 1,-1-1,1 1,0-1,-1 0,1 1,0 0,0-1,0 1,-1-1,1 1,0 0,0 0,0-1,0 1,0 0,0 0,-1 0,1 0,0 0,0 0,0 0,0 0,0 1,0-1,-1 0,1 0,0 1,0-1,0 1,0-1,-1 1,1-1,0 1,-1-1,1 1,0-1,-1 1,1 0,-1-1,1 1,-1 0,1 0,-1 0,1-1,-1 1,0 0,1 0,-1 0,13-24,-5 5,1 1,0 0,2 0,0 1,1 1,0 0,1 0,10-7,-21 21,-1 0,1 0,0 1,-1-1,1 0,0 1,0-1,0 1,-1 0,1-1,0 1,0 0,0 0,0 0,0 1,-1-1,1 0,0 1,0-1,0 1,-1 0,1-1,0 1,-1 0,1 0,0 0,-1 0,0 0,1 0,-1 1,1-1,-1 1,0-1,0 0,0 1,0 0,0-1,0 1,0 0,-1-1,1 1,-1 0,1 0,-1 0,0-1,1 1,-1 0,0 0,0 0,0 0,-1 0,1-1,0 1,-1 0,1 0,-1 0,1-1,-1 1,0 0,0-1,0 1,-22 135,31-125,-2-16</inkml:trace>
  <inkml:trace contextRef="#ctx0" brushRef="#br0" timeOffset="29442.702">2484 2330,'-45'26,"1"3,1 1,1 2,-17 20,15 6,43-57,0 0,0 0,1 0,-1 0,0 1,1-1,-1 0,1 1,-1-1,1 0,-1 1,1-1,0 0,0 1,0-1,0 1,0-1,0 0,0 1,0-1,1 0,-1 1,1-1,-1 0,1 1,-1-1,1 0,-1 0,1 1,0-1,0 0,0 0,0 0,0 0,0 0,0 0,0 0,0 0,0-1,0 1,1 0,-1-1,0 1,1-1,-1 1,0-1,2 1,6-2,1 1,-1-2,1 1,-1-1,1 0,-1-1,0 0,0-1,0 0,-1 0,1-1,-1 0,0 0,0-1,-1 0,0 0,0-1,0 0,-1 0,0-1,2-2,59-72,-66 80,0 0,0 0,1 0,-1 1,0-1,1 0,0 0,-1 1,1-1,0 1,0 0,0 0,0-1,0 1,0 0,0 1,0-1,0 0,0 0,1 1,-1 0,0-1,0 1,1 0,-1 0,0 0,0 0,1 1,-1-1,0 0,0 1,1 0,-1 0,0-1,0 1,0 0,0 1,0-1,0 0,-1 0,1 1,0-1,0 1,-1 0,1 0,-1-1,0 1,0 0,1 0,-1 0,0 0,-1 0,1 0,0 1,8 16,0 0,-2 1,0 0,-2 0,0 0,-1 1,-1-1,-1 1,0 7,-2 245,0-261,-1 0,0 0,-1 0,-1 0,0-1,0 1,-1 0,0-1,-1 0,-1 0,-3 5,7-12,0 0,-1-1,0 1,0-1,0 1,0-1,0 0,-1 0,0 0,1-1,-1 1,0-1,0 0,0 0,-1 0,1-1,0 1,-1-1,1 0,-1 0,1-1,-1 0,1 1,-1-1,0-1,1 1,-1-1,1 1,-1-1,1-1,-2 0,-1-1,-1-1,1 0,0-1,0 1,1-2,-1 1,1-1,0 1,0-2,1 1,0-1,0 0,1 0,0 0,0 0,0-1,1 0,0 1,1-1,-1 0,2-1,-1 1,1 0,0-1,1 1,0 0,0-1,1 1,0 0,1 0,-1-1,2 1,-1 0,1 0,0 1,1-1,0 1,0 0,0-1,1 2,0-1,1 1,-1-1,1 1,1 0,3-3,1 0,0 0,1 1,0 1,0 0,0 1,1 0,0 0,0 2,3-1,-4 0,7-2</inkml:trace>
  <inkml:trace contextRef="#ctx0" brushRef="#br0" timeOffset="33956.074">29 1709,'42'161,"0"102,-35-98,-7-166,0 1,0-1,0 1,0-1,0 1,0-1,0 1,0-1,0 1,1 0,-1-1,0 1,0-1,1 1,-1-1,0 1,1 0,-1-1,0 1,1 0,-1-1,0 1,1 0,-1-1,1 1,-1 0,1 0,-1 0,0 0,1-1,-1 1,1 0,-1 0,1 0,-1 0,1 0,-1 0,1 0,-1 0,1 0,-1 0,1 0,-1 1,1-1,-1 0,1 0,-1 0,1 1,-1-1,0 0,1 0,-1 1,1-1,-1 0,0 1,1-1,-1 0,0 1,0-1,1 1,-1-1,0 1,0-1,1 0,-1 1,0-1,16-39,-10 15</inkml:trace>
  <inkml:trace contextRef="#ctx0" brushRef="#br0" timeOffset="68470.961">1 1738,'0'-14,"162"156,-12-26,-136-109,-12-5,1 1,-1-1,1 0,0 0,0 0,0 0,0 0,0-1,0 1,0-1,1 0,-1 0,0 0,1 0,-1-1,1 1,-1-1,1 0,-1 0,0 0,1 0,-1-1,1 0,-1 1,1-1,-1 0,0-1,0 1,0 0,1-1,-1 0,-1 0,1 0,0 0,0 0,-1-1,3-1,-2-10,0 0,0 1,-2-1,1 0,-2 0,0 0,0 0,-2 0,0 0,0 0,-1 1,-1-1,0 0,-96-269,69 167,18 74,7 25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2:25.6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156 0,'-5'5,"-6"1,-6 5,-5 1,1 2,0-1,3 3,0-2,3 2,8-8,7-3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2:26.1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129 1,'-9'0,"-9"5,-5 1,0 5,1 0,3 3,5 0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2:27.5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1,'0'9,"0"9,0 5,0 4,0 2,0 1,0 0,0 0,0-5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1:01.7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1 384,'43'-18,"1"3,1 1,1 2,0 2,0 2,1 2,12 2,289-22,15 15,-106-4,119-14,80-28,-174 29,0 0,1 0,111-2,431 31,-411-31,39 31,-380-12,-55 5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2:27.8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1,'0'14,"0"10,5 0,2-3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2:28.0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0,'-4'24,"2"8,2-2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2:28.3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0,'-5'34,"-1"11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2:31.8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1148,'-2'-1,"0"-1,0 1,0-1,1 1,-1-1,0 1,1-1,-1 0,1 0,0 0,-1 0,1 0,0 0,0 0,0-1,1 1,-1 0,0 0,1-1,0 1,-1 0,1-1,-3-8,-7-28,2 0,2-1,1 1,2-1,2 0,1 0,4-18,-1-44,-1 54,2 0,2 1,2-1,2 2,7-16,48-107,-59 153,1 1,0 0,1 1,1 0,0 0,1 1,0 1,1-1,1 1,0 1,0 0,10-6,-20 16,-1 0,1 0,-1 0,1 0,0 1,-1-1,1 0,0 1,-1-1,1 1,0-1,0 1,-1 0,1 0,0 0,0 0,0 0,-1 0,1 1,0-1,0 0,-1 1,1-1,0 1,-1 0,1 0,0 0,-1-1,1 1,-1 1,1-1,-1 0,0 0,0 0,1 1,-1-1,0 1,0-1,0 1,0-1,19 74,-23-52,-1 0,-1 0,0-1,-2 1,-1-1,-1-1,-8 16,16-35,0 1,-1 0,1-1,0 1,0 0,1-1,-1 1,1 0,-1 0,1 0,0 0,0-1,0 1,0 0,1 0,-1 0,1 0,0-1,0 1,0 0,0 0,0-1,0 1,1-1,-1 1,1-1,0 0,0 0,0 0,0 0,0 0,0 0,0 0,1 0,-1-1,1 0,-1 1,1-1,-1 0,3 1,0-1,0 1,0 0,0 1,0-1,-1 1,1 0,-1 0,0 0,1 0,-2 1,1 0,0 0,-1 0,0 0,0 1,0-1,0 1,-1 0,1 0,-1-1,-1 2,1-1,-1 0,1 0,-2 0,1 5,0 1,-1 1,0-1,-1 1,-1-1,0 1,0-1,-1 0,0 0,-1 0,-1 0,0 0,0-1,-1 0,0 0,0-1,-1 0,-8 8,4-11,0-1,0 0,-1-1,1 0,-1-1,0 0,0-1,-1-1,1 0,0 0,0-1,-1-1,1 0,0 0,0-1,0-1,-1-1,-9-4,0-2,1-1,0-1,1 0,0-2,1 0,1-1,0-1,1-1,1 0,0-1,1-1,0-2,4 8,-65-73,66 73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2:32.8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488 76,'-87'22,"-139"-14,143-10,10-9,55 5</inkml:trace>
  <inkml:trace contextRef="#ctx0" brushRef="#br0" timeOffset="3332.104">488 76,'-108'-46,"86"36,20 9,0-1,0 0,0 0,0 1,0-1,0 1,0 0,-1 0,1-1,-1 2,1-1,-1 0,1 0,-1 1,1-1,-1 1,0 0,1 0,-1 0,1 0,-1 0,0 1,1-1,-1 1,1 0,-1-1,1 1,-1 0,1 1,0-1,-1 0,1 1,0-1,0 1,0 0,0-1,0 1,-1 2,-16 100,-6 41,21-119,21-31,175-165,-177 159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2:26.5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 1,'-14'14,"-10"6,-1 3,0-2,3-5</inkml:trace>
  <inkml:trace contextRef="#ctx0" brushRef="#br0" timeOffset="8241.111">365 453,'-4'-2,"0"0,-1 0,1 0,0-1,0 0,0 0,1 0,-1 0,1 0,-1-1,1 0,0 0,1 0,-1 0,1 0,-2-3,2 4,-10-17,1-2,1 1,0-2,2 1,0-1,2 0,0-1,2 0,-2-43,6 67,0 1,0-1,0 1,0-1,0 0,-1 1,1-1,0 0,0 1,0-1,-1 0,1 1,0-1,0 0,-1 1,1-1,0 0,0 0,-1 1,1-1,0 0,-1 0,1 0,-1 0,1 1,0-1,-1 0,1 0,0 0,-1 0,1 0,-1 0,1 0,0 0,-1 0,1 0,-1 0,1 0,0 0,-1 0,1 0,0-1,-1 1,1 0,0 0,-1 0,1-1,0 1,-1 0,1 0,0-1,-1 1,1 0,0-1,0 1,-1 0,1-1,0 1,0 0,0-1,0 1,0 0,-1-1,1 1,0 0,0-1,0 1,-17 30,-36 75,52-104,0 0,1 0,-1-1,1 1,-1 0,0 0,1 0,0 0,-1 0,1 0,-1 0,1 0,0 0,0 0,0 0,-1 0,1 0,0 0,0 0,1 0,-1 0,0 0,0 0,0 0,1 0,-1 0,0 0,1 0,-1 0,1 0,-1-1,1 1,-1 0,1 0,0 0,-1-1,1 1,0 0,0-1,0 1,0 0,-1-1,1 1,0-1,0 0,0 1,0-1,0 0,0 1,0-1,0 0,0 0,0 0,0 0,0 0,0 0,0 0,0 0,0 0,1-1,63-19,107-51,-172 71,1 1,0-1,0 0,0 0,0 1,0-1,0 0,0 0,0 0,0 0,0 0,0-1,0 1,-1 0,1 0,0-1,0 1,0 0,0-1,0 1,-1-1,1 1,0-1,0 1,-1-1,1 0,0 1,-1-1,1 0,0 0,-1 1,1-1,-1 0,0 0,1 0,-1 0,0 1,1-1,-1 0,0 0,0 0,0 0,0 0,0 0,0 0,0 0,0 0,0 0,0 0,0 0,-1 1,1-1,0 0,-1 0,1 0,-1 0,1 0,-1 1,1-1,-1 0,-135-58,120 48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2:51.06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322 1,'-40'43,"32"-30,-192 253,142-203,42-52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2:51.46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18,'1'-2,"0"1,0 0,0 0,0-1,0 1,0 0,0 0,1 0,-1 0,1 0,-1 1,0-1,1 0,-1 0,1 1,-1-1,1 1,0 0,-1-1,1 1,-1 0,1 0,0 0,-1 0,1 0,0 0,-1 1,1-1,-1 1,1-1,-1 1,1-1,-1 1,1 0,-1 0,1-1,-1 1,0 0,0 0,1 1,-1-1,19 14,0 1,-2 1,0 1,0 1,-2 0,0 1,-2 1,5 8,21 27,34 36,-59-78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2:50.47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453 242,'2'2,"0"-1,0 0,0 1,-1 0,1-1,0 1,-1 0,0 0,1 0,-1 0,0 0,0 0,0 0,0 0,0 0,-1 1,1-1,-1 0,1 1,-1-1,0 0,0 1,0-1,0 0,0 1,0 0,2 225,-27-87,-7 57,32-194,-1-1,0 1,0-1,0 1,1-1,-1 1,1-1,0 1,0 0,0-1,1 1,-1-1,1 1,0-1,0 1,0-1,0 1,1-1,-1 0,1 1,0-1,0 0,0 0,0-1,1 1,-1 0,1-1,0 1,-1-1,1 0,0 0,0 0,1 0,-1-1,0 1,0-1,1 0,-1 0,114-25,143 16,-154 10,-60-2,-34 0</inkml:trace>
  <inkml:trace contextRef="#ctx0" brushRef="#br0" timeOffset="8189.634">1 16,'2'1,"0"1,0-1,0 1,-1-1,1 1,0 0,-1 0,1 0,-1-1,0 1,0 1,0-1,0 0,0 0,0 0,0 0,-1 1,1-1,-1 0,1 1,-1-1,0 1,0-1,0 0,0 1,0 0,4 167,-4-169,0 1,0 0,0 0,0-1,0 1,0 0,0 0,1-1,-1 1,1 0,-1-1,1 1,0 0,-1-1,1 1,0-1,0 1,0-1,0 0,0 1,1-1,-1 0,0 0,1 0,-1 0,1 0,-1 0,1 0,-1 0,1 0,-1-1,1 1,0-1,-1 1,1-1,0 0,0 0,-1 1,1-1,0 0,0-1,-1 1,1 0,0 0,0-1,-1 1,1-1,0 0,-1 1,1-1,-1 0,1 0,-1 0,1 0,-1 0,0 0,0 0,1-1,-1 1,0 0,1-2,59-85,-47 69,-1-1,-1-1,-1 0,-1-1,-1 0,-1 0,3-13,-9 99,-4 201,-49-40,45-204,0 0,-2 0,0-1,-1 0,-2 0,-9 14,18-31,0-1,0 0,-1 1,1-1,-1 0,1 0,-1 0,0-1,1 1,-1-1,0 1,0-1,0 0,0 0,-1 0,1-1,0 1,0-1,0 1,-1-1,1 0,0-1,0 1,-1 0,1-1,0 0,0 0,0 0,0 0,0 0,0 0,0-1,0 0,1 1,-1-1,1 0,-1 0,1-1,-1 1,1 0,0-1,0 1,0-1,1 0,-1 0,1 0,-1 0,1 0,0 0,0 0,0 0,1 0,-1 0,1 0,0-1,0 1,0 0,0 0,0-1,1 1,-1 0,1 0,0-1,1-4,0 0,0 1,0-1,1 1,1 0,-1 0,1 0,0 0,1 0,-1 1,1 0,0 0,1 0,0 1,0 0,0 0,0 0,1 1,0 0,0 0,0 0,0 1,0 0,1 1,0 0,-1 0,1 0,7 1,10-2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3:32.9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348 130,'-39'61,"-42"201,65-206,-3 0,-3-1,-1-1,-4-2,-1 0,-9 8,-16 30,51-84</inkml:trace>
  <inkml:trace contextRef="#ctx0" brushRef="#br0" timeOffset="1161.174">263 214,'0'-1,"0"0,0 0,0 0,1 0,-1 0,0 1,1-1,-1 0,0 0,1 0,-1 0,1 1,-1-1,1 0,0 0,-1 1,1-1,0 0,0 1,-1-1,1 1,0-1,0 1,0-1,0 1,-1 0,1-1,0 1,0 0,0 0,0 0,0 0,0 0,0 0,0 0,0 0,0 0,0 0,0 0,0 0,0 1,-1-1,1 0,0 1,0-1,0 1,0-1,19 43,35 215,24-79,-22-66,-57-114,0 1,1-1,-1 1,0-1,1 1,-1-1,0 1,1-1,-1 1,1 0,-1-1,1 1,-1 0,1-1,-1 1,1 0,-1-1,1 1,-1 0,1 0,0 0,-1 0,1 0,-1 0,1 0,-1 0,1 0,0 0,-1 0,1 0,-1 0,1 0,-1 0,1 1,0-1,-1 0,1 0,-1 1,1-1,-1 0,1 1,-1-1,0 0,1 1,-1-1,1 1,-1-1,0 1,1-1,-1 1,0-1,0 1,1-1,-1 1,0-1,0 1,0 0,0-1,0 1,0-1,0 1,0-1,0 1,0 0,0-1,0 1,0-1,0 1,12-44,41-160,-22 86,-3-20,26-89,-38 156,-18 68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1:02.2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46,'-5'5,"-1"-4,5-1,2-6,7-2,1-4,-5 0,-9 1,2 9,1 3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3:35.9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1 134,'6'-3,"0"0,0-1,0 2,0-1,1 1,-1 0,1 0,0 1,-1 0,1 0,0 1,0-1,0 2,6-3,363 0,-351-2,-30-10,-115-64,107 68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3:36.6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12,'14'0,"15"0,7 0,2 0,-1 0,-1 0,-3 0,-1 0,-2 0,-6-5,-7-1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3:37.1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19,'5'0,"6"0,6 0,5 0,4 0,2 0,1 0,0 0,1 0,-1 0,0 0,-5-5,-2-2,-5 1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4:14.2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0,'-17'31,"0"2,3-1,0 2,2 0,2 0,-2 14,-13 42,-71 223,60-206,45-139,-3 16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4:14.8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27,'-1'0,"1"-1,0 0,-1 0,1 0,0 1,0-1,0 0,0 0,0 0,0 1,0-1,0 0,0 0,0 0,0 1,1-1,-1 0,0 0,0 1,1-1,-1 0,1 0,-1 1,0-1,1 0,-1 1,1-1,0 1,-1-1,1 1,0-1,-1 1,1-1,0 1,-1-1,1 1,0 0,0 0,-1-1,1 1,0 0,0 0,0 0,-1 0,1 0,0 0,0 0,0 0,-1 0,1 0,0 0,0 0,0 1,-1-1,1 0,0 1,0-1,-1 0,1 1,0-1,-1 1,1-1,-1 1,1 0,0-1,-1 1,1-1,-1 1,0 0,1 0,11 20,0 0,-1 1,-2 0,0 1,-1 0,-2 1,2 9,7 21,11 45,-16-57,1-1,2 0,2-1,19 36,-34-74,0 0,1 0,-1 0,1 0,0 0,0 0,0-1,0 1,0 0,0 0,0-1,0 1,1 0,-1-1,1 1,-1-1,1 0,-1 0,1 1,0-1,0 0,0 0,-1-1,1 1,0 0,0-1,0 1,0-1,0 1,0-1,1 0,-1 0,0 0,0 0,0 0,0-1,0 1,0-1,0 1,0-1,0 0,0 1,0-1,-1 0,1 0,0-1,0 1,-1 0,1 0,-1-1,1 1,-1-1,0 0,1 1,-1-1,1-1,6-15,-1 0,-1-1,0 1,-1-1,-1 0,-1-1,0-6,0-344,-3 346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4:15.2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 0,'-23'45,"19"-38,-16 25,0 2,2 0,2 1,1 0,2 1,1 1,2 0,-5 34,3 27,4-57,3 0,1 1,3-1,1 1,2-1,5 30,-6-60,1 0,0-1,0 1,1-1,1 0,-1 1,2-2,-1 1,1 0,1-1,0 0,0 0,1-1,0 0,0 0,1-1,0 1,2 0,24 2,-20-12</inkml:trace>
  <inkml:trace contextRef="#ctx0" brushRef="#br0" timeOffset="4031.237">564 479,'-9'12,"-1"1,2 0,0 1,0 0,1 0,1 0,-4 13,5-13,-38 136,38-122,2-23,1-1,0 1,0 0,0 0,0 0,1 1,0-1,0 0,1 0,-1 1,1-1,0 1,1-1,-1 0,1 0,0 1,0-1,1 0,0 0,0 0,0 0,0 0,1-1,-1 1,1-1,1 1,-1-1,1 0,-1 0,1-1,0 1,0-1,4 3,126-1,-133-5,0 1,0-1,0 0,0 0,0 0,-1 0,1-1,0 1,0 0,0 0,0 0,0-1,0 1,0 0,0-1,0 1,-1-1,1 1,0-1,0 0,-1 1,1-1,0 0,-1 1,1-1,0 0,-1 0,1 0,-1 1,0-1,1 0,-1 0,0 0,1 0,-1 0,0 0,0 0,0 0,0 0,0 0,0 0,-4-11</inkml:trace>
  <inkml:trace contextRef="#ctx0" brushRef="#br0" timeOffset="4623.134">395 169,'8'-1,"1"1,-1-1,0-1,0 1,1-2,-1 1,-1-1,1 0,0 0,-1-1,1 0,-1-1,0 0,-1 0,1 0,-1-1,0 0,4-5,-10 11,2-3,0-1,0 1,1 0,-1 0,1 0,-1 0,1 0,0 0,0 1,0-1,1 1,-1 0,0 0,1 0,0 1,-1-1,1 1,0 0,0 0,0 0,0 0,-1 1,1 0,0 0,0 0,0 0,0 0,0 1,0-1,0 1,0 0,0 1,-1-1,1 1,2 1,2 4,-1 1,0 0,-1 0,0 1,0 0,0 0,-2 0,1 1,-1-1,0 1,0 4,34 46,-21-47</inkml:trace>
  <inkml:trace contextRef="#ctx0" brushRef="#br0" timeOffset="6372.783">1326 367,'-1'-3,"-1"-1,0 1,0 0,0-1,0 1,0 0,-1 1,1-1,-1 0,0 1,0-1,0 1,0 0,0 0,-1 0,1 0,0 1,-1-1,1 1,-1 0,0 0,1 0,-1 0,0 1,0 0,0 0,1 0,-4-2,0 1,-1 0,1 0,0 1,0 0,0 1,0-1,0 1,0 1,0-1,0 1,0 0,0 1,1-1,-1 1,1 1,0-1,0 1,0 0,0 1,1-1,0 1,0 0,0 1,0-1,1 1,0 0,0 0,1 0,-1 0,1 1,1-1,-3 7,7-7,-1 0,1 0,0 0,0 0,1-1,-1 1,1-1,1 1,-1-1,1 0,0 0,0 0,0-1,1 0,-1 1,1-2,0 1,1 0,-1-1,0 0,1 0,0-1,4 2,4 4,-9-6,0 0,-1 0,1 0,-1 0,1 1,-1 0,0 0,0 0,0 0,-1 1,1-1,-1 1,1 0,-1 0,-1 0,1 0,-1 1,1-1,-1 1,0 0,-1 0,1-1,-1 1,0 0,0 0,-1 0,1 0,-1 0,0 0,-1 0,1 1,-1-1,0-1,0 1,-1 3,-3 0,0-1,0 1,-1-1,0-1,0 1,0-1,-1 0,0 0,0-1,-1 0,1 0,-1 0,0-1,-1-1,1 1,-1-1,1-1,-1 0,0 0,0 0,0-1,0-1,0 1,0-1,0-1,0 0,0 0,0-1,1 0,-1 0,0-1,-4-3,-6-1</inkml:trace>
  <inkml:trace contextRef="#ctx0" brushRef="#br0" timeOffset="6702.975">1552 536,'-9'24,"-4"13,1 4,2 1,3-3,2-2,3-3,1-13,1-9</inkml:trace>
  <inkml:trace contextRef="#ctx0" brushRef="#br0" timeOffset="6956.823">1523 84,'-4'10,"-3"3</inkml:trace>
  <inkml:trace contextRef="#ctx0" brushRef="#br0" timeOffset="7521.132">1722 846,'0'0,"0"-1,0 1,0-1,0 0,0 1,0-1,0 1,0-1,0 1,0-1,0 1,0-1,0 1,1-1,-1 1,0 0,0-1,1 1,-1-1,0 1,1-1,-1 1,0 0,1-1,-1 1,1 0,-1 0,1-1,-1 1,1 0,-1 0,0-1,1 1,-1 0,1 0,-1 0,1 0,0 0,-1 0,1 0,-1 0,1 0,-1 0,1 0,-1 0,1 0,-1 0,1 1,-1-1,1 0,-1 0,0 0,1 1,-1-1,1 0,-1 1,1-1,-1 0,0 1,1-1,-1 1,0-1,1 0,-1 1,0-1,73-188,-28 101,-44 86,-1 1,1-1,-1 0,1 1,0-1,-1 1,1-1,0 1,-1-1,1 1,0-1,0 1,-1 0,1 0,0-1,0 1,0 0,0 0,-1 0,1 0,0 0,0 0,0 0,0 0,-1 0,1 0,0 0,0 0,0 1,0-1,-1 0,1 1,0-1,0 0,-1 1,1-1,0 1,-1 0,1-1,-1 1,1-1,0 1,-1 0,1-1,-1 1,0 0,1 0,-1-1,0 1,1 0,-1 0,0 0,0-1,1 2,16 45,-11 20,-6-55,1 1,0 0,0-1,2 1,-1-1,2 1,-1-1,2 0,1 3,-5-13,0-1,0 1,-1-1,1 1,0-1,0 1,1-1,-1 0,0 0,0 1,0-1,1 0,-1 0,1 0,-1 0,1-1,-1 1,1 0,0-1,-1 1,1-1,0 1,-1-1,1 0,0 0,-1 0,1 0,0 0,0 0,-1 0,1 0,0-1,-1 1,1-1,0 1,-1-1,1 0,-1 1,1-1,-1 0,1 0,-1 0,0 0,1-1,51-59,19-96,-62 9,-11 136</inkml:trace>
  <inkml:trace contextRef="#ctx0" brushRef="#br0" timeOffset="17607.879">2399 1298,'-13'-35,"2"-1,1 0,2-1,1 0,2 0,0-29,19-160,-14 222,5-20,0-1,1 1,1 1,1 0,2 0,0 0,1 1,9-12,-3 9,1 0,2 1,0 1,1 1,1 1,1 1,1 1,2 0,-24 18,0-1,0 1,0-1,0 1,0 0,0 0,0 0,0 0,1 0,-1 0,0 1,0-1,1 1,-1 0,1 0,-1-1,0 2,1-1,-1 0,0 0,1 1,-1-1,0 1,1 0,-1-1,0 1,0 0,0 0,0 1,0-1,0 0,0 1,0-1,0 1,-1 0,1-1,-1 1,1 0,-1 0,0 0,0 0,1 0,-1 3,4 7,-2 1,0 0,0 0,-1 0,-1 0,0 0,-1 1,-1-1,1 0,-2 0,0 0,-1 0,0 0,-1 0,0-1,-1 1,-1-1,0 0,0-1,-1 1,-3 2,-62 62,70-74,-1 0,0-1,0 1,1 0,-1-1,0 0,0 1,-1-1,1 0,0-1,0 1,0-1,-1 1,1-1,0 0,0 0,-1 0,1-1,0 1,0-1,-1 0,1 1,0-2,0 1,0 0,0-1,0 1,0-1,1 0,-2 0,4 2,-1-1,1 1,-1 0,1 0,-1 0,1-1,-1 1,1 0,-1-1,1 1,0 0,-1-1,1 1,0-1,-1 1,1-1,0 1,-1-1,1 1,0-1,0 1,-1-1,1 1,0-1,0 1,0-1,0 1,0-1,0 0,0 1,0-1,0 1,0-1,0 1,0-1,0 1,1-1,-1 1,0-1,0 0,1 1,-1 0,0-1,1 1,-1-1,0 1,1-1,-1 1,0 0,1-1,-1 1,1 0,-1-1,1 1,-1 0,1 0,-1-1,1 1,-1 0,1 0,-1 0,1 0,0 0,-1 0,38-2,-26 7,-1 1,-1 0,1 1,-1 0,0 1,-1 0,0 0,0 1,0 0,4 8,1-2,-12-12,1-1,-1 1,0-1,0 1,-1 0,1-1,-1 1,1 0,-1 0,0 0,0 0,0 1,0-1,-1 0,1 0,-1 0,0 1,0-1,0 0,0 1,0-1,-1 0,0 0,0 0,1 0,-2 1,1-1,0 0,-1-1,1 1,-1 0,0 0,0-1,0 1,0-1,-1 1,1-1,0 0,-1 0,-1 0,-2 4,0-1,-1 0,0 0,0 0,0-1,-1 0,1-1,-1 0,0 0,0 0,0-1,0-1,0 1,-1-1,1-1,0 1,-1-1,-5-1,-7 0,1 0,0-1,-1-1,1-1,1-1,-1-1,1 0,-11-6,-138-49,160 57,0 0,1 0,0-1,0 0,0-1,0 0,1 0,0 0,0 0,1-1,0 0,0 0,1-1,-1 0,2 1,-1-1,1 0,0-1,1 1,0 0,0-1,1 0,0 1,0-1,1 0,0 1,1-4,5-6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4:38.5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0 282,'34'-26,"-2"-3,-1-1,-2-1,-1-1,-1-1,-2-2,11-20,-20 45,-12 39,-2-11,0 2,1 0,1-1,1 1,1-1,0 0,2 0,0-1,1 0,1 0,1-1,0 0,2 1,1-5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4:39.2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236 0,'-19'11,"2"1,0 0,0 1,1 1,1 0,0 1,1 1,1 1,0-1,1 2,1 0,1 0,0 1,1 0,2 1,0 0,0 0,2 2,4-15,1-1,0 1,0-1,1 0,-1 1,2-1,-1 1,1-1,-1 0,2 0,-1 0,1 0,0 0,0 0,0-1,1 0,0 1,0-1,0-1,1 1,0 0,0-1,0 0,0-1,0 1,1-1,0 0,0 0,0 0,0-1,0 0,0 0,0-1,1 0,-1 0,1 0,-1-1,1 0,-1 0,1 0,-1-1,0 0,1-1,4-1,7-4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4:39.5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85 508,'-13'24,"3"-6,0 0,1 1,1 0,0 0,2 0,0 1,1 0,1 1,1-1,0 17,3-35,0 1,0 0,1 0,-1 0,1 0,0-1,0 1,0 0,0-1,0 1,0 0,1-1,-1 1,1-1,0 0,0 0,0 0,0 0,0 0,0 0,0 0,1 0,-1-1,0 1,1-1,0 0,-1 0,1 0,0 0,0 0,-1-1,1 1,0-1,0 0,0 1,0-1,0-1,-1 1,2 0,4-1,1 0,-1-1,0 0,1 0,-1-1,0 0,-1 0,1-1,0 0,-1 0,0-1,7-5,-4 2,1 0,-1 0,-1-1,1 0,-1-1,-1 0,0-1,-1 0,0 0,0 0,-1-1,-1 0,0 0,0 0,-1-1,2-12,-5 21,0-1,0 0,0 0,0 0,-1 0,0 0,0 0,0 0,-1 0,1 0,-1 0,-1 0,1 1,-1-1,1 0,-1 1,-1-1,1 1,-1 0,1-1,-1 1,0 0,-1 1,1-1,-1 1,1-1,-1 1,0 0,0 0,-1 1,0-1,-3 1,0 1,0 0,0 1,0 0,1 0,-1 0,0 1,0 0,0 1,1 0,-1 0,1 1,-1 0,1 0,0 0,0 1,0 0,1 1,-1 0,1 0,0 0,1 0,-1 1,1 0,0 0,0 1,1-1,0 1,0 0,1 0,0 0,0 1,-1 2,-4 7</inkml:trace>
  <inkml:trace contextRef="#ctx0" brushRef="#br0" timeOffset="365.657">678 480,'-24'9,"1"1,0 1,1 2,0 0,1 1,0 1,-11 11,30-25,1 0,-1 1,1-1,-1 1,1 0,0-1,0 1,-1 0,1 0,0-1,1 1,-1 0,0 0,0 0,1 0,0 0,-1 0,1 0,0 1,0-1,0 0,0 0,0 0,0 0,1 0,-1 0,1 0,-1 0,1 0,0 0,0 0,0 0,0 0,0-1,0 1,0 0,1-1,-1 1,1-1,-1 1,1-1,-1 0,1 1,0-1,0 0,1 0,36 26,49 45,-86-70,0 1,-1-1,1 1,-1 0,1 0,-1-1,0 1,0 0,0 0,0 0,-1 1,1-1,-1 0,0 0,0 0,0 0,0 0,-1 0,1 1,-1-1,1 0,-1 0,0 0,-1 0,1-1,0 1,-1 0,1 0,-1-1,0 1,0-1,0 1,-1-1,-4 5,-1 0,1-1,-1 0,-1 0,1-1,-1 0,0 0,0-1,0-1,0 1,-1-2,1 1,-1-1,0 0,0-1,0 0,0-1,0 0,0-1,0 0,1 0,-1-1,-5-2,-26-25,29 11</inkml:trace>
  <inkml:trace contextRef="#ctx0" brushRef="#br0" timeOffset="1602.353">903 1214,'-3'-2,"0"0,1 0,-1-1,0 1,1-1,0 0,0 1,0-1,0 0,0 0,0 0,1-1,-1 1,1 0,0 0,0-1,0-1,0 2,-4-18,2-1,1 1,1-1,0 1,2-1,0 1,1 0,2-1,0 1,1 0,1 1,1-1,1 1,1 1,1-2,-9 17,14-38,1 1,2 0,2 2,1 0,3 1,0 1,25-27,94-71,-143 134,1 0,-1 0,1 0,0 0,-1 0,1 1,0-1,0 0,-1 0,1 1,0-1,0 0,0 1,0-1,0 1,0 0,0-1,0 1,0 0,0-1,0 1,1 0,-1 0,0 0,0 0,0 0,0 0,0 0,0 0,0 1,0-1,0 0,0 1,0-1,0 1,0-1,0 1,0-1,0 1,0 0,0-1,0 1,-1 0,1 0,0-1,-1 1,1 0,0 0,-1 0,1 0,-1 0,1 0,-1 0,0 0,0 0,1 0,-1 0,0 0,0 1,0-1,0 0,0 0,0 0,0 0,0 0,-1 0,1 0,0 0,-48 98,-2 8,50-103,0 1,1-1,-1 1,1-1,0 0,0 1,0-1,1 0,-1 0,1 0,0 0,1 0,-1 0,0 0,1-1,0 1,0-1,0 0,0 0,1 0,-1 0,1 0,0-1,0 0,0 0,3 2,-1-1,-1 0,1 1,-1 0,0-1,-1 2,1-1,-1 0,0 1,0 0,0 0,-1 0,1 1,-1-1,0 1,0 2,0 3,-1-1,-1 1,0 0,0 0,-1 0,0 0,-1 0,0 0,-1 0,0 0,-1 0,0 0,2-7,-1 1,0-1,0 0,0 1,0-1,-1 0,1 0,-1-1,0 1,0 0,-1-1,1 0,-1 0,1 0,-1 0,0 0,0-1,0 0,-1 0,1 0,0 0,-1-1,0 1,1-1,-1 0,1-1,-1 1,-4-1,-15-4,1-1,0-1,1-1,-1-1,1 0,1-2,0-1,0-1,1 0,1-2,0 0,0-1,2-1,-1-1,4 5,0-1,1 0,1-1,0 0,0-1,2 0,0-1,1 0,-4-8,12 21,0 0,0 0,0 0,0 0,0 0,1 0,-1 0,1 0,0 0,0-1,0 1,0 0,0 0,1 0,0 0,-1 0,1 0,0 0,2-3,6-7</inkml:trace>
  <inkml:trace contextRef="#ctx0" brushRef="#br0" timeOffset="2203.678">1524 0,'29'73,"149"258,-166-309,-1 1,-1 0,-1 0,-1 1,-1 0,-1 0,-1 1,-1 0,-1 0,-2 0,0 0,-2 0,0 0,-2 0,-1 0,-1-1,-1 1,-1-1,-1-1,-1 1,-4 5,-2-9,-1 0,-2 0,1-2,-2 0,-1-1,0-1,-1-1,0 0,-1-2,-1-1,0 0,-1-2,0-1,-8 2,-23 4,31-11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4:37.1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1 254,'5'0,"6"0,6 0,5 0,4 0,2 0,0 0,2 0,-1 0,0 0,1 0,-2 0,1-4,-1-3,0 1,1 1,-11 6,-7 3</inkml:trace>
  <inkml:trace contextRef="#ctx0" brushRef="#br0" timeOffset="333.028">255 1,'0'14,"0"10,0 5,0 3,0 0,0 1,-5-2,-2-1,1 0,1-1,2-1,0 0,2 0,-4-5,-1-1,0-5</inkml:trace>
  <inkml:trace contextRef="#ctx0" brushRef="#br0" timeOffset="936.187">622 198,'11'2,"0"-1,0 0,0 0,1-1,-1-1,0 1,0-2,0 0,0 0,0-1,0-1,0 1,-1-2,0 1,0-2,0 1,0-1,-1-1,0 1,-1-2,6-5,-12 11,-2 1,1 0,-1 0,1 0,-1 0,0 0,1 1,0-1,-1 0,1 0,-1 0,1 0,0 1,0-1,0 0,-1 1,1-1,0 0,0 1,0-1,0 1,0 0,0-1,0 1,0 0,0-1,0 1,0 0,0 0,0 0,0 0,0 0,0 0,0 0,0 0,0 1,0-1,0 0,0 0,0 1,0-1,0 1,0-1,0 1,0-1,0 1,0 0,-1 0,1-1,0 1,-1 0,1 0,0 0,-1-1,1 1,30 159,-20-70,-4-39,-1 0,-2 0,-3 0,-4 40,2-78,-1 0,0 1,0-1,-1 0,-1 0,0-1,-1 1,-1-1,0 0,0 0,-1-1,0 0,-1 0,-7 7,11-15,-1 0,0 0,1 0,-1 0,-1-1,1 0,0 0,0 0,-1 0,1-1,-1 0,0 0,1-1,-1 0,0 0,1 0,-1 0,1-1,-1 0,0 0,1 0,0-1,-1 0,1 0,0-1,0 1,0-1,0 0,1 0,-1-1,1 1,-1-1,1 0,1 0,-1 0,0-1,1 0,0 1,-2-6,-1-12,3 1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1:09.4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 13,'-5'0,"-2"-5,-3-1,-2 4,3 9,2-3,2-2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4:49.9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850 1,'-67'-1,"-149"13,176-4,16-4,1 1,-1 0,2 2,-1 1,1 1,0 0,-4 4,24-12,-1 0,1 0,0 0,0 0,0 0,-1 0,1 1,1-1,-1 1,0-1,0 1,0 0,1 0,-1-1,1 1,0 0,-1 0,1 1,0-1,0 0,0 0,1 1,-1-1,0 0,1 1,0-1,-1 0,1 1,0-1,0 1,0-1,1 1,-1-1,0 0,1 1,0-1,0 0,-1 1,1-1,1 0,-1 0,0 0,0 0,1 0,-1 0,1 0,0-1,-1 1,1 0,0-1,0 1,0-1,0 0,0 0,0 0,3 1,140 31,27-12,-170-21,0 1,-1-1,1 1,0-1,-1 1,1 0,0-1,-1 1,1 0,-1 0,0 0,1 1,-1-1,0 0,1 0,-1 1,0-1,0 0,0 1,0-1,0 1,-1 0,1-1,0 1,-1 0,1-1,-1 1,0 0,1 0,-1-1,0 1,0 0,0 0,0-1,-1 1,1 0,0 0,-1-1,1 1,-1 0,0-1,1 1,-1-1,0 1,0-1,0 1,0-1,0 1,0-1,-1 0,1 0,0 1,-1-1,-1 1,-112 70,74-51,-138 63,119-58,2 2,0 2,2 3,0 3,53-35,1 0,-1 0,1 0,-1 0,1 1,-1-1,1 1,0-1,0 1,0 0,0 0,0 0,0 0,0 0,1 1,-1-1,1 1,0-1,0 1,-1-1,2 1,-1-1,0 1,0 0,1-1,0 1,-1 0,1 0,0 0,0-1,1 1,-1 0,0 0,1-1,0 1,0 0,0-1,0 1,0-1,1 3,8 0,0-1,1 0,-1 0,1-1,0 0,0-1,0 0,0-1,0 0,1-1,-1 0,8-2,-6 2,320-20,-181 8,-128 12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4:50.3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46,'-17'110,"-5"-1,-5-1,-20 49,1-37,42-104,8-19</inkml:trace>
  <inkml:trace contextRef="#ctx0" brushRef="#br0" timeOffset="366.27">114 46,'13'-5,"1"1,0 0,0 2,0-1,0 2,1 0,-1 0,1 1,-1 1,0 1,0 0,1 1,-1 0,72 7,-74-10,-1 0,1 0,0-1,0 0,0-1,-1-1,1 0,-1 0,1-1,-1-1,0 0,-1 0,11-7,-17 10,-2 4</inkml:trace>
  <inkml:trace contextRef="#ctx0" brushRef="#br0" timeOffset="627.725">0 328,'20'10,"20"3,8-1,1-2,-8-8,-6-4,-4-2,-3 0,-1 0,-5 2</inkml:trace>
  <inkml:trace contextRef="#ctx0" brushRef="#br0" timeOffset="4228.108">650 498,'-10'12,"0"1,0 0,1 1,1 0,0 0,1 0,1 1,-1 3,-25 51,15-40,-1-1,-1-1,-2-1,0-1,-2 0,-1-2,-3 2,13-15</inkml:trace>
  <inkml:trace contextRef="#ctx0" brushRef="#br0" timeOffset="4602.287">396 498,'40'45,"-2"1,-2 2,-2 1,23 46,-50-81,1-1,1 0,0 0,1 0,1-1,0-1,0 0,8 5,-12-12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4:55.6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56,'24'0,"13"0,5 0,-1 0,-1 0,-3 0,-4 0,-1 0,-3 0,0 0,-2 0,1 0,-5 0</inkml:trace>
  <inkml:trace contextRef="#ctx0" brushRef="#br0" timeOffset="329.949">1 310,'29'0,"19"0,6 0,-2 0,-4 0,-5 0,-6 0,-4 0,-8 0</inkml:trace>
  <inkml:trace contextRef="#ctx0" brushRef="#br0" timeOffset="1397.873">565 507,'33'-73,"59"-167,-87 228,0 0,1-1,1 2,0-1,0 1,2 0,-1 0,1 1,0 1,1-1,1 1,-1 1,1 0,0 1,1 0,0 0,0 1,1 1,-1 0,1 1,2 0,-12 3,0 1,0 0,0 0,0 0,0 0,0 0,1 1,-1-1,0 1,0 0,-1 0,1 0,0 0,0 0,0 1,-1-1,1 1,-1 0,1 0,-1 0,0 0,0 0,1 0,-2 1,1-1,0 1,0-1,-1 1,1 0,-1 0,0-1,0 1,0 0,0 0,0 3,5 115,-7-107,20 135,-18-147,-1 0,0-1,0 1,1 0,-1-1,1 1,0-1,-1 1,1-1,0 1,0-1,0 1,0-1,0 0,0 1,0-1,0 0,1 0,-1 0,0 0,1 0,-1 0,1-1,-1 1,1 0,-1-1,1 1,0-1,-1 1,1-1,0 0,-1 0,1 0,0 0,-1 0,1 0,0 0,-1 0,1-1,0 1,-1-1,1 1,-1-1,1 0,-1 1,1-1,-1 0,1 0,-1 0,0 0,0 0,1 0,-1-1,0 1,0 0,0-1,105-151,-76 111,-18 22,2 0,0 1,2 0,0 1,1 1,0 1,11-7,-27 22,1 0,0 0,0 1,-1-1,1 1,0-1,0 1,0-1,0 1,-1 0,1 0,0 0,0 0,0 1,0-1,0 0,0 1,-1-1,1 1,0 0,0-1,-1 1,1 0,0 0,-1 0,1 0,-1 0,1 1,-1-1,0 0,0 1,1-1,-1 1,0-1,0 1,0 0,-1-1,1 1,0 0,-1 0,1 0,-1-1,1 1,-1 0,0 0,0 0,0 0,0 0,0-1,0 1,0 0,-1 0,1 0,-1 0,1 0,-1-1,0 1,0 0,-1 1,-23 102,-3 51,31-133,3-5</inkml:trace>
  <inkml:trace contextRef="#ctx0" brushRef="#br0" timeOffset="1881.292">2005 112,'-11'0,"-159"15,162-13,1 0,-1 1,1 0,0 0,0 0,0 1,0 0,1 1,0 0,-1 0,2 0,-1 0,1 1,0 0,0 0,0 1,1-1,0 1,0 0,-1 5,0-3,0 1,1-1,0 1,1 0,0 0,1 0,0 0,0 0,1 0,1 1,-1-1,2 0,-1 1,2-1,-1 0,1 0,1 0,0 0,0 0,2 3,-3-10,0-1,0 1,0-1,0 1,1-1,-1 0,1 1,-1-1,1 0,0-1,0 1,-1-1,1 1,1-1,-1 0,0 0,0 0,0 0,0-1,1 1,-1-1,0 0,1 0,-1 0,0 0,1 0,-1-1,0 0,0 0,0 0,1 0,-1 0,0 0,1-2,7-2,-1-1,0-1,-1 1,0-1,0-1,0 0,-1 0,0-1,1-2,179-214,-187 224,-1 0,1 0,0 0,0 0,-1 0,1 0,0 1,0-1,0 0,0 0,0 1,0-1,0 1,0-1,0 1,0 0,0-1,1 1,-1 0,0 0,0-1,0 1,0 0,0 0,1 0,-1 1,0-1,0 0,0 0,0 1,0-1,1 0,-1 1,0-1,0 1,0 0,0-1,0 1,-1 0,1-1,0 1,0 0,0 0,-1 0,1 0,0 0,-1 0,1 0,-1 0,1 0,-1 0,1 0,-1 0,0 0,0 0,1 1,-1-1,0 0,0 0,0 0,0 0,0 1,-1-1,1 0,0 0,-1 1,28 169,-3-107,-12-50</inkml:trace>
  <inkml:trace contextRef="#ctx0" brushRef="#br0" timeOffset="2967.269">2626 394,'-15'15,"-8"9,-7 5,-2 3,0 1,-1-1,2-6,5-2,3-5,0-1,0-4,3-4</inkml:trace>
  <inkml:trace contextRef="#ctx0" brushRef="#br0" timeOffset="3220.077">2428 338,'5'24,"6"12,7 6,4 0,3-7,3-5,-4-3,-1-5,-4-2,-1-5,-4 0,-3-2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59:59.67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0 173,'56'5,"0"-2,1-3,51-6,134-24,178 18,-123-6,60-10,58 1,-134 1,98-5,195 32,-332 24,24 7,50-50,-210 8,0 5,79 6,-45 1,-66-1,196-13,-150 0,1 5,118 8,-82 1,122 23,144 33,-46-27,37-62,131 32,-322-28,259 26,-409-9,-70 10,0-1,0 2,-1-1,1 0,0 1,0-1,0 1,-1 0,1 0,0 0,-1 0,1 0,-1 1,1-1,-1 1,1 0,-1 0,0 0,0 0,0 0,1 2,-2-4,13 14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0:07.97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1 199,'390'-46,"-335"40,0 3,0 2,0 3,0 2,26 6,57 1,1-5,53-9,-27 1,-80 2,241-11,-229 0,1 5,0 4,0 4,30 8,120 6,183-13,-232-4,264-27,47 0,82-2,254 30,-423-27,141 15,-266-3,35 12,181-24,281 27,-360 29,-83-4,130-22,-457-3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0:09.08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0 170,'380'-47,"-204"21,-57 8,1 5,36 4,112-5,-144 5,0 5,30 7,459 40,21-21,-249-5,68-18,92-27,544 27,-581-25,203-5,582 32,-685-30,-400 41,-182-6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0:10.06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30,'128'-10,"1"5,125 13,77-18,-106-2,835 12,-876 11,-140-4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0:17.6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402 207,'61'-24,"1"2,1 2,1 4,1 2,0 3,14 1,-76 9,1 0,-1 1,0-1,0 1,0-1,1 1,-1 0,0 0,0 1,1-1,-1 1,0-1,0 1,0 0,0 0,0 0,0 1,0-1,0 1,0 0,-1 0,1 0,-1 0,1 0,-1 0,0 0,0 1,0 0,0-1,0 1,0 0,-1 0,1 0,-1 0,0 0,0 0,0 0,0 0,-1 0,1 0,-1 1,0-1,0 0,0 0,0 1,-1 2,-100 225,95-204,2-11,0 0,1 0,1 1,0-1,1 1,1-1,1 12,5 8,0 0,3-1,1 0,1 0,3 2,-5-25,-17-27,1 6,0 1,0 0,0 1,-1-1,0 2,0-1,-1 1,0 0,0 1,0 0,0 0,-1 1,0 0,0 1,0 0,-1 1,1 0,-1 0,1 1,-1 0,1 1,-1 1,1-1,-9 3,-14 9,1 2,0 1,1 2,1 1,0 1,2 1,0 2,1 1,-13 16,-11 21,51-54</inkml:trace>
  <inkml:trace contextRef="#ctx0" brushRef="#br0" timeOffset="522.314">543 348,'67'8,"0"-3,0-3,1-3,30-6,11-11,-107 17,-1 0,1 0,-1 0,1 1,-1-1,1 1,0-1,-1 1,1 0,0-1,0 1,-1 0,1 0,0 0,0 0,-1 1,1-1,0 0,-1 1,1-1,0 1,-1 0,1 0,-1-1,1 1,-1 0,1 0,-1 0,0 0,1 1,-1-1,0 0,0 0,0 1,0-1,0 1,0-1,0 1,-1-1,1 1,-1 0,1-1,-1 1,1 0,-1-1,0 1,0 0,0 0,0-1,0 3,-14 80,4 26,15-91</inkml:trace>
  <inkml:trace contextRef="#ctx0" brushRef="#br0" timeOffset="771.603">1390 546,'-10'33,"-3"17,1-1</inkml:trace>
  <inkml:trace contextRef="#ctx0" brushRef="#br0" timeOffset="937.871">1446 151,'-5'-5,"-1"-1</inkml:trace>
  <inkml:trace contextRef="#ctx0" brushRef="#br0" timeOffset="1331.357">1559 630,'19'-15,"-1"0,-1-1,0-1,-1 0,-1-1,9-15,4-3,-28 35,0 0,0 0,0 0,0 0,1 0,-1 0,0 0,1 0,-1 1,0-1,1 0,-1 0,1 0,0 0,-1 1,1-1,-1 0,1 1,0-1,0 0,-1 1,1-1,0 1,0-1,0 1,0 0,0-1,0 1,0 0,0-1,-1 1,1 0,0 0,0 0,0 0,0 0,0 0,0 0,0 0,0 1,0-1,0 0,0 0,0 1,0-1,0 1,-1-1,1 1,0-1,0 1,0-1,-1 1,1 0,0-1,-1 1,1 0,-1 0,1 0,-1-1,1 1,-1 0,1 0,-1 0,0 0,1 0,-1 0,5 39,16 55,-19-93,-1 1,0-1,1 1,0-1,0 0,-1 1,1-1,1 0,-1 0,0 0,0-1,1 1,-1-1,1 1,-1-1,1 0,0 0,-1 0,1 0,0 0,0-1,0 1,0-1,-1 0,1 0,0 0,0 0,0 0,0-1,0 1,1-1,2-2,1 1,0-2,-1 1,0-1,0 1,0-2,0 1,-1-1,0 0,0 0,0 0,0-1,-1 1,0-1,0 0,0-1,-1 1,0 0,0-1,0-4,37-54,-27 50</inkml:trace>
  <inkml:trace contextRef="#ctx0" brushRef="#br0" timeOffset="4484.192">2434 489,'-1'-2,"0"-1,-1 1,1-1,-1 1,1 0,-1 0,0 0,0 0,0 0,0 0,0 0,0 0,0 1,-1-1,1 1,0 0,-1 0,0 0,1 0,-1 0,1 0,-1 1,0-1,0 1,1 0,-1 0,0 0,0 0,1 0,-1 1,0-1,1 1,-1 0,0 0,1-1,-1 2,1-1,-1 0,1 1,-1-1,-87 72,83-65,0 0,0 1,1-1,0 1,0 1,1-1,0 1,1 0,0 0,1 0,0 0,0 1,1-1,1 1,-1 0,2-1,0 7,0-14,0 1,1-1,0 0,0 1,0-1,0 0,0 0,1 0,-1 0,1 0,0 0,0 0,0 0,0 0,0-1,1 0,-1 1,1-1,0 0,-1 0,1 0,0 0,0-1,0 1,1-1,-1 0,0 0,0 0,1 0,-1-1,0 1,1-1,-1 0,1 0,-1 0,1 0,-1 0,0-1,1 0,-1 0,0 0,1 0,-1 0,1-1,17-7,-1-1,-1-1,0-1,-1 0,0-2,0 0,-2 0,0-2,0 0,-2-1,0 0,-1-1,10-19,-17 28,10-13,-1-1,-2 0,0 0,-1-2,-2 1,0-1,-2-1,0 0,-2 0,1-13,-7 38,2-14,0 1,-1-1,0 0,-1 1,-1-1,0 0,-2 1,1-1,-2 1,1-1,-2 1,0 1,-1-1,3 11,-1-1,0 1,1 0,-1 0,0 1,-1-1,1 1,0 0,-1 0,1 1,-1-1,1 1,-1 0,0 0,0 0,0 1,1 0,-1 0,0 0,0 0,0 1,1 0,-1 0,0 0,1 1,-1-1,1 1,-1 0,1 0,0 1,0-1,0 1,0 0,1 0,-1 0,1 1,-1-1,1 1,0 0,1 0,-3 3,-2 2,1 0,0 0,1 0,0 0,0 1,1 0,0 0,1 0,0 1,0-1,1 1,1-1,0 1,0 0,1 0,0-1,1 1,0 0,1-1,0 1,1-1,0 1,1-1,0 0,0 0,1-1,3 5,16 22,0-2,3 0,1-2,1-1,2-1,1-2,11 7,-1-6,-22-19</inkml:trace>
  <inkml:trace contextRef="#ctx0" brushRef="#br0" timeOffset="8402.824">3535 940,'-3'-1,"0"-1,0 0,0 0,0 0,1 0,-1 0,1-1,0 1,-1-1,1 1,0-1,0 0,1 0,-1 0,1 0,-1 0,1 0,0-1,0 1,0-1,-5-25,1-1,2 1,1-1,1 0,2 0,1 1,1-1,1 1,2-1,1 1,2-2,-8 24,75-232,-56 200,2 0,1 2,2 1,1 0,2 2,6-3,-34 35,0 1,1 0,-1 0,1 0,-1-1,1 1,-1 0,1 0,0 0,-1 0,1 0,0 0,0 0,0 0,0 0,0 1,0-1,0 0,0 1,0-1,1 0,-1 1,0 0,0-1,0 1,1 0,-1-1,0 1,0 0,1 0,-1 0,0 0,0 0,1 0,-1 0,0 1,1-1,-1 0,0 1,0-1,0 1,0-1,1 1,-1 0,0-1,0 1,0 0,0 0,0 0,-1 0,2 1,-1 4,0-1,-1 1,1 0,-1 0,0 0,-1 0,0 0,0 0,0 0,-1 0,1 0,-1-1,-1 1,1-1,-2 2,1-2,1 1,0-1,0 0,0 1,0-1,1 1,0-1,0 1,0 0,1-1,0 1,0 0,0-1,1 1,1 5,1-7,0 0,0 0,0 0,1-1,-1 1,1-1,0 0,0 0,0 0,0 0,1-1,-1 0,1 0,-1 0,1 0,0-1,0 0,1 0,22 10,-22-8,0 0,0 1,-1-1,0 1,1 0,-1 1,-1-1,1 1,-1 0,0 0,0 1,0-1,-1 1,1 0,-2 0,1 0,0 0,-1 0,-1 1,1-1,-1 1,0-1,0 1,-1-1,1 1,-2 0,1-1,-1 1,0-1,0 1,-1-1,0 1,0-1,0 0,-1 0,0 0,0 0,0 0,-1-1,0 1,0-1,-1 0,1-1,-1 1,0-1,-4 3,4-4,-1 1,1-1,-1-1,0 1,0-1,-1 0,1 0,0-1,0 0,-1 0,1-1,-1 1,1-1,-1-1,1 1,-1-1,1 0,0-1,0 1,-4-3,-118-56,-14-50,131 97,1 0,0 0,1-1,1 0,0-1,1 0,0 0,1-1,1 0,-1-3</inkml:trace>
  <inkml:trace contextRef="#ctx0" brushRef="#br0" timeOffset="9391.646">3873 235,'0'-5,"-5"-1,-6 0,-6 1,0 7,-3 2,-1 1,1 4,10 0,7 0</inkml:trace>
  <inkml:trace contextRef="#ctx0" brushRef="#br0" timeOffset="11368.211">6 969,'-6'-5,"21"18,20 3,0-2,1-1,1-2,0-1,0-3,1 0,-1-3,12 0,-20-1,152 11,1-8,48-9,349-25,796-68,-554 59,-423 27,-340 21,-57 0,-13-7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1:03.3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1553 270,'-8'2,"1"1,-1-1,1 1,0 1,0-1,0 1,0 1,1-1,0 1,0 0,0 0,0 1,1 0,0 0,0 0,1 1,0-1,0 1,0 0,-1 4,-6 7,-241 304,39-102,113-117,98-102,1 1,-1-1,1 0,0 1,0-1,0 1,0 0,0-1,0 1,0 0,0-1,0 1,1 0,-1 0,1 0,-1-1,1 1,0 0,0 0,0 0,0 0,0 0,0 0,1 0,-1 0,0-1,1 1,0 0,-1 0,1-1,0 1,0 0,0-1,0 1,0 0,0-1,1 0,-1 1,0-1,1 0,-1 1,1-1,0 0,81 47,-67-41,182 106,-25 35,-18-7,-79-64,-47-52,2 0,1-3,0 0,25 10,-51-30,0-1,0-1,0 1,0-1,0 0,0 0,0-1,0 1,-1-1,1-1,0 1,0-1,-1 0,1 0,-1-1,1 1,-1-1,0-1,0 1,-1-1,1 1,-1-1,1-1,-1 1,0-1,-1 1,1-1,-1 0,0 0,0-1,0-1,26-27,127-138,-15 2,42-47,1-47,-115 182,-67 80,-1 0,0 0,0 0,0 0,0 0,0 0,0-1,0 1,-1 0,1 0,-1-1,1 1,-1 0,0 0,0-1,0 1,-1 0,1-1,0 1,-1 0,1 0,-1-1,0 1,0 0,0 0,0 0,0 0,0 0,0 0,-1 0,1 1,-1-1,0 0,1 1,-1-1,0 1,0 0,0-1,-85-44,79 42,-259-125,124 31,60-2,-64-35,-22-6,168 139,-1 0,1 1,-1-1,1 1,-1-1,0 1,1-1,-1 1,0 0,0 0,0 0,0 0,0 0,0 0,0 1,-1-1,1 1,0 0,0-1,0 1,-1 0,1 0,0 0,0 0,-1 1,1-1,0 1,0-1,0 1,0 0,0 0,0 0,0 0,0 0,0 0,0 1,0-1,1 0,-1 1,1 0,-1-1,1 1,-1 0,1 0,0-1,-1 3,-83 114,66-95,-13 37,32-45</inkml:trace>
  <inkml:trace contextRef="#ctx0" brushRef="#br0" timeOffset="1880.362">1327 1568,'-6'0,"0"0,1 0,-1 1,0-1,1 1,-1 1,1-1,-1 1,1 0,0 0,0 0,0 1,0 0,0 0,0 0,1 1,-1-1,1 1,0 0,0 0,1 1,-1-1,1 1,0 0,-2 4,-129 174,-5 12,-174 162,292-343,16-17</inkml:trace>
  <inkml:trace contextRef="#ctx0" brushRef="#br0" timeOffset="2669.942">1214 1625,'10'-5,"0"0,-18 6,0 1,0-1,-1 0,1 0,0-1,0 0,-1 0,1-1,0 0,0-1,0 0,0 0,0 0,0-1,0 0,1-1,0 0,-1 0,1-1,1 1,-1-1,1-1,0 1,-5-7,10 11,1-1,0 1,-1 0,1 0,-1 0,1 0,-1 0,0 0,1 0,-1 0,0 0,1 1,-1-1,0 0,0 0,0 1,0-1,0 0,0 1,0-1,0 1,0-1,0 1,0 0,0-1,-1 1,1 0,0 0,0 0,0 0,0 0,-1 0,1 0,0 0,0 0,0 1,0-1,0 0,0 1,0-1,0 1,-1-1,1 1,1-1,-1 1,0 0,0 0,0-1,0 1,0 0,0 1,23 102,-12-77,47 148,-6-34,-50-139,0-1,-1 0,1 0,0 1,0-1,0 0,0 0,0 0,0 0,0 0,1-1,-1 1,0 0,0 0,1-1,-1 1,1-1,-1 1,0-1,1 1,-1-1,1 0,-1 0,1 0,-1 0,1 0,-1 0,0 0,1 0,-1-1,1 1,-1-1,0 1,1-1,-1 1,0-1,1 0,-1 1,0-1,0 0,0 0,1 0,-1 0,0 0,0-1,36-58,61-284,-70 282,-17 49</inkml:trace>
  <inkml:trace contextRef="#ctx0" brushRef="#br0" timeOffset="19001.919">424 2612,'15'-19,"4"-6</inkml:trace>
  <inkml:trace contextRef="#ctx0" brushRef="#br0" timeOffset="20567.876">622 2386,'75'-99,"-75"99,0 0,-1 0,1 0,0 0,0 0,-1 0,1-1,0 1,-1 0,1 0,0 0,0 0,-1 0,1 0,0 0,0-1,-1 1,1 0,0 0,0 0,0-1,-1 1,1 0,0 0,0-1,0 1,0 0,-1 0,1-1,0 1,0 0,0-1,0 1,0 0,0 0,0-1,0 1,0 0,0-1,0 1,0 0,0 0,0-1,0 1,0 0,0-1,0 1,1 0,-1 0,0-1,0 1,0 0,0 0,1-1,-1 1,0 0,0 0,0 0,1-1,-1 1,-20 14,-150 149,157-154,-1 1,2 0,-1 0,2 2,-1-1,1 1,1 1,-3 6,-134 143,71-96,-32 51,95-106</inkml:trace>
  <inkml:trace contextRef="#ctx0" brushRef="#br0" timeOffset="24033.83">1412 1625,'0'340,"27"-142,2-29,-28 311,-13-351,5-94,1 0,2-1,2 2,0-1,5 33,-3-29,-3-55,2 8,2 22,3 430,-4-444,1 1,-1 0,0-1,1 1,-1 0,0-1,1 1,-1 0,0-1,0 1,0 0,0 0,0-1,0 1,0 0,0 0,0-1,0 1,0 0,0 0,0-1,-1 1,1 0,0 0,-1-1,1 1,0 0,-1-1,1 1,-1-1,1 1,-1-1,1 1,-1-1,1 1,-1-1,0 1,1-1,-1 1,0-1,1 0,-1 0,0 1,0-1,1 0,-1 0,0 0,1 0,-1 0,0 0,0 0,0 0,1 0,-1 0,0 0,1 0,-1 0,0-1,0 1,1 0,-1 0,0-1,-140-98,108 66,1-2,2-2,2 0,1-2,2-1,-11-24,35 63,0 0,0-1,0 1,0-1,1 1,-1-1,0 0,1 1,-1-1,1 0,-1 1,1-1,0 0,0 0,0 1,0-1,0 0,0 0,0 1,0-1,1 0,-1 0,1 1,-1-1,1 1,0-1,0 0,0 1,0-1,0 1,0 0,0-1,0 1,0 0,1-1,-1 1,0 0,1 0,-1 0,1 0,-1 1,1-1,0 0,-1 1,1-1,0 1,-1-1,1 1,0 0,0 0,-1 0,2 0,313-55,-46 8,-22 2,-262 64,-111 64,-190 167,245-204,48-32</inkml:trace>
  <inkml:trace contextRef="#ctx0" brushRef="#br0" timeOffset="28821.77">1666 2697,'-2'-2,"0"1,0-1,0 1,0-1,1 1,-1-1,1 0,-1 0,1 0,0 0,-1 0,1 0,0-1,0 1,1 0,-1 0,0-1,1 1,0-1,-1 1,1 0,0-1,0 1,0-1,1-1,0-10,1 1,1-1,0 1,1-1,1 1,0 1,0-1,1 1,1-1,0 2,1-1,0 1,0 0,8-6,-14 15,-1 0,1 0,0 0,-1 1,1-1,0 0,0 1,0 0,0-1,0 1,1 0,-1 0,0 0,0 0,1 1,-1-1,0 1,1-1,-1 1,1 0,-1 0,1 0,-1 0,0 0,1 1,-1-1,1 1,-1-1,0 1,0 0,1 0,-1 0,0 0,0 0,0 1,0-1,0 1,0-1,0 1,-1 0,1 0,-1 0,1-1,-1 2,0-1,1 0,-1 0,0 0,0 0,-1 1,1-1,0 0,-1 3,8 133,-8-139,0 0,0 0,1 0,-1 0,0 0,1 1,-1-1,1 0,-1 0,1 1,-1-1,1 0,0 1,-1-1,1 1,0-1,-1 0,1 1,0 0,0-1,0 1,-1-1,1 1,0 0,0 0,0-1,0 1,0 0,0 0,-1 0,1 0,0 0,0 0,0 0,0 0,0 1,0-1,-1 0,1 0,0 1,0-1,0 1,0-1,-1 1,1-1,0 1,-1-1,1 1,0-1,-1 1,1 0,-1-1,1 1,-1 0,1 0,-1 0,1-1,-1 1,0 0,1 0,-1 0,13-24,-5 5,1 1,0 0,2 0,0 1,1 1,0 0,1 0,10-7,-21 21,-1 0,1 0,0 1,-1-1,1 0,0 1,0-1,0 1,-1 0,1-1,0 1,0 0,0 0,0 0,0 1,-1-1,1 0,0 1,0-1,0 1,-1 0,1-1,0 1,-1 0,1 0,0 0,-1 0,0 0,1 0,-1 1,1-1,-1 1,0-1,0 0,0 1,0 0,0-1,0 1,0 0,-1-1,1 1,-1 0,1 0,-1 0,0-1,1 1,-1 0,0 0,0 0,0 0,-1 0,1-1,0 1,-1 0,1 0,-1 0,1-1,-1 1,0 0,0-1,0 1,-22 135,31-125,-2-16</inkml:trace>
  <inkml:trace contextRef="#ctx0" brushRef="#br0" timeOffset="29442.702">2484 2330,'-45'26,"1"3,1 1,1 2,-17 20,15 6,43-57,0 0,0 0,1 0,-1 0,0 1,1-1,-1 0,1 1,-1-1,1 0,-1 1,1-1,0 0,0 1,0-1,0 1,0-1,0 0,0 1,0-1,1 0,-1 1,1-1,-1 0,1 1,-1-1,1 0,-1 0,1 1,0-1,0 0,0 0,0 0,0 0,0 0,0 0,0 0,0 0,0-1,0 1,1 0,-1-1,0 1,1-1,-1 1,0-1,2 1,6-2,1 1,-1-2,1 1,-1-1,1 0,-1-1,0 0,0-1,0 0,-1 0,1-1,-1 0,0 0,0-1,-1 0,0 0,0-1,0 0,-1 0,0-1,2-2,59-72,-66 80,0 0,0 0,1 0,-1 1,0-1,1 0,0 0,-1 1,1-1,0 1,0 0,0 0,0-1,0 1,0 0,0 1,0-1,0 0,0 0,1 1,-1 0,0-1,0 1,1 0,-1 0,0 0,0 0,1 1,-1-1,0 0,0 1,1 0,-1 0,0-1,0 1,0 0,0 1,0-1,0 0,-1 0,1 1,0-1,0 1,-1 0,1 0,-1-1,0 1,0 0,1 0,-1 0,0 0,-1 0,1 0,0 1,8 16,0 0,-2 1,0 0,-2 0,0 0,-1 1,-1-1,-1 1,0 7,-2 245,0-261,-1 0,0 0,-1 0,-1 0,0-1,0 1,-1 0,0-1,-1 0,-1 0,-3 5,7-12,0 0,-1-1,0 1,0-1,0 1,0-1,0 0,-1 0,0 0,1-1,-1 1,0-1,0 0,0 0,-1 0,1-1,0 1,-1-1,1 0,-1 0,1-1,-1 0,1 1,-1-1,0-1,1 1,-1-1,1 1,-1-1,1-1,-2 0,-1-1,-1-1,1 0,0-1,0 1,1-2,-1 1,1-1,0 1,0-2,1 1,0-1,0 0,1 0,0 0,0 0,0-1,1 0,0 1,1-1,-1 0,2-1,-1 1,1 0,0-1,1 1,0 0,0-1,1 1,0 0,1 0,-1-1,2 1,-1 0,1 0,0 1,1-1,0 1,0 0,0-1,1 2,0-1,1 1,-1-1,1 1,1 0,3-3,1 0,0 0,1 1,0 1,0 0,0 1,1 0,0 0,0 2,3-1,-4 0,7-2</inkml:trace>
  <inkml:trace contextRef="#ctx0" brushRef="#br0" timeOffset="33956.074">29 1709,'42'161,"0"102,-35-98,-7-166,0 1,0-1,0 1,0-1,0 1,0-1,0 1,0-1,0 1,1 0,-1-1,0 1,0-1,1 1,-1-1,0 1,1 0,-1-1,0 1,1 0,-1-1,0 1,1 0,-1-1,1 1,-1 0,1 0,-1 0,0 0,1-1,-1 1,1 0,-1 0,1 0,-1 0,1 0,-1 0,1 0,-1 0,1 0,-1 0,1 0,-1 1,1-1,-1 0,1 0,-1 0,1 1,-1-1,0 0,1 0,-1 1,1-1,-1 0,0 1,1-1,-1 0,0 1,0-1,1 1,-1-1,0 1,0-1,1 0,-1 1,0-1,16-39,-10 15</inkml:trace>
  <inkml:trace contextRef="#ctx0" brushRef="#br0" timeOffset="68470.961">1 1738,'0'-14,"162"156,-12-26,-136-109,-12-5,1 1,-1-1,1 0,0 0,0 0,0 0,0 0,0-1,0 1,0-1,1 0,-1 0,0 0,1 0,-1-1,1 1,-1-1,1 0,-1 0,0 0,1 0,-1-1,1 0,-1 1,1-1,-1 0,0-1,0 1,0 0,1-1,-1 0,-1 0,1 0,0 0,0 0,-1-1,3-1,-2-10,0 0,0 1,-2-1,1 0,-2 0,0 0,0 0,-2 0,0 0,0 0,-1 1,-1-1,0 0,-96-269,69 167,18 74,7 25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2:25.6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156 0,'-5'5,"-6"1,-6 5,-5 1,1 2,0-1,3 3,0-2,3 2,8-8,7-3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5:42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54,'0'341,"-28"-144,28-89,0-108</inkml:trace>
  <inkml:trace contextRef="#ctx0" brushRef="#br0" timeOffset="1">1 82,'6'-4,"0"1,0 0,0 0,0 0,1 0,0 1,-1 0,1 1,0 0,0 0,0 0,0 1,0-1,5 2,21-3,169-26,109 28,-230-21,-73 17</inkml:trace>
  <inkml:trace contextRef="#ctx0" brushRef="#br0" timeOffset="2">791 281,'10'-5,"7"-2,7 1,3 1,2 1,1 2,0 1,0 1,0-5,-1-1,-1 0,1 1,-6 2</inkml:trace>
  <inkml:trace contextRef="#ctx0" brushRef="#br0" timeOffset="3">848 449,'9'0,"9"0,5 0,4 0,2 0,1 0,1 0,-2 0,1 0,-1-5,0-1,-1 0,1 1,-6 2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2:26.1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129 1,'-9'0,"-9"5,-5 1,0 5,1 0,3 3,5 0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2:27.5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1,'0'9,"0"9,0 5,0 4,0 2,0 1,0 0,0 0,0-5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2:27.8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1,'0'14,"0"10,5 0,2-3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2:28.0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0,'-4'24,"2"8,2-2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2:28.3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0,'-5'34,"-1"11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2:31.8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1148,'-2'-1,"0"-1,0 1,0-1,1 1,-1-1,0 1,1-1,-1 0,1 0,0 0,-1 0,1 0,0 0,0 0,0-1,1 1,-1 0,0 0,1-1,0 1,-1 0,1-1,-3-8,-7-28,2 0,2-1,1 1,2-1,2 0,1 0,4-18,-1-44,-1 54,2 0,2 1,2-1,2 2,7-16,48-107,-59 153,1 1,0 0,1 1,1 0,0 0,1 1,0 1,1-1,1 1,0 1,0 0,10-6,-20 16,-1 0,1 0,-1 0,1 0,0 1,-1-1,1 0,0 1,-1-1,1 1,0-1,0 1,-1 0,1 0,0 0,0 0,0 0,-1 0,1 1,0-1,0 0,-1 1,1-1,0 1,-1 0,1 0,0 0,-1-1,1 1,-1 1,1-1,-1 0,0 0,0 0,1 1,-1-1,0 1,0-1,0 1,0-1,19 74,-23-52,-1 0,-1 0,0-1,-2 1,-1-1,-1-1,-8 16,16-35,0 1,-1 0,1-1,0 1,0 0,1-1,-1 1,1 0,-1 0,1 0,0 0,0-1,0 1,0 0,1 0,-1 0,1 0,0-1,0 1,0 0,0 0,0-1,0 1,1-1,-1 1,1-1,0 0,0 0,0 0,0 0,0 0,0 0,0 0,1 0,-1-1,1 0,-1 1,1-1,-1 0,3 1,0-1,0 1,0 0,0 1,0-1,-1 1,1 0,-1 0,0 0,1 0,-2 1,1 0,0 0,-1 0,0 0,0 1,0-1,0 1,-1 0,1 0,-1-1,-1 2,1-1,-1 0,1 0,-2 0,1 5,0 1,-1 1,0-1,-1 1,-1-1,0 1,0-1,-1 0,0 0,-1 0,-1 0,0 0,0-1,-1 0,0 0,0-1,-1 0,-8 8,4-11,0-1,0 0,-1-1,1 0,-1-1,0 0,0-1,-1-1,1 0,0 0,0-1,-1-1,1 0,0 0,0-1,0-1,-1-1,-9-4,0-2,1-1,0-1,1 0,0-2,1 0,1-1,0-1,1-1,1 0,0-1,1-1,0-2,4 8,-65-73,66 73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2:32.8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488 76,'-87'22,"-139"-14,143-10,10-9,55 5</inkml:trace>
  <inkml:trace contextRef="#ctx0" brushRef="#br0" timeOffset="3332.104">488 76,'-108'-46,"86"36,20 9,0-1,0 0,0 0,0 1,0-1,0 1,0 0,-1 0,1-1,-1 2,1-1,-1 0,1 0,-1 1,1-1,-1 1,0 0,1 0,-1 0,1 0,-1 0,0 1,1-1,-1 1,1 0,-1-1,1 1,-1 0,1 1,0-1,-1 0,1 1,0-1,0 1,0 0,0-1,0 1,-1 2,-16 100,-6 41,21-119,21-31,175-165,-177 159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2:26.5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 1,'-14'14,"-10"6,-1 3,0-2,3-5</inkml:trace>
  <inkml:trace contextRef="#ctx0" brushRef="#br0" timeOffset="8241.111">365 453,'-4'-2,"0"0,-1 0,1 0,0-1,0 0,0 0,1 0,-1 0,1 0,-1-1,1 0,0 0,1 0,-1 0,1 0,-2-3,2 4,-10-17,1-2,1 1,0-2,2 1,0-1,2 0,0-1,2 0,-2-43,6 67,0 1,0-1,0 1,0-1,0 0,-1 1,1-1,0 0,0 1,0-1,-1 0,1 1,0-1,0 0,-1 1,1-1,0 0,0 0,-1 1,1-1,0 0,-1 0,1 0,-1 0,1 1,0-1,-1 0,1 0,0 0,-1 0,1 0,-1 0,1 0,0 0,-1 0,1 0,-1 0,1 0,0 0,-1 0,1 0,0-1,-1 1,1 0,0 0,-1 0,1-1,0 1,-1 0,1 0,0-1,-1 1,1 0,0-1,0 1,-1 0,1-1,0 1,0 0,0-1,0 1,0 0,-1-1,1 1,0 0,0-1,0 1,-17 30,-36 75,52-104,0 0,1 0,-1-1,1 1,-1 0,0 0,1 0,0 0,-1 0,1 0,-1 0,1 0,0 0,0 0,0 0,-1 0,1 0,0 0,0 0,1 0,-1 0,0 0,0 0,0 0,1 0,-1 0,0 0,1 0,-1 0,1 0,-1-1,1 1,-1 0,1 0,0 0,-1-1,1 1,0 0,0-1,0 1,0 0,-1-1,1 1,0-1,0 0,0 1,0-1,0 0,0 1,0-1,0 0,0 0,0 0,0 0,0 0,0 0,0 0,0 0,0 0,1-1,63-19,107-51,-172 71,1 1,0-1,0 0,0 0,0 1,0-1,0 0,0 0,0 0,0 0,0 0,0-1,0 1,-1 0,1 0,0-1,0 1,0 0,0-1,0 1,-1-1,1 1,0-1,0 1,-1-1,1 0,0 1,-1-1,1 0,0 0,-1 1,1-1,-1 0,0 0,1 0,-1 0,0 1,1-1,-1 0,0 0,0 0,0 0,0 0,0 0,0 0,0 0,0 0,0 0,0 0,0 0,-1 1,1-1,0 0,-1 0,1 0,-1 0,1 0,-1 1,1-1,-1 0,-135-58,120 48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2:51.06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322 1,'-40'43,"32"-30,-192 253,142-203,42-52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2:51.46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18,'1'-2,"0"1,0 0,0 0,0-1,0 1,0 0,0 0,1 0,-1 0,1 0,-1 1,0-1,1 0,-1 0,1 1,-1-1,1 1,0 0,-1-1,1 1,-1 0,1 0,0 0,-1 0,1 0,0 0,-1 1,1-1,-1 1,1-1,-1 1,1-1,-1 1,1 0,-1 0,1-1,-1 1,0 0,0 0,1 1,-1-1,19 14,0 1,-2 1,0 1,0 1,-2 0,0 1,-2 1,5 8,21 27,34 36,-59-78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5:42.9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27,'483'0,"-218"27,-262-27,68 3,0-2,0-4,45-9,78-6,-122 1,-66 13,-6 0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2:50.47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453 242,'2'2,"0"-1,0 0,0 1,-1 0,1-1,0 1,-1 0,0 0,1 0,-1 0,0 0,0 0,0 0,0 0,0 0,-1 1,1-1,-1 0,1 1,-1-1,0 0,0 1,0-1,0 0,0 1,0 0,2 225,-27-87,-7 57,32-194,-1-1,0 1,0-1,0 1,1-1,-1 1,1-1,0 1,0 0,0-1,1 1,-1-1,1 1,0-1,0 1,0-1,0 1,1-1,-1 0,1 1,0-1,0 0,0 0,0-1,1 1,-1 0,1-1,0 1,-1-1,1 0,0 0,0 0,1 0,-1-1,0 1,0-1,1 0,-1 0,114-25,143 16,-154 10,-60-2,-34 0</inkml:trace>
  <inkml:trace contextRef="#ctx0" brushRef="#br0" timeOffset="8189.634">1 16,'2'1,"0"1,0-1,0 1,-1-1,1 1,0 0,-1 0,1 0,-1-1,0 1,0 1,0-1,0 0,0 0,0 0,0 0,-1 1,1-1,-1 0,1 1,-1-1,0 1,0-1,0 0,0 1,0 0,4 167,-4-169,0 1,0 0,0 0,0-1,0 1,0 0,0 0,1-1,-1 1,1 0,-1-1,1 1,0 0,-1-1,1 1,0-1,0 1,0-1,0 0,0 1,1-1,-1 0,0 0,1 0,-1 0,1 0,-1 0,1 0,-1 0,1 0,-1-1,1 1,0-1,-1 1,1-1,0 0,0 0,-1 1,1-1,0 0,0-1,-1 1,1 0,0 0,0-1,-1 1,1-1,0 0,-1 1,1-1,-1 0,1 0,-1 0,1 0,-1 0,0 0,0 0,1-1,-1 1,0 0,1-2,59-85,-47 69,-1-1,-1-1,-1 0,-1-1,-1 0,-1 0,3-13,-9 99,-4 201,-49-40,45-204,0 0,-2 0,0-1,-1 0,-2 0,-9 14,18-31,0-1,0 0,-1 1,1-1,-1 0,1 0,-1 0,0-1,1 1,-1-1,0 1,0-1,0 0,0 0,-1 0,1-1,0 1,0-1,0 1,-1-1,1 0,0-1,0 1,-1 0,1-1,0 0,0 0,0 0,0 0,0 0,0 0,0-1,0 0,1 1,-1-1,1 0,-1 0,1-1,-1 1,1 0,0-1,0 1,0-1,1 0,-1 0,1 0,-1 0,1 0,0 0,0 0,0 0,1 0,-1 0,1 0,0-1,0 1,0 0,0 0,0-1,1 1,-1 0,1 0,0-1,1-4,0 0,0 1,0-1,1 1,1 0,-1 0,1 0,0 0,1 0,-1 1,1 0,0 0,1 0,0 1,0 0,0 0,0 0,1 1,0 0,0 0,0 0,0 1,0 0,1 1,0 0,-1 0,1 0,7 1,10-2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3:32.9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348 130,'-39'61,"-42"201,65-206,-3 0,-3-1,-1-1,-4-2,-1 0,-9 8,-16 30,51-84</inkml:trace>
  <inkml:trace contextRef="#ctx0" brushRef="#br0" timeOffset="1161.174">263 214,'0'-1,"0"0,0 0,0 0,1 0,-1 0,0 1,1-1,-1 0,0 0,1 0,-1 0,1 1,-1-1,1 0,0 0,-1 1,1-1,0 0,0 1,-1-1,1 1,0-1,0 1,0-1,0 1,-1 0,1-1,0 1,0 0,0 0,0 0,0 0,0 0,0 0,0 0,0 0,0 0,0 0,0 0,0 0,0 1,-1-1,1 0,0 1,0-1,0 1,0-1,19 43,35 215,24-79,-22-66,-57-114,0 1,1-1,-1 1,0-1,1 1,-1-1,0 1,1-1,-1 1,1 0,-1-1,1 1,-1 0,1-1,-1 1,1 0,-1-1,1 1,-1 0,1 0,0 0,-1 0,1 0,-1 0,1 0,-1 0,1 0,0 0,-1 0,1 0,-1 0,1 0,-1 0,1 1,0-1,-1 0,1 0,-1 1,1-1,-1 0,1 1,-1-1,0 0,1 1,-1-1,1 1,-1-1,0 1,1-1,-1 1,0-1,0 1,1-1,-1 1,0-1,0 1,0 0,0-1,0 1,0-1,0 1,0-1,0 1,0 0,0-1,0 1,0-1,0 1,12-44,41-160,-22 86,-3-20,26-89,-38 156,-18 68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3:35.9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1 134,'6'-3,"0"0,0-1,0 2,0-1,1 1,-1 0,1 0,0 1,-1 0,1 0,0 1,0-1,0 2,6-3,363 0,-351-2,-30-10,-115-64,107 68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3:36.6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12,'14'0,"15"0,7 0,2 0,-1 0,-1 0,-3 0,-1 0,-2 0,-6-5,-7-1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3:37.1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19,'5'0,"6"0,6 0,5 0,4 0,2 0,1 0,0 0,1 0,-1 0,0 0,-5-5,-2-2,-5 1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4:14.2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0,'-17'31,"0"2,3-1,0 2,2 0,2 0,-2 14,-13 42,-71 223,60-206,45-139,-3 16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4:14.8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27,'-1'0,"1"-1,0 0,-1 0,1 0,0 1,0-1,0 0,0 0,0 0,0 1,0-1,0 0,0 0,0 0,0 1,1-1,-1 0,0 0,0 1,1-1,-1 0,1 0,-1 1,0-1,1 0,-1 1,1-1,0 1,-1-1,1 1,0-1,-1 1,1-1,0 1,-1-1,1 1,0 0,0 0,-1-1,1 1,0 0,0 0,0 0,-1 0,1 0,0 0,0 0,0 0,-1 0,1 0,0 0,0 0,0 1,-1-1,1 0,0 1,0-1,-1 0,1 1,0-1,-1 1,1-1,-1 1,1 0,0-1,-1 1,1-1,-1 1,0 0,1 0,11 20,0 0,-1 1,-2 0,0 1,-1 0,-2 1,2 9,7 21,11 45,-16-57,1-1,2 0,2-1,19 36,-34-74,0 0,1 0,-1 0,1 0,0 0,0 0,0-1,0 1,0 0,0 0,0-1,0 1,1 0,-1-1,1 1,-1-1,1 0,-1 0,1 1,0-1,0 0,0 0,-1-1,1 1,0 0,0-1,0 1,0-1,0 1,0-1,1 0,-1 0,0 0,0 0,0 0,0-1,0 1,0-1,0 1,0-1,0 0,0 1,0-1,-1 0,1 0,0-1,0 1,-1 0,1 0,-1-1,1 1,-1-1,0 0,1 1,-1-1,1-1,6-15,-1 0,-1-1,0 1,-1-1,-1 0,-1-1,0-6,0-344,-3 346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4:15.2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 0,'-23'45,"19"-38,-16 25,0 2,2 0,2 1,1 0,2 1,1 1,2 0,-5 34,3 27,4-57,3 0,1 1,3-1,1 1,2-1,5 30,-6-60,1 0,0-1,0 1,1-1,1 0,-1 1,2-2,-1 1,1 0,1-1,0 0,0 0,1-1,0 0,0 0,1-1,0 1,2 0,24 2,-20-12</inkml:trace>
  <inkml:trace contextRef="#ctx0" brushRef="#br0" timeOffset="4031.237">564 479,'-9'12,"-1"1,2 0,0 1,0 0,1 0,1 0,-4 13,5-13,-38 136,38-122,2-23,1-1,0 1,0 0,0 0,0 0,1 1,0-1,0 0,1 0,-1 1,1-1,0 1,1-1,-1 0,1 0,0 1,0-1,1 0,0 0,0 0,0 0,0 0,1-1,-1 1,1-1,1 1,-1-1,1 0,-1 0,1-1,0 1,0-1,4 3,126-1,-133-5,0 1,0-1,0 0,0 0,0 0,-1 0,1-1,0 1,0 0,0 0,0 0,0-1,0 1,0 0,0-1,0 1,-1-1,1 1,0-1,0 0,-1 1,1-1,0 0,-1 1,1-1,0 0,-1 0,1 0,-1 1,0-1,1 0,-1 0,0 0,1 0,-1 0,0 0,0 0,0 0,0 0,0 0,0 0,-4-11</inkml:trace>
  <inkml:trace contextRef="#ctx0" brushRef="#br0" timeOffset="4623.134">395 169,'8'-1,"1"1,-1-1,0-1,0 1,1-2,-1 1,-1-1,1 0,0 0,-1-1,1 0,-1-1,0 0,-1 0,1 0,-1-1,0 0,4-5,-10 11,2-3,0-1,0 1,1 0,-1 0,1 0,-1 0,1 0,0 0,0 1,0-1,1 1,-1 0,0 0,1 0,0 1,-1-1,1 1,0 0,0 0,0 0,0 0,-1 1,1 0,0 0,0 0,0 0,0 0,0 1,0-1,0 1,0 0,0 1,-1-1,1 1,2 1,2 4,-1 1,0 0,-1 0,0 1,0 0,0 0,-2 0,1 1,-1-1,0 1,0 4,34 46,-21-47</inkml:trace>
  <inkml:trace contextRef="#ctx0" brushRef="#br0" timeOffset="6372.783">1326 367,'-1'-3,"-1"-1,0 1,0 0,0-1,0 1,0 0,-1 1,1-1,-1 0,0 1,0-1,0 1,0 0,0 0,-1 0,1 0,0 1,-1-1,1 1,-1 0,0 0,1 0,-1 0,0 1,0 0,0 0,1 0,-4-2,0 1,-1 0,1 0,0 1,0 0,0 1,0-1,0 1,0 1,0-1,0 1,0 0,0 1,1-1,-1 1,1 1,0-1,0 1,0 0,0 1,1-1,0 1,0 0,0 1,0-1,1 1,0 0,0 0,1 0,-1 0,1 1,1-1,-3 7,7-7,-1 0,1 0,0 0,0 0,1-1,-1 1,1-1,1 1,-1-1,1 0,0 0,0 0,0-1,1 0,-1 1,1-2,0 1,1 0,-1-1,0 0,1 0,0-1,4 2,4 4,-9-6,0 0,-1 0,1 0,-1 0,1 1,-1 0,0 0,0 0,0 0,-1 1,1-1,-1 1,1 0,-1 0,-1 0,1 0,-1 1,1-1,-1 1,0 0,-1 0,1-1,-1 1,0 0,0 0,-1 0,1 0,-1 0,0 0,-1 0,1 1,-1-1,0-1,0 1,-1 3,-3 0,0-1,0 1,-1-1,0-1,0 1,0-1,-1 0,0 0,0-1,-1 0,1 0,-1 0,0-1,-1-1,1 1,-1-1,1-1,-1 0,0 0,0 0,0-1,0-1,0 1,0-1,0-1,0 0,0 0,0-1,1 0,-1 0,0-1,-4-3,-6-1</inkml:trace>
  <inkml:trace contextRef="#ctx0" brushRef="#br0" timeOffset="6702.975">1552 536,'-9'24,"-4"13,1 4,2 1,3-3,2-2,3-3,1-13,1-9</inkml:trace>
  <inkml:trace contextRef="#ctx0" brushRef="#br0" timeOffset="6956.823">1523 84,'-4'10,"-3"3</inkml:trace>
  <inkml:trace contextRef="#ctx0" brushRef="#br0" timeOffset="7521.132">1722 846,'0'0,"0"-1,0 1,0-1,0 0,0 1,0-1,0 1,0-1,0 1,0-1,0 1,0-1,0 1,1-1,-1 1,0 0,0-1,1 1,-1-1,0 1,1-1,-1 1,0 0,1-1,-1 1,1 0,-1 0,1-1,-1 1,1 0,-1 0,0-1,1 1,-1 0,1 0,-1 0,1 0,0 0,-1 0,1 0,-1 0,1 0,-1 0,1 0,-1 0,1 0,-1 0,1 1,-1-1,1 0,-1 0,0 0,1 1,-1-1,1 0,-1 1,1-1,-1 0,0 1,1-1,-1 1,0-1,1 0,-1 1,0-1,73-188,-28 101,-44 86,-1 1,1-1,-1 0,1 1,0-1,-1 1,1-1,0 1,-1-1,1 1,0-1,0 1,-1 0,1 0,0-1,0 1,0 0,0 0,-1 0,1 0,0 0,0 0,0 0,0 0,-1 0,1 0,0 0,0 0,0 1,0-1,-1 0,1 1,0-1,0 0,-1 1,1-1,0 1,-1 0,1-1,-1 1,1-1,0 1,-1 0,1-1,-1 1,0 0,1 0,-1-1,0 1,1 0,-1 0,0 0,0-1,1 2,16 45,-11 20,-6-55,1 1,0 0,0-1,2 1,-1-1,2 1,-1-1,2 0,1 3,-5-13,0-1,0 1,-1-1,1 1,0-1,0 1,1-1,-1 0,0 0,0 1,0-1,1 0,-1 0,1 0,-1 0,1-1,-1 1,1 0,0-1,-1 1,1-1,0 1,-1-1,1 0,0 0,-1 0,1 0,0 0,0 0,-1 0,1 0,0-1,-1 1,1-1,0 1,-1-1,1 0,-1 1,1-1,-1 0,1 0,-1 0,0 0,1-1,51-59,19-96,-62 9,-11 136</inkml:trace>
  <inkml:trace contextRef="#ctx0" brushRef="#br0" timeOffset="17607.879">2399 1298,'-13'-35,"2"-1,1 0,2-1,1 0,2 0,0-29,19-160,-14 222,5-20,0-1,1 1,1 1,1 0,2 0,0 0,1 1,9-12,-3 9,1 0,2 1,0 1,1 1,1 1,1 1,1 1,2 0,-24 18,0-1,0 1,0-1,0 1,0 0,0 0,0 0,0 0,1 0,-1 0,0 1,0-1,1 1,-1 0,1 0,-1-1,0 2,1-1,-1 0,0 0,1 1,-1-1,0 1,1 0,-1-1,0 1,0 0,0 0,0 1,0-1,0 0,0 1,0-1,0 1,-1 0,1-1,-1 1,1 0,-1 0,0 0,0 0,1 0,-1 3,4 7,-2 1,0 0,0 0,-1 0,-1 0,0 0,-1 1,-1-1,1 0,-2 0,0 0,-1 0,0 0,-1 0,0-1,-1 1,-1-1,0 0,0-1,-1 1,-3 2,-62 62,70-74,-1 0,0-1,0 1,1 0,-1-1,0 0,0 1,-1-1,1 0,0-1,0 1,0-1,-1 1,1-1,0 0,0 0,-1 0,1-1,0 1,0-1,-1 0,1 1,0-2,0 1,0 0,0-1,0 1,0-1,1 0,-2 0,4 2,-1-1,1 1,-1 0,1 0,-1 0,1-1,-1 1,1 0,-1-1,1 1,0 0,-1-1,1 1,0-1,-1 1,1-1,0 1,-1-1,1 1,0-1,0 1,-1-1,1 1,0-1,0 1,0-1,0 1,0-1,0 0,0 1,0-1,0 1,0-1,0 1,0-1,0 1,1-1,-1 1,0-1,0 0,1 1,-1 0,0-1,1 1,-1-1,0 1,1-1,-1 1,0 0,1-1,-1 1,1 0,-1-1,1 1,-1 0,1 0,-1-1,1 1,-1 0,1 0,-1 0,1 0,0 0,-1 0,38-2,-26 7,-1 1,-1 0,1 1,-1 0,0 1,-1 0,0 0,0 1,0 0,4 8,1-2,-12-12,1-1,-1 1,0-1,0 1,-1 0,1-1,-1 1,1 0,-1 0,0 0,0 0,0 1,0-1,-1 0,1 0,-1 0,0 1,0-1,0 0,0 1,0-1,-1 0,0 0,0 0,1 0,-2 1,1-1,0 0,-1-1,1 1,-1 0,0 0,0-1,0 1,0-1,-1 1,1-1,0 0,-1 0,-1 0,-2 4,0-1,-1 0,0 0,0 0,0-1,-1 0,1-1,-1 0,0 0,0 0,0-1,0-1,0 1,-1-1,1-1,0 1,-1-1,-5-1,-7 0,1 0,0-1,-1-1,1-1,1-1,-1-1,1 0,-11-6,-138-49,160 57,0 0,1 0,0-1,0 0,0-1,0 0,1 0,0 0,0 0,1-1,0 0,0 0,1-1,-1 0,2 1,-1-1,1 0,0-1,1 1,0 0,0-1,1 0,0 1,0-1,1 0,0 1,1-4,5-6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4:38.5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0 282,'34'-26,"-2"-3,-1-1,-2-1,-1-1,-1-1,-2-2,11-20,-20 45,-12 39,-2-11,0 2,1 0,1-1,1 1,1-1,0 0,2 0,0-1,1 0,1 0,1-1,0 0,2 1,1-5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4:39.2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236 0,'-19'11,"2"1,0 0,0 1,1 1,1 0,0 1,1 1,1 1,0-1,1 2,1 0,1 0,0 1,1 0,2 1,0 0,0 0,2 2,4-15,1-1,0 1,0-1,1 0,-1 1,2-1,-1 1,1-1,-1 0,2 0,-1 0,1 0,0 0,0 0,0-1,1 0,0 1,0-1,0-1,1 1,0 0,0-1,0 0,0-1,0 1,1-1,0 0,0 0,0 0,0-1,0 0,0 0,0-1,1 0,-1 0,1 0,-1-1,1 0,-1 0,1 0,-1-1,0 0,1-1,4-1,7-4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5:42.9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153 1,'-136'88,"134"-87,1 0,0 0,0 0,0 0,0 0,0 0,0 1,0-1,0 0,0 1,0-1,1 0,-1 1,1-1,-1 1,1-1,-1 1,1 0,0-1,0 1,0-1,0 1,0-1,0 1,0 0,1-1,-1 1,0-1,1 1,-1-1,1 1,0-1,-1 1,1-1,0 0,0 0,0 1,0-1,0 0,0 0,0 0,1 0,-1 0,0 0,0 0,1 0,-1-1,1 1,-1 0,1-1,-1 1,1-1,0 1,205 48,-205-49,0 0,0 1,0-1,0 1,0-1,0 1,0 0,0 0,0 0,-1 0,1 0,0 0,-1 0,1 0,-1 1,1-1,-1 1,1-1,-1 1,0 0,0-1,0 1,0 0,0 0,0 0,-1-1,1 1,-1 0,1 0,-1 0,1 0,-1 0,0 0,0 0,0 0,-1 0,1 0,0 0,-1 0,1 0,-1 0,1 0,-1 0,0 0,0 0,0 0,0-1,0 1,-1 0,1-1,0 1,-1-1,1 0,-1 1,1-1,-1 0,0 0,1 0,-1 0,-144 57,74-41,49-15</inkml:trace>
  <inkml:trace contextRef="#ctx0" brushRef="#br0" timeOffset="1">69 1,'43'0,"34"0,8 0,-5 0,-12 0,-13 0,-10 0,-8 0,-6 0,-9 0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4:39.5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85 508,'-13'24,"3"-6,0 0,1 1,1 0,0 0,2 0,0 1,1 0,1 1,1-1,0 17,3-35,0 1,0 0,1 0,-1 0,1 0,0-1,0 1,0 0,0-1,0 1,0 0,1-1,-1 1,1-1,0 0,0 0,0 0,0 0,0 0,0 0,0 0,1 0,-1-1,0 1,1-1,0 0,-1 0,1 0,0 0,0 0,-1-1,1 1,0-1,0 0,0 1,0-1,0-1,-1 1,2 0,4-1,1 0,-1-1,0 0,1 0,-1-1,0 0,-1 0,1-1,0 0,-1 0,0-1,7-5,-4 2,1 0,-1 0,-1-1,1 0,-1-1,-1 0,0-1,-1 0,0 0,0 0,-1-1,-1 0,0 0,0 0,-1-1,2-12,-5 21,0-1,0 0,0 0,0 0,-1 0,0 0,0 0,0 0,-1 0,1 0,-1 0,-1 0,1 1,-1-1,1 0,-1 1,-1-1,1 1,-1 0,1-1,-1 1,0 0,-1 1,1-1,-1 1,1-1,-1 1,0 0,0 0,-1 1,0-1,-3 1,0 1,0 0,0 1,0 0,1 0,-1 0,0 1,0 0,0 1,1 0,-1 0,1 1,-1 0,1 0,0 0,0 1,0 0,1 1,-1 0,1 0,0 0,1 0,-1 1,1 0,0 0,0 1,1-1,0 1,0 0,1 0,0 0,0 1,-1 2,-4 7</inkml:trace>
  <inkml:trace contextRef="#ctx0" brushRef="#br0" timeOffset="365.657">678 480,'-24'9,"1"1,0 1,1 2,0 0,1 1,0 1,-11 11,30-25,1 0,-1 1,1-1,-1 1,1 0,0-1,0 1,-1 0,1 0,0-1,1 1,-1 0,0 0,0 0,1 0,0 0,-1 0,1 0,0 1,0-1,0 0,0 0,0 0,0 0,1 0,-1 0,1 0,-1 0,1 0,0 0,0 0,0 0,0 0,0-1,0 1,0 0,1-1,-1 1,1-1,-1 1,1-1,-1 0,1 1,0-1,0 0,1 0,36 26,49 45,-86-70,0 1,-1-1,1 1,-1 0,1 0,-1-1,0 1,0 0,0 0,0 0,-1 1,1-1,-1 0,0 0,0 0,0 0,0 0,-1 0,1 1,-1-1,1 0,-1 0,0 0,-1 0,1-1,0 1,-1 0,1 0,-1-1,0 1,0-1,0 1,-1-1,-4 5,-1 0,1-1,-1 0,-1 0,1-1,-1 0,0 0,0-1,0-1,0 1,-1-2,1 1,-1-1,0 0,0-1,0 0,0-1,0 0,0-1,0 0,1 0,-1-1,-5-2,-26-25,29 11</inkml:trace>
  <inkml:trace contextRef="#ctx0" brushRef="#br0" timeOffset="1602.353">903 1214,'-3'-2,"0"0,1 0,-1-1,0 1,1-1,0 0,0 1,0-1,0 0,0 0,0 0,1-1,-1 1,1 0,0 0,0-1,0-1,0 2,-4-18,2-1,1 1,1-1,0 1,2-1,0 1,1 0,2-1,0 1,1 0,1 1,1-1,1 1,1 1,1-2,-9 17,14-38,1 1,2 0,2 2,1 0,3 1,0 1,25-27,94-71,-143 134,1 0,-1 0,1 0,0 0,-1 0,1 1,0-1,0 0,-1 0,1 1,0-1,0 0,0 1,0-1,0 1,0 0,0-1,0 1,0 0,0-1,0 1,1 0,-1 0,0 0,0 0,0 0,0 0,0 0,0 0,0 1,0-1,0 0,0 1,0-1,0 1,0-1,0 1,0-1,0 1,0 0,0-1,0 1,-1 0,1 0,0-1,-1 1,1 0,0 0,-1 0,1 0,-1 0,1 0,-1 0,0 0,0 0,1 0,-1 0,0 0,0 1,0-1,0 0,0 0,0 0,0 0,0 0,-1 0,1 0,0 0,-48 98,-2 8,50-103,0 1,1-1,-1 1,1-1,0 0,0 1,0-1,1 0,-1 0,1 0,0 0,1 0,-1 0,0 0,1-1,0 1,0-1,0 0,0 0,1 0,-1 0,1 0,0-1,0 0,0 0,3 2,-1-1,-1 0,1 1,-1 0,0-1,-1 2,1-1,-1 0,0 1,0 0,0 0,-1 0,1 1,-1-1,0 1,0 2,0 3,-1-1,-1 1,0 0,0 0,-1 0,0 0,-1 0,0 0,-1 0,0 0,-1 0,0 0,2-7,-1 1,0-1,0 0,0 1,0-1,-1 0,1 0,-1-1,0 1,0 0,-1-1,1 0,-1 0,1 0,-1 0,0 0,0-1,0 0,-1 0,1 0,0 0,-1-1,0 1,1-1,-1 0,1-1,-1 1,-4-1,-15-4,1-1,0-1,1-1,-1-1,1 0,1-2,0-1,0-1,1 0,1-2,0 0,0-1,2-1,-1-1,4 5,0-1,1 0,1-1,0 0,0-1,2 0,0-1,1 0,-4-8,12 21,0 0,0 0,0 0,0 0,0 0,1 0,-1 0,1 0,0 0,0-1,0 1,0 0,0 0,1 0,0 0,-1 0,1 0,0 0,2-3,6-7</inkml:trace>
  <inkml:trace contextRef="#ctx0" brushRef="#br0" timeOffset="2203.678">1524 0,'29'73,"149"258,-166-309,-1 1,-1 0,-1 0,-1 1,-1 0,-1 0,-1 1,-1 0,-1 0,-2 0,0 0,-2 0,0 0,-2 0,-1 0,-1-1,-1 1,-1-1,-1-1,-1 1,-4 5,-2-9,-1 0,-2 0,1-2,-2 0,-1-1,0-1,-1-1,0 0,-1-2,-1-1,0 0,-1-2,0-1,-8 2,-23 4,31-11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4:37.1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1 254,'5'0,"6"0,6 0,5 0,4 0,2 0,0 0,2 0,-1 0,0 0,1 0,-2 0,1-4,-1-3,0 1,1 1,-11 6,-7 3</inkml:trace>
  <inkml:trace contextRef="#ctx0" brushRef="#br0" timeOffset="333.028">255 1,'0'14,"0"10,0 5,0 3,0 0,0 1,-5-2,-2-1,1 0,1-1,2-1,0 0,2 0,-4-5,-1-1,0-5</inkml:trace>
  <inkml:trace contextRef="#ctx0" brushRef="#br0" timeOffset="936.187">622 198,'11'2,"0"-1,0 0,0 0,1-1,-1-1,0 1,0-2,0 0,0 0,0-1,0-1,0 1,-1-2,0 1,0-2,0 1,0-1,-1-1,0 1,-1-2,6-5,-12 11,-2 1,1 0,-1 0,1 0,-1 0,0 0,1 1,0-1,-1 0,1 0,-1 0,1 0,0 1,0-1,0 0,-1 1,1-1,0 0,0 1,0-1,0 1,0 0,0-1,0 1,0 0,0-1,0 1,0 0,0 0,0 0,0 0,0 0,0 0,0 0,0 0,0 1,0-1,0 0,0 0,0 1,0-1,0 1,0-1,0 1,0-1,0 1,0 0,-1 0,1-1,0 1,-1 0,1 0,0 0,-1-1,1 1,30 159,-20-70,-4-39,-1 0,-2 0,-3 0,-4 40,2-78,-1 0,0 1,0-1,-1 0,-1 0,0-1,-1 1,-1-1,0 0,0 0,-1-1,0 0,-1 0,-7 7,11-15,-1 0,0 0,1 0,-1 0,-1-1,1 0,0 0,0 0,-1 0,1-1,-1 0,0 0,1-1,-1 0,0 0,1 0,-1 0,1-1,-1 0,0 0,1 0,0-1,-1 0,1 0,0-1,0 1,0-1,0 0,1 0,-1-1,1 1,-1-1,1 0,1 0,-1 0,0-1,1 0,0 1,-2-6,-1-12,3 1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4:49.9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850 1,'-67'-1,"-149"13,176-4,16-4,1 1,-1 0,2 2,-1 1,1 1,0 0,-4 4,24-12,-1 0,1 0,0 0,0 0,0 0,-1 0,1 1,1-1,-1 1,0-1,0 1,0 0,1 0,-1-1,1 1,0 0,-1 0,1 1,0-1,0 0,0 0,1 1,-1-1,0 0,1 1,0-1,-1 0,1 1,0-1,0 1,0-1,1 1,-1-1,0 0,1 1,0-1,0 0,-1 1,1-1,1 0,-1 0,0 0,0 0,1 0,-1 0,1 0,0-1,-1 1,1 0,0-1,0 1,0-1,0 0,0 0,0 0,3 1,140 31,27-12,-170-21,0 1,-1-1,1 1,0-1,-1 1,1 0,0-1,-1 1,1 0,-1 0,0 0,1 1,-1-1,0 0,1 0,-1 1,0-1,0 0,0 1,0-1,0 1,-1 0,1-1,0 1,-1 0,1-1,-1 1,0 0,1 0,-1-1,0 1,0 0,0 0,0-1,-1 1,1 0,0 0,-1-1,1 1,-1 0,0-1,1 1,-1-1,0 1,0-1,0 1,0-1,0 1,0-1,-1 0,1 0,0 1,-1-1,-1 1,-112 70,74-51,-138 63,119-58,2 2,0 2,2 3,0 3,53-35,1 0,-1 0,1 0,-1 0,1 1,-1-1,1 1,0-1,0 1,0 0,0 0,0 0,0 0,0 0,1 1,-1-1,1 1,0-1,0 1,-1-1,2 1,-1-1,0 1,0 0,1-1,0 1,-1 0,1 0,0 0,0-1,1 1,-1 0,0 0,1-1,0 1,0 0,0-1,0 1,0-1,1 3,8 0,0-1,1 0,-1 0,1-1,0 0,0-1,0 0,0-1,0 0,1-1,-1 0,8-2,-6 2,320-20,-181 8,-128 12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4:50.3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46,'-17'110,"-5"-1,-5-1,-20 49,1-37,42-104,8-19</inkml:trace>
  <inkml:trace contextRef="#ctx0" brushRef="#br0" timeOffset="366.27">114 46,'13'-5,"1"1,0 0,0 2,0-1,0 2,1 0,-1 0,1 1,-1 1,0 1,0 0,1 1,-1 0,72 7,-74-10,-1 0,1 0,0-1,0 0,0-1,-1-1,1 0,-1 0,1-1,-1-1,0 0,-1 0,11-7,-17 10,-2 4</inkml:trace>
  <inkml:trace contextRef="#ctx0" brushRef="#br0" timeOffset="627.725">0 328,'20'10,"20"3,8-1,1-2,-8-8,-6-4,-4-2,-3 0,-1 0,-5 2</inkml:trace>
  <inkml:trace contextRef="#ctx0" brushRef="#br0" timeOffset="4228.108">650 498,'-10'12,"0"1,0 0,1 1,1 0,0 0,1 0,1 1,-1 3,-25 51,15-40,-1-1,-1-1,-2-1,0-1,-2 0,-1-2,-3 2,13-15</inkml:trace>
  <inkml:trace contextRef="#ctx0" brushRef="#br0" timeOffset="4602.287">396 498,'40'45,"-2"1,-2 2,-2 1,23 46,-50-81,1-1,1 0,0 0,1 0,1-1,0-1,0 0,8 5,-12-12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4:55.6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56,'24'0,"13"0,5 0,-1 0,-1 0,-3 0,-4 0,-1 0,-3 0,0 0,-2 0,1 0,-5 0</inkml:trace>
  <inkml:trace contextRef="#ctx0" brushRef="#br0" timeOffset="329.949">1 310,'29'0,"19"0,6 0,-2 0,-4 0,-5 0,-6 0,-4 0,-8 0</inkml:trace>
  <inkml:trace contextRef="#ctx0" brushRef="#br0" timeOffset="1397.873">565 507,'33'-73,"59"-167,-87 228,0 0,1-1,1 2,0-1,0 1,2 0,-1 0,1 1,0 1,1-1,1 1,-1 1,1 0,0 1,1 0,0 0,0 1,1 1,-1 0,1 1,2 0,-12 3,0 1,0 0,0 0,0 0,0 0,0 0,1 1,-1-1,0 1,0 0,-1 0,1 0,0 0,0 0,0 1,-1-1,1 1,-1 0,1 0,-1 0,0 0,0 0,1 0,-2 1,1-1,0 1,0-1,-1 1,1 0,-1 0,0-1,0 1,0 0,0 0,0 3,5 115,-7-107,20 135,-18-147,-1 0,0-1,0 1,1 0,-1-1,1 1,0-1,-1 1,1-1,0 1,0-1,0 1,0-1,0 0,0 1,0-1,0 0,1 0,-1 0,0 0,1 0,-1 0,1-1,-1 1,1 0,-1-1,1 1,0-1,-1 1,1-1,0 0,-1 0,1 0,0 0,-1 0,1 0,0 0,-1 0,1-1,0 1,-1-1,1 1,-1-1,1 0,-1 1,1-1,-1 0,1 0,-1 0,0 0,0 0,1 0,-1-1,0 1,0 0,0-1,105-151,-76 111,-18 22,2 0,0 1,2 0,0 1,1 1,0 1,11-7,-27 22,1 0,0 0,0 1,-1-1,1 1,0-1,0 1,0-1,0 1,-1 0,1 0,0 0,0 0,0 1,0-1,0 0,0 1,-1-1,1 1,0 0,0-1,-1 1,1 0,0 0,-1 0,1 0,-1 0,1 1,-1-1,0 0,0 1,1-1,-1 1,0-1,0 1,0 0,-1-1,1 1,0 0,-1 0,1 0,-1-1,1 1,-1 0,0 0,0 0,0 0,0 0,0-1,0 1,0 0,-1 0,1 0,-1 0,1 0,-1-1,0 1,0 0,-1 1,-23 102,-3 51,31-133,3-5</inkml:trace>
  <inkml:trace contextRef="#ctx0" brushRef="#br0" timeOffset="1881.292">2005 112,'-11'0,"-159"15,162-13,1 0,-1 1,1 0,0 0,0 0,0 1,0 0,1 1,0 0,-1 0,2 0,-1 0,1 1,0 0,0 0,0 1,1-1,0 1,0 0,-1 5,0-3,0 1,1-1,0 1,1 0,0 0,1 0,0 0,0 0,1 0,1 1,-1-1,2 0,-1 1,2-1,-1 0,1 0,1 0,0 0,0 0,2 3,-3-10,0-1,0 1,0-1,0 1,1-1,-1 0,1 1,-1-1,1 0,0-1,0 1,-1-1,1 1,1-1,-1 0,0 0,0 0,0 0,0-1,1 1,-1-1,0 0,1 0,-1 0,0 0,1 0,-1-1,0 0,0 0,0 0,1 0,-1 0,0 0,1-2,7-2,-1-1,0-1,-1 1,0-1,0-1,0 0,-1 0,0-1,1-2,179-214,-187 224,-1 0,1 0,0 0,0 0,-1 0,1 0,0 1,0-1,0 0,0 0,0 1,0-1,0 1,0-1,0 1,0 0,0-1,1 1,-1 0,0 0,0-1,0 1,0 0,0 0,1 0,-1 1,0-1,0 0,0 0,0 1,0-1,1 0,-1 1,0-1,0 1,0 0,0-1,0 1,-1 0,1-1,0 1,0 0,0 0,-1 0,1 0,0 0,-1 0,1 0,-1 0,1 0,-1 0,1 0,-1 0,0 0,0 0,1 1,-1-1,0 0,0 0,0 0,0 0,0 1,-1-1,1 0,0 0,-1 1,28 169,-3-107,-12-50</inkml:trace>
  <inkml:trace contextRef="#ctx0" brushRef="#br0" timeOffset="2967.269">2626 394,'-15'15,"-8"9,-7 5,-2 3,0 1,-1-1,2-6,5-2,3-5,0-1,0-4,3-4</inkml:trace>
  <inkml:trace contextRef="#ctx0" brushRef="#br0" timeOffset="3220.077">2428 338,'5'24,"6"12,7 6,4 0,3-7,3-5,-4-3,-1-5,-4-2,-1-5,-4 0,-3-2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5:03.7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1 282,'9'-5,"9"-1,5 0,4 1,2 1,1 2,1 1,-2 1,1 0,-1 0,0-5,-1-1,1 0,-6 6,-1 3,-5 1</inkml:trace>
  <inkml:trace contextRef="#ctx0" brushRef="#br0" timeOffset="397.018">57 479,'0'5,"10"1,7 1,7-2,3-2,2-1,1 0,0-7,0-1,-1-1,0 2,0 1,0 2,-1 0,-5 2</inkml:trace>
  <inkml:trace contextRef="#ctx0" brushRef="#br0" timeOffset="1144.962">254 0,'-2'1,"0"0,-1 0,1 1,0-1,0 1,0-1,0 1,0 0,0-1,0 1,0 0,1 0,-1 1,1-1,0 0,-1 0,1 1,0-1,0 1,1-1,-1 1,0-1,1 1,-1-1,1 1,0 0,0-1,0 1,0 0,1-1,-1 1,1-1,-1 1,1-1,0 1,0-1,0 1,0-1,1 0,-1 0,1 1,-1-1,1 0,0 0,0 0,204 131,-184-119,72 57,-92-69,0 1,0-1,0 0,0 1,-1 0,1-1,-1 1,1 0,-1 0,0 0,0 0,0 0,0 0,-1 0,1 0,-1 0,0 0,0 0,0 0,0 0,-1 0,1 1,-1-1,1 0,-1 0,0 0,-1-1,1 1,0 0,-1 0,1-1,-1 1,-2 2,-128 122,-80 28,208-152,1 0,0-1,0 0,1 1,-1 0,1-1,-1 1,1 0,0 0,0 0,0 1,1-1,-1 0,1 1,0-1,0 1,0-1,0 1,0 1,3 9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5:06.4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267 484,'-36'137,"-8"-16,-4-2,-57 99,72-161,34-62</inkml:trace>
  <inkml:trace contextRef="#ctx0" brushRef="#br0" timeOffset="683.431">296 513,'0'1,"0"-1,0 0,1 1,-1-1,0 1,0-1,0 1,0-1,0 0,0 1,0-1,-1 1,1-1,0 1,0-1,0 0,0 1,0-1,-1 1,1-1,0 0,0 1,-1-1,1 0,0 1,0-1,-1 0,1 1,-1-1,1 0,0 0,-1 1,1-1,0 0,-1 0,1 0,-1 0,1 1,-1-1,1 0,0 0,-1 0,1 0,-1 0,1 0,-1 0,1 0,-1 0,1 0,0-1,-1 1,1 0,-1 0,1 0,0 0,-1-1,1 1,-1 0,1 0,0-1,-1 1,1 0,0-1,0 1,-1 0,1-1,0 1,0 0,-1-1,1 0,2 36,33 206,-28-199,0 4,3 0,1 0,2-1,6 8,-20-52,1 0,0 1,0-1,0 1,0-1,0 1,0-1,1 0,-1 1,0-1,1 1,-1-1,1 0,-1 0,1 1,0-1,0 0,-1 0,1 0,0 0,0 1,0-1,0-1,0 1,1 0,-1 0,0 0,0-1,1 1,-1 0,0-1,0 1,1-1,-1 0,1 1,-1-1,0 0,1 0,-1 0,1 0,-1 0,1 0,-1 0,0 0,1-1,-1 1,0-1,1 1,-1-1,0 1,1-1,-1 0,0 1,0-1,0 0,0 0,1-1,60-162,30-139,-49 121,-28 99,-17 81,0 7</inkml:trace>
  <inkml:trace contextRef="#ctx0" brushRef="#br0" timeOffset="2596.549">1171 710,'-3'-5,"0"-1,-1 1,0-1,1 1,-2 0,1 0,0 1,-1 0,0-1,0 1,0 1,-1-1,1 1,-1 0,0 0,0 1,0-1,0 1,0 1,-1-1,1 1,0 0,-1 1,1-1,-1 1,1 1,0-1,-1 1,1 0,0 0,-1 1,1 0,0 0,0 1,0-1,1 1,-1 0,1 1,-2 1,2-2,1 0,-1 1,1 0,0-1,1 1,-1 1,1-1,0 1,0-1,0 1,0 0,1 0,0 0,0 0,0 0,1 1,0-1,0 1,0-1,1 1,0-1,0 1,0-1,0 1,1-1,0 0,0 1,1-1,-1 0,1 1,0-1,1 0,-1 0,1-1,0 1,2 2,59 48,-59-53,-1 0,1 0,-1 0,0 1,0-1,0 1,-1 0,1 0,-1 0,1 1,-1-1,0 1,0 0,-1 0,1 0,-1 0,0 0,0 1,0-1,0 0,-1 1,0 0,0-1,0 1,-1 0,1-1,-1 1,0 0,-1 0,0 4,-2-3,0 1,0 0,-1-1,0 0,0 0,-1 0,0 0,0-1,0 0,-1 0,0 0,1-1,-2 0,1 0,0 0,-1-1,0 0,0 0,0 0,0-1,-5 1,12-3,-7 2,1-1,0 0,-1 0,1-1,0 1,-1-1,1-1,-1 1,1-1,0 0,-1 0,1-1,0 0,0 0,0-1,3 2,0 1,1-1,-1 0,1-1,-1 1,1 0,0-1,0 1,-1-1,1 0,0 0,0 0,1 0,-1 0,0 0,1 0,-1 0,1-1,0 1,0-1,0 1,0-1,0 1,0-1,1 0,-1 1,1-1,0 0,0 1,0-1,0 0,0 0,0 1,1-1,0-2,7-11,3 3</inkml:trace>
  <inkml:trace contextRef="#ctx0" brushRef="#br0" timeOffset="3013.015">1481 824,'-14'33,"-6"21,2 6,-2-7,4-8,3-16,5-14</inkml:trace>
  <inkml:trace contextRef="#ctx0" brushRef="#br0" timeOffset="3248.798">1481 400,'0'0</inkml:trace>
  <inkml:trace contextRef="#ctx0" brushRef="#br0" timeOffset="3813.929">1594 1077,'171'-283,"-152"261,-8 41,-13 49,1-56,0 0,1 1,0-1,1 1,0-1,1 0,0 0,4 12,-5-22,0 0,-1-1,1 1,0 0,0 0,0 0,0-1,0 1,0 0,1-1,-1 1,1-1,-1 0,1 1,-1-1,1 0,0 0,-1 0,1 0,0 0,0-1,0 1,0 0,0-1,0 1,0-1,0 0,0 0,0 0,0 0,0 0,0 0,0 0,0-1,0 1,0-1,0 1,-1-1,1 0,0 0,0 1,0-2,-1 1,1 0,0 0,-1 0,1-2,68-73,-54 47,-2-1,0 0,-3-1,0-1,-2 1,-1-2,-2 1,1-20,-12 22,-1 25</inkml:trace>
  <inkml:trace contextRef="#ctx0" brushRef="#br0" timeOffset="4646.366">2186 1331,'-2'-1,"0"-1,0 1,1-1,-1 1,0-1,1 0,-1 0,1 0,-1 0,1 0,0 0,0 0,0 0,0 0,1-1,-1 1,0 0,1 0,-1-1,1 1,0-1,0 1,0 0,1-3,-2 2,23-168,-14 133,1 0,2 0,1 1,2 0,2 1,1 1,2 0,1 1,3-1,-14 20,1 0,1 0,0 1,0 0,1 1,1 0,1 1,-1 0,2 1,-1 1,2 0,-1 1,1 1,1 0,-1 2,1-1,2 2,-17 4,-1 1,0-1,1 1,-1 0,0-1,1 1,-1 0,1 0,-1 0,1 0,-1 0,0 1,1-1,-1 0,0 1,1-1,-1 1,0-1,1 1,-1 0,0-1,0 1,0 0,0 0,0 0,0 0,0 0,0 0,0 0,0 0,0 0,0 1,-1-1,1 0,-1 0,1 1,-1-1,1 0,-1 1,0-1,0 1,1-1,-1 0,0 1,0-1,0 1,-1-1,-25 64,8-40,15-22,-1 0,1 0,0 1,0-1,0 1,1-1,-1 1,1 0,0 0,0 0,0 0,0 0,1 1,0-1,0 0,0 1,0-1,1 1,-1-1,1 1,0-1,1 1,-1-1,1 1,0-1,0 0,0 1,1-1,-1 0,2 2,2-1,0 1,0-1,-1 1,1 1,-1-1,-1 1,1-1,-1 1,0 0,-1 0,0 1,0-1,0 0,-1 1,0-1,0 1,-1-1,0 1,-1-1,1 1,-1-1,-1 1,1-1,-3 5,1-6,1-1,-1 0,0 0,-1 0,1 0,-1-1,0 0,0 1,-1-1,1-1,-1 1,0-1,0 1,0-1,0-1,0 1,-1-1,1 0,-1 0,1-1,-1 1,0-1,0 0,0-1,0 0,1 0,-1 0,0 0,0-1,-3-1,-1 3,-1-2,1 1,-1-1,1-1,0 0,0 0,-1-1,2 0,-1-1,0 0,1 0,-1-1,1-1,1 1,-1-2,1 1,-2-3,-122-135,108 108,16 19</inkml:trace>
  <inkml:trace contextRef="#ctx0" brushRef="#br0" timeOffset="5630.364">2836 767,'340'0,"-250"-12,-77 13</inkml:trace>
  <inkml:trace contextRef="#ctx0" brushRef="#br0" timeOffset="5978.775">2836 992,'14'0,"10"0,5 0,3 0,1 0,-1 0,0 0,-2 0,-1 0,-5-5,-2-1,0 0,2 1,-5 7,1 2,-4 1</inkml:trace>
  <inkml:trace contextRef="#ctx0" brushRef="#br0" timeOffset="9502.119">3428 1162,'0'-12,"0"0,1-1,0 1,1 1,1-1,-1 0,2 0,0 1,0 0,1 0,1 0,-1 0,6-5,173-229,-183 244,-1 0,0 0,1 0,-1 0,0 0,1 0,-1 0,1 0,-1 0,1 0,0 0,-1 0,1 0,0 1,0-1,0 0,-1 1,1-1,0 0,0 1,0-1,0 1,0-1,0 1,0 0,0 0,0-1,0 1,0 0,0 0,1 0,-1 0,0 0,0 0,0 0,0 0,0 1,0-1,0 0,0 1,0-1,0 0,0 1,0-1,0 1,0 0,0-1,-1 1,1 0,0 0,0-1,-1 1,1 0,0 0,-1 0,1 0,10 44,-2 1,-3 0,-1 0,-2 0,-2 1,-3 13,1-60,1 0,0 0,-1 1,1-1,0 0,-1 1,1-1,0 0,0 1,-1-1,1 1,0-1,0 0,0 1,-1-1,1 1,0-1,0 1,0-1,0 0,0 1,0-1,0 1,0-1,0 1,0-1,0 1,0-1,0 1,1-1,-1 0,0 1,0-1,0 1,1-1,-1 0,0 1,0-1,1 0,-1 1,0-1,1 0,-1 1,0-1,1 0,-1 0,1 1,-1-1,0 0,1 0,-1 0,1 1,-1-1,1 0,-1 0,1 0,-1 0,0 0,1 0,-1 0,1 0,-1 0,1 0,-1 0,1-1,-1 1,0 0,1 0,-1 0,1-1,20-29,-16 22,106-171,-12 28,-99 149,1 1,-1 0,1-1,0 1,-1 0,1 0,0-1,0 1,0 0,0 0,0 0,0 0,0 0,0 0,0 0,0 1,1-1,-1 0,0 1,1-1,-1 1,0-1,1 1,-1-1,0 1,1 0,-1 0,1 0,-1 0,1 0,-1 0,1 0,-1 0,0 1,1-1,-1 1,0-1,1 1,-1-1,0 1,1 0,-1-1,0 1,0 0,0 0,0 0,0 0,1 1,1 10,0 0,0 1,-2-1,1 1,-2 0,1 0,-2-1,0 1,-1 1,1 21,0-8,-1-15,0 0,2 0,-1 0,1 0,1 0,0 0,1 0,0 0,1-1,1 1,-1-1,2 1,-1-1,2-1,-1 1,7 7,-6-13</inkml:trace>
  <inkml:trace contextRef="#ctx0" brushRef="#br0" timeOffset="10300.957">4331 400,'18'56,"53"199,-41-120,-30-134,0 0,0-1,0 1,0 0,1 0,-1-1,0 1,0 0,1-1,-1 1,1 0,-1-1,0 1,1 0,-1-1,1 1,0-1,-1 1,1-1,-1 1,1-1,0 1,-1-1,1 0,0 1,-1-1,1 0,0 0,0 1,-1-1,1 0,0 0,0 0,-1 0,1 0,0 0,0 0,0 0,-1-1,1 1,0 0,-1 0,1 0,0-1,0 1,-1 0,1-1,0 1,-1-1,1 1,-1-1,1 1,-1-1,1 1,-1-1,1 0,-1 1,1-1,-1 0,27-40,61-221,-49 162,-27 87</inkml:trace>
  <inkml:trace contextRef="#ctx0" brushRef="#br0" timeOffset="11053.317">4782 61,'71'-37,"-55"32,0 0,0 1,0 1,1 0,-1 1,1 1,0 0,-1 1,1 1,3 1,-18-2,0 1,0-1,0 0,0 0,-1 1,1-1,0 1,0 0,0-1,0 1,0 0,-1 0,1 0,0 0,-1 1,1-1,-1 0,1 1,-1-1,0 1,0-1,1 1,-1 0,0-1,-1 1,1 0,0 0,0 0,-1 0,1 0,-1 0,1 0,-1 0,0 0,0 0,0 0,0 0,0 0,-1-1,1 1,0 0,-1 0,1 0,-1 0,0 0,0 0,0 0,0-1,0 1,0 0,0-1,0 1,-1-1,1 1,-1-1,-1 1,-79 101,80-101,1-1,0 1,0 0,0-1,0 1,0 0,0 0,0 0,0 0,1 0,-1 0,1 0,-1 0,1 0,0 0,0 0,0 0,0 0,0 0,0 0,1 0,-1 0,1 0,-1 0,1 0,0 0,0-1,0 1,0 0,0 0,0-1,0 1,1 0,-1-1,0 1,1-1,0 0,-1 1,74 26,100-55,-153 25</inkml:trace>
  <inkml:trace contextRef="#ctx0" brushRef="#br0" timeOffset="11484.369">4275 908,'50'10,"0"-1,0-3,1-2,0-3,38-3,146-49,-57 6,-161 43,-5 3</inkml:trace>
  <inkml:trace contextRef="#ctx0" brushRef="#br0" timeOffset="11837.851">4614 1105,'0'34,"0"20,0 6,0-2,0-7,0-6,-5-7,-2-5,1-3,1-2,-3-5,0-3,0 1,-2-4,0-4</inkml:trace>
  <inkml:trace contextRef="#ctx0" brushRef="#br0" timeOffset="12700.937">4501 1218,'10'-12,"1"1,1 0,-1 1,2 0,0 1,0 0,0 1,1 0,0 1,1 1,9-3,15-4,1 1,0 2,1 2,16 0,-46 6,2-1,0 1,0 0,0 1,0 0,0 1,1 0,-1 1,0 1,0 0,0 1,8 2,-20-4,1-1,-1 1,0 0,1-1,-1 1,0 0,0 0,1 0,-1-1,0 2,0-1,0 0,0 0,0 0,0 0,0 0,-1 1,1-1,0 0,-1 1,1-1,-1 1,1-1,-1 1,0-1,0 1,1-1,-1 1,0-1,0 1,0-1,-1 1,1-1,0 1,-1-1,1 0,-1 1,1-1,-1 1,1-1,-1 0,0 0,0 1,0-1,0 0,0 0,0 0,0 0,-1 1,-58 51,60-53,-21 15,0 0,0-2,-1-1,-1-1,0-1,0 0,-20 3,40-13,-1 1,1-1,-1 0,1 1,0 0,-1 0,1 0,0 0,0 0,0 1,0-1,0 1,0 0,0 0,0 0,1 0,-1 0,1 1,-1-1,1 1,0-1,0 1,0 0,1 0,-1 0,1 0,-1 0,1 1,0-1,0 0,1 0,-1 1,0-1,1 1,0-1,0 0,0 1,0-1,1 1,0-1,-1 0,1 2,4 2,0 1,1-1,-1 0,1-1,1 1,-1-1,1 0,0-1,0 0,1 0,-1 0,1-1,0 0,1-1,-1 0,0 0,1 0,0-1,2 0,78 34,-57-9,-29-23,0 0,1-1,-1 0,1 0,0 0,0 0,0 0,0-1,0 1,1-1,-1 0,1-1,0 1,-1-1,2 0,7-2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59:59.67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0 173,'56'5,"0"-2,1-3,51-6,134-24,178 18,-123-6,60-10,58 1,-134 1,98-5,195 32,-332 24,24 7,50-50,-210 8,0 5,79 6,-45 1,-66-1,196-13,-150 0,1 5,118 8,-82 1,122 23,144 33,-46-27,37-62,131 32,-322-28,259 26,-409-9,-70 10,0-1,0 2,-1-1,1 0,0 1,0-1,0 1,-1 0,1 0,0 0,-1 0,1 0,-1 1,1-1,-1 1,1 0,-1 0,0 0,0 0,0 0,1 2,-2-4,13 14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0:07.97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1 199,'390'-46,"-335"40,0 3,0 2,0 3,0 2,26 6,57 1,1-5,53-9,-27 1,-80 2,241-11,-229 0,1 5,0 4,0 4,30 8,120 6,183-13,-232-4,264-27,47 0,82-2,254 30,-423-27,141 15,-266-3,35 12,181-24,281 27,-360 29,-83-4,130-22,-457-3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0:09.08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0 170,'380'-47,"-204"21,-57 8,1 5,36 4,112-5,-144 5,0 5,30 7,459 40,21-21,-249-5,68-18,92-27,544 27,-581-25,203-5,582 32,-685-30,-400 41,-182-6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5:42.9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228 89,'-3'-2,"0"-1,0 1,0 0,0 0,0 0,0 0,-1 1,1-1,-1 1,1 0,-1 0,0 0,1 0,-1 1,0-1,1 1,-1 0,0 0,0 1,1-1,-1 1,0 0,1 0,-1 0,1 0,-1 0,1 1,0 0,-3 1,-2 1,0 1,0 0,1 1,0 0,0 0,0 0,0 1,1 0,0 1,1-1,-2 3,3-5,0 1,0 0,0 0,1 0,-1 0,2 1,-1-1,1 1,0-1,0 1,0 0,1 0,0 0,1 0,0 0,0 0,0 0,1 0,0 0,0 0,1-1,-1 1,2 0,-1-1,1 1,0-1,0 0,1 0,0 0,0 0,0-1,0 1,1-1,0 0,0 0,1-1,0 1,5 0,0 0,1-1,-1 0,1 0,0-1,-1-1,1 0,0-1,1 0,-1-1,-8 0,0 1,-1-2,1 1,-1 0,1-1,-1 1,1-1,-1 0,0 0,1-1,-1 1,0-1,0 1,0-1,0 0,0 0,0 0,-1-1,1 1,-1-1,1 1,-1-1,0 0,0 0,0 0,0 0,-1 0,1 0,-1-1,0 1,0 0,0-1,0 1,-1-1,1-3,-2 1,-1 0,0-1,1 1,-2 0,1 0,-1 0,0 0,0 1,-1-1,1 1,-1 0,-1 0,1 0,-1 0,1 1,-1 0,-1 0,1 0,0 0,-1 1,0 0,0 0,0 1,0 0,0 0,0 0,-1 1,0-1,1 0,-58-9,48 15</inkml:trace>
  <inkml:trace contextRef="#ctx0" brushRef="#br0" timeOffset="1">624 89,'-9'3,"1"1,0-1,0 1,0 1,1 0,0 0,-1 0,2 1,-1 0,1 0,0 1,0-1,1 1,-1 1,2-1,-1 1,1 0,0 0,1 0,0 0,0 2,3-8,0 1,0 0,0-1,1 1,0-1,-1 1,1 0,0-1,0 0,0 1,0-1,1 1,-1-1,1 0,-1 0,1 0,0 0,0 0,0 0,0-1,0 1,0 0,0-1,0 0,1 1,-1-1,1 0,-1 0,1-1,-1 1,1 0,0-1,-1 1,2-1,93-1,-86-1,0-1,0-1,-1 1,1-1,-1-1,0 0,0-1,0 0,-1 0,0-1,0 0,-1-1,0 1,0-2,-1 1,0-1,0 0,-1-1,0 0,-1 1,0-2,3-8,-7 15,-1 1,1-1,-1 1,0-1,0 1,0-1,0 0,-1 1,0 0,1-1,-1 1,0-1,-1 1,1 0,-1 0,1-1,-1 1,0 0,0 1,0-1,-1 0,1 1,0-1,-1 1,0-1,0 1,0 0,0 1,0-1,0 0,-2 0,-107-23,86 24</inkml:trace>
  <inkml:trace contextRef="#ctx0" brushRef="#br0" timeOffset="2">1272 89,'-7'-2,"0"1,0-1,-1 1,1 0,0 1,-1 0,1 0,-1 1,1-1,0 2,0-1,-1 1,1 0,0 0,0 1,-2 1,7-3,0 0,0 0,0-1,0 2,1-1,-1 0,0 0,0 0,1 1,-1-1,0 1,1-1,0 1,-1 0,1 0,0 0,0-1,0 1,0 0,0 0,0 0,1 1,-1-1,1 0,-1 0,1 0,0 0,0 0,0 1,0-1,0 0,0 0,1 0,-1 0,1 1,0-1,-1 0,1 0,0 0,0 0,0-1,0 1,1 0,-1 0,0-1,1 1,-1 0,1-1,0 0,0 1,-1-1,1 0,89 56,-90-56,0 0,-1 1,1-1,0 0,0 0,-1 0,1 0,-1 1,1-1,-1 0,1 0,-1 1,0-1,0 0,1 1,-1-1,0 1,0-1,-1 0,1 1,0-1,0 0,-1 1,1-1,0 0,-1 0,0 1,1-1,-1 0,0 0,1 0,-1 0,0 0,0 0,0 0,0 0,0 0,0 0,0 0,0 0,0-1,-1 1,1-1,0 1,-1 0,-65 20,56-18,-106 11,92-18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0:10.06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30,'128'-10,"1"5,125 13,77-18,-106-2,835 12,-876 11,-140-4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0:17.6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402 207,'61'-24,"1"2,1 2,1 4,1 2,0 3,14 1,-76 9,1 0,-1 1,0-1,0 1,0-1,1 1,-1 0,0 0,0 1,1-1,-1 1,0-1,0 1,0 0,0 0,0 0,0 1,0-1,0 1,0 0,-1 0,1 0,-1 0,1 0,-1 0,0 0,0 1,0 0,0-1,0 1,0 0,-1 0,1 0,-1 0,0 0,0 0,0 0,0 0,-1 0,1 0,-1 1,0-1,0 0,0 0,0 1,-1 2,-100 225,95-204,2-11,0 0,1 0,1 1,0-1,1 1,1-1,1 12,5 8,0 0,3-1,1 0,1 0,3 2,-5-25,-17-27,1 6,0 1,0 0,0 1,-1-1,0 2,0-1,-1 1,0 0,0 1,0 0,0 0,-1 1,0 0,0 1,0 0,-1 1,1 0,-1 0,1 1,-1 0,1 1,-1 1,1-1,-9 3,-14 9,1 2,0 1,1 2,1 1,0 1,2 1,0 2,1 1,-13 16,-11 21,51-54</inkml:trace>
  <inkml:trace contextRef="#ctx0" brushRef="#br0" timeOffset="522.314">543 348,'67'8,"0"-3,0-3,1-3,30-6,11-11,-107 17,-1 0,1 0,-1 0,1 1,-1-1,1 1,0-1,-1 1,1 0,0-1,0 1,-1 0,1 0,0 0,0 0,-1 1,1-1,0 0,-1 1,1-1,0 1,-1 0,1 0,-1-1,1 1,-1 0,1 0,-1 0,0 0,1 1,-1-1,0 0,0 0,0 1,0-1,0 1,0-1,0 1,-1-1,1 1,-1 0,1-1,-1 1,1 0,-1-1,0 1,0 0,0 0,0-1,0 3,-14 80,4 26,15-91</inkml:trace>
  <inkml:trace contextRef="#ctx0" brushRef="#br0" timeOffset="771.603">1390 546,'-10'33,"-3"17,1-1</inkml:trace>
  <inkml:trace contextRef="#ctx0" brushRef="#br0" timeOffset="937.871">1446 151,'-5'-5,"-1"-1</inkml:trace>
  <inkml:trace contextRef="#ctx0" brushRef="#br0" timeOffset="1331.357">1559 630,'19'-15,"-1"0,-1-1,0-1,-1 0,-1-1,9-15,4-3,-28 35,0 0,0 0,0 0,0 0,1 0,-1 0,0 0,1 0,-1 1,0-1,1 0,-1 0,1 0,0 0,-1 1,1-1,-1 0,1 1,0-1,0 0,-1 1,1-1,0 1,0-1,0 1,0 0,0-1,0 1,0 0,0-1,-1 1,1 0,0 0,0 0,0 0,0 0,0 0,0 0,0 0,0 1,0-1,0 0,0 0,0 1,0-1,0 1,-1-1,1 1,0-1,0 1,0-1,-1 1,1 0,0-1,-1 1,1 0,-1 0,1 0,-1-1,1 1,-1 0,1 0,-1 0,0 0,1 0,-1 0,5 39,16 55,-19-93,-1 1,0-1,1 1,0-1,0 0,-1 1,1-1,1 0,-1 0,0 0,0-1,1 1,-1-1,1 1,-1-1,1 0,0 0,-1 0,1 0,0 0,0-1,0 1,0-1,-1 0,1 0,0 0,0 0,0 0,0-1,0 1,1-1,2-2,1 1,0-2,-1 1,0-1,0 1,0-2,0 1,-1-1,0 0,0 0,0 0,0-1,-1 1,0-1,0 0,0-1,-1 1,0 0,0-1,0-4,37-54,-27 50</inkml:trace>
  <inkml:trace contextRef="#ctx0" brushRef="#br0" timeOffset="4484.192">2434 489,'-1'-2,"0"-1,-1 1,1-1,-1 1,1 0,-1 0,0 0,0 0,0 0,0 0,0 0,0 0,0 1,-1-1,1 1,0 0,-1 0,0 0,1 0,-1 0,1 0,-1 1,0-1,0 1,1 0,-1 0,0 0,0 0,1 0,-1 1,0-1,1 1,-1 0,0 0,1-1,-1 2,1-1,-1 0,1 1,-1-1,-87 72,83-65,0 0,0 1,1-1,0 1,0 1,1-1,0 1,1 0,0 0,1 0,0 0,0 1,1-1,1 1,-1 0,2-1,0 7,0-14,0 1,1-1,0 0,0 1,0-1,0 0,0 0,1 0,-1 0,1 0,0 0,0 0,0 0,0 0,0-1,1 0,-1 1,1-1,0 0,-1 0,1 0,0 0,0-1,0 1,1-1,-1 0,0 0,0 0,1 0,-1-1,0 1,1-1,-1 0,1 0,-1 0,1 0,-1 0,0-1,1 0,-1 0,0 0,1 0,-1 0,1-1,17-7,-1-1,-1-1,0-1,-1 0,0-2,0 0,-2 0,0-2,0 0,-2-1,0 0,-1-1,10-19,-17 28,10-13,-1-1,-2 0,0 0,-1-2,-2 1,0-1,-2-1,0 0,-2 0,1-13,-7 38,2-14,0 1,-1-1,0 0,-1 1,-1-1,0 0,-2 1,1-1,-2 1,1-1,-2 1,0 1,-1-1,3 11,-1-1,0 1,1 0,-1 0,0 1,-1-1,1 1,0 0,-1 0,1 1,-1-1,1 1,-1 0,0 0,0 0,0 1,1 0,-1 0,0 0,0 0,0 1,1 0,-1 0,0 0,1 1,-1-1,1 1,-1 0,1 0,0 1,0-1,0 1,0 0,1 0,-1 0,1 1,-1-1,1 1,0 0,1 0,-3 3,-2 2,1 0,0 0,1 0,0 0,0 1,1 0,0 0,1 0,0 1,0-1,1 1,1-1,0 1,0 0,1 0,0-1,1 1,0 0,1-1,0 1,1-1,0 1,1-1,0 0,0 0,1-1,3 5,16 22,0-2,3 0,1-2,1-1,2-1,1-2,11 7,-1-6,-22-19</inkml:trace>
  <inkml:trace contextRef="#ctx0" brushRef="#br0" timeOffset="8402.824">3535 940,'-3'-1,"0"-1,0 0,0 0,0 0,1 0,-1 0,1-1,0 1,-1-1,1 1,0-1,0 0,1 0,-1 0,1 0,-1 0,1 0,0-1,0 1,0-1,-5-25,1-1,2 1,1-1,1 0,2 0,1 1,1-1,1 1,2-1,1 1,2-2,-8 24,75-232,-56 200,2 0,1 2,2 1,1 0,2 2,6-3,-34 35,0 1,1 0,-1 0,1 0,-1-1,1 1,-1 0,1 0,0 0,-1 0,1 0,0 0,0 0,0 0,0 0,0 1,0-1,0 0,0 1,0-1,1 0,-1 1,0 0,0-1,0 1,1 0,-1-1,0 1,0 0,1 0,-1 0,0 0,0 0,1 0,-1 0,0 1,1-1,-1 0,0 1,0-1,0 1,0-1,1 1,-1 0,0-1,0 1,0 0,0 0,0 0,-1 0,2 1,-1 4,0-1,-1 1,1 0,-1 0,0 0,-1 0,0 0,0 0,0 0,-1 0,1 0,-1-1,-1 1,1-1,-2 2,1-2,1 1,0-1,0 0,0 1,0-1,1 1,0-1,0 1,0 0,1-1,0 1,0 0,0-1,1 1,1 5,1-7,0 0,0 0,0 0,1-1,-1 1,1-1,0 0,0 0,0 0,0 0,1-1,-1 0,1 0,-1 0,1 0,0-1,0 0,1 0,22 10,-22-8,0 0,0 1,-1-1,0 1,1 0,-1 1,-1-1,1 1,-1 0,0 0,0 1,0-1,-1 1,1 0,-2 0,1 0,0 0,-1 0,-1 1,1-1,-1 1,0-1,0 1,-1-1,1 1,-2 0,1-1,-1 1,0-1,0 1,-1-1,0 1,0-1,0 0,-1 0,0 0,0 0,0 0,-1-1,0 1,0-1,-1 0,1-1,-1 1,0-1,-4 3,4-4,-1 1,1-1,-1-1,0 1,0-1,-1 0,1 0,0-1,0 0,-1 0,1-1,-1 1,1-1,-1-1,1 1,-1-1,1 0,0-1,0 1,-4-3,-118-56,-14-50,131 97,1 0,0 0,1-1,1 0,0-1,1 0,0 0,1-1,1 0,-1-3</inkml:trace>
  <inkml:trace contextRef="#ctx0" brushRef="#br0" timeOffset="9391.646">3873 235,'0'-5,"-5"-1,-6 0,-6 1,0 7,-3 2,-1 1,1 4,10 0,7 0</inkml:trace>
  <inkml:trace contextRef="#ctx0" brushRef="#br0" timeOffset="11368.211">6 969,'-6'-5,"21"18,20 3,0-2,1-1,1-2,0-1,0-3,1 0,-1-3,12 0,-20-1,152 11,1-8,48-9,349-25,796-68,-554 59,-423 27,-340 21,-57 0,-13-7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1:03.3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1553 270,'-8'2,"1"1,-1-1,1 1,0 1,0-1,0 1,0 1,1-1,0 1,0 0,0 0,0 1,1 0,0 0,0 0,1 1,0-1,0 1,0 0,-1 4,-6 7,-241 304,39-102,113-117,98-102,1 1,-1-1,1 0,0 1,0-1,0 1,0 0,0-1,0 1,0 0,0-1,0 1,1 0,-1 0,1 0,-1-1,1 1,0 0,0 0,0 0,0 0,0 0,0 0,1 0,-1 0,0-1,1 1,0 0,-1 0,1-1,0 1,0 0,0-1,0 1,0 0,0-1,1 0,-1 1,0-1,1 0,-1 1,1-1,0 0,81 47,-67-41,182 106,-25 35,-18-7,-79-64,-47-52,2 0,1-3,0 0,25 10,-51-30,0-1,0-1,0 1,0-1,0 0,0 0,0-1,0 1,-1-1,1-1,0 1,0-1,-1 0,1 0,-1-1,1 1,-1-1,0-1,0 1,-1-1,1 1,-1-1,1-1,-1 1,0-1,-1 1,1-1,-1 0,0 0,0-1,0-1,26-27,127-138,-15 2,42-47,1-47,-115 182,-67 80,-1 0,0 0,0 0,0 0,0 0,0 0,0-1,0 1,-1 0,1 0,-1-1,1 1,-1 0,0 0,0-1,0 1,-1 0,1-1,0 1,-1 0,1 0,-1-1,0 1,0 0,0 0,0 0,0 0,0 0,0 0,-1 0,1 1,-1-1,0 0,1 1,-1-1,0 1,0 0,0-1,-85-44,79 42,-259-125,124 31,60-2,-64-35,-22-6,168 139,-1 0,1 1,-1-1,1 1,-1-1,0 1,1-1,-1 1,0 0,0 0,0 0,0 0,0 0,0 0,0 1,-1-1,1 1,0 0,0-1,0 1,-1 0,1 0,0 0,0 0,-1 1,1-1,0 1,0-1,0 1,0 0,0 0,0 0,0 0,0 0,0 0,0 1,0-1,1 0,-1 1,1 0,-1-1,1 1,-1 0,1 0,0-1,-1 3,-83 114,66-95,-13 37,32-45</inkml:trace>
  <inkml:trace contextRef="#ctx0" brushRef="#br0" timeOffset="1880.362">1327 1568,'-6'0,"0"0,1 0,-1 1,0-1,1 1,-1 1,1-1,-1 1,1 0,0 0,0 0,0 1,0 0,0 0,0 0,1 1,-1-1,1 1,0 0,0 0,1 1,-1-1,1 1,0 0,-2 4,-129 174,-5 12,-174 162,292-343,16-17</inkml:trace>
  <inkml:trace contextRef="#ctx0" brushRef="#br0" timeOffset="2669.942">1214 1625,'10'-5,"0"0,-18 6,0 1,0-1,-1 0,1 0,0-1,0 0,-1 0,1-1,0 0,0-1,0 0,0 0,0 0,0-1,0 0,1-1,0 0,-1 0,1-1,1 1,-1-1,1-1,0 1,-5-7,10 11,1-1,0 1,-1 0,1 0,-1 0,1 0,-1 0,0 0,1 0,-1 0,0 0,1 1,-1-1,0 0,0 0,0 1,0-1,0 0,0 1,0-1,0 1,0-1,0 1,0 0,0-1,-1 1,1 0,0 0,0 0,0 0,0 0,-1 0,1 0,0 0,0 0,0 1,0-1,0 0,0 1,0-1,0 1,-1-1,1 1,1-1,-1 1,0 0,0 0,0-1,0 1,0 0,0 1,23 102,-12-77,47 148,-6-34,-50-139,0-1,-1 0,1 0,0 1,0-1,0 0,0 0,0 0,0 0,0 0,1-1,-1 1,0 0,0 0,1-1,-1 1,1-1,-1 1,0-1,1 1,-1-1,1 0,-1 0,1 0,-1 0,1 0,-1 0,0 0,1 0,-1-1,1 1,-1-1,0 1,1-1,-1 1,0-1,1 0,-1 1,0-1,0 0,0 0,1 0,-1 0,0 0,0-1,36-58,61-284,-70 282,-17 49</inkml:trace>
  <inkml:trace contextRef="#ctx0" brushRef="#br0" timeOffset="19001.919">424 2612,'15'-19,"4"-6</inkml:trace>
  <inkml:trace contextRef="#ctx0" brushRef="#br0" timeOffset="20567.876">622 2386,'75'-99,"-75"99,0 0,-1 0,1 0,0 0,0 0,-1 0,1-1,0 1,-1 0,1 0,0 0,0 0,-1 0,1 0,0 0,0-1,-1 1,1 0,0 0,0 0,0-1,-1 1,1 0,0 0,0-1,0 1,0 0,-1 0,1-1,0 1,0 0,0-1,0 1,0 0,0 0,0-1,0 1,0 0,0-1,0 1,0 0,0 0,0-1,0 1,0 0,0-1,0 1,1 0,-1 0,0-1,0 1,0 0,0 0,1-1,-1 1,0 0,0 0,0 0,1-1,-1 1,-20 14,-150 149,157-154,-1 1,2 0,-1 0,2 2,-1-1,1 1,1 1,-3 6,-134 143,71-96,-32 51,95-106</inkml:trace>
  <inkml:trace contextRef="#ctx0" brushRef="#br0" timeOffset="24033.83">1412 1625,'0'340,"27"-142,2-29,-28 311,-13-351,5-94,1 0,2-1,2 2,0-1,5 33,-3-29,-3-55,2 8,2 22,3 430,-4-444,1 1,-1 0,0-1,1 1,-1 0,0-1,1 1,-1 0,0-1,0 1,0 0,0 0,0-1,0 1,0 0,0 0,0-1,0 1,0 0,0 0,0-1,-1 1,1 0,0 0,-1-1,1 1,0 0,-1-1,1 1,-1-1,1 1,-1-1,1 1,-1-1,1 1,-1-1,0 1,1-1,-1 1,0-1,1 0,-1 0,0 1,0-1,1 0,-1 0,0 0,1 0,-1 0,0 0,0 0,0 0,1 0,-1 0,0 0,1 0,-1 0,0-1,0 1,1 0,-1 0,0-1,-140-98,108 66,1-2,2-2,2 0,1-2,2-1,-11-24,35 63,0 0,0-1,0 1,0-1,1 1,-1-1,0 0,1 1,-1-1,1 0,-1 1,1-1,0 0,0 0,0 1,0-1,0 0,0 0,0 1,0-1,1 0,-1 0,1 1,-1-1,1 1,0-1,0 0,0 1,0-1,0 1,0 0,0-1,0 1,0 0,1-1,-1 1,0 0,1 0,-1 0,1 0,-1 1,1-1,0 0,-1 1,1-1,0 1,-1-1,1 1,0 0,0 0,-1 0,2 0,313-55,-46 8,-22 2,-262 64,-111 64,-190 167,245-204,48-32</inkml:trace>
  <inkml:trace contextRef="#ctx0" brushRef="#br0" timeOffset="28821.77">1666 2697,'-2'-2,"0"1,0-1,0 1,0-1,1 1,-1-1,1 0,-1 0,1 0,0 0,-1 0,1 0,0-1,0 1,1 0,-1 0,0-1,1 1,0-1,-1 1,1 0,0-1,0 1,0-1,1-1,0-10,1 1,1-1,0 1,1-1,1 1,0 1,0-1,1 1,1-1,0 2,1-1,0 1,0 0,8-6,-14 15,-1 0,1 0,0 0,-1 1,1-1,0 0,0 1,0 0,0-1,0 1,1 0,-1 0,0 0,0 0,1 1,-1-1,0 1,1-1,-1 1,1 0,-1 0,1 0,-1 0,0 0,1 1,-1-1,1 1,-1-1,0 1,0 0,1 0,-1 0,0 0,0 0,0 1,0-1,0 1,0-1,0 1,-1 0,1 0,-1 0,1-1,-1 2,0-1,1 0,-1 0,0 0,0 0,-1 1,1-1,0 0,-1 3,8 133,-8-139,0 0,0 0,1 0,-1 0,0 0,1 1,-1-1,1 0,-1 0,1 1,-1-1,1 0,0 1,-1-1,1 1,0-1,-1 0,1 1,0 0,0-1,0 1,-1-1,1 1,0 0,0 0,0-1,0 1,0 0,0 0,-1 0,1 0,0 0,0 0,0 0,0 0,0 1,0-1,-1 0,1 0,0 1,0-1,0 1,0-1,-1 1,1-1,0 1,-1-1,1 1,0-1,-1 1,1 0,-1-1,1 1,-1 0,1 0,-1 0,1-1,-1 1,0 0,1 0,-1 0,13-24,-5 5,1 1,0 0,2 0,0 1,1 1,0 0,1 0,10-7,-21 21,-1 0,1 0,0 1,-1-1,1 0,0 1,0-1,0 1,-1 0,1-1,0 1,0 0,0 0,0 0,0 1,-1-1,1 0,0 1,0-1,0 1,-1 0,1-1,0 1,-1 0,1 0,0 0,-1 0,0 0,1 0,-1 1,1-1,-1 1,0-1,0 0,0 1,0 0,0-1,0 1,0 0,-1-1,1 1,-1 0,1 0,-1 0,0-1,1 1,-1 0,0 0,0 0,0 0,-1 0,1-1,0 1,-1 0,1 0,-1 0,1-1,-1 1,0 0,0-1,0 1,-22 135,31-125,-2-16</inkml:trace>
  <inkml:trace contextRef="#ctx0" brushRef="#br0" timeOffset="29442.702">2484 2330,'-45'26,"1"3,1 1,1 2,-17 20,15 6,43-57,0 0,0 0,1 0,-1 0,0 1,1-1,-1 0,1 1,-1-1,1 0,-1 1,1-1,0 0,0 1,0-1,0 1,0-1,0 0,0 1,0-1,1 0,-1 1,1-1,-1 0,1 1,-1-1,1 0,-1 0,1 1,0-1,0 0,0 0,0 0,0 0,0 0,0 0,0 0,0 0,0-1,0 1,1 0,-1-1,0 1,1-1,-1 1,0-1,2 1,6-2,1 1,-1-2,1 1,-1-1,1 0,-1-1,0 0,0-1,0 0,-1 0,1-1,-1 0,0 0,0-1,-1 0,0 0,0-1,0 0,-1 0,0-1,2-2,59-72,-66 80,0 0,0 0,1 0,-1 1,0-1,1 0,0 0,-1 1,1-1,0 1,0 0,0 0,0-1,0 1,0 0,0 1,0-1,0 0,0 0,1 1,-1 0,0-1,0 1,1 0,-1 0,0 0,0 0,1 1,-1-1,0 0,0 1,1 0,-1 0,0-1,0 1,0 0,0 1,0-1,0 0,-1 0,1 1,0-1,0 1,-1 0,1 0,-1-1,0 1,0 0,1 0,-1 0,0 0,-1 0,1 0,0 1,8 16,0 0,-2 1,0 0,-2 0,0 0,-1 1,-1-1,-1 1,0 7,-2 245,0-261,-1 0,0 0,-1 0,-1 0,0-1,0 1,-1 0,0-1,-1 0,-1 0,-3 5,7-12,0 0,-1-1,0 1,0-1,0 1,0-1,0 0,-1 0,0 0,1-1,-1 1,0-1,0 0,0 0,-1 0,1-1,0 1,-1-1,1 0,-1 0,1-1,-1 0,1 1,-1-1,0-1,1 1,-1-1,1 1,-1-1,1-1,-2 0,-1-1,-1-1,1 0,0-1,0 1,1-2,-1 1,1-1,0 1,0-2,1 1,0-1,0 0,1 0,0 0,0 0,0-1,1 0,0 1,1-1,-1 0,2-1,-1 1,1 0,0-1,1 1,0 0,0-1,1 1,0 0,1 0,-1-1,2 1,-1 0,1 0,0 1,1-1,0 1,0 0,0-1,1 2,0-1,1 1,-1-1,1 1,1 0,3-3,1 0,0 0,1 1,0 1,0 0,0 1,1 0,0 0,0 2,3-1,-4 0,7-2</inkml:trace>
  <inkml:trace contextRef="#ctx0" brushRef="#br0" timeOffset="33956.074">29 1709,'42'161,"0"102,-35-98,-7-166,0 1,0-1,0 1,0-1,0 1,0-1,0 1,0-1,0 1,1 0,-1-1,0 1,0-1,1 1,-1-1,0 1,1 0,-1-1,0 1,1 0,-1-1,0 1,1 0,-1-1,1 1,-1 0,1 0,-1 0,0 0,1-1,-1 1,1 0,-1 0,1 0,-1 0,1 0,-1 0,1 0,-1 0,1 0,-1 0,1 0,-1 1,1-1,-1 0,1 0,-1 0,1 1,-1-1,0 0,1 0,-1 1,1-1,-1 0,0 1,1-1,-1 0,0 1,0-1,1 1,-1-1,0 1,0-1,1 0,-1 1,0-1,16-39,-10 15</inkml:trace>
  <inkml:trace contextRef="#ctx0" brushRef="#br0" timeOffset="68470.961">1 1738,'0'-14,"162"156,-12-26,-136-109,-12-5,1 1,-1-1,1 0,0 0,0 0,0 0,0 0,0-1,0 1,0-1,1 0,-1 0,0 0,1 0,-1-1,1 1,-1-1,1 0,-1 0,0 0,1 0,-1-1,1 0,-1 1,1-1,-1 0,0-1,0 1,0 0,1-1,-1 0,-1 0,1 0,0 0,0 0,-1-1,3-1,-2-10,0 0,0 1,-2-1,1 0,-2 0,0 0,0 0,-2 0,0 0,0 0,-1 1,-1-1,0 0,-96-269,69 167,18 74,7 25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2:25.6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156 0,'-5'5,"-6"1,-6 5,-5 1,1 2,0-1,3 3,0-2,3 2,8-8,7-3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2:26.1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129 1,'-9'0,"-9"5,-5 1,0 5,1 0,3 3,5 0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2:27.5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1,'0'9,"0"9,0 5,0 4,0 2,0 1,0 0,0 0,0-5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2:27.8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1,'0'14,"0"10,5 0,2-3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2:28.0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0,'-4'24,"2"8,2-2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2:28.3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0,'-5'34,"-1"11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2:31.8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1148,'-2'-1,"0"-1,0 1,0-1,1 1,-1-1,0 1,1-1,-1 0,1 0,0 0,-1 0,1 0,0 0,0 0,0-1,1 1,-1 0,0 0,1-1,0 1,-1 0,1-1,-3-8,-7-28,2 0,2-1,1 1,2-1,2 0,1 0,4-18,-1-44,-1 54,2 0,2 1,2-1,2 2,7-16,48-107,-59 153,1 1,0 0,1 1,1 0,0 0,1 1,0 1,1-1,1 1,0 1,0 0,10-6,-20 16,-1 0,1 0,-1 0,1 0,0 1,-1-1,1 0,0 1,-1-1,1 1,0-1,0 1,-1 0,1 0,0 0,0 0,0 0,-1 0,1 1,0-1,0 0,-1 1,1-1,0 1,-1 0,1 0,0 0,-1-1,1 1,-1 1,1-1,-1 0,0 0,0 0,1 1,-1-1,0 1,0-1,0 1,0-1,19 74,-23-52,-1 0,-1 0,0-1,-2 1,-1-1,-1-1,-8 16,16-35,0 1,-1 0,1-1,0 1,0 0,1-1,-1 1,1 0,-1 0,1 0,0 0,0-1,0 1,0 0,1 0,-1 0,1 0,0-1,0 1,0 0,0 0,0-1,0 1,1-1,-1 1,1-1,0 0,0 0,0 0,0 0,0 0,0 0,0 0,1 0,-1-1,1 0,-1 1,1-1,-1 0,3 1,0-1,0 1,0 0,0 1,0-1,-1 1,1 0,-1 0,0 0,1 0,-2 1,1 0,0 0,-1 0,0 0,0 1,0-1,0 1,-1 0,1 0,-1-1,-1 2,1-1,-1 0,1 0,-2 0,1 5,0 1,-1 1,0-1,-1 1,-1-1,0 1,0-1,-1 0,0 0,-1 0,-1 0,0 0,0-1,-1 0,0 0,0-1,-1 0,-8 8,4-11,0-1,0 0,-1-1,1 0,-1-1,0 0,0-1,-1-1,1 0,0 0,0-1,-1-1,1 0,0 0,0-1,0-1,-1-1,-9-4,0-2,1-1,0-1,1 0,0-2,1 0,1-1,0-1,1-1,1 0,0-1,1-1,0-2,4 8,-65-73,66 73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5:42.9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13,'4'0,"8"0,5 0,5 0,4 0,2 0,0 0,2 0,-1 0,0 0,0 0,0 0,0 0,-6-5,-1-1,-9 4,-8 4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2:32.8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488 76,'-87'22,"-139"-14,143-10,10-9,55 5</inkml:trace>
  <inkml:trace contextRef="#ctx0" brushRef="#br0" timeOffset="3332.104">488 76,'-108'-46,"86"36,20 9,0-1,0 0,0 0,0 1,0-1,0 1,0 0,-1 0,1-1,-1 2,1-1,-1 0,1 0,-1 1,1-1,-1 1,0 0,1 0,-1 0,1 0,-1 0,0 1,1-1,-1 1,1 0,-1-1,1 1,-1 0,1 1,0-1,-1 0,1 1,0-1,0 1,0 0,0-1,0 1,-1 2,-16 100,-6 41,21-119,21-31,175-165,-177 159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2:26.5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 1,'-14'14,"-10"6,-1 3,0-2,3-5</inkml:trace>
  <inkml:trace contextRef="#ctx0" brushRef="#br0" timeOffset="8241.111">365 453,'-4'-2,"0"0,-1 0,1 0,0-1,0 0,0 0,1 0,-1 0,1 0,-1-1,1 0,0 0,1 0,-1 0,1 0,-2-3,2 4,-10-17,1-2,1 1,0-2,2 1,0-1,2 0,0-1,2 0,-2-43,6 67,0 1,0-1,0 1,0-1,0 0,-1 1,1-1,0 0,0 1,0-1,-1 0,1 1,0-1,0 0,-1 1,1-1,0 0,0 0,-1 1,1-1,0 0,-1 0,1 0,-1 0,1 1,0-1,-1 0,1 0,0 0,-1 0,1 0,-1 0,1 0,0 0,-1 0,1 0,-1 0,1 0,0 0,-1 0,1 0,0-1,-1 1,1 0,0 0,-1 0,1-1,0 1,-1 0,1 0,0-1,-1 1,1 0,0-1,0 1,-1 0,1-1,0 1,0 0,0-1,0 1,0 0,-1-1,1 1,0 0,0-1,0 1,-17 30,-36 75,52-104,0 0,1 0,-1-1,1 1,-1 0,0 0,1 0,0 0,-1 0,1 0,-1 0,1 0,0 0,0 0,0 0,-1 0,1 0,0 0,0 0,1 0,-1 0,0 0,0 0,0 0,1 0,-1 0,0 0,1 0,-1 0,1 0,-1-1,1 1,-1 0,1 0,0 0,-1-1,1 1,0 0,0-1,0 1,0 0,-1-1,1 1,0-1,0 0,0 1,0-1,0 0,0 1,0-1,0 0,0 0,0 0,0 0,0 0,0 0,0 0,0 0,0 0,1-1,63-19,107-51,-172 71,1 1,0-1,0 0,0 0,0 1,0-1,0 0,0 0,0 0,0 0,0 0,0-1,0 1,-1 0,1 0,0-1,0 1,0 0,0-1,0 1,-1-1,1 1,0-1,0 1,-1-1,1 0,0 1,-1-1,1 0,0 0,-1 1,1-1,-1 0,0 0,1 0,-1 0,0 1,1-1,-1 0,0 0,0 0,0 0,0 0,0 0,0 0,0 0,0 0,0 0,0 0,0 0,-1 1,1-1,0 0,-1 0,1 0,-1 0,1 0,-1 1,1-1,-1 0,-135-58,120 48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2:51.06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322 1,'-40'43,"32"-30,-192 253,142-203,42-52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2:51.46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18,'1'-2,"0"1,0 0,0 0,0-1,0 1,0 0,0 0,1 0,-1 0,1 0,-1 1,0-1,1 0,-1 0,1 1,-1-1,1 1,0 0,-1-1,1 1,-1 0,1 0,0 0,-1 0,1 0,0 0,-1 1,1-1,-1 1,1-1,-1 1,1-1,-1 1,1 0,-1 0,1-1,-1 1,0 0,0 0,1 1,-1-1,19 14,0 1,-2 1,0 1,0 1,-2 0,0 1,-2 1,5 8,21 27,34 36,-59-78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2:50.47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453 242,'2'2,"0"-1,0 0,0 1,-1 0,1-1,0 1,-1 0,0 0,1 0,-1 0,0 0,0 0,0 0,0 0,0 0,-1 1,1-1,-1 0,1 1,-1-1,0 0,0 1,0-1,0 0,0 1,0 0,2 225,-27-87,-7 57,32-194,-1-1,0 1,0-1,0 1,1-1,-1 1,1-1,0 1,0 0,0-1,1 1,-1-1,1 1,0-1,0 1,0-1,0 1,1-1,-1 0,1 1,0-1,0 0,0 0,0-1,1 1,-1 0,1-1,0 1,-1-1,1 0,0 0,0 0,1 0,-1-1,0 1,0-1,1 0,-1 0,114-25,143 16,-154 10,-60-2,-34 0</inkml:trace>
  <inkml:trace contextRef="#ctx0" brushRef="#br0" timeOffset="8189.634">1 16,'2'1,"0"1,0-1,0 1,-1-1,1 1,0 0,-1 0,1 0,-1-1,0 1,0 1,0-1,0 0,0 0,0 0,0 0,-1 1,1-1,-1 0,1 1,-1-1,0 1,0-1,0 0,0 1,0 0,4 167,-4-169,0 1,0 0,0 0,0-1,0 1,0 0,0 0,1-1,-1 1,1 0,-1-1,1 1,0 0,-1-1,1 1,0-1,0 1,0-1,0 0,0 1,1-1,-1 0,0 0,1 0,-1 0,1 0,-1 0,1 0,-1 0,1 0,-1-1,1 1,0-1,-1 1,1-1,0 0,0 0,-1 1,1-1,0 0,0-1,-1 1,1 0,0 0,0-1,-1 1,1-1,0 0,-1 1,1-1,-1 0,1 0,-1 0,1 0,-1 0,0 0,0 0,1-1,-1 1,0 0,1-2,59-85,-47 69,-1-1,-1-1,-1 0,-1-1,-1 0,-1 0,3-13,-9 99,-4 201,-49-40,45-204,0 0,-2 0,0-1,-1 0,-2 0,-9 14,18-31,0-1,0 0,-1 1,1-1,-1 0,1 0,-1 0,0-1,1 1,-1-1,0 1,0-1,0 0,0 0,-1 0,1-1,0 1,0-1,0 1,-1-1,1 0,0-1,0 1,-1 0,1-1,0 0,0 0,0 0,0 0,0 0,0 0,0-1,0 0,1 1,-1-1,1 0,-1 0,1-1,-1 1,1 0,0-1,0 1,0-1,1 0,-1 0,1 0,-1 0,1 0,0 0,0 0,0 0,1 0,-1 0,1 0,0-1,0 1,0 0,0 0,0-1,1 1,-1 0,1 0,0-1,1-4,0 0,0 1,0-1,1 1,1 0,-1 0,1 0,0 0,1 0,-1 1,1 0,0 0,1 0,0 1,0 0,0 0,0 0,1 1,0 0,0 0,0 0,0 1,0 0,1 1,0 0,-1 0,1 0,7 1,10-2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3:32.9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348 130,'-39'61,"-42"201,65-206,-3 0,-3-1,-1-1,-4-2,-1 0,-9 8,-16 30,51-84</inkml:trace>
  <inkml:trace contextRef="#ctx0" brushRef="#br0" timeOffset="1161.174">263 214,'0'-1,"0"0,0 0,0 0,1 0,-1 0,0 1,1-1,-1 0,0 0,1 0,-1 0,1 1,-1-1,1 0,0 0,-1 1,1-1,0 0,0 1,-1-1,1 1,0-1,0 1,0-1,0 1,-1 0,1-1,0 1,0 0,0 0,0 0,0 0,0 0,0 0,0 0,0 0,0 0,0 0,0 0,0 0,0 1,-1-1,1 0,0 1,0-1,0 1,0-1,19 43,35 215,24-79,-22-66,-57-114,0 1,1-1,-1 1,0-1,1 1,-1-1,0 1,1-1,-1 1,1 0,-1-1,1 1,-1 0,1-1,-1 1,1 0,-1-1,1 1,-1 0,1 0,0 0,-1 0,1 0,-1 0,1 0,-1 0,1 0,0 0,-1 0,1 0,-1 0,1 0,-1 0,1 1,0-1,-1 0,1 0,-1 1,1-1,-1 0,1 1,-1-1,0 0,1 1,-1-1,1 1,-1-1,0 1,1-1,-1 1,0-1,0 1,1-1,-1 1,0-1,0 1,0 0,0-1,0 1,0-1,0 1,0-1,0 1,0 0,0-1,0 1,0-1,0 1,12-44,41-160,-22 86,-3-20,26-89,-38 156,-18 68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3:35.9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1 134,'6'-3,"0"0,0-1,0 2,0-1,1 1,-1 0,1 0,0 1,-1 0,1 0,0 1,0-1,0 2,6-3,363 0,-351-2,-30-10,-115-64,107 68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3:36.6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12,'14'0,"15"0,7 0,2 0,-1 0,-1 0,-3 0,-1 0,-2 0,-6-5,-7-1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3:37.1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19,'5'0,"6"0,6 0,5 0,4 0,2 0,1 0,0 0,1 0,-1 0,0 0,-5-5,-2-2,-5 1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4:14.2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0,'-17'31,"0"2,3-1,0 2,2 0,2 0,-2 14,-13 42,-71 223,60-206,45-139,-3 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27:03.4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398 114,'-2'-2,"1"0,0 0,-1 0,1 0,-1 1,0-1,1 0,-1 1,0 0,0-1,0 1,0 0,0 0,-1 0,1 0,0 0,0 1,0-1,-1 1,1-1,0 1,-1 0,-8-3,0-1,1 0,-1 2,0-1,0 1,0 1,0 0,0 0,0 1,0 1,-1 0,1 0,-10 3,5 0,0-1,0 2,0 0,1 1,0 1,0 0,-11 8,22-12,0 0,0 0,1 0,-1 0,1 1,-1-1,1 1,0 0,0 0,1 0,-1 0,1 0,0 1,0-1,1 1,-1 0,1-1,0 1,0 0,1 0,-1-1,1 1,0 0,0 0,1 0,-1 0,1-1,1 3,2 4,1 0,0-1,1 0,0 0,0 0,1-1,1 0,-1 0,2-1,-1 0,1 0,0-1,0 0,1-1,0 0,0 0,1-1,-1-1,1 1,0-2,1 0,-1 0,0-1,6 1,-9-2,-1 0,0 1,0 0,0 1,0 0,-1 0,1 0,-1 1,0 0,0 0,0 0,0 1,-1 0,0 0,0 1,0-1,0 1,-1 0,0 0,0 0,-1 1,0 0,0-1,-1 1,1 0,-1 0,-1 1,1-1,-1 0,-1 0,1 1,-1-1,-1 0,1 1,-2 2,1-5,-1-1,0 1,-1-1,1 1,-1-1,0 0,0 0,0 0,0 0,-1 0,0-1,1 1,-1-1,-1 0,1-1,0 1,-1-1,1 1,-1-1,0-1,1 1,-1-1,0 1,-2-1,-124 13,128-14,-1 1,1-1,-1 0,1 0,0 0,-1-1,1 1,0-1,-1 1,1-1,0 0,0-1,0 1,0 0,0-1,0 0,0 0,0 0,1 0,-1 0,1 0,-1-1,1 1,0-1,0 1,-1-2,-4-14</inkml:trace>
  <inkml:trace contextRef="#ctx0" brushRef="#br0" timeOffset="482.318">370 30,'5'4,"6"3,6-1,5-2,4 0,2-7,1-2,0 0,1 0,-1 1,0 2,-1 0,1-3,-1-2,1 1,-1 1,-10 2,-7 1</inkml:trace>
  <inkml:trace contextRef="#ctx0" brushRef="#br0" timeOffset="932.115">821 510,'-5'24,"-1"12,0-4,6-8,3-8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5:42.9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0,'15'5,"8"1,7 0,2-1,0-2,0-1,0 0,-2-2,0 0,-2 0,1 0,-1-1,-5 1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4:14.8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27,'-1'0,"1"-1,0 0,-1 0,1 0,0 1,0-1,0 0,0 0,0 0,0 1,0-1,0 0,0 0,0 0,0 1,1-1,-1 0,0 0,0 1,1-1,-1 0,1 0,-1 1,0-1,1 0,-1 1,1-1,0 1,-1-1,1 1,0-1,-1 1,1-1,0 1,-1-1,1 1,0 0,0 0,-1-1,1 1,0 0,0 0,0 0,-1 0,1 0,0 0,0 0,0 0,-1 0,1 0,0 0,0 0,0 1,-1-1,1 0,0 1,0-1,-1 0,1 1,0-1,-1 1,1-1,-1 1,1 0,0-1,-1 1,1-1,-1 1,0 0,1 0,11 20,0 0,-1 1,-2 0,0 1,-1 0,-2 1,2 9,7 21,11 45,-16-57,1-1,2 0,2-1,19 36,-34-74,0 0,1 0,-1 0,1 0,0 0,0 0,0-1,0 1,0 0,0 0,0-1,0 1,1 0,-1-1,1 1,-1-1,1 0,-1 0,1 1,0-1,0 0,0 0,-1-1,1 1,0 0,0-1,0 1,0-1,0 1,0-1,1 0,-1 0,0 0,0 0,0 0,0-1,0 1,0-1,0 1,0-1,0 0,0 1,0-1,-1 0,1 0,0-1,0 1,-1 0,1 0,-1-1,1 1,-1-1,0 0,1 1,-1-1,1-1,6-15,-1 0,-1-1,0 1,-1-1,-1 0,-1-1,0-6,0-344,-3 346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4:15.2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 0,'-23'45,"19"-38,-16 25,0 2,2 0,2 1,1 0,2 1,1 1,2 0,-5 34,3 27,4-57,3 0,1 1,3-1,1 1,2-1,5 30,-6-60,1 0,0-1,0 1,1-1,1 0,-1 1,2-2,-1 1,1 0,1-1,0 0,0 0,1-1,0 0,0 0,1-1,0 1,2 0,24 2,-20-12</inkml:trace>
  <inkml:trace contextRef="#ctx0" brushRef="#br0" timeOffset="4031.237">564 479,'-9'12,"-1"1,2 0,0 1,0 0,1 0,1 0,-4 13,5-13,-38 136,38-122,2-23,1-1,0 1,0 0,0 0,0 0,1 1,0-1,0 0,1 0,-1 1,1-1,0 1,1-1,-1 0,1 0,0 1,0-1,1 0,0 0,0 0,0 0,0 0,1-1,-1 1,1-1,1 1,-1-1,1 0,-1 0,1-1,0 1,0-1,4 3,126-1,-133-5,0 1,0-1,0 0,0 0,0 0,-1 0,1-1,0 1,0 0,0 0,0 0,0-1,0 1,0 0,0-1,0 1,-1-1,1 1,0-1,0 0,-1 1,1-1,0 0,-1 1,1-1,0 0,-1 0,1 0,-1 1,0-1,1 0,-1 0,0 0,1 0,-1 0,0 0,0 0,0 0,0 0,0 0,0 0,-4-11</inkml:trace>
  <inkml:trace contextRef="#ctx0" brushRef="#br0" timeOffset="4623.134">395 169,'8'-1,"1"1,-1-1,0-1,0 1,1-2,-1 1,-1-1,1 0,0 0,-1-1,1 0,-1-1,0 0,-1 0,1 0,-1-1,0 0,4-5,-10 11,2-3,0-1,0 1,1 0,-1 0,1 0,-1 0,1 0,0 0,0 1,0-1,1 1,-1 0,0 0,1 0,0 1,-1-1,1 1,0 0,0 0,0 0,0 0,-1 1,1 0,0 0,0 0,0 0,0 0,0 1,0-1,0 1,0 0,0 1,-1-1,1 1,2 1,2 4,-1 1,0 0,-1 0,0 1,0 0,0 0,-2 0,1 1,-1-1,0 1,0 4,34 46,-21-47</inkml:trace>
  <inkml:trace contextRef="#ctx0" brushRef="#br0" timeOffset="6372.783">1326 367,'-1'-3,"-1"-1,0 1,0 0,0-1,0 1,0 0,-1 1,1-1,-1 0,0 1,0-1,0 1,0 0,0 0,-1 0,1 0,0 1,-1-1,1 1,-1 0,0 0,1 0,-1 0,0 1,0 0,0 0,1 0,-4-2,0 1,-1 0,1 0,0 1,0 0,0 1,0-1,0 1,0 1,0-1,0 1,0 0,0 1,1-1,-1 1,1 1,0-1,0 1,0 0,0 1,1-1,0 1,0 0,0 1,0-1,1 1,0 0,0 0,1 0,-1 0,1 1,1-1,-3 7,7-7,-1 0,1 0,0 0,0 0,1-1,-1 1,1-1,1 1,-1-1,1 0,0 0,0 0,0-1,1 0,-1 1,1-2,0 1,1 0,-1-1,0 0,1 0,0-1,4 2,4 4,-9-6,0 0,-1 0,1 0,-1 0,1 1,-1 0,0 0,0 0,0 0,-1 1,1-1,-1 1,1 0,-1 0,-1 0,1 0,-1 1,1-1,-1 1,0 0,-1 0,1-1,-1 1,0 0,0 0,-1 0,1 0,-1 0,0 0,-1 0,1 1,-1-1,0-1,0 1,-1 3,-3 0,0-1,0 1,-1-1,0-1,0 1,0-1,-1 0,0 0,0-1,-1 0,1 0,-1 0,0-1,-1-1,1 1,-1-1,1-1,-1 0,0 0,0 0,0-1,0-1,0 1,0-1,0-1,0 0,0 0,0-1,1 0,-1 0,0-1,-4-3,-6-1</inkml:trace>
  <inkml:trace contextRef="#ctx0" brushRef="#br0" timeOffset="6702.975">1552 536,'-9'24,"-4"13,1 4,2 1,3-3,2-2,3-3,1-13,1-9</inkml:trace>
  <inkml:trace contextRef="#ctx0" brushRef="#br0" timeOffset="6956.823">1523 84,'-4'10,"-3"3</inkml:trace>
  <inkml:trace contextRef="#ctx0" brushRef="#br0" timeOffset="7521.132">1722 846,'0'0,"0"-1,0 1,0-1,0 0,0 1,0-1,0 1,0-1,0 1,0-1,0 1,0-1,0 1,1-1,-1 1,0 0,0-1,1 1,-1-1,0 1,1-1,-1 1,0 0,1-1,-1 1,1 0,-1 0,1-1,-1 1,1 0,-1 0,0-1,1 1,-1 0,1 0,-1 0,1 0,0 0,-1 0,1 0,-1 0,1 0,-1 0,1 0,-1 0,1 0,-1 0,1 1,-1-1,1 0,-1 0,0 0,1 1,-1-1,1 0,-1 1,1-1,-1 0,0 1,1-1,-1 1,0-1,1 0,-1 1,0-1,73-188,-28 101,-44 86,-1 1,1-1,-1 0,1 1,0-1,-1 1,1-1,0 1,-1-1,1 1,0-1,0 1,-1 0,1 0,0-1,0 1,0 0,0 0,-1 0,1 0,0 0,0 0,0 0,0 0,-1 0,1 0,0 0,0 0,0 1,0-1,-1 0,1 1,0-1,0 0,-1 1,1-1,0 1,-1 0,1-1,-1 1,1-1,0 1,-1 0,1-1,-1 1,0 0,1 0,-1-1,0 1,1 0,-1 0,0 0,0-1,1 2,16 45,-11 20,-6-55,1 1,0 0,0-1,2 1,-1-1,2 1,-1-1,2 0,1 3,-5-13,0-1,0 1,-1-1,1 1,0-1,0 1,1-1,-1 0,0 0,0 1,0-1,1 0,-1 0,1 0,-1 0,1-1,-1 1,1 0,0-1,-1 1,1-1,0 1,-1-1,1 0,0 0,-1 0,1 0,0 0,0 0,-1 0,1 0,0-1,-1 1,1-1,0 1,-1-1,1 0,-1 1,1-1,-1 0,1 0,-1 0,0 0,1-1,51-59,19-96,-62 9,-11 136</inkml:trace>
  <inkml:trace contextRef="#ctx0" brushRef="#br0" timeOffset="17607.879">2399 1298,'-13'-35,"2"-1,1 0,2-1,1 0,2 0,0-29,19-160,-14 222,5-20,0-1,1 1,1 1,1 0,2 0,0 0,1 1,9-12,-3 9,1 0,2 1,0 1,1 1,1 1,1 1,1 1,2 0,-24 18,0-1,0 1,0-1,0 1,0 0,0 0,0 0,0 0,1 0,-1 0,0 1,0-1,1 1,-1 0,1 0,-1-1,0 2,1-1,-1 0,0 0,1 1,-1-1,0 1,1 0,-1-1,0 1,0 0,0 0,0 1,0-1,0 0,0 1,0-1,0 1,-1 0,1-1,-1 1,1 0,-1 0,0 0,0 0,1 0,-1 3,4 7,-2 1,0 0,0 0,-1 0,-1 0,0 0,-1 1,-1-1,1 0,-2 0,0 0,-1 0,0 0,-1 0,0-1,-1 1,-1-1,0 0,0-1,-1 1,-3 2,-62 62,70-74,-1 0,0-1,0 1,1 0,-1-1,0 0,0 1,-1-1,1 0,0-1,0 1,0-1,-1 1,1-1,0 0,0 0,-1 0,1-1,0 1,0-1,-1 0,1 1,0-2,0 1,0 0,0-1,0 1,0-1,1 0,-2 0,4 2,-1-1,1 1,-1 0,1 0,-1 0,1-1,-1 1,1 0,-1-1,1 1,0 0,-1-1,1 1,0-1,-1 1,1-1,0 1,-1-1,1 1,0-1,0 1,-1-1,1 1,0-1,0 1,0-1,0 1,0-1,0 0,0 1,0-1,0 1,0-1,0 1,0-1,0 1,1-1,-1 1,0-1,0 0,1 1,-1 0,0-1,1 1,-1-1,0 1,1-1,-1 1,0 0,1-1,-1 1,1 0,-1-1,1 1,-1 0,1 0,-1-1,1 1,-1 0,1 0,-1 0,1 0,0 0,-1 0,38-2,-26 7,-1 1,-1 0,1 1,-1 0,0 1,-1 0,0 0,0 1,0 0,4 8,1-2,-12-12,1-1,-1 1,0-1,0 1,-1 0,1-1,-1 1,1 0,-1 0,0 0,0 0,0 1,0-1,-1 0,1 0,-1 0,0 1,0-1,0 0,0 1,0-1,-1 0,0 0,0 0,1 0,-2 1,1-1,0 0,-1-1,1 1,-1 0,0 0,0-1,0 1,0-1,-1 1,1-1,0 0,-1 0,-1 0,-2 4,0-1,-1 0,0 0,0 0,0-1,-1 0,1-1,-1 0,0 0,0 0,0-1,0-1,0 1,-1-1,1-1,0 1,-1-1,-5-1,-7 0,1 0,0-1,-1-1,1-1,1-1,-1-1,1 0,-11-6,-138-49,160 57,0 0,1 0,0-1,0 0,0-1,0 0,1 0,0 0,0 0,1-1,0 0,0 0,1-1,-1 0,2 1,-1-1,1 0,0-1,1 1,0 0,0-1,1 0,0 1,0-1,1 0,0 1,1-4,5-6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4:38.5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0 282,'34'-26,"-2"-3,-1-1,-2-1,-1-1,-1-1,-2-2,11-20,-20 45,-12 39,-2-11,0 2,1 0,1-1,1 1,1-1,0 0,2 0,0-1,1 0,1 0,1-1,0 0,2 1,1-5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4:39.2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236 0,'-19'11,"2"1,0 0,0 1,1 1,1 0,0 1,1 1,1 1,0-1,1 2,1 0,1 0,0 1,1 0,2 1,0 0,0 0,2 2,4-15,1-1,0 1,0-1,1 0,-1 1,2-1,-1 1,1-1,-1 0,2 0,-1 0,1 0,0 0,0 0,0-1,1 0,0 1,0-1,0-1,1 1,0 0,0-1,0 0,0-1,0 1,1-1,0 0,0 0,0 0,0-1,0 0,0 0,0-1,1 0,-1 0,1 0,-1-1,1 0,-1 0,1 0,-1-1,0 0,1-1,4-1,7-4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4:39.5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85 508,'-13'24,"3"-6,0 0,1 1,1 0,0 0,2 0,0 1,1 0,1 1,1-1,0 17,3-35,0 1,0 0,1 0,-1 0,1 0,0-1,0 1,0 0,0-1,0 1,0 0,1-1,-1 1,1-1,0 0,0 0,0 0,0 0,0 0,0 0,0 0,1 0,-1-1,0 1,1-1,0 0,-1 0,1 0,0 0,0 0,-1-1,1 1,0-1,0 0,0 1,0-1,0-1,-1 1,2 0,4-1,1 0,-1-1,0 0,1 0,-1-1,0 0,-1 0,1-1,0 0,-1 0,0-1,7-5,-4 2,1 0,-1 0,-1-1,1 0,-1-1,-1 0,0-1,-1 0,0 0,0 0,-1-1,-1 0,0 0,0 0,-1-1,2-12,-5 21,0-1,0 0,0 0,0 0,-1 0,0 0,0 0,0 0,-1 0,1 0,-1 0,-1 0,1 1,-1-1,1 0,-1 1,-1-1,1 1,-1 0,1-1,-1 1,0 0,-1 1,1-1,-1 1,1-1,-1 1,0 0,0 0,-1 1,0-1,-3 1,0 1,0 0,0 1,0 0,1 0,-1 0,0 1,0 0,0 1,1 0,-1 0,1 1,-1 0,1 0,0 0,0 1,0 0,1 1,-1 0,1 0,0 0,1 0,-1 1,1 0,0 0,0 1,1-1,0 1,0 0,1 0,0 0,0 1,-1 2,-4 7</inkml:trace>
  <inkml:trace contextRef="#ctx0" brushRef="#br0" timeOffset="365.657">678 480,'-24'9,"1"1,0 1,1 2,0 0,1 1,0 1,-11 11,30-25,1 0,-1 1,1-1,-1 1,1 0,0-1,0 1,-1 0,1 0,0-1,1 1,-1 0,0 0,0 0,1 0,0 0,-1 0,1 0,0 1,0-1,0 0,0 0,0 0,0 0,1 0,-1 0,1 0,-1 0,1 0,0 0,0 0,0 0,0 0,0-1,0 1,0 0,1-1,-1 1,1-1,-1 1,1-1,-1 0,1 1,0-1,0 0,1 0,36 26,49 45,-86-70,0 1,-1-1,1 1,-1 0,1 0,-1-1,0 1,0 0,0 0,0 0,-1 1,1-1,-1 0,0 0,0 0,0 0,0 0,-1 0,1 1,-1-1,1 0,-1 0,0 0,-1 0,1-1,0 1,-1 0,1 0,-1-1,0 1,0-1,0 1,-1-1,-4 5,-1 0,1-1,-1 0,-1 0,1-1,-1 0,0 0,0-1,0-1,0 1,-1-2,1 1,-1-1,0 0,0-1,0 0,0-1,0 0,0-1,0 0,1 0,-1-1,-5-2,-26-25,29 11</inkml:trace>
  <inkml:trace contextRef="#ctx0" brushRef="#br0" timeOffset="1602.353">903 1214,'-3'-2,"0"0,1 0,-1-1,0 1,1-1,0 0,0 1,0-1,0 0,0 0,0 0,1-1,-1 1,1 0,0 0,0-1,0-1,0 2,-4-18,2-1,1 1,1-1,0 1,2-1,0 1,1 0,2-1,0 1,1 0,1 1,1-1,1 1,1 1,1-2,-9 17,14-38,1 1,2 0,2 2,1 0,3 1,0 1,25-27,94-71,-143 134,1 0,-1 0,1 0,0 0,-1 0,1 1,0-1,0 0,-1 0,1 1,0-1,0 0,0 1,0-1,0 1,0 0,0-1,0 1,0 0,0-1,0 1,1 0,-1 0,0 0,0 0,0 0,0 0,0 0,0 0,0 1,0-1,0 0,0 1,0-1,0 1,0-1,0 1,0-1,0 1,0 0,0-1,0 1,-1 0,1 0,0-1,-1 1,1 0,0 0,-1 0,1 0,-1 0,1 0,-1 0,0 0,0 0,1 0,-1 0,0 0,0 1,0-1,0 0,0 0,0 0,0 0,0 0,-1 0,1 0,0 0,-48 98,-2 8,50-103,0 1,1-1,-1 1,1-1,0 0,0 1,0-1,1 0,-1 0,1 0,0 0,1 0,-1 0,0 0,1-1,0 1,0-1,0 0,0 0,1 0,-1 0,1 0,0-1,0 0,0 0,3 2,-1-1,-1 0,1 1,-1 0,0-1,-1 2,1-1,-1 0,0 1,0 0,0 0,-1 0,1 1,-1-1,0 1,0 2,0 3,-1-1,-1 1,0 0,0 0,-1 0,0 0,-1 0,0 0,-1 0,0 0,-1 0,0 0,2-7,-1 1,0-1,0 0,0 1,0-1,-1 0,1 0,-1-1,0 1,0 0,-1-1,1 0,-1 0,1 0,-1 0,0 0,0-1,0 0,-1 0,1 0,0 0,-1-1,0 1,1-1,-1 0,1-1,-1 1,-4-1,-15-4,1-1,0-1,1-1,-1-1,1 0,1-2,0-1,0-1,1 0,1-2,0 0,0-1,2-1,-1-1,4 5,0-1,1 0,1-1,0 0,0-1,2 0,0-1,1 0,-4-8,12 21,0 0,0 0,0 0,0 0,0 0,1 0,-1 0,1 0,0 0,0-1,0 1,0 0,0 0,1 0,0 0,-1 0,1 0,0 0,2-3,6-7</inkml:trace>
  <inkml:trace contextRef="#ctx0" brushRef="#br0" timeOffset="2203.678">1524 0,'29'73,"149"258,-166-309,-1 1,-1 0,-1 0,-1 1,-1 0,-1 0,-1 1,-1 0,-1 0,-2 0,0 0,-2 0,0 0,-2 0,-1 0,-1-1,-1 1,-1-1,-1-1,-1 1,-4 5,-2-9,-1 0,-2 0,1-2,-2 0,-1-1,0-1,-1-1,0 0,-1-2,-1-1,0 0,-1-2,0-1,-8 2,-23 4,31-11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4:37.1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1 254,'5'0,"6"0,6 0,5 0,4 0,2 0,0 0,2 0,-1 0,0 0,1 0,-2 0,1-4,-1-3,0 1,1 1,-11 6,-7 3</inkml:trace>
  <inkml:trace contextRef="#ctx0" brushRef="#br0" timeOffset="333.028">255 1,'0'14,"0"10,0 5,0 3,0 0,0 1,-5-2,-2-1,1 0,1-1,2-1,0 0,2 0,-4-5,-1-1,0-5</inkml:trace>
  <inkml:trace contextRef="#ctx0" brushRef="#br0" timeOffset="936.187">622 198,'11'2,"0"-1,0 0,0 0,1-1,-1-1,0 1,0-2,0 0,0 0,0-1,0-1,0 1,-1-2,0 1,0-2,0 1,0-1,-1-1,0 1,-1-2,6-5,-12 11,-2 1,1 0,-1 0,1 0,-1 0,0 0,1 1,0-1,-1 0,1 0,-1 0,1 0,0 1,0-1,0 0,-1 1,1-1,0 0,0 1,0-1,0 1,0 0,0-1,0 1,0 0,0-1,0 1,0 0,0 0,0 0,0 0,0 0,0 0,0 0,0 0,0 1,0-1,0 0,0 0,0 1,0-1,0 1,0-1,0 1,0-1,0 1,0 0,-1 0,1-1,0 1,-1 0,1 0,0 0,-1-1,1 1,30 159,-20-70,-4-39,-1 0,-2 0,-3 0,-4 40,2-78,-1 0,0 1,0-1,-1 0,-1 0,0-1,-1 1,-1-1,0 0,0 0,-1-1,0 0,-1 0,-7 7,11-15,-1 0,0 0,1 0,-1 0,-1-1,1 0,0 0,0 0,-1 0,1-1,-1 0,0 0,1-1,-1 0,0 0,1 0,-1 0,1-1,-1 0,0 0,1 0,0-1,-1 0,1 0,0-1,0 1,0-1,0 0,1 0,-1-1,1 1,-1-1,1 0,1 0,-1 0,0-1,1 0,0 1,-2-6,-1-12,3 1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4:49.9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850 1,'-67'-1,"-149"13,176-4,16-4,1 1,-1 0,2 2,-1 1,1 1,0 0,-4 4,24-12,-1 0,1 0,0 0,0 0,0 0,-1 0,1 1,1-1,-1 1,0-1,0 1,0 0,1 0,-1-1,1 1,0 0,-1 0,1 1,0-1,0 0,0 0,1 1,-1-1,0 0,1 1,0-1,-1 0,1 1,0-1,0 1,0-1,1 1,-1-1,0 0,1 1,0-1,0 0,-1 1,1-1,1 0,-1 0,0 0,0 0,1 0,-1 0,1 0,0-1,-1 1,1 0,0-1,0 1,0-1,0 0,0 0,0 0,3 1,140 31,27-12,-170-21,0 1,-1-1,1 1,0-1,-1 1,1 0,0-1,-1 1,1 0,-1 0,0 0,1 1,-1-1,0 0,1 0,-1 1,0-1,0 0,0 1,0-1,0 1,-1 0,1-1,0 1,-1 0,1-1,-1 1,0 0,1 0,-1-1,0 1,0 0,0 0,0-1,-1 1,1 0,0 0,-1-1,1 1,-1 0,0-1,1 1,-1-1,0 1,0-1,0 1,0-1,0 1,0-1,-1 0,1 0,0 1,-1-1,-1 1,-112 70,74-51,-138 63,119-58,2 2,0 2,2 3,0 3,53-35,1 0,-1 0,1 0,-1 0,1 1,-1-1,1 1,0-1,0 1,0 0,0 0,0 0,0 0,0 0,1 1,-1-1,1 1,0-1,0 1,-1-1,2 1,-1-1,0 1,0 0,1-1,0 1,-1 0,1 0,0 0,0-1,1 1,-1 0,0 0,1-1,0 1,0 0,0-1,0 1,0-1,1 3,8 0,0-1,1 0,-1 0,1-1,0 0,0-1,0 0,0-1,0 0,1-1,-1 0,8-2,-6 2,320-20,-181 8,-128 12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4:50.3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46,'-17'110,"-5"-1,-5-1,-20 49,1-37,42-104,8-19</inkml:trace>
  <inkml:trace contextRef="#ctx0" brushRef="#br0" timeOffset="366.27">114 46,'13'-5,"1"1,0 0,0 2,0-1,0 2,1 0,-1 0,1 1,-1 1,0 1,0 0,1 1,-1 0,72 7,-74-10,-1 0,1 0,0-1,0 0,0-1,-1-1,1 0,-1 0,1-1,-1-1,0 0,-1 0,11-7,-17 10,-2 4</inkml:trace>
  <inkml:trace contextRef="#ctx0" brushRef="#br0" timeOffset="627.725">0 328,'20'10,"20"3,8-1,1-2,-8-8,-6-4,-4-2,-3 0,-1 0,-5 2</inkml:trace>
  <inkml:trace contextRef="#ctx0" brushRef="#br0" timeOffset="4228.108">650 498,'-10'12,"0"1,0 0,1 1,1 0,0 0,1 0,1 1,-1 3,-25 51,15-40,-1-1,-1-1,-2-1,0-1,-2 0,-1-2,-3 2,13-15</inkml:trace>
  <inkml:trace contextRef="#ctx0" brushRef="#br0" timeOffset="4602.287">396 498,'40'45,"-2"1,-2 2,-2 1,23 46,-50-81,1-1,1 0,0 0,1 0,1-1,0-1,0 0,8 5,-12-12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4:55.6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56,'24'0,"13"0,5 0,-1 0,-1 0,-3 0,-4 0,-1 0,-3 0,0 0,-2 0,1 0,-5 0</inkml:trace>
  <inkml:trace contextRef="#ctx0" brushRef="#br0" timeOffset="329.949">1 310,'29'0,"19"0,6 0,-2 0,-4 0,-5 0,-6 0,-4 0,-8 0</inkml:trace>
  <inkml:trace contextRef="#ctx0" brushRef="#br0" timeOffset="1397.873">565 507,'33'-73,"59"-167,-87 228,0 0,1-1,1 2,0-1,0 1,2 0,-1 0,1 1,0 1,1-1,1 1,-1 1,1 0,0 1,1 0,0 0,0 1,1 1,-1 0,1 1,2 0,-12 3,0 1,0 0,0 0,0 0,0 0,0 0,1 1,-1-1,0 1,0 0,-1 0,1 0,0 0,0 0,0 1,-1-1,1 1,-1 0,1 0,-1 0,0 0,0 0,1 0,-2 1,1-1,0 1,0-1,-1 1,1 0,-1 0,0-1,0 1,0 0,0 0,0 3,5 115,-7-107,20 135,-18-147,-1 0,0-1,0 1,1 0,-1-1,1 1,0-1,-1 1,1-1,0 1,0-1,0 1,0-1,0 0,0 1,0-1,0 0,1 0,-1 0,0 0,1 0,-1 0,1-1,-1 1,1 0,-1-1,1 1,0-1,-1 1,1-1,0 0,-1 0,1 0,0 0,-1 0,1 0,0 0,-1 0,1-1,0 1,-1-1,1 1,-1-1,1 0,-1 1,1-1,-1 0,1 0,-1 0,0 0,0 0,1 0,-1-1,0 1,0 0,0-1,105-151,-76 111,-18 22,2 0,0 1,2 0,0 1,1 1,0 1,11-7,-27 22,1 0,0 0,0 1,-1-1,1 1,0-1,0 1,0-1,0 1,-1 0,1 0,0 0,0 0,0 1,0-1,0 0,0 1,-1-1,1 1,0 0,0-1,-1 1,1 0,0 0,-1 0,1 0,-1 0,1 1,-1-1,0 0,0 1,1-1,-1 1,0-1,0 1,0 0,-1-1,1 1,0 0,-1 0,1 0,-1-1,1 1,-1 0,0 0,0 0,0 0,0 0,0-1,0 1,0 0,-1 0,1 0,-1 0,1 0,-1-1,0 1,0 0,-1 1,-23 102,-3 51,31-133,3-5</inkml:trace>
  <inkml:trace contextRef="#ctx0" brushRef="#br0" timeOffset="1881.292">2005 112,'-11'0,"-159"15,162-13,1 0,-1 1,1 0,0 0,0 0,0 1,0 0,1 1,0 0,-1 0,2 0,-1 0,1 1,0 0,0 0,0 1,1-1,0 1,0 0,-1 5,0-3,0 1,1-1,0 1,1 0,0 0,1 0,0 0,0 0,1 0,1 1,-1-1,2 0,-1 1,2-1,-1 0,1 0,1 0,0 0,0 0,2 3,-3-10,0-1,0 1,0-1,0 1,1-1,-1 0,1 1,-1-1,1 0,0-1,0 1,-1-1,1 1,1-1,-1 0,0 0,0 0,0 0,0-1,1 1,-1-1,0 0,1 0,-1 0,0 0,1 0,-1-1,0 0,0 0,0 0,1 0,-1 0,0 0,1-2,7-2,-1-1,0-1,-1 1,0-1,0-1,0 0,-1 0,0-1,1-2,179-214,-187 224,-1 0,1 0,0 0,0 0,-1 0,1 0,0 1,0-1,0 0,0 0,0 1,0-1,0 1,0-1,0 1,0 0,0-1,1 1,-1 0,0 0,0-1,0 1,0 0,0 0,1 0,-1 1,0-1,0 0,0 0,0 1,0-1,1 0,-1 1,0-1,0 1,0 0,0-1,0 1,-1 0,1-1,0 1,0 0,0 0,-1 0,1 0,0 0,-1 0,1 0,-1 0,1 0,-1 0,1 0,-1 0,0 0,0 0,1 1,-1-1,0 0,0 0,0 0,0 0,0 1,-1-1,1 0,0 0,-1 1,28 169,-3-107,-12-50</inkml:trace>
  <inkml:trace contextRef="#ctx0" brushRef="#br0" timeOffset="2967.269">2626 394,'-15'15,"-8"9,-7 5,-2 3,0 1,-1-1,2-6,5-2,3-5,0-1,0-4,3-4</inkml:trace>
  <inkml:trace contextRef="#ctx0" brushRef="#br0" timeOffset="3220.077">2428 338,'5'24,"6"12,7 6,4 0,3-7,3-5,-4-3,-1-5,-4-2,-1-5,-4 0,-3-2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5:03.7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1 282,'9'-5,"9"-1,5 0,4 1,2 1,1 2,1 1,-2 1,1 0,-1 0,0-5,-1-1,1 0,-6 6,-1 3,-5 1</inkml:trace>
  <inkml:trace contextRef="#ctx0" brushRef="#br0" timeOffset="397.018">57 479,'0'5,"10"1,7 1,7-2,3-2,2-1,1 0,0-7,0-1,-1-1,0 2,0 1,0 2,-1 0,-5 2</inkml:trace>
  <inkml:trace contextRef="#ctx0" brushRef="#br0" timeOffset="1144.962">254 0,'-2'1,"0"0,-1 0,1 1,0-1,0 1,0-1,0 1,0 0,0-1,0 1,0 0,1 0,-1 1,1-1,0 0,-1 0,1 1,0-1,0 1,1-1,-1 1,0-1,1 1,-1-1,1 1,0 0,0-1,0 1,0 0,1-1,-1 1,1-1,-1 1,1-1,0 1,0-1,0 1,0-1,1 0,-1 0,1 1,-1-1,1 0,0 0,0 0,204 131,-184-119,72 57,-92-69,0 1,0-1,0 0,0 1,-1 0,1-1,-1 1,1 0,-1 0,0 0,0 0,0 0,0 0,-1 0,1 0,-1 0,0 0,0 0,0 0,0 0,-1 0,1 1,-1-1,1 0,-1 0,0 0,-1-1,1 1,0 0,-1 0,1-1,-1 1,-2 2,-128 122,-80 28,208-152,1 0,0-1,0 0,1 1,-1 0,1-1,-1 1,1 0,0 0,0 0,0 1,1-1,-1 0,1 1,0-1,0 1,0-1,0 1,0 1,3 9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5:42.9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 0,'0'61,"-12"173,-7-46,4-115,17-63,2-14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5:06.4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267 484,'-36'137,"-8"-16,-4-2,-57 99,72-161,34-62</inkml:trace>
  <inkml:trace contextRef="#ctx0" brushRef="#br0" timeOffset="683.431">296 513,'0'1,"0"-1,0 0,1 1,-1-1,0 1,0-1,0 1,0-1,0 0,0 1,0-1,-1 1,1-1,0 1,0-1,0 0,0 1,0-1,-1 1,1-1,0 0,0 1,-1-1,1 0,0 1,0-1,-1 0,1 1,-1-1,1 0,0 0,-1 1,1-1,0 0,-1 0,1 0,-1 0,1 1,-1-1,1 0,0 0,-1 0,1 0,-1 0,1 0,-1 0,1 0,-1 0,1 0,0-1,-1 1,1 0,-1 0,1 0,0 0,-1-1,1 1,-1 0,1 0,0-1,-1 1,1 0,0-1,0 1,-1 0,1-1,0 1,0 0,-1-1,1 0,2 36,33 206,-28-199,0 4,3 0,1 0,2-1,6 8,-20-52,1 0,0 1,0-1,0 1,0-1,0 1,0-1,1 0,-1 1,0-1,1 1,-1-1,1 0,-1 0,1 1,0-1,0 0,-1 0,1 0,0 0,0 1,0-1,0-1,0 1,1 0,-1 0,0 0,0-1,1 1,-1 0,0-1,0 1,1-1,-1 0,1 1,-1-1,0 0,1 0,-1 0,1 0,-1 0,1 0,-1 0,0 0,1-1,-1 1,0-1,1 1,-1-1,0 1,1-1,-1 0,0 1,0-1,0 0,0 0,1-1,60-162,30-139,-49 121,-28 99,-17 81,0 7</inkml:trace>
  <inkml:trace contextRef="#ctx0" brushRef="#br0" timeOffset="2596.549">1171 710,'-3'-5,"0"-1,-1 1,0-1,1 1,-2 0,1 0,0 1,-1 0,0-1,0 1,0 1,-1-1,1 1,-1 0,0 0,0 1,0-1,0 1,0 1,-1-1,1 1,0 0,-1 1,1-1,-1 1,1 1,0-1,-1 1,1 0,0 0,-1 1,1 0,0 0,0 1,0-1,1 1,-1 0,1 1,-2 1,2-2,1 0,-1 1,1 0,0-1,1 1,-1 1,1-1,0 1,0-1,0 1,0 0,1 0,0 0,0 0,0 0,1 1,0-1,0 1,0-1,1 1,0-1,0 1,0-1,0 1,1-1,0 0,0 1,1-1,-1 0,1 1,0-1,1 0,-1 0,1-1,0 1,2 2,59 48,-59-53,-1 0,1 0,-1 0,0 1,0-1,0 1,-1 0,1 0,-1 0,1 1,-1-1,0 1,0 0,-1 0,1 0,-1 0,0 0,0 1,0-1,0 0,-1 1,0 0,0-1,0 1,-1 0,1-1,-1 1,0 0,-1 0,0 4,-2-3,0 1,0 0,-1-1,0 0,0 0,-1 0,0 0,0-1,0 0,-1 0,0 0,1-1,-2 0,1 0,0 0,-1-1,0 0,0 0,0 0,0-1,-5 1,12-3,-7 2,1-1,0 0,-1 0,1-1,0 1,-1-1,1-1,-1 1,1-1,0 0,-1 0,1-1,0 0,0 0,0-1,3 2,0 1,1-1,-1 0,1-1,-1 1,1 0,0-1,0 1,-1-1,1 0,0 0,0 0,1 0,-1 0,0 0,1 0,-1 0,1-1,0 1,0-1,0 1,0-1,0 1,0-1,1 0,-1 1,1-1,0 0,0 1,0-1,0 0,0 0,0 1,1-1,0-2,7-11,3 3</inkml:trace>
  <inkml:trace contextRef="#ctx0" brushRef="#br0" timeOffset="3013.015">1481 824,'-14'33,"-6"21,2 6,-2-7,4-8,3-16,5-14</inkml:trace>
  <inkml:trace contextRef="#ctx0" brushRef="#br0" timeOffset="3248.798">1481 400,'0'0</inkml:trace>
  <inkml:trace contextRef="#ctx0" brushRef="#br0" timeOffset="3813.929">1594 1077,'171'-283,"-152"261,-8 41,-13 49,1-56,0 0,1 1,0-1,1 1,0-1,1 0,0 0,4 12,-5-22,0 0,-1-1,1 1,0 0,0 0,0 0,0-1,0 1,0 0,1-1,-1 1,1-1,-1 0,1 1,-1-1,1 0,0 0,-1 0,1 0,0 0,0-1,0 1,0 0,0-1,0 1,0-1,0 0,0 0,0 0,0 0,0 0,0 0,0 0,0-1,0 1,0-1,0 1,-1-1,1 0,0 0,0 1,0-2,-1 1,1 0,0 0,-1 0,1-2,68-73,-54 47,-2-1,0 0,-3-1,0-1,-2 1,-1-2,-2 1,1-20,-12 22,-1 25</inkml:trace>
  <inkml:trace contextRef="#ctx0" brushRef="#br0" timeOffset="4646.366">2186 1331,'-2'-1,"0"-1,0 1,1-1,-1 1,0-1,1 0,-1 0,1 0,-1 0,1 0,0 0,0 0,0 0,0 0,1-1,-1 1,0 0,1 0,-1-1,1 1,0-1,0 1,0 0,1-3,-2 2,23-168,-14 133,1 0,2 0,1 1,2 0,2 1,1 1,2 0,1 1,3-1,-14 20,1 0,1 0,0 1,0 0,1 1,1 0,1 1,-1 0,2 1,-1 1,2 0,-1 1,1 1,1 0,-1 2,1-1,2 2,-17 4,-1 1,0-1,1 1,-1 0,0-1,1 1,-1 0,1 0,-1 0,1 0,-1 0,0 1,1-1,-1 0,0 1,1-1,-1 1,0-1,1 1,-1 0,0-1,0 1,0 0,0 0,0 0,0 0,0 0,0 0,0 0,0 0,0 0,0 1,-1-1,1 0,-1 0,1 1,-1-1,1 0,-1 1,0-1,0 1,1-1,-1 0,0 1,0-1,0 1,-1-1,-25 64,8-40,15-22,-1 0,1 0,0 1,0-1,0 1,1-1,-1 1,1 0,0 0,0 0,0 0,0 0,1 1,0-1,0 0,0 1,0-1,1 1,-1-1,1 1,0-1,1 1,-1-1,1 1,0-1,0 0,0 1,1-1,-1 0,2 2,2-1,0 1,0-1,-1 1,1 1,-1-1,-1 1,1-1,-1 1,0 0,-1 0,0 1,0-1,0 0,-1 1,0-1,0 1,-1-1,0 1,-1-1,1 1,-1-1,-1 1,1-1,-3 5,1-6,1-1,-1 0,0 0,-1 0,1 0,-1-1,0 0,0 1,-1-1,1-1,-1 1,0-1,0 1,0-1,0-1,0 1,-1-1,1 0,-1 0,1-1,-1 1,0-1,0 0,0-1,0 0,1 0,-1 0,0 0,0-1,-3-1,-1 3,-1-2,1 1,-1-1,1-1,0 0,0 0,-1-1,2 0,-1-1,0 0,1 0,-1-1,1-1,1 1,-1-2,1 1,-2-3,-122-135,108 108,16 19</inkml:trace>
  <inkml:trace contextRef="#ctx0" brushRef="#br0" timeOffset="5630.364">2836 767,'340'0,"-250"-12,-77 13</inkml:trace>
  <inkml:trace contextRef="#ctx0" brushRef="#br0" timeOffset="5978.775">2836 992,'14'0,"10"0,5 0,3 0,1 0,-1 0,0 0,-2 0,-1 0,-5-5,-2-1,0 0,2 1,-5 7,1 2,-4 1</inkml:trace>
  <inkml:trace contextRef="#ctx0" brushRef="#br0" timeOffset="9502.119">3428 1162,'0'-12,"0"0,1-1,0 1,1 1,1-1,-1 0,2 0,0 1,0 0,1 0,1 0,-1 0,6-5,173-229,-183 244,-1 0,0 0,1 0,-1 0,0 0,1 0,-1 0,1 0,-1 0,1 0,0 0,-1 0,1 0,0 1,0-1,0 0,-1 1,1-1,0 0,0 1,0-1,0 1,0-1,0 1,0 0,0 0,0-1,0 1,0 0,0 0,1 0,-1 0,0 0,0 0,0 0,0 0,0 1,0-1,0 0,0 1,0-1,0 0,0 1,0-1,0 1,0 0,0-1,-1 1,1 0,0 0,0-1,-1 1,1 0,0 0,-1 0,1 0,10 44,-2 1,-3 0,-1 0,-2 0,-2 1,-3 13,1-60,1 0,0 0,-1 1,1-1,0 0,-1 1,1-1,0 0,0 1,-1-1,1 1,0-1,0 0,0 1,-1-1,1 1,0-1,0 1,0-1,0 0,0 1,0-1,0 1,0-1,0 1,0-1,0 1,0-1,0 1,1-1,-1 0,0 1,0-1,0 1,1-1,-1 0,0 1,0-1,1 0,-1 1,0-1,1 0,-1 1,0-1,1 0,-1 0,1 1,-1-1,0 0,1 0,-1 0,1 1,-1-1,1 0,-1 0,1 0,-1 0,0 0,1 0,-1 0,1 0,-1 0,1 0,-1 0,1-1,-1 1,0 0,1 0,-1 0,1-1,20-29,-16 22,106-171,-12 28,-99 149,1 1,-1 0,1-1,0 1,-1 0,1 0,0-1,0 1,0 0,0 0,0 0,0 0,0 0,0 0,0 0,0 1,1-1,-1 0,0 1,1-1,-1 1,0-1,1 1,-1-1,0 1,1 0,-1 0,1 0,-1 0,1 0,-1 0,1 0,-1 0,0 1,1-1,-1 1,0-1,1 1,-1-1,0 1,1 0,-1-1,0 1,0 0,0 0,0 0,0 0,1 1,1 10,0 0,0 1,-2-1,1 1,-2 0,1 0,-2-1,0 1,-1 1,1 21,0-8,-1-15,0 0,2 0,-1 0,1 0,1 0,0 0,1 0,0 0,1-1,1 1,-1-1,2 1,-1-1,2-1,-1 1,7 7,-6-13</inkml:trace>
  <inkml:trace contextRef="#ctx0" brushRef="#br0" timeOffset="10300.957">4331 400,'18'56,"53"199,-41-120,-30-134,0 0,0-1,0 1,0 0,1 0,-1-1,0 1,0 0,1-1,-1 1,1 0,-1-1,0 1,1 0,-1-1,1 1,0-1,-1 1,1-1,-1 1,1-1,0 1,-1-1,1 0,0 1,-1-1,1 0,0 0,0 1,-1-1,1 0,0 0,0 0,-1 0,1 0,0 0,0 0,0 0,-1-1,1 1,0 0,-1 0,1 0,0-1,0 1,-1 0,1-1,0 1,-1-1,1 1,-1-1,1 1,-1-1,1 1,-1-1,1 0,-1 1,1-1,-1 0,27-40,61-221,-49 162,-27 87</inkml:trace>
  <inkml:trace contextRef="#ctx0" brushRef="#br0" timeOffset="11053.317">4782 61,'71'-37,"-55"32,0 0,0 1,0 1,1 0,-1 1,1 1,0 0,-1 1,1 1,3 1,-18-2,0 1,0-1,0 0,0 0,-1 1,1-1,0 1,0 0,0-1,0 1,0 0,-1 0,1 0,0 0,-1 1,1-1,-1 0,1 1,-1-1,0 1,0-1,1 1,-1 0,0-1,-1 1,1 0,0 0,0 0,-1 0,1 0,-1 0,1 0,-1 0,0 0,0 0,0 0,0 0,0 0,-1-1,1 1,0 0,-1 0,1 0,-1 0,0 0,0 0,0 0,0-1,0 1,0 0,0-1,0 1,-1-1,1 1,-1-1,-1 1,-79 101,80-101,1-1,0 1,0 0,0-1,0 1,0 0,0 0,0 0,0 0,1 0,-1 0,1 0,-1 0,1 0,0 0,0 0,0 0,0 0,0 0,0 0,1 0,-1 0,1 0,-1 0,1 0,0 0,0-1,0 1,0 0,0 0,0-1,0 1,1 0,-1-1,0 1,1-1,0 0,-1 1,74 26,100-55,-153 25</inkml:trace>
  <inkml:trace contextRef="#ctx0" brushRef="#br0" timeOffset="11484.369">4275 908,'50'10,"0"-1,0-3,1-2,0-3,38-3,146-49,-57 6,-161 43,-5 3</inkml:trace>
  <inkml:trace contextRef="#ctx0" brushRef="#br0" timeOffset="11837.851">4614 1105,'0'34,"0"20,0 6,0-2,0-7,0-6,-5-7,-2-5,1-3,1-2,-3-5,0-3,0 1,-2-4,0-4</inkml:trace>
  <inkml:trace contextRef="#ctx0" brushRef="#br0" timeOffset="12700.937">4501 1218,'10'-12,"1"1,1 0,-1 1,2 0,0 1,0 0,0 1,1 0,0 1,1 1,9-3,15-4,1 1,0 2,1 2,16 0,-46 6,2-1,0 1,0 0,0 1,0 0,0 1,1 0,-1 1,0 1,0 0,0 1,8 2,-20-4,1-1,-1 1,0 0,1-1,-1 1,0 0,0 0,1 0,-1-1,0 2,0-1,0 0,0 0,0 0,0 0,0 0,-1 1,1-1,0 0,-1 1,1-1,-1 1,1-1,-1 1,0-1,0 1,1-1,-1 1,0-1,0 1,0-1,-1 1,1-1,0 1,-1-1,1 0,-1 1,1-1,-1 1,1-1,-1 0,0 0,0 1,0-1,0 0,0 0,0 0,0 0,-1 1,-58 51,60-53,-21 15,0 0,0-2,-1-1,-1-1,0-1,0 0,-20 3,40-13,-1 1,1-1,-1 0,1 1,0 0,-1 0,1 0,0 0,0 0,0 1,0-1,0 1,0 0,0 0,0 0,1 0,-1 0,1 1,-1-1,1 1,0-1,0 1,0 0,1 0,-1 0,1 0,-1 0,1 1,0-1,0 0,1 0,-1 1,0-1,1 1,0-1,0 0,0 1,0-1,1 1,0-1,-1 0,1 2,4 2,0 1,1-1,-1 0,1-1,1 1,-1-1,1 0,0-1,0 0,1 0,-1 0,1-1,0 0,1-1,-1 0,0 0,1 0,0-1,2 0,78 34,-57-9,-29-23,0 0,1-1,-1 0,1 0,0 0,0 0,0 0,0-1,0 1,1-1,-1 0,1-1,0 1,-1-1,2 0,7-2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5:25.4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728 1,'0'0,"-1"0,0 0,1 0,-1 0,1 0,-1 0,1 0,-1 0,1 0,-1 0,1 0,-1 0,1 0,-1 0,1 1,-1-1,1 0,-1 0,1 1,-1-1,1 0,-1 1,1-1,0 0,-1 1,1-1,0 1,-1-1,1 1,0-1,0 0,-1 1,1-1,0 1,0-1,0 1,0 0,0-1,-1 1,1-1,0 1,0-1,0 1,0-1,1 1,-1-1,0 1,0-1,0 1,0-1,0 1,1-1,-1 1,0-1,1 1,-1-1,0 1,1-1,-1 0,0 1,1-1,-1 0,0 1,1-1,-1 0,1 1,-1-1,1 0,-41 15,-1-2,0-1,0-2,-1-3,-2 0,-94 19,-63 27,200-54,0 1,1 0,-1-1,0 1,0 0,0 0,0 0,0 0,1-1,-1 1,0 0,0 1,0-1,0 0,0 0,1 0,-1 0,0 1,0-1,0 0,1 1,-1-1,0 1,0-1,1 1,-1-1,0 1,1-1,-1 1,0 0,1-1,-1 1,1 0,0-1,-1 1,1 0,-1 0,1-1,0 1,0 0,-1 0,1 0,0 0,0 0,0-1,0 1,0 0,0 0,0 0,0 0,0 0,1-1,-1 1,0 0,0 0,1 0,-1-1,0 1,1 0,-1 0,1-1,-1 1,1 0,0-1,0 1,11 5,1-1,1 0,-1-1,1 0,-1-1,1-1,0 0,0-1,10-1,54 9,-12 0,-52-8,1 0,-1 1,1 1,-1 0,0 1,0 1,0 0,-1 1,9 5,-20-10,-1 0,1 0,-1 0,1 0,-1 0,1 0,-1 0,0 1,0-1,1 0,-1 1,0-1,0 1,0-1,-1 1,1 0,0 0,-1-1,1 1,-1 0,1 0,-1-1,0 1,0 0,0 0,0 0,0 0,0-1,0 1,-1 0,1 0,-1-1,1 1,-1 0,0 0,1-1,-1 1,0-1,0 1,0-1,0 1,-1-1,1 1,0-1,-1 0,0 1,-72 49,-190 67,186-91,67-25,0 1,0 0,1 0,-1 1,1 1,-1 0,1 0,1 1,-1 1,1-1,-2 3,10-8,0-1,0 1,0 0,0-1,0 1,1 0,-1 0,0 0,0-1,0 1,1 0,-1 0,0 0,1 0,-1 0,1 1,0-1,-1 0,1 0,0 0,-1 0,1 0,0 1,0-1,0 0,0 0,0 0,0 1,1-1,-1 0,0 0,1 0,-1 0,0 0,1 0,-1 0,1 0,0 0,-1 0,1 0,0 0,0 0,0 0,-1 0,1 0,0-1,0 1,1 0,59 17,-41-13,28 4,-1-2,1-3,0-1,1-2,16-4,11 2,-64 1,0-2,0 1,0-1,0-1,-1 0,1-1,-1 0,1-1,-1 0,3-3,2 0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5:25.8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86,'-5'38,"-6"18,-1 3,1-2,2-7,4-7,-3-6,0-4,1-4,-2-1,-1-1,2-9,3-14,6-6,4-4</inkml:trace>
  <inkml:trace contextRef="#ctx0" brushRef="#br0" timeOffset="260.945">0 86,'44'-5,"27"-7,8 0,-1-4,-8 1,-12 3,-10 4,-10 3,-15 7,-16 8,-15 3,-5-2</inkml:trace>
  <inkml:trace contextRef="#ctx0" brushRef="#br0" timeOffset="507.934">57 367,'38'0,"18"0,4-5,-4-1,-6 0,-12 1</inkml:trace>
  <inkml:trace contextRef="#ctx0" brushRef="#br0" timeOffset="1097.831">367 396,'8'41,"-6"-24,0 0,2 0,0 0,1-1,1 1,0-1,6 7,-12-21,1-1,0 1,0-1,0 1,0-1,0 1,0-1,0 0,1 0,-1 0,0 0,1 0,-1 0,1 0,-1 0,1 0,-1-1,1 1,0-1,-1 1,1-1,0 1,0-1,-1 0,1 0,0 0,-1 0,1 0,0 0,0-1,-1 1,1-1,0 1,-1-1,1 1,-1-1,1 0,0 0,55-47,-41 33,-15 13,0 0,1 0,-1 0,0 0,1 0,-1 1,1-1,0 1,0-1,-1 1,1 0,0 0,0 0,0 0,0 0,0 0,1 0,-1 1,0-1,0 1,0-1,1 1,-1 0,0 0,1 0,-1 0,0 0,0 1,0-1,1 1,-1-1,0 1,0 0,0 0,0 0,0 0,0 0,0 0,0 1,0-1,-1 1,1-1,-1 1,1 0,-1-1,1 1,-1 0,0 0,1 1,3 14,-1 0,-1-1,0 2,-1-1,-1 0,-1 0,0 0,-1 1,-2 6,0 29,4-38,0 1,-1-1,-1 1,0-1,-1 0,0 0,-2 0,0 0,0 0,-1-1,-1 1,-1-1,0-1,-1 1,0-1,-1-1,-3 4,-61 28,71-43,0 0,0-1,0 1,0-1,-1 1,1-1,0 0,-1 0,1 0,0 0,0 0,-1-1,1 1,0-1,0 1,-1-1,1 0,0 0,0 0,0 0,0 0,0 0,0-1,1 1,-1-1,0 1,1-1,-1 0,1 1,-1-1,1 0,0 0,0 0,0 0,0-1,-2-14,1 1,0 0,2-1,0 1,0-1,2 1,0 0,1-1,0 1,2 0,0 1,0-1,2 1,0 0,0 0,9-10,-2-3,0 4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5:27.2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0 346,'43'0,"19"0,4 0,-4-5,-9-1,-8 0,-6 1,-6 1,-8 2</inkml:trace>
  <inkml:trace contextRef="#ctx0" brushRef="#br0" timeOffset="258.852">28 571,'38'5,"28"-3,11-3,-2 0,-13-5,-14-2,-9 1,-7 2,-9 1</inkml:trace>
  <inkml:trace contextRef="#ctx0" brushRef="#br0" timeOffset="4725.009">1044 64,'-11'6,"0"0,1 1,0 1,0 0,0 0,1 1,0 0,1 0,0 1,0 0,1 1,1 0,0 0,0 0,1 1,-2 7,-3 0,2 0,0 0,1 1,1-1,1 2,1-1,1 0,0 1,2 0,0 0,2-1,0 1,1 0,3 12,-2-28,-1 1,1-1,0 0,0 0,0 0,1 0,0 0,0-1,0 1,1-1,-1 0,1-1,0 1,0-1,0 0,0 0,1 0,-1-1,1 0,0 0,0 0,-1-1,1 0,0 0,0-1,2 1,10 0,-1 0,1-2,-1 0,1-1,-1 0,1-1,-1-1,10-5,15-7,0-2,-2-3,0 0,-1-3,-1-1,-1-2,-2-2,-1-1,24-27,-52 52,0 0,0 0,-1-1,1 0,-1 0,-1 0,1 0,-1-1,0 0,0 0,-1 0,0-1,0 1,-1-1,0 1,0-1,-1 0,0 0,-1 1,1-1,-1 0,-1 0,1 0,-2 0,1 0,-1 1,0-1,0 1,-1-1,0 1,0 0,-4-5,1 3,-1 1,-1 0,1 0,-1 0,-1 1,1 1,-1-1,0 1,-1 1,1 0,-1 0,0 1,-1 0,1 0,0 1,-1 1,0 0,-9-1,-2 1,-1 1,0 1,1 1,-1 1,1 1,0 1,0 1,-15 5,0 3</inkml:trace>
  <inkml:trace contextRef="#ctx0" brushRef="#br0" timeOffset="5167.119">705 317,'78'17,"1"-3,1-4,48 0,279-31,-103-10,-281 31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59:59.67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0 173,'56'5,"0"-2,1-3,51-6,134-24,178 18,-123-6,60-10,58 1,-134 1,98-5,195 32,-332 24,24 7,50-50,-210 8,0 5,79 6,-45 1,-66-1,196-13,-150 0,1 5,118 8,-82 1,122 23,144 33,-46-27,37-62,131 32,-322-28,259 26,-409-9,-70 10,0-1,0 2,-1-1,1 0,0 1,0-1,0 1,-1 0,1 0,0 0,-1 0,1 0,-1 1,1-1,-1 1,1 0,-1 0,0 0,0 0,0 0,1 2,-2-4,13 14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0:07.97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1 199,'390'-46,"-335"40,0 3,0 2,0 3,0 2,26 6,57 1,1-5,53-9,-27 1,-80 2,241-11,-229 0,1 5,0 4,0 4,30 8,120 6,183-13,-232-4,264-27,47 0,82-2,254 30,-423-27,141 15,-266-3,35 12,181-24,281 27,-360 29,-83-4,130-22,-457-3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0:09.08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0 170,'380'-47,"-204"21,-57 8,1 5,36 4,112-5,-144 5,0 5,30 7,459 40,21-21,-249-5,68-18,92-27,544 27,-581-25,203-5,582 32,-685-30,-400 41,-182-6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0:10.06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30,'128'-10,"1"5,125 13,77-18,-106-2,835 12,-876 11,-140-4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0:17.6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402 207,'61'-24,"1"2,1 2,1 4,1 2,0 3,14 1,-76 9,1 0,-1 1,0-1,0 1,0-1,1 1,-1 0,0 0,0 1,1-1,-1 1,0-1,0 1,0 0,0 0,0 0,0 1,0-1,0 1,0 0,-1 0,1 0,-1 0,1 0,-1 0,0 0,0 1,0 0,0-1,0 1,0 0,-1 0,1 0,-1 0,0 0,0 0,0 0,0 0,-1 0,1 0,-1 1,0-1,0 0,0 0,0 1,-1 2,-100 225,95-204,2-11,0 0,1 0,1 1,0-1,1 1,1-1,1 12,5 8,0 0,3-1,1 0,1 0,3 2,-5-25,-17-27,1 6,0 1,0 0,0 1,-1-1,0 2,0-1,-1 1,0 0,0 1,0 0,0 0,-1 1,0 0,0 1,0 0,-1 1,1 0,-1 0,1 1,-1 0,1 1,-1 1,1-1,-9 3,-14 9,1 2,0 1,1 2,1 1,0 1,2 1,0 2,1 1,-13 16,-11 21,51-54</inkml:trace>
  <inkml:trace contextRef="#ctx0" brushRef="#br0" timeOffset="522.314">543 348,'67'8,"0"-3,0-3,1-3,30-6,11-11,-107 17,-1 0,1 0,-1 0,1 1,-1-1,1 1,0-1,-1 1,1 0,0-1,0 1,-1 0,1 0,0 0,0 0,-1 1,1-1,0 0,-1 1,1-1,0 1,-1 0,1 0,-1-1,1 1,-1 0,1 0,-1 0,0 0,1 1,-1-1,0 0,0 0,0 1,0-1,0 1,0-1,0 1,-1-1,1 1,-1 0,1-1,-1 1,1 0,-1-1,0 1,0 0,0 0,0-1,0 3,-14 80,4 26,15-91</inkml:trace>
  <inkml:trace contextRef="#ctx0" brushRef="#br0" timeOffset="771.603">1390 546,'-10'33,"-3"17,1-1</inkml:trace>
  <inkml:trace contextRef="#ctx0" brushRef="#br0" timeOffset="937.871">1446 151,'-5'-5,"-1"-1</inkml:trace>
  <inkml:trace contextRef="#ctx0" brushRef="#br0" timeOffset="1331.357">1559 630,'19'-15,"-1"0,-1-1,0-1,-1 0,-1-1,9-15,4-3,-28 35,0 0,0 0,0 0,0 0,1 0,-1 0,0 0,1 0,-1 1,0-1,1 0,-1 0,1 0,0 0,-1 1,1-1,-1 0,1 1,0-1,0 0,-1 1,1-1,0 1,0-1,0 1,0 0,0-1,0 1,0 0,0-1,-1 1,1 0,0 0,0 0,0 0,0 0,0 0,0 0,0 0,0 1,0-1,0 0,0 0,0 1,0-1,0 1,-1-1,1 1,0-1,0 1,0-1,-1 1,1 0,0-1,-1 1,1 0,-1 0,1 0,-1-1,1 1,-1 0,1 0,-1 0,0 0,1 0,-1 0,5 39,16 55,-19-93,-1 1,0-1,1 1,0-1,0 0,-1 1,1-1,1 0,-1 0,0 0,0-1,1 1,-1-1,1 1,-1-1,1 0,0 0,-1 0,1 0,0 0,0-1,0 1,0-1,-1 0,1 0,0 0,0 0,0 0,0-1,0 1,1-1,2-2,1 1,0-2,-1 1,0-1,0 1,0-2,0 1,-1-1,0 0,0 0,0 0,0-1,-1 1,0-1,0 0,0-1,-1 1,0 0,0-1,0-4,37-54,-27 50</inkml:trace>
  <inkml:trace contextRef="#ctx0" brushRef="#br0" timeOffset="4484.192">2434 489,'-1'-2,"0"-1,-1 1,1-1,-1 1,1 0,-1 0,0 0,0 0,0 0,0 0,0 0,0 0,0 1,-1-1,1 1,0 0,-1 0,0 0,1 0,-1 0,1 0,-1 1,0-1,0 1,1 0,-1 0,0 0,0 0,1 0,-1 1,0-1,1 1,-1 0,0 0,1-1,-1 2,1-1,-1 0,1 1,-1-1,-87 72,83-65,0 0,0 1,1-1,0 1,0 1,1-1,0 1,1 0,0 0,1 0,0 0,0 1,1-1,1 1,-1 0,2-1,0 7,0-14,0 1,1-1,0 0,0 1,0-1,0 0,0 0,1 0,-1 0,1 0,0 0,0 0,0 0,0 0,0-1,1 0,-1 1,1-1,0 0,-1 0,1 0,0 0,0-1,0 1,1-1,-1 0,0 0,0 0,1 0,-1-1,0 1,1-1,-1 0,1 0,-1 0,1 0,-1 0,0-1,1 0,-1 0,0 0,1 0,-1 0,1-1,17-7,-1-1,-1-1,0-1,-1 0,0-2,0 0,-2 0,0-2,0 0,-2-1,0 0,-1-1,10-19,-17 28,10-13,-1-1,-2 0,0 0,-1-2,-2 1,0-1,-2-1,0 0,-2 0,1-13,-7 38,2-14,0 1,-1-1,0 0,-1 1,-1-1,0 0,-2 1,1-1,-2 1,1-1,-2 1,0 1,-1-1,3 11,-1-1,0 1,1 0,-1 0,0 1,-1-1,1 1,0 0,-1 0,1 1,-1-1,1 1,-1 0,0 0,0 0,0 1,1 0,-1 0,0 0,0 0,0 1,1 0,-1 0,0 0,1 1,-1-1,1 1,-1 0,1 0,0 1,0-1,0 1,0 0,1 0,-1 0,1 1,-1-1,1 1,0 0,1 0,-3 3,-2 2,1 0,0 0,1 0,0 0,0 1,1 0,0 0,1 0,0 1,0-1,1 1,1-1,0 1,0 0,1 0,0-1,1 1,0 0,1-1,0 1,1-1,0 1,1-1,0 0,0 0,1-1,3 5,16 22,0-2,3 0,1-2,1-1,2-1,1-2,11 7,-1-6,-22-19</inkml:trace>
  <inkml:trace contextRef="#ctx0" brushRef="#br0" timeOffset="8402.824">3535 940,'-3'-1,"0"-1,0 0,0 0,0 0,1 0,-1 0,1-1,0 1,-1-1,1 1,0-1,0 0,1 0,-1 0,1 0,-1 0,1 0,0-1,0 1,0-1,-5-25,1-1,2 1,1-1,1 0,2 0,1 1,1-1,1 1,2-1,1 1,2-2,-8 24,75-232,-56 200,2 0,1 2,2 1,1 0,2 2,6-3,-34 35,0 1,1 0,-1 0,1 0,-1-1,1 1,-1 0,1 0,0 0,-1 0,1 0,0 0,0 0,0 0,0 0,0 1,0-1,0 0,0 1,0-1,1 0,-1 1,0 0,0-1,0 1,1 0,-1-1,0 1,0 0,1 0,-1 0,0 0,0 0,1 0,-1 0,0 1,1-1,-1 0,0 1,0-1,0 1,0-1,1 1,-1 0,0-1,0 1,0 0,0 0,0 0,-1 0,2 1,-1 4,0-1,-1 1,1 0,-1 0,0 0,-1 0,0 0,0 0,0 0,-1 0,1 0,-1-1,-1 1,1-1,-2 2,1-2,1 1,0-1,0 0,0 1,0-1,1 1,0-1,0 1,0 0,1-1,0 1,0 0,0-1,1 1,1 5,1-7,0 0,0 0,0 0,1-1,-1 1,1-1,0 0,0 0,0 0,0 0,1-1,-1 0,1 0,-1 0,1 0,0-1,0 0,1 0,22 10,-22-8,0 0,0 1,-1-1,0 1,1 0,-1 1,-1-1,1 1,-1 0,0 0,0 1,0-1,-1 1,1 0,-2 0,1 0,0 0,-1 0,-1 1,1-1,-1 1,0-1,0 1,-1-1,1 1,-2 0,1-1,-1 1,0-1,0 1,-1-1,0 1,0-1,0 0,-1 0,0 0,0 0,0 0,-1-1,0 1,0-1,-1 0,1-1,-1 1,0-1,-4 3,4-4,-1 1,1-1,-1-1,0 1,0-1,-1 0,1 0,0-1,0 0,-1 0,1-1,-1 1,1-1,-1-1,1 1,-1-1,1 0,0-1,0 1,-4-3,-118-56,-14-50,131 97,1 0,0 0,1-1,1 0,0-1,1 0,0 0,1-1,1 0,-1-3</inkml:trace>
  <inkml:trace contextRef="#ctx0" brushRef="#br0" timeOffset="9391.646">3873 235,'0'-5,"-5"-1,-6 0,-6 1,0 7,-3 2,-1 1,1 4,10 0,7 0</inkml:trace>
  <inkml:trace contextRef="#ctx0" brushRef="#br0" timeOffset="11368.211">6 969,'-6'-5,"21"18,20 3,0-2,1-1,1-2,0-1,0-3,1 0,-1-3,12 0,-20-1,152 11,1-8,48-9,349-25,796-68,-554 59,-423 27,-340 21,-57 0,-13-7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1:03.3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1553 270,'-8'2,"1"1,-1-1,1 1,0 1,0-1,0 1,0 1,1-1,0 1,0 0,0 0,0 1,1 0,0 0,0 0,1 1,0-1,0 1,0 0,-1 4,-6 7,-241 304,39-102,113-117,98-102,1 1,-1-1,1 0,0 1,0-1,0 1,0 0,0-1,0 1,0 0,0-1,0 1,1 0,-1 0,1 0,-1-1,1 1,0 0,0 0,0 0,0 0,0 0,0 0,1 0,-1 0,0-1,1 1,0 0,-1 0,1-1,0 1,0 0,0-1,0 1,0 0,0-1,1 0,-1 1,0-1,1 0,-1 1,1-1,0 0,81 47,-67-41,182 106,-25 35,-18-7,-79-64,-47-52,2 0,1-3,0 0,25 10,-51-30,0-1,0-1,0 1,0-1,0 0,0 0,0-1,0 1,-1-1,1-1,0 1,0-1,-1 0,1 0,-1-1,1 1,-1-1,0-1,0 1,-1-1,1 1,-1-1,1-1,-1 1,0-1,-1 1,1-1,-1 0,0 0,0-1,0-1,26-27,127-138,-15 2,42-47,1-47,-115 182,-67 80,-1 0,0 0,0 0,0 0,0 0,0 0,0-1,0 1,-1 0,1 0,-1-1,1 1,-1 0,0 0,0-1,0 1,-1 0,1-1,0 1,-1 0,1 0,-1-1,0 1,0 0,0 0,0 0,0 0,0 0,0 0,-1 0,1 1,-1-1,0 0,1 1,-1-1,0 1,0 0,0-1,-85-44,79 42,-259-125,124 31,60-2,-64-35,-22-6,168 139,-1 0,1 1,-1-1,1 1,-1-1,0 1,1-1,-1 1,0 0,0 0,0 0,0 0,0 0,0 0,0 1,-1-1,1 1,0 0,0-1,0 1,-1 0,1 0,0 0,0 0,-1 1,1-1,0 1,0-1,0 1,0 0,0 0,0 0,0 0,0 0,0 0,0 1,0-1,1 0,-1 1,1 0,-1-1,1 1,-1 0,1 0,0-1,-1 3,-83 114,66-95,-13 37,32-45</inkml:trace>
  <inkml:trace contextRef="#ctx0" brushRef="#br0" timeOffset="1880.362">1327 1568,'-6'0,"0"0,1 0,-1 1,0-1,1 1,-1 1,1-1,-1 1,1 0,0 0,0 0,0 1,0 0,0 0,0 0,1 1,-1-1,1 1,0 0,0 0,1 1,-1-1,1 1,0 0,-2 4,-129 174,-5 12,-174 162,292-343,16-17</inkml:trace>
  <inkml:trace contextRef="#ctx0" brushRef="#br0" timeOffset="2669.942">1214 1625,'10'-5,"0"0,-18 6,0 1,0-1,-1 0,1 0,0-1,0 0,-1 0,1-1,0 0,0-1,0 0,0 0,0 0,0-1,0 0,1-1,0 0,-1 0,1-1,1 1,-1-1,1-1,0 1,-5-7,10 11,1-1,0 1,-1 0,1 0,-1 0,1 0,-1 0,0 0,1 0,-1 0,0 0,1 1,-1-1,0 0,0 0,0 1,0-1,0 0,0 1,0-1,0 1,0-1,0 1,0 0,0-1,-1 1,1 0,0 0,0 0,0 0,0 0,-1 0,1 0,0 0,0 0,0 1,0-1,0 0,0 1,0-1,0 1,-1-1,1 1,1-1,-1 1,0 0,0 0,0-1,0 1,0 0,0 1,23 102,-12-77,47 148,-6-34,-50-139,0-1,-1 0,1 0,0 1,0-1,0 0,0 0,0 0,0 0,0 0,1-1,-1 1,0 0,0 0,1-1,-1 1,1-1,-1 1,0-1,1 1,-1-1,1 0,-1 0,1 0,-1 0,1 0,-1 0,0 0,1 0,-1-1,1 1,-1-1,0 1,1-1,-1 1,0-1,1 0,-1 1,0-1,0 0,0 0,1 0,-1 0,0 0,0-1,36-58,61-284,-70 282,-17 49</inkml:trace>
  <inkml:trace contextRef="#ctx0" brushRef="#br0" timeOffset="19001.919">424 2612,'15'-19,"4"-6</inkml:trace>
  <inkml:trace contextRef="#ctx0" brushRef="#br0" timeOffset="20567.876">622 2386,'75'-99,"-75"99,0 0,-1 0,1 0,0 0,0 0,-1 0,1-1,0 1,-1 0,1 0,0 0,0 0,-1 0,1 0,0 0,0-1,-1 1,1 0,0 0,0 0,0-1,-1 1,1 0,0 0,0-1,0 1,0 0,-1 0,1-1,0 1,0 0,0-1,0 1,0 0,0 0,0-1,0 1,0 0,0-1,0 1,0 0,0 0,0-1,0 1,0 0,0-1,0 1,1 0,-1 0,0-1,0 1,0 0,0 0,1-1,-1 1,0 0,0 0,0 0,1-1,-1 1,-20 14,-150 149,157-154,-1 1,2 0,-1 0,2 2,-1-1,1 1,1 1,-3 6,-134 143,71-96,-32 51,95-106</inkml:trace>
  <inkml:trace contextRef="#ctx0" brushRef="#br0" timeOffset="24033.83">1412 1625,'0'340,"27"-142,2-29,-28 311,-13-351,5-94,1 0,2-1,2 2,0-1,5 33,-3-29,-3-55,2 8,2 22,3 430,-4-444,1 1,-1 0,0-1,1 1,-1 0,0-1,1 1,-1 0,0-1,0 1,0 0,0 0,0-1,0 1,0 0,0 0,0-1,0 1,0 0,0 0,0-1,-1 1,1 0,0 0,-1-1,1 1,0 0,-1-1,1 1,-1-1,1 1,-1-1,1 1,-1-1,1 1,-1-1,0 1,1-1,-1 1,0-1,1 0,-1 0,0 1,0-1,1 0,-1 0,0 0,1 0,-1 0,0 0,0 0,0 0,1 0,-1 0,0 0,1 0,-1 0,0-1,0 1,1 0,-1 0,0-1,-140-98,108 66,1-2,2-2,2 0,1-2,2-1,-11-24,35 63,0 0,0-1,0 1,0-1,1 1,-1-1,0 0,1 1,-1-1,1 0,-1 1,1-1,0 0,0 0,0 1,0-1,0 0,0 0,0 1,0-1,1 0,-1 0,1 1,-1-1,1 1,0-1,0 0,0 1,0-1,0 1,0 0,0-1,0 1,0 0,1-1,-1 1,0 0,1 0,-1 0,1 0,-1 1,1-1,0 0,-1 1,1-1,0 1,-1-1,1 1,0 0,0 0,-1 0,2 0,313-55,-46 8,-22 2,-262 64,-111 64,-190 167,245-204,48-32</inkml:trace>
  <inkml:trace contextRef="#ctx0" brushRef="#br0" timeOffset="28821.77">1666 2697,'-2'-2,"0"1,0-1,0 1,0-1,1 1,-1-1,1 0,-1 0,1 0,0 0,-1 0,1 0,0-1,0 1,1 0,-1 0,0-1,1 1,0-1,-1 1,1 0,0-1,0 1,0-1,1-1,0-10,1 1,1-1,0 1,1-1,1 1,0 1,0-1,1 1,1-1,0 2,1-1,0 1,0 0,8-6,-14 15,-1 0,1 0,0 0,-1 1,1-1,0 0,0 1,0 0,0-1,0 1,1 0,-1 0,0 0,0 0,1 1,-1-1,0 1,1-1,-1 1,1 0,-1 0,1 0,-1 0,0 0,1 1,-1-1,1 1,-1-1,0 1,0 0,1 0,-1 0,0 0,0 0,0 1,0-1,0 1,0-1,0 1,-1 0,1 0,-1 0,1-1,-1 2,0-1,1 0,-1 0,0 0,0 0,-1 1,1-1,0 0,-1 3,8 133,-8-139,0 0,0 0,1 0,-1 0,0 0,1 1,-1-1,1 0,-1 0,1 1,-1-1,1 0,0 1,-1-1,1 1,0-1,-1 0,1 1,0 0,0-1,0 1,-1-1,1 1,0 0,0 0,0-1,0 1,0 0,0 0,-1 0,1 0,0 0,0 0,0 0,0 0,0 1,0-1,-1 0,1 0,0 1,0-1,0 1,0-1,-1 1,1-1,0 1,-1-1,1 1,0-1,-1 1,1 0,-1-1,1 1,-1 0,1 0,-1 0,1-1,-1 1,0 0,1 0,-1 0,13-24,-5 5,1 1,0 0,2 0,0 1,1 1,0 0,1 0,10-7,-21 21,-1 0,1 0,0 1,-1-1,1 0,0 1,0-1,0 1,-1 0,1-1,0 1,0 0,0 0,0 0,0 1,-1-1,1 0,0 1,0-1,0 1,-1 0,1-1,0 1,-1 0,1 0,0 0,-1 0,0 0,1 0,-1 1,1-1,-1 1,0-1,0 0,0 1,0 0,0-1,0 1,0 0,-1-1,1 1,-1 0,1 0,-1 0,0-1,1 1,-1 0,0 0,0 0,0 0,-1 0,1-1,0 1,-1 0,1 0,-1 0,1-1,-1 1,0 0,0-1,0 1,-22 135,31-125,-2-16</inkml:trace>
  <inkml:trace contextRef="#ctx0" brushRef="#br0" timeOffset="29442.702">2484 2330,'-45'26,"1"3,1 1,1 2,-17 20,15 6,43-57,0 0,0 0,1 0,-1 0,0 1,1-1,-1 0,1 1,-1-1,1 0,-1 1,1-1,0 0,0 1,0-1,0 1,0-1,0 0,0 1,0-1,1 0,-1 1,1-1,-1 0,1 1,-1-1,1 0,-1 0,1 1,0-1,0 0,0 0,0 0,0 0,0 0,0 0,0 0,0 0,0-1,0 1,1 0,-1-1,0 1,1-1,-1 1,0-1,2 1,6-2,1 1,-1-2,1 1,-1-1,1 0,-1-1,0 0,0-1,0 0,-1 0,1-1,-1 0,0 0,0-1,-1 0,0 0,0-1,0 0,-1 0,0-1,2-2,59-72,-66 80,0 0,0 0,1 0,-1 1,0-1,1 0,0 0,-1 1,1-1,0 1,0 0,0 0,0-1,0 1,0 0,0 1,0-1,0 0,0 0,1 1,-1 0,0-1,0 1,1 0,-1 0,0 0,0 0,1 1,-1-1,0 0,0 1,1 0,-1 0,0-1,0 1,0 0,0 1,0-1,0 0,-1 0,1 1,0-1,0 1,-1 0,1 0,-1-1,0 1,0 0,1 0,-1 0,0 0,-1 0,1 0,0 1,8 16,0 0,-2 1,0 0,-2 0,0 0,-1 1,-1-1,-1 1,0 7,-2 245,0-261,-1 0,0 0,-1 0,-1 0,0-1,0 1,-1 0,0-1,-1 0,-1 0,-3 5,7-12,0 0,-1-1,0 1,0-1,0 1,0-1,0 0,-1 0,0 0,1-1,-1 1,0-1,0 0,0 0,-1 0,1-1,0 1,-1-1,1 0,-1 0,1-1,-1 0,1 1,-1-1,0-1,1 1,-1-1,1 1,-1-1,1-1,-2 0,-1-1,-1-1,1 0,0-1,0 1,1-2,-1 1,1-1,0 1,0-2,1 1,0-1,0 0,1 0,0 0,0 0,0-1,1 0,0 1,1-1,-1 0,2-1,-1 1,1 0,0-1,1 1,0 0,0-1,1 1,0 0,1 0,-1-1,2 1,-1 0,1 0,0 1,1-1,0 1,0 0,0-1,1 2,0-1,1 1,-1-1,1 1,1 0,3-3,1 0,0 0,1 1,0 1,0 0,0 1,1 0,0 0,0 2,3-1,-4 0,7-2</inkml:trace>
  <inkml:trace contextRef="#ctx0" brushRef="#br0" timeOffset="33956.074">29 1709,'42'161,"0"102,-35-98,-7-166,0 1,0-1,0 1,0-1,0 1,0-1,0 1,0-1,0 1,1 0,-1-1,0 1,0-1,1 1,-1-1,0 1,1 0,-1-1,0 1,1 0,-1-1,0 1,1 0,-1-1,1 1,-1 0,1 0,-1 0,0 0,1-1,-1 1,1 0,-1 0,1 0,-1 0,1 0,-1 0,1 0,-1 0,1 0,-1 0,1 0,-1 1,1-1,-1 0,1 0,-1 0,1 1,-1-1,0 0,1 0,-1 1,1-1,-1 0,0 1,1-1,-1 0,0 1,0-1,1 1,-1-1,0 1,0-1,1 0,-1 1,0-1,16-39,-10 15</inkml:trace>
  <inkml:trace contextRef="#ctx0" brushRef="#br0" timeOffset="68470.961">1 1738,'0'-14,"162"156,-12-26,-136-109,-12-5,1 1,-1-1,1 0,0 0,0 0,0 0,0 0,0-1,0 1,0-1,1 0,-1 0,0 0,1 0,-1-1,1 1,-1-1,1 0,-1 0,0 0,1 0,-1-1,1 0,-1 1,1-1,-1 0,0-1,0 1,0 0,1-1,-1 0,-1 0,1 0,0 0,0 0,-1-1,3-1,-2-10,0 0,0 1,-2-1,1 0,-2 0,0 0,0 0,-2 0,0 0,0 0,-1 1,-1-1,0 0,-96-269,69 167,18 74,7 25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5:42.9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0 107,'33'-48,"-27"42,0 1,1-1,0 1,0 0,0 1,1-1,0 1,-1 1,1 0,1 0,-1 0,0 1,1 0,-1 1,1 0,-1 0,1 1,-1 0,1 1,0 0,6 1,-12-1,-1 0,1 0,-1 1,0-1,1 1,-1-1,0 1,0 0,0 0,0 0,0 0,-1 0,1 0,-1 0,1 1,-1-1,0 1,0-1,0 1,0-1,0 1,-1-1,1 1,-1 0,1-1,-1 1,0 0,0-1,-1 1,1 0,0 0,-1-1,0 1,0 2,-38 93,34-88,-121 177,124-185,-1 1,1 0,0 0,0 0,0 0,1 0,-1 0,1 0,0 0,0 1,0-1,0 1,0-1,1 1,-1-1,1 1,0-1,0 1,1-1,-1 1,1-1,-1 0,1 1,0-1,0 0,1 1,-1-1,1 0,0 0,-1 0,1 0,1 0,-1-1,0 1,1 0,2 1,7 2,0 0,0-1,0-1,1 0,0 0,0-1,0-1,0 0,1-1,-1 0,0-1,0-1,1 0,-1-1,12-3,-6-1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2:25.6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156 0,'-5'5,"-6"1,-6 5,-5 1,1 2,0-1,3 3,0-2,3 2,8-8,7-3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2:26.1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129 1,'-9'0,"-9"5,-5 1,0 5,1 0,3 3,5 0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2:27.5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1,'0'9,"0"9,0 5,0 4,0 2,0 1,0 0,0 0,0-5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2:27.8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1,'0'14,"0"10,5 0,2-3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2:28.0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0,'-4'24,"2"8,2-2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2:28.3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0,'-5'34,"-1"11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2:31.8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1148,'-2'-1,"0"-1,0 1,0-1,1 1,-1-1,0 1,1-1,-1 0,1 0,0 0,-1 0,1 0,0 0,0 0,0-1,1 1,-1 0,0 0,1-1,0 1,-1 0,1-1,-3-8,-7-28,2 0,2-1,1 1,2-1,2 0,1 0,4-18,-1-44,-1 54,2 0,2 1,2-1,2 2,7-16,48-107,-59 153,1 1,0 0,1 1,1 0,0 0,1 1,0 1,1-1,1 1,0 1,0 0,10-6,-20 16,-1 0,1 0,-1 0,1 0,0 1,-1-1,1 0,0 1,-1-1,1 1,0-1,0 1,-1 0,1 0,0 0,0 0,0 0,-1 0,1 1,0-1,0 0,-1 1,1-1,0 1,-1 0,1 0,0 0,-1-1,1 1,-1 1,1-1,-1 0,0 0,0 0,1 1,-1-1,0 1,0-1,0 1,0-1,19 74,-23-52,-1 0,-1 0,0-1,-2 1,-1-1,-1-1,-8 16,16-35,0 1,-1 0,1-1,0 1,0 0,1-1,-1 1,1 0,-1 0,1 0,0 0,0-1,0 1,0 0,1 0,-1 0,1 0,0-1,0 1,0 0,0 0,0-1,0 1,1-1,-1 1,1-1,0 0,0 0,0 0,0 0,0 0,0 0,0 0,1 0,-1-1,1 0,-1 1,1-1,-1 0,3 1,0-1,0 1,0 0,0 1,0-1,-1 1,1 0,-1 0,0 0,1 0,-2 1,1 0,0 0,-1 0,0 0,0 1,0-1,0 1,-1 0,1 0,-1-1,-1 2,1-1,-1 0,1 0,-2 0,1 5,0 1,-1 1,0-1,-1 1,-1-1,0 1,0-1,-1 0,0 0,-1 0,-1 0,0 0,0-1,-1 0,0 0,0-1,-1 0,-8 8,4-11,0-1,0 0,-1-1,1 0,-1-1,0 0,0-1,-1-1,1 0,0 0,0-1,-1-1,1 0,0 0,0-1,0-1,-1-1,-9-4,0-2,1-1,0-1,1 0,0-2,1 0,1-1,0-1,1-1,1 0,0-1,1-1,0-2,4 8,-65-73,66 73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2:32.8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488 76,'-87'22,"-139"-14,143-10,10-9,55 5</inkml:trace>
  <inkml:trace contextRef="#ctx0" brushRef="#br0" timeOffset="3332.104">488 76,'-108'-46,"86"36,20 9,0-1,0 0,0 0,0 1,0-1,0 1,0 0,-1 0,1-1,-1 2,1-1,-1 0,1 0,-1 1,1-1,-1 1,0 0,1 0,-1 0,1 0,-1 0,0 1,1-1,-1 1,1 0,-1-1,1 1,-1 0,1 1,0-1,-1 0,1 1,0-1,0 1,0 0,0-1,0 1,-1 2,-16 100,-6 41,21-119,21-31,175-165,-177 159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2:26.5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 1,'-14'14,"-10"6,-1 3,0-2,3-5</inkml:trace>
  <inkml:trace contextRef="#ctx0" brushRef="#br0" timeOffset="8241.111">365 453,'-4'-2,"0"0,-1 0,1 0,0-1,0 0,0 0,1 0,-1 0,1 0,-1-1,1 0,0 0,1 0,-1 0,1 0,-2-3,2 4,-10-17,1-2,1 1,0-2,2 1,0-1,2 0,0-1,2 0,-2-43,6 67,0 1,0-1,0 1,0-1,0 0,-1 1,1-1,0 0,0 1,0-1,-1 0,1 1,0-1,0 0,-1 1,1-1,0 0,0 0,-1 1,1-1,0 0,-1 0,1 0,-1 0,1 1,0-1,-1 0,1 0,0 0,-1 0,1 0,-1 0,1 0,0 0,-1 0,1 0,-1 0,1 0,0 0,-1 0,1 0,0-1,-1 1,1 0,0 0,-1 0,1-1,0 1,-1 0,1 0,0-1,-1 1,1 0,0-1,0 1,-1 0,1-1,0 1,0 0,0-1,0 1,0 0,-1-1,1 1,0 0,0-1,0 1,-17 30,-36 75,52-104,0 0,1 0,-1-1,1 1,-1 0,0 0,1 0,0 0,-1 0,1 0,-1 0,1 0,0 0,0 0,0 0,-1 0,1 0,0 0,0 0,1 0,-1 0,0 0,0 0,0 0,1 0,-1 0,0 0,1 0,-1 0,1 0,-1-1,1 1,-1 0,1 0,0 0,-1-1,1 1,0 0,0-1,0 1,0 0,-1-1,1 1,0-1,0 0,0 1,0-1,0 0,0 1,0-1,0 0,0 0,0 0,0 0,0 0,0 0,0 0,0 0,0 0,1-1,63-19,107-51,-172 71,1 1,0-1,0 0,0 0,0 1,0-1,0 0,0 0,0 0,0 0,0 0,0-1,0 1,-1 0,1 0,0-1,0 1,0 0,0-1,0 1,-1-1,1 1,0-1,0 1,-1-1,1 0,0 1,-1-1,1 0,0 0,-1 1,1-1,-1 0,0 0,1 0,-1 0,0 1,1-1,-1 0,0 0,0 0,0 0,0 0,0 0,0 0,0 0,0 0,0 0,0 0,0 0,-1 1,1-1,0 0,-1 0,1 0,-1 0,1 0,-1 1,1-1,-1 0,-135-58,120 48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2:51.06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322 1,'-40'43,"32"-30,-192 253,142-203,42-52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5:42.9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264 32,'0'0,"-1"0,1 0,-1 0,1 0,-1 0,1 0,-1 0,1 0,-1 0,1 0,-1 0,1-1,-1 1,1 0,-1 0,1 0,-1-1,1 1,0 0,-1-1,1 1,0 0,-1-1,1 1,0-1,-1 1,1-1,0 1,0 0,-1-1,1 1,0-1,0 1,0-1,0 1,0-1,0 1,-1-1,1 1,0-1,1 1,-1-1,0 1,0-1,0 1,0-1,0 1,0-1,1 1,-1-1,0 1,0-1,1 1,-1-1,0 1,1 0,-1-1,0 1,1 0,-1-1,0 1,1 0,-6-2,1 0,-1 0,0 1,0 0,0 0,1 0,-1 1,0 0,0 0,0 0,0 0,0 1,0 0,0 0,0 0,0 0,1 1,-1 0,1 0,-1 0,1 1,0-1,0 1,0 0,0 0,0 1,0-1,1 1,0 0,0-1,0 2,0-1,1 0,-1 0,1 1,0-1,1 1,-1 0,0 4,2-1,0 0,1 0,1 0,-1-1,1 1,1-1,-1 1,1-1,0 0,1 0,0 0,0 0,0-1,1 1,0-1,5 4,-4-3,0 0,-1 1,0-1,0 1,0 0,-1 0,0 1,-1-1,0 1,0 0,1 6,-4-12,0 0,0 0,-1 0,1 0,0 0,-1 0,0 0,0 0,0 0,0-1,0 1,0 0,-1-1,1 1,-1-1,0 1,0-1,0 0,0 0,0 0,0 0,-1 0,1 0,0-1,-1 1,0-1,1 1,-1-1,0 0,0 0,0 0,1-1,-1 1,0-1,-1 1,-2 0,-1 0,0 0,1-1,-1 1,0-1,0-1,1 1,-1-1,0-1,1 1,-1-1,1 0,-1 0,1-1,-1 0,-11-9,3 1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2:51.46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18,'1'-2,"0"1,0 0,0 0,0-1,0 1,0 0,0 0,1 0,-1 0,1 0,-1 1,0-1,1 0,-1 0,1 1,-1-1,1 1,0 0,-1-1,1 1,-1 0,1 0,0 0,-1 0,1 0,0 0,-1 1,1-1,-1 1,1-1,-1 1,1-1,-1 1,1 0,-1 0,1-1,-1 1,0 0,0 0,1 1,-1-1,19 14,0 1,-2 1,0 1,0 1,-2 0,0 1,-2 1,5 8,21 27,34 36,-59-78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2:50.47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453 242,'2'2,"0"-1,0 0,0 1,-1 0,1-1,0 1,-1 0,0 0,1 0,-1 0,0 0,0 0,0 0,0 0,0 0,-1 1,1-1,-1 0,1 1,-1-1,0 0,0 1,0-1,0 0,0 1,0 0,2 225,-27-87,-7 57,32-194,-1-1,0 1,0-1,0 1,1-1,-1 1,1-1,0 1,0 0,0-1,1 1,-1-1,1 1,0-1,0 1,0-1,0 1,1-1,-1 0,1 1,0-1,0 0,0 0,0-1,1 1,-1 0,1-1,0 1,-1-1,1 0,0 0,0 0,1 0,-1-1,0 1,0-1,1 0,-1 0,114-25,143 16,-154 10,-60-2,-34 0</inkml:trace>
  <inkml:trace contextRef="#ctx0" brushRef="#br0" timeOffset="8189.634">1 16,'2'1,"0"1,0-1,0 1,-1-1,1 1,0 0,-1 0,1 0,-1-1,0 1,0 1,0-1,0 0,0 0,0 0,0 0,-1 1,1-1,-1 0,1 1,-1-1,0 1,0-1,0 0,0 1,0 0,4 167,-4-169,0 1,0 0,0 0,0-1,0 1,0 0,0 0,1-1,-1 1,1 0,-1-1,1 1,0 0,-1-1,1 1,0-1,0 1,0-1,0 0,0 1,1-1,-1 0,0 0,1 0,-1 0,1 0,-1 0,1 0,-1 0,1 0,-1-1,1 1,0-1,-1 1,1-1,0 0,0 0,-1 1,1-1,0 0,0-1,-1 1,1 0,0 0,0-1,-1 1,1-1,0 0,-1 1,1-1,-1 0,1 0,-1 0,1 0,-1 0,0 0,0 0,1-1,-1 1,0 0,1-2,59-85,-47 69,-1-1,-1-1,-1 0,-1-1,-1 0,-1 0,3-13,-9 99,-4 201,-49-40,45-204,0 0,-2 0,0-1,-1 0,-2 0,-9 14,18-31,0-1,0 0,-1 1,1-1,-1 0,1 0,-1 0,0-1,1 1,-1-1,0 1,0-1,0 0,0 0,-1 0,1-1,0 1,0-1,0 1,-1-1,1 0,0-1,0 1,-1 0,1-1,0 0,0 0,0 0,0 0,0 0,0 0,0-1,0 0,1 1,-1-1,1 0,-1 0,1-1,-1 1,1 0,0-1,0 1,0-1,1 0,-1 0,1 0,-1 0,1 0,0 0,0 0,0 0,1 0,-1 0,1 0,0-1,0 1,0 0,0 0,0-1,1 1,-1 0,1 0,0-1,1-4,0 0,0 1,0-1,1 1,1 0,-1 0,1 0,0 0,1 0,-1 1,1 0,0 0,1 0,0 1,0 0,0 0,0 0,1 1,0 0,0 0,0 0,0 1,0 0,1 1,0 0,-1 0,1 0,7 1,10-2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3:32.9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348 130,'-39'61,"-42"201,65-206,-3 0,-3-1,-1-1,-4-2,-1 0,-9 8,-16 30,51-84</inkml:trace>
  <inkml:trace contextRef="#ctx0" brushRef="#br0" timeOffset="1161.174">263 214,'0'-1,"0"0,0 0,0 0,1 0,-1 0,0 1,1-1,-1 0,0 0,1 0,-1 0,1 1,-1-1,1 0,0 0,-1 1,1-1,0 0,0 1,-1-1,1 1,0-1,0 1,0-1,0 1,-1 0,1-1,0 1,0 0,0 0,0 0,0 0,0 0,0 0,0 0,0 0,0 0,0 0,0 0,0 0,0 1,-1-1,1 0,0 1,0-1,0 1,0-1,19 43,35 215,24-79,-22-66,-57-114,0 1,1-1,-1 1,0-1,1 1,-1-1,0 1,1-1,-1 1,1 0,-1-1,1 1,-1 0,1-1,-1 1,1 0,-1-1,1 1,-1 0,1 0,0 0,-1 0,1 0,-1 0,1 0,-1 0,1 0,0 0,-1 0,1 0,-1 0,1 0,-1 0,1 1,0-1,-1 0,1 0,-1 1,1-1,-1 0,1 1,-1-1,0 0,1 1,-1-1,1 1,-1-1,0 1,1-1,-1 1,0-1,0 1,1-1,-1 1,0-1,0 1,0 0,0-1,0 1,0-1,0 1,0-1,0 1,0 0,0-1,0 1,0-1,0 1,12-44,41-160,-22 86,-3-20,26-89,-38 156,-18 68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3:35.9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1 134,'6'-3,"0"0,0-1,0 2,0-1,1 1,-1 0,1 0,0 1,-1 0,1 0,0 1,0-1,0 2,6-3,363 0,-351-2,-30-10,-115-64,107 68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3:36.6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12,'14'0,"15"0,7 0,2 0,-1 0,-1 0,-3 0,-1 0,-2 0,-6-5,-7-1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3:37.1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19,'5'0,"6"0,6 0,5 0,4 0,2 0,1 0,0 0,1 0,-1 0,0 0,-5-5,-2-2,-5 1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4:14.2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0,'-17'31,"0"2,3-1,0 2,2 0,2 0,-2 14,-13 42,-71 223,60-206,45-139,-3 16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4:14.8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27,'-1'0,"1"-1,0 0,-1 0,1 0,0 1,0-1,0 0,0 0,0 0,0 1,0-1,0 0,0 0,0 0,0 1,1-1,-1 0,0 0,0 1,1-1,-1 0,1 0,-1 1,0-1,1 0,-1 1,1-1,0 1,-1-1,1 1,0-1,-1 1,1-1,0 1,-1-1,1 1,0 0,0 0,-1-1,1 1,0 0,0 0,0 0,-1 0,1 0,0 0,0 0,0 0,-1 0,1 0,0 0,0 0,0 1,-1-1,1 0,0 1,0-1,-1 0,1 1,0-1,-1 1,1-1,-1 1,1 0,0-1,-1 1,1-1,-1 1,0 0,1 0,11 20,0 0,-1 1,-2 0,0 1,-1 0,-2 1,2 9,7 21,11 45,-16-57,1-1,2 0,2-1,19 36,-34-74,0 0,1 0,-1 0,1 0,0 0,0 0,0-1,0 1,0 0,0 0,0-1,0 1,1 0,-1-1,1 1,-1-1,1 0,-1 0,1 1,0-1,0 0,0 0,-1-1,1 1,0 0,0-1,0 1,0-1,0 1,0-1,1 0,-1 0,0 0,0 0,0 0,0-1,0 1,0-1,0 1,0-1,0 0,0 1,0-1,-1 0,1 0,0-1,0 1,-1 0,1 0,-1-1,1 1,-1-1,0 0,1 1,-1-1,1-1,6-15,-1 0,-1-1,0 1,-1-1,-1 0,-1-1,0-6,0-344,-3 346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4:15.2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 0,'-23'45,"19"-38,-16 25,0 2,2 0,2 1,1 0,2 1,1 1,2 0,-5 34,3 27,4-57,3 0,1 1,3-1,1 1,2-1,5 30,-6-60,1 0,0-1,0 1,1-1,1 0,-1 1,2-2,-1 1,1 0,1-1,0 0,0 0,1-1,0 0,0 0,1-1,0 1,2 0,24 2,-20-12</inkml:trace>
  <inkml:trace contextRef="#ctx0" brushRef="#br0" timeOffset="4031.237">564 479,'-9'12,"-1"1,2 0,0 1,0 0,1 0,1 0,-4 13,5-13,-38 136,38-122,2-23,1-1,0 1,0 0,0 0,0 0,1 1,0-1,0 0,1 0,-1 1,1-1,0 1,1-1,-1 0,1 0,0 1,0-1,1 0,0 0,0 0,0 0,0 0,1-1,-1 1,1-1,1 1,-1-1,1 0,-1 0,1-1,0 1,0-1,4 3,126-1,-133-5,0 1,0-1,0 0,0 0,0 0,-1 0,1-1,0 1,0 0,0 0,0 0,0-1,0 1,0 0,0-1,0 1,-1-1,1 1,0-1,0 0,-1 1,1-1,0 0,-1 1,1-1,0 0,-1 0,1 0,-1 1,0-1,1 0,-1 0,0 0,1 0,-1 0,0 0,0 0,0 0,0 0,0 0,0 0,-4-11</inkml:trace>
  <inkml:trace contextRef="#ctx0" brushRef="#br0" timeOffset="4623.134">395 169,'8'-1,"1"1,-1-1,0-1,0 1,1-2,-1 1,-1-1,1 0,0 0,-1-1,1 0,-1-1,0 0,-1 0,1 0,-1-1,0 0,4-5,-10 11,2-3,0-1,0 1,1 0,-1 0,1 0,-1 0,1 0,0 0,0 1,0-1,1 1,-1 0,0 0,1 0,0 1,-1-1,1 1,0 0,0 0,0 0,0 0,-1 1,1 0,0 0,0 0,0 0,0 0,0 1,0-1,0 1,0 0,0 1,-1-1,1 1,2 1,2 4,-1 1,0 0,-1 0,0 1,0 0,0 0,-2 0,1 1,-1-1,0 1,0 4,34 46,-21-47</inkml:trace>
  <inkml:trace contextRef="#ctx0" brushRef="#br0" timeOffset="6372.783">1326 367,'-1'-3,"-1"-1,0 1,0 0,0-1,0 1,0 0,-1 1,1-1,-1 0,0 1,0-1,0 1,0 0,0 0,-1 0,1 0,0 1,-1-1,1 1,-1 0,0 0,1 0,-1 0,0 1,0 0,0 0,1 0,-4-2,0 1,-1 0,1 0,0 1,0 0,0 1,0-1,0 1,0 1,0-1,0 1,0 0,0 1,1-1,-1 1,1 1,0-1,0 1,0 0,0 1,1-1,0 1,0 0,0 1,0-1,1 1,0 0,0 0,1 0,-1 0,1 1,1-1,-3 7,7-7,-1 0,1 0,0 0,0 0,1-1,-1 1,1-1,1 1,-1-1,1 0,0 0,0 0,0-1,1 0,-1 1,1-2,0 1,1 0,-1-1,0 0,1 0,0-1,4 2,4 4,-9-6,0 0,-1 0,1 0,-1 0,1 1,-1 0,0 0,0 0,0 0,-1 1,1-1,-1 1,1 0,-1 0,-1 0,1 0,-1 1,1-1,-1 1,0 0,-1 0,1-1,-1 1,0 0,0 0,-1 0,1 0,-1 0,0 0,-1 0,1 1,-1-1,0-1,0 1,-1 3,-3 0,0-1,0 1,-1-1,0-1,0 1,0-1,-1 0,0 0,0-1,-1 0,1 0,-1 0,0-1,-1-1,1 1,-1-1,1-1,-1 0,0 0,0 0,0-1,0-1,0 1,0-1,0-1,0 0,0 0,0-1,1 0,-1 0,0-1,-4-3,-6-1</inkml:trace>
  <inkml:trace contextRef="#ctx0" brushRef="#br0" timeOffset="6702.975">1552 536,'-9'24,"-4"13,1 4,2 1,3-3,2-2,3-3,1-13,1-9</inkml:trace>
  <inkml:trace contextRef="#ctx0" brushRef="#br0" timeOffset="6956.823">1523 84,'-4'10,"-3"3</inkml:trace>
  <inkml:trace contextRef="#ctx0" brushRef="#br0" timeOffset="7521.132">1722 846,'0'0,"0"-1,0 1,0-1,0 0,0 1,0-1,0 1,0-1,0 1,0-1,0 1,0-1,0 1,1-1,-1 1,0 0,0-1,1 1,-1-1,0 1,1-1,-1 1,0 0,1-1,-1 1,1 0,-1 0,1-1,-1 1,1 0,-1 0,0-1,1 1,-1 0,1 0,-1 0,1 0,0 0,-1 0,1 0,-1 0,1 0,-1 0,1 0,-1 0,1 0,-1 0,1 1,-1-1,1 0,-1 0,0 0,1 1,-1-1,1 0,-1 1,1-1,-1 0,0 1,1-1,-1 1,0-1,1 0,-1 1,0-1,73-188,-28 101,-44 86,-1 1,1-1,-1 0,1 1,0-1,-1 1,1-1,0 1,-1-1,1 1,0-1,0 1,-1 0,1 0,0-1,0 1,0 0,0 0,-1 0,1 0,0 0,0 0,0 0,0 0,-1 0,1 0,0 0,0 0,0 1,0-1,-1 0,1 1,0-1,0 0,-1 1,1-1,0 1,-1 0,1-1,-1 1,1-1,0 1,-1 0,1-1,-1 1,0 0,1 0,-1-1,0 1,1 0,-1 0,0 0,0-1,1 2,16 45,-11 20,-6-55,1 1,0 0,0-1,2 1,-1-1,2 1,-1-1,2 0,1 3,-5-13,0-1,0 1,-1-1,1 1,0-1,0 1,1-1,-1 0,0 0,0 1,0-1,1 0,-1 0,1 0,-1 0,1-1,-1 1,1 0,0-1,-1 1,1-1,0 1,-1-1,1 0,0 0,-1 0,1 0,0 0,0 0,-1 0,1 0,0-1,-1 1,1-1,0 1,-1-1,1 0,-1 1,1-1,-1 0,1 0,-1 0,0 0,1-1,51-59,19-96,-62 9,-11 136</inkml:trace>
  <inkml:trace contextRef="#ctx0" brushRef="#br0" timeOffset="17607.879">2399 1298,'-13'-35,"2"-1,1 0,2-1,1 0,2 0,0-29,19-160,-14 222,5-20,0-1,1 1,1 1,1 0,2 0,0 0,1 1,9-12,-3 9,1 0,2 1,0 1,1 1,1 1,1 1,1 1,2 0,-24 18,0-1,0 1,0-1,0 1,0 0,0 0,0 0,0 0,1 0,-1 0,0 1,0-1,1 1,-1 0,1 0,-1-1,0 2,1-1,-1 0,0 0,1 1,-1-1,0 1,1 0,-1-1,0 1,0 0,0 0,0 1,0-1,0 0,0 1,0-1,0 1,-1 0,1-1,-1 1,1 0,-1 0,0 0,0 0,1 0,-1 3,4 7,-2 1,0 0,0 0,-1 0,-1 0,0 0,-1 1,-1-1,1 0,-2 0,0 0,-1 0,0 0,-1 0,0-1,-1 1,-1-1,0 0,0-1,-1 1,-3 2,-62 62,70-74,-1 0,0-1,0 1,1 0,-1-1,0 0,0 1,-1-1,1 0,0-1,0 1,0-1,-1 1,1-1,0 0,0 0,-1 0,1-1,0 1,0-1,-1 0,1 1,0-2,0 1,0 0,0-1,0 1,0-1,1 0,-2 0,4 2,-1-1,1 1,-1 0,1 0,-1 0,1-1,-1 1,1 0,-1-1,1 1,0 0,-1-1,1 1,0-1,-1 1,1-1,0 1,-1-1,1 1,0-1,0 1,-1-1,1 1,0-1,0 1,0-1,0 1,0-1,0 0,0 1,0-1,0 1,0-1,0 1,0-1,0 1,1-1,-1 1,0-1,0 0,1 1,-1 0,0-1,1 1,-1-1,0 1,1-1,-1 1,0 0,1-1,-1 1,1 0,-1-1,1 1,-1 0,1 0,-1-1,1 1,-1 0,1 0,-1 0,1 0,0 0,-1 0,38-2,-26 7,-1 1,-1 0,1 1,-1 0,0 1,-1 0,0 0,0 1,0 0,4 8,1-2,-12-12,1-1,-1 1,0-1,0 1,-1 0,1-1,-1 1,1 0,-1 0,0 0,0 0,0 1,0-1,-1 0,1 0,-1 0,0 1,0-1,0 0,0 1,0-1,-1 0,0 0,0 0,1 0,-2 1,1-1,0 0,-1-1,1 1,-1 0,0 0,0-1,0 1,0-1,-1 1,1-1,0 0,-1 0,-1 0,-2 4,0-1,-1 0,0 0,0 0,0-1,-1 0,1-1,-1 0,0 0,0 0,0-1,0-1,0 1,-1-1,1-1,0 1,-1-1,-5-1,-7 0,1 0,0-1,-1-1,1-1,1-1,-1-1,1 0,-11-6,-138-49,160 57,0 0,1 0,0-1,0 0,0-1,0 0,1 0,0 0,0 0,1-1,0 0,0 0,1-1,-1 0,2 1,-1-1,1 0,0-1,1 1,0 0,0-1,1 0,0 1,0-1,1 0,0 1,1-4,5-6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4:38.5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0 282,'34'-26,"-2"-3,-1-1,-2-1,-1-1,-1-1,-2-2,11-20,-20 45,-12 39,-2-11,0 2,1 0,1-1,1 1,1-1,0 0,2 0,0-1,1 0,1 0,1-1,0 0,2 1,1-5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3:42.0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19,'-4'2,"1"-1,-1 1,1 0,-1 0,1 0,0 1,0-1,0 1,1 0,-1 0,1 0,-1 0,1 0,0 0,0 1,0-1,1 1,-1-1,1 1,0 0,0-1,0 1,0 4,-3 2,-20 145,21-111,-24 154,27-125,4-112,1 1,3-1,1 1,1 1,3 0,1 0,16-29,-9 25,3 1,1 0,2 2,16-16,-42 52,0 0,0 0,0 1,0-1,1 0,-1 0,1 1,-1-1,1 1,0-1,0 1,-1 0,1 0,0 0,0 0,0 0,0 0,0 0,1 1,-1-1,0 1,0 0,0-1,1 1,-1 0,0 0,0 0,0 1,1-1,-1 0,0 1,0 0,0-1,0 1,0 0,0 0,0 0,0 0,0 1,-1-1,1 0,0 1,-1-1,1 1,-1 0,1-1,-1 1,0 0,0 0,0 0,0 0,0 0,0 0,0 0,-1 0,1 2,5 17,-2 0,0 0,-1 0,-2 0,0 0,-1 0,-1 1,-2 7,0 34,3-40,-17 123,38-175,208-368,-229 396,1-1,-1 0,1 1,0-1,-1 0,1 1,0-1,0 1,0-1,0 1,0 0,0-1,0 1,1 0,-1 0,0 0,1 0,-1 0,1 0,-1 0,1 0,0 0,-1 1,1-1,0 1,-1-1,1 1,0 0,-1 0,1-1,0 1,0 0,-1 1,1-1,0 0,0 0,-1 1,1-1,0 1,-1 0,1-1,-1 1,1 0,0 0,-1 0,0 0,1 0,-1 0,0 0,1 1,-1-1,0 0,0 1,0-1,0 1,0 1,5 8,-1 0,0 1,-1 0,0 0,-1 0,0 1,-1-1,-1 1,0-1,0 1,-1-1,-1 1,-1 10,1 4,-28 144,27-93,2-78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4:39.2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236 0,'-19'11,"2"1,0 0,0 1,1 1,1 0,0 1,1 1,1 1,0-1,1 2,1 0,1 0,0 1,1 0,2 1,0 0,0 0,2 2,4-15,1-1,0 1,0-1,1 0,-1 1,2-1,-1 1,1-1,-1 0,2 0,-1 0,1 0,0 0,0 0,0-1,1 0,0 1,0-1,0-1,1 1,0 0,0-1,0 0,0-1,0 1,1-1,0 0,0 0,0 0,0-1,0 0,0 0,0-1,1 0,-1 0,1 0,-1-1,1 0,-1 0,1 0,-1-1,0 0,1-1,4-1,7-4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4:39.5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85 508,'-13'24,"3"-6,0 0,1 1,1 0,0 0,2 0,0 1,1 0,1 1,1-1,0 17,3-35,0 1,0 0,1 0,-1 0,1 0,0-1,0 1,0 0,0-1,0 1,0 0,1-1,-1 1,1-1,0 0,0 0,0 0,0 0,0 0,0 0,0 0,1 0,-1-1,0 1,1-1,0 0,-1 0,1 0,0 0,0 0,-1-1,1 1,0-1,0 0,0 1,0-1,0-1,-1 1,2 0,4-1,1 0,-1-1,0 0,1 0,-1-1,0 0,-1 0,1-1,0 0,-1 0,0-1,7-5,-4 2,1 0,-1 0,-1-1,1 0,-1-1,-1 0,0-1,-1 0,0 0,0 0,-1-1,-1 0,0 0,0 0,-1-1,2-12,-5 21,0-1,0 0,0 0,0 0,-1 0,0 0,0 0,0 0,-1 0,1 0,-1 0,-1 0,1 1,-1-1,1 0,-1 1,-1-1,1 1,-1 0,1-1,-1 1,0 0,-1 1,1-1,-1 1,1-1,-1 1,0 0,0 0,-1 1,0-1,-3 1,0 1,0 0,0 1,0 0,1 0,-1 0,0 1,0 0,0 1,1 0,-1 0,1 1,-1 0,1 0,0 0,0 1,0 0,1 1,-1 0,1 0,0 0,1 0,-1 1,1 0,0 0,0 1,1-1,0 1,0 0,1 0,0 0,0 1,-1 2,-4 7</inkml:trace>
  <inkml:trace contextRef="#ctx0" brushRef="#br0" timeOffset="365.657">678 480,'-24'9,"1"1,0 1,1 2,0 0,1 1,0 1,-11 11,30-25,1 0,-1 1,1-1,-1 1,1 0,0-1,0 1,-1 0,1 0,0-1,1 1,-1 0,0 0,0 0,1 0,0 0,-1 0,1 0,0 1,0-1,0 0,0 0,0 0,0 0,1 0,-1 0,1 0,-1 0,1 0,0 0,0 0,0 0,0 0,0-1,0 1,0 0,1-1,-1 1,1-1,-1 1,1-1,-1 0,1 1,0-1,0 0,1 0,36 26,49 45,-86-70,0 1,-1-1,1 1,-1 0,1 0,-1-1,0 1,0 0,0 0,0 0,-1 1,1-1,-1 0,0 0,0 0,0 0,0 0,-1 0,1 1,-1-1,1 0,-1 0,0 0,-1 0,1-1,0 1,-1 0,1 0,-1-1,0 1,0-1,0 1,-1-1,-4 5,-1 0,1-1,-1 0,-1 0,1-1,-1 0,0 0,0-1,0-1,0 1,-1-2,1 1,-1-1,0 0,0-1,0 0,0-1,0 0,0-1,0 0,1 0,-1-1,-5-2,-26-25,29 11</inkml:trace>
  <inkml:trace contextRef="#ctx0" brushRef="#br0" timeOffset="1602.353">903 1214,'-3'-2,"0"0,1 0,-1-1,0 1,1-1,0 0,0 1,0-1,0 0,0 0,0 0,1-1,-1 1,1 0,0 0,0-1,0-1,0 2,-4-18,2-1,1 1,1-1,0 1,2-1,0 1,1 0,2-1,0 1,1 0,1 1,1-1,1 1,1 1,1-2,-9 17,14-38,1 1,2 0,2 2,1 0,3 1,0 1,25-27,94-71,-143 134,1 0,-1 0,1 0,0 0,-1 0,1 1,0-1,0 0,-1 0,1 1,0-1,0 0,0 1,0-1,0 1,0 0,0-1,0 1,0 0,0-1,0 1,1 0,-1 0,0 0,0 0,0 0,0 0,0 0,0 0,0 1,0-1,0 0,0 1,0-1,0 1,0-1,0 1,0-1,0 1,0 0,0-1,0 1,-1 0,1 0,0-1,-1 1,1 0,0 0,-1 0,1 0,-1 0,1 0,-1 0,0 0,0 0,1 0,-1 0,0 0,0 1,0-1,0 0,0 0,0 0,0 0,0 0,-1 0,1 0,0 0,-48 98,-2 8,50-103,0 1,1-1,-1 1,1-1,0 0,0 1,0-1,1 0,-1 0,1 0,0 0,1 0,-1 0,0 0,1-1,0 1,0-1,0 0,0 0,1 0,-1 0,1 0,0-1,0 0,0 0,3 2,-1-1,-1 0,1 1,-1 0,0-1,-1 2,1-1,-1 0,0 1,0 0,0 0,-1 0,1 1,-1-1,0 1,0 2,0 3,-1-1,-1 1,0 0,0 0,-1 0,0 0,-1 0,0 0,-1 0,0 0,-1 0,0 0,2-7,-1 1,0-1,0 0,0 1,0-1,-1 0,1 0,-1-1,0 1,0 0,-1-1,1 0,-1 0,1 0,-1 0,0 0,0-1,0 0,-1 0,1 0,0 0,-1-1,0 1,1-1,-1 0,1-1,-1 1,-4-1,-15-4,1-1,0-1,1-1,-1-1,1 0,1-2,0-1,0-1,1 0,1-2,0 0,0-1,2-1,-1-1,4 5,0-1,1 0,1-1,0 0,0-1,2 0,0-1,1 0,-4-8,12 21,0 0,0 0,0 0,0 0,0 0,1 0,-1 0,1 0,0 0,0-1,0 1,0 0,0 0,1 0,0 0,-1 0,1 0,0 0,2-3,6-7</inkml:trace>
  <inkml:trace contextRef="#ctx0" brushRef="#br0" timeOffset="2203.678">1524 0,'29'73,"149"258,-166-309,-1 1,-1 0,-1 0,-1 1,-1 0,-1 0,-1 1,-1 0,-1 0,-2 0,0 0,-2 0,0 0,-2 0,-1 0,-1-1,-1 1,-1-1,-1-1,-1 1,-4 5,-2-9,-1 0,-2 0,1-2,-2 0,-1-1,0-1,-1-1,0 0,-1-2,-1-1,0 0,-1-2,0-1,-8 2,-23 4,31-11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4:37.1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1 254,'5'0,"6"0,6 0,5 0,4 0,2 0,0 0,2 0,-1 0,0 0,1 0,-2 0,1-4,-1-3,0 1,1 1,-11 6,-7 3</inkml:trace>
  <inkml:trace contextRef="#ctx0" brushRef="#br0" timeOffset="333.028">255 1,'0'14,"0"10,0 5,0 3,0 0,0 1,-5-2,-2-1,1 0,1-1,2-1,0 0,2 0,-4-5,-1-1,0-5</inkml:trace>
  <inkml:trace contextRef="#ctx0" brushRef="#br0" timeOffset="936.187">622 198,'11'2,"0"-1,0 0,0 0,1-1,-1-1,0 1,0-2,0 0,0 0,0-1,0-1,0 1,-1-2,0 1,0-2,0 1,0-1,-1-1,0 1,-1-2,6-5,-12 11,-2 1,1 0,-1 0,1 0,-1 0,0 0,1 1,0-1,-1 0,1 0,-1 0,1 0,0 1,0-1,0 0,-1 1,1-1,0 0,0 1,0-1,0 1,0 0,0-1,0 1,0 0,0-1,0 1,0 0,0 0,0 0,0 0,0 0,0 0,0 0,0 0,0 1,0-1,0 0,0 0,0 1,0-1,0 1,0-1,0 1,0-1,0 1,0 0,-1 0,1-1,0 1,-1 0,1 0,0 0,-1-1,1 1,30 159,-20-70,-4-39,-1 0,-2 0,-3 0,-4 40,2-78,-1 0,0 1,0-1,-1 0,-1 0,0-1,-1 1,-1-1,0 0,0 0,-1-1,0 0,-1 0,-7 7,11-15,-1 0,0 0,1 0,-1 0,-1-1,1 0,0 0,0 0,-1 0,1-1,-1 0,0 0,1-1,-1 0,0 0,1 0,-1 0,1-1,-1 0,0 0,1 0,0-1,-1 0,1 0,0-1,0 1,0-1,0 0,1 0,-1-1,1 1,-1-1,1 0,1 0,-1 0,0-1,1 0,0 1,-2-6,-1-12,3 1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4:49.9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850 1,'-67'-1,"-149"13,176-4,16-4,1 1,-1 0,2 2,-1 1,1 1,0 0,-4 4,24-12,-1 0,1 0,0 0,0 0,0 0,-1 0,1 1,1-1,-1 1,0-1,0 1,0 0,1 0,-1-1,1 1,0 0,-1 0,1 1,0-1,0 0,0 0,1 1,-1-1,0 0,1 1,0-1,-1 0,1 1,0-1,0 1,0-1,1 1,-1-1,0 0,1 1,0-1,0 0,-1 1,1-1,1 0,-1 0,0 0,0 0,1 0,-1 0,1 0,0-1,-1 1,1 0,0-1,0 1,0-1,0 0,0 0,0 0,3 1,140 31,27-12,-170-21,0 1,-1-1,1 1,0-1,-1 1,1 0,0-1,-1 1,1 0,-1 0,0 0,1 1,-1-1,0 0,1 0,-1 1,0-1,0 0,0 1,0-1,0 1,-1 0,1-1,0 1,-1 0,1-1,-1 1,0 0,1 0,-1-1,0 1,0 0,0 0,0-1,-1 1,1 0,0 0,-1-1,1 1,-1 0,0-1,1 1,-1-1,0 1,0-1,0 1,0-1,0 1,0-1,-1 0,1 0,0 1,-1-1,-1 1,-112 70,74-51,-138 63,119-58,2 2,0 2,2 3,0 3,53-35,1 0,-1 0,1 0,-1 0,1 1,-1-1,1 1,0-1,0 1,0 0,0 0,0 0,0 0,0 0,1 1,-1-1,1 1,0-1,0 1,-1-1,2 1,-1-1,0 1,0 0,1-1,0 1,-1 0,1 0,0 0,0-1,1 1,-1 0,0 0,1-1,0 1,0 0,0-1,0 1,0-1,1 3,8 0,0-1,1 0,-1 0,1-1,0 0,0-1,0 0,0-1,0 0,1-1,-1 0,8-2,-6 2,320-20,-181 8,-128 12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4:50.3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46,'-17'110,"-5"-1,-5-1,-20 49,1-37,42-104,8-19</inkml:trace>
  <inkml:trace contextRef="#ctx0" brushRef="#br0" timeOffset="366.27">114 46,'13'-5,"1"1,0 0,0 2,0-1,0 2,1 0,-1 0,1 1,-1 1,0 1,0 0,1 1,-1 0,72 7,-74-10,-1 0,1 0,0-1,0 0,0-1,-1-1,1 0,-1 0,1-1,-1-1,0 0,-1 0,11-7,-17 10,-2 4</inkml:trace>
  <inkml:trace contextRef="#ctx0" brushRef="#br0" timeOffset="627.725">0 328,'20'10,"20"3,8-1,1-2,-8-8,-6-4,-4-2,-3 0,-1 0,-5 2</inkml:trace>
  <inkml:trace contextRef="#ctx0" brushRef="#br0" timeOffset="4228.108">650 498,'-10'12,"0"1,0 0,1 1,1 0,0 0,1 0,1 1,-1 3,-25 51,15-40,-1-1,-1-1,-2-1,0-1,-2 0,-1-2,-3 2,13-15</inkml:trace>
  <inkml:trace contextRef="#ctx0" brushRef="#br0" timeOffset="4602.287">396 498,'40'45,"-2"1,-2 2,-2 1,23 46,-50-81,1-1,1 0,0 0,1 0,1-1,0-1,0 0,8 5,-12-12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4:55.6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56,'24'0,"13"0,5 0,-1 0,-1 0,-3 0,-4 0,-1 0,-3 0,0 0,-2 0,1 0,-5 0</inkml:trace>
  <inkml:trace contextRef="#ctx0" brushRef="#br0" timeOffset="329.949">1 310,'29'0,"19"0,6 0,-2 0,-4 0,-5 0,-6 0,-4 0,-8 0</inkml:trace>
  <inkml:trace contextRef="#ctx0" brushRef="#br0" timeOffset="1397.873">565 507,'33'-73,"59"-167,-87 228,0 0,1-1,1 2,0-1,0 1,2 0,-1 0,1 1,0 1,1-1,1 1,-1 1,1 0,0 1,1 0,0 0,0 1,1 1,-1 0,1 1,2 0,-12 3,0 1,0 0,0 0,0 0,0 0,0 0,1 1,-1-1,0 1,0 0,-1 0,1 0,0 0,0 0,0 1,-1-1,1 1,-1 0,1 0,-1 0,0 0,0 0,1 0,-2 1,1-1,0 1,0-1,-1 1,1 0,-1 0,0-1,0 1,0 0,0 0,0 3,5 115,-7-107,20 135,-18-147,-1 0,0-1,0 1,1 0,-1-1,1 1,0-1,-1 1,1-1,0 1,0-1,0 1,0-1,0 0,0 1,0-1,0 0,1 0,-1 0,0 0,1 0,-1 0,1-1,-1 1,1 0,-1-1,1 1,0-1,-1 1,1-1,0 0,-1 0,1 0,0 0,-1 0,1 0,0 0,-1 0,1-1,0 1,-1-1,1 1,-1-1,1 0,-1 1,1-1,-1 0,1 0,-1 0,0 0,0 0,1 0,-1-1,0 1,0 0,0-1,105-151,-76 111,-18 22,2 0,0 1,2 0,0 1,1 1,0 1,11-7,-27 22,1 0,0 0,0 1,-1-1,1 1,0-1,0 1,0-1,0 1,-1 0,1 0,0 0,0 0,0 1,0-1,0 0,0 1,-1-1,1 1,0 0,0-1,-1 1,1 0,0 0,-1 0,1 0,-1 0,1 1,-1-1,0 0,0 1,1-1,-1 1,0-1,0 1,0 0,-1-1,1 1,0 0,-1 0,1 0,-1-1,1 1,-1 0,0 0,0 0,0 0,0 0,0-1,0 1,0 0,-1 0,1 0,-1 0,1 0,-1-1,0 1,0 0,-1 1,-23 102,-3 51,31-133,3-5</inkml:trace>
  <inkml:trace contextRef="#ctx0" brushRef="#br0" timeOffset="1881.292">2005 112,'-11'0,"-159"15,162-13,1 0,-1 1,1 0,0 0,0 0,0 1,0 0,1 1,0 0,-1 0,2 0,-1 0,1 1,0 0,0 0,0 1,1-1,0 1,0 0,-1 5,0-3,0 1,1-1,0 1,1 0,0 0,1 0,0 0,0 0,1 0,1 1,-1-1,2 0,-1 1,2-1,-1 0,1 0,1 0,0 0,0 0,2 3,-3-10,0-1,0 1,0-1,0 1,1-1,-1 0,1 1,-1-1,1 0,0-1,0 1,-1-1,1 1,1-1,-1 0,0 0,0 0,0 0,0-1,1 1,-1-1,0 0,1 0,-1 0,0 0,1 0,-1-1,0 0,0 0,0 0,1 0,-1 0,0 0,1-2,7-2,-1-1,0-1,-1 1,0-1,0-1,0 0,-1 0,0-1,1-2,179-214,-187 224,-1 0,1 0,0 0,0 0,-1 0,1 0,0 1,0-1,0 0,0 0,0 1,0-1,0 1,0-1,0 1,0 0,0-1,1 1,-1 0,0 0,0-1,0 1,0 0,0 0,1 0,-1 1,0-1,0 0,0 0,0 1,0-1,1 0,-1 1,0-1,0 1,0 0,0-1,0 1,-1 0,1-1,0 1,0 0,0 0,-1 0,1 0,0 0,-1 0,1 0,-1 0,1 0,-1 0,1 0,-1 0,0 0,0 0,1 1,-1-1,0 0,0 0,0 0,0 0,0 1,-1-1,1 0,0 0,-1 1,28 169,-3-107,-12-50</inkml:trace>
  <inkml:trace contextRef="#ctx0" brushRef="#br0" timeOffset="2967.269">2626 394,'-15'15,"-8"9,-7 5,-2 3,0 1,-1-1,2-6,5-2,3-5,0-1,0-4,3-4</inkml:trace>
  <inkml:trace contextRef="#ctx0" brushRef="#br0" timeOffset="3220.077">2428 338,'5'24,"6"12,7 6,4 0,3-7,3-5,-4-3,-1-5,-4-2,-1-5,-4 0,-3-2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5:03.7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1 282,'9'-5,"9"-1,5 0,4 1,2 1,1 2,1 1,-2 1,1 0,-1 0,0-5,-1-1,1 0,-6 6,-1 3,-5 1</inkml:trace>
  <inkml:trace contextRef="#ctx0" brushRef="#br0" timeOffset="397.018">57 479,'0'5,"10"1,7 1,7-2,3-2,2-1,1 0,0-7,0-1,-1-1,0 2,0 1,0 2,-1 0,-5 2</inkml:trace>
  <inkml:trace contextRef="#ctx0" brushRef="#br0" timeOffset="1144.962">254 0,'-2'1,"0"0,-1 0,1 1,0-1,0 1,0-1,0 1,0 0,0-1,0 1,0 0,1 0,-1 1,1-1,0 0,-1 0,1 1,0-1,0 1,1-1,-1 1,0-1,1 1,-1-1,1 1,0 0,0-1,0 1,0 0,1-1,-1 1,1-1,-1 1,1-1,0 1,0-1,0 1,0-1,1 0,-1 0,1 1,-1-1,1 0,0 0,0 0,204 131,-184-119,72 57,-92-69,0 1,0-1,0 0,0 1,-1 0,1-1,-1 1,1 0,-1 0,0 0,0 0,0 0,0 0,-1 0,1 0,-1 0,0 0,0 0,0 0,0 0,-1 0,1 1,-1-1,1 0,-1 0,0 0,-1-1,1 1,0 0,-1 0,1-1,-1 1,-2 2,-128 122,-80 28,208-152,1 0,0-1,0 0,1 1,-1 0,1-1,-1 1,1 0,0 0,0 0,0 1,1-1,-1 0,1 1,0-1,0 1,0-1,0 1,0 1,3 9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5:06.4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267 484,'-36'137,"-8"-16,-4-2,-57 99,72-161,34-62</inkml:trace>
  <inkml:trace contextRef="#ctx0" brushRef="#br0" timeOffset="683.431">296 513,'0'1,"0"-1,0 0,1 1,-1-1,0 1,0-1,0 1,0-1,0 0,0 1,0-1,-1 1,1-1,0 1,0-1,0 0,0 1,0-1,-1 1,1-1,0 0,0 1,-1-1,1 0,0 1,0-1,-1 0,1 1,-1-1,1 0,0 0,-1 1,1-1,0 0,-1 0,1 0,-1 0,1 1,-1-1,1 0,0 0,-1 0,1 0,-1 0,1 0,-1 0,1 0,-1 0,1 0,0-1,-1 1,1 0,-1 0,1 0,0 0,-1-1,1 1,-1 0,1 0,0-1,-1 1,1 0,0-1,0 1,-1 0,1-1,0 1,0 0,-1-1,1 0,2 36,33 206,-28-199,0 4,3 0,1 0,2-1,6 8,-20-52,1 0,0 1,0-1,0 1,0-1,0 1,0-1,1 0,-1 1,0-1,1 1,-1-1,1 0,-1 0,1 1,0-1,0 0,-1 0,1 0,0 0,0 1,0-1,0-1,0 1,1 0,-1 0,0 0,0-1,1 1,-1 0,0-1,0 1,1-1,-1 0,1 1,-1-1,0 0,1 0,-1 0,1 0,-1 0,1 0,-1 0,0 0,1-1,-1 1,0-1,1 1,-1-1,0 1,1-1,-1 0,0 1,0-1,0 0,0 0,1-1,60-162,30-139,-49 121,-28 99,-17 81,0 7</inkml:trace>
  <inkml:trace contextRef="#ctx0" brushRef="#br0" timeOffset="2596.549">1171 710,'-3'-5,"0"-1,-1 1,0-1,1 1,-2 0,1 0,0 1,-1 0,0-1,0 1,0 1,-1-1,1 1,-1 0,0 0,0 1,0-1,0 1,0 1,-1-1,1 1,0 0,-1 1,1-1,-1 1,1 1,0-1,-1 1,1 0,0 0,-1 1,1 0,0 0,0 1,0-1,1 1,-1 0,1 1,-2 1,2-2,1 0,-1 1,1 0,0-1,1 1,-1 1,1-1,0 1,0-1,0 1,0 0,1 0,0 0,0 0,0 0,1 1,0-1,0 1,0-1,1 1,0-1,0 1,0-1,0 1,1-1,0 0,0 1,1-1,-1 0,1 1,0-1,1 0,-1 0,1-1,0 1,2 2,59 48,-59-53,-1 0,1 0,-1 0,0 1,0-1,0 1,-1 0,1 0,-1 0,1 1,-1-1,0 1,0 0,-1 0,1 0,-1 0,0 0,0 1,0-1,0 0,-1 1,0 0,0-1,0 1,-1 0,1-1,-1 1,0 0,-1 0,0 4,-2-3,0 1,0 0,-1-1,0 0,0 0,-1 0,0 0,0-1,0 0,-1 0,0 0,1-1,-2 0,1 0,0 0,-1-1,0 0,0 0,0 0,0-1,-5 1,12-3,-7 2,1-1,0 0,-1 0,1-1,0 1,-1-1,1-1,-1 1,1-1,0 0,-1 0,1-1,0 0,0 0,0-1,3 2,0 1,1-1,-1 0,1-1,-1 1,1 0,0-1,0 1,-1-1,1 0,0 0,0 0,1 0,-1 0,0 0,1 0,-1 0,1-1,0 1,0-1,0 1,0-1,0 1,0-1,1 0,-1 1,1-1,0 0,0 1,0-1,0 0,0 0,0 1,1-1,0-2,7-11,3 3</inkml:trace>
  <inkml:trace contextRef="#ctx0" brushRef="#br0" timeOffset="3013.015">1481 824,'-14'33,"-6"21,2 6,-2-7,4-8,3-16,5-14</inkml:trace>
  <inkml:trace contextRef="#ctx0" brushRef="#br0" timeOffset="3248.798">1481 400,'0'0</inkml:trace>
  <inkml:trace contextRef="#ctx0" brushRef="#br0" timeOffset="3813.929">1594 1077,'171'-283,"-152"261,-8 41,-13 49,1-56,0 0,1 1,0-1,1 1,0-1,1 0,0 0,4 12,-5-22,0 0,-1-1,1 1,0 0,0 0,0 0,0-1,0 1,0 0,1-1,-1 1,1-1,-1 0,1 1,-1-1,1 0,0 0,-1 0,1 0,0 0,0-1,0 1,0 0,0-1,0 1,0-1,0 0,0 0,0 0,0 0,0 0,0 0,0 0,0-1,0 1,0-1,0 1,-1-1,1 0,0 0,0 1,0-2,-1 1,1 0,0 0,-1 0,1-2,68-73,-54 47,-2-1,0 0,-3-1,0-1,-2 1,-1-2,-2 1,1-20,-12 22,-1 25</inkml:trace>
  <inkml:trace contextRef="#ctx0" brushRef="#br0" timeOffset="4646.366">2186 1331,'-2'-1,"0"-1,0 1,1-1,-1 1,0-1,1 0,-1 0,1 0,-1 0,1 0,0 0,0 0,0 0,0 0,1-1,-1 1,0 0,1 0,-1-1,1 1,0-1,0 1,0 0,1-3,-2 2,23-168,-14 133,1 0,2 0,1 1,2 0,2 1,1 1,2 0,1 1,3-1,-14 20,1 0,1 0,0 1,0 0,1 1,1 0,1 1,-1 0,2 1,-1 1,2 0,-1 1,1 1,1 0,-1 2,1-1,2 2,-17 4,-1 1,0-1,1 1,-1 0,0-1,1 1,-1 0,1 0,-1 0,1 0,-1 0,0 1,1-1,-1 0,0 1,1-1,-1 1,0-1,1 1,-1 0,0-1,0 1,0 0,0 0,0 0,0 0,0 0,0 0,0 0,0 0,0 0,0 1,-1-1,1 0,-1 0,1 1,-1-1,1 0,-1 1,0-1,0 1,1-1,-1 0,0 1,0-1,0 1,-1-1,-25 64,8-40,15-22,-1 0,1 0,0 1,0-1,0 1,1-1,-1 1,1 0,0 0,0 0,0 0,0 0,1 1,0-1,0 0,0 1,0-1,1 1,-1-1,1 1,0-1,1 1,-1-1,1 1,0-1,0 0,0 1,1-1,-1 0,2 2,2-1,0 1,0-1,-1 1,1 1,-1-1,-1 1,1-1,-1 1,0 0,-1 0,0 1,0-1,0 0,-1 1,0-1,0 1,-1-1,0 1,-1-1,1 1,-1-1,-1 1,1-1,-3 5,1-6,1-1,-1 0,0 0,-1 0,1 0,-1-1,0 0,0 1,-1-1,1-1,-1 1,0-1,0 1,0-1,0-1,0 1,-1-1,1 0,-1 0,1-1,-1 1,0-1,0 0,0-1,0 0,1 0,-1 0,0 0,0-1,-3-1,-1 3,-1-2,1 1,-1-1,1-1,0 0,0 0,-1-1,2 0,-1-1,0 0,1 0,-1-1,1-1,1 1,-1-2,1 1,-2-3,-122-135,108 108,16 19</inkml:trace>
  <inkml:trace contextRef="#ctx0" brushRef="#br0" timeOffset="5630.364">2836 767,'340'0,"-250"-12,-77 13</inkml:trace>
  <inkml:trace contextRef="#ctx0" brushRef="#br0" timeOffset="5978.775">2836 992,'14'0,"10"0,5 0,3 0,1 0,-1 0,0 0,-2 0,-1 0,-5-5,-2-1,0 0,2 1,-5 7,1 2,-4 1</inkml:trace>
  <inkml:trace contextRef="#ctx0" brushRef="#br0" timeOffset="9502.119">3428 1162,'0'-12,"0"0,1-1,0 1,1 1,1-1,-1 0,2 0,0 1,0 0,1 0,1 0,-1 0,6-5,173-229,-183 244,-1 0,0 0,1 0,-1 0,0 0,1 0,-1 0,1 0,-1 0,1 0,0 0,-1 0,1 0,0 1,0-1,0 0,-1 1,1-1,0 0,0 1,0-1,0 1,0-1,0 1,0 0,0 0,0-1,0 1,0 0,0 0,1 0,-1 0,0 0,0 0,0 0,0 0,0 1,0-1,0 0,0 1,0-1,0 0,0 1,0-1,0 1,0 0,0-1,-1 1,1 0,0 0,0-1,-1 1,1 0,0 0,-1 0,1 0,10 44,-2 1,-3 0,-1 0,-2 0,-2 1,-3 13,1-60,1 0,0 0,-1 1,1-1,0 0,-1 1,1-1,0 0,0 1,-1-1,1 1,0-1,0 0,0 1,-1-1,1 1,0-1,0 1,0-1,0 0,0 1,0-1,0 1,0-1,0 1,0-1,0 1,0-1,0 1,1-1,-1 0,0 1,0-1,0 1,1-1,-1 0,0 1,0-1,1 0,-1 1,0-1,1 0,-1 1,0-1,1 0,-1 0,1 1,-1-1,0 0,1 0,-1 0,1 1,-1-1,1 0,-1 0,1 0,-1 0,0 0,1 0,-1 0,1 0,-1 0,1 0,-1 0,1-1,-1 1,0 0,1 0,-1 0,1-1,20-29,-16 22,106-171,-12 28,-99 149,1 1,-1 0,1-1,0 1,-1 0,1 0,0-1,0 1,0 0,0 0,0 0,0 0,0 0,0 0,0 0,0 1,1-1,-1 0,0 1,1-1,-1 1,0-1,1 1,-1-1,0 1,1 0,-1 0,1 0,-1 0,1 0,-1 0,1 0,-1 0,0 1,1-1,-1 1,0-1,1 1,-1-1,0 1,1 0,-1-1,0 1,0 0,0 0,0 0,0 0,1 1,1 10,0 0,0 1,-2-1,1 1,-2 0,1 0,-2-1,0 1,-1 1,1 21,0-8,-1-15,0 0,2 0,-1 0,1 0,1 0,0 0,1 0,0 0,1-1,1 1,-1-1,2 1,-1-1,2-1,-1 1,7 7,-6-13</inkml:trace>
  <inkml:trace contextRef="#ctx0" brushRef="#br0" timeOffset="10300.957">4331 400,'18'56,"53"199,-41-120,-30-134,0 0,0-1,0 1,0 0,1 0,-1-1,0 1,0 0,1-1,-1 1,1 0,-1-1,0 1,1 0,-1-1,1 1,0-1,-1 1,1-1,-1 1,1-1,0 1,-1-1,1 0,0 1,-1-1,1 0,0 0,0 1,-1-1,1 0,0 0,0 0,-1 0,1 0,0 0,0 0,0 0,-1-1,1 1,0 0,-1 0,1 0,0-1,0 1,-1 0,1-1,0 1,-1-1,1 1,-1-1,1 1,-1-1,1 1,-1-1,1 0,-1 1,1-1,-1 0,27-40,61-221,-49 162,-27 87</inkml:trace>
  <inkml:trace contextRef="#ctx0" brushRef="#br0" timeOffset="11053.317">4782 61,'71'-37,"-55"32,0 0,0 1,0 1,1 0,-1 1,1 1,0 0,-1 1,1 1,3 1,-18-2,0 1,0-1,0 0,0 0,-1 1,1-1,0 1,0 0,0-1,0 1,0 0,-1 0,1 0,0 0,-1 1,1-1,-1 0,1 1,-1-1,0 1,0-1,1 1,-1 0,0-1,-1 1,1 0,0 0,0 0,-1 0,1 0,-1 0,1 0,-1 0,0 0,0 0,0 0,0 0,0 0,-1-1,1 1,0 0,-1 0,1 0,-1 0,0 0,0 0,0 0,0-1,0 1,0 0,0-1,0 1,-1-1,1 1,-1-1,-1 1,-79 101,80-101,1-1,0 1,0 0,0-1,0 1,0 0,0 0,0 0,0 0,1 0,-1 0,1 0,-1 0,1 0,0 0,0 0,0 0,0 0,0 0,0 0,1 0,-1 0,1 0,-1 0,1 0,0 0,0-1,0 1,0 0,0 0,0-1,0 1,1 0,-1-1,0 1,1-1,0 0,-1 1,74 26,100-55,-153 25</inkml:trace>
  <inkml:trace contextRef="#ctx0" brushRef="#br0" timeOffset="11484.369">4275 908,'50'10,"0"-1,0-3,1-2,0-3,38-3,146-49,-57 6,-161 43,-5 3</inkml:trace>
  <inkml:trace contextRef="#ctx0" brushRef="#br0" timeOffset="11837.851">4614 1105,'0'34,"0"20,0 6,0-2,0-7,0-6,-5-7,-2-5,1-3,1-2,-3-5,0-3,0 1,-2-4,0-4</inkml:trace>
  <inkml:trace contextRef="#ctx0" brushRef="#br0" timeOffset="12700.937">4501 1218,'10'-12,"1"1,1 0,-1 1,2 0,0 1,0 0,0 1,1 0,0 1,1 1,9-3,15-4,1 1,0 2,1 2,16 0,-46 6,2-1,0 1,0 0,0 1,0 0,0 1,1 0,-1 1,0 1,0 0,0 1,8 2,-20-4,1-1,-1 1,0 0,1-1,-1 1,0 0,0 0,1 0,-1-1,0 2,0-1,0 0,0 0,0 0,0 0,0 0,-1 1,1-1,0 0,-1 1,1-1,-1 1,1-1,-1 1,0-1,0 1,1-1,-1 1,0-1,0 1,0-1,-1 1,1-1,0 1,-1-1,1 0,-1 1,1-1,-1 1,1-1,-1 0,0 0,0 1,0-1,0 0,0 0,0 0,0 0,-1 1,-58 51,60-53,-21 15,0 0,0-2,-1-1,-1-1,0-1,0 0,-20 3,40-13,-1 1,1-1,-1 0,1 1,0 0,-1 0,1 0,0 0,0 0,0 1,0-1,0 1,0 0,0 0,0 0,1 0,-1 0,1 1,-1-1,1 1,0-1,0 1,0 0,1 0,-1 0,1 0,-1 0,1 1,0-1,0 0,1 0,-1 1,0-1,1 1,0-1,0 0,0 1,0-1,1 1,0-1,-1 0,1 2,4 2,0 1,1-1,-1 0,1-1,1 1,-1-1,1 0,0-1,0 0,1 0,-1 0,1-1,0 0,1-1,-1 0,0 0,1 0,0-1,2 0,78 34,-57-9,-29-23,0 0,1-1,-1 0,1 0,0 0,0 0,0 0,0-1,0 1,1-1,-1 0,1-1,0 1,-1-1,2 0,7-2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5:25.4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728 1,'0'0,"-1"0,0 0,1 0,-1 0,1 0,-1 0,1 0,-1 0,1 0,-1 0,1 0,-1 0,1 0,-1 0,1 1,-1-1,1 0,-1 0,1 1,-1-1,1 0,-1 1,1-1,0 0,-1 1,1-1,0 1,-1-1,1 1,0-1,0 0,-1 1,1-1,0 1,0-1,0 1,0 0,0-1,-1 1,1-1,0 1,0-1,0 1,0-1,1 1,-1-1,0 1,0-1,0 1,0-1,0 1,1-1,-1 1,0-1,1 1,-1-1,0 1,1-1,-1 0,0 1,1-1,-1 0,0 1,1-1,-1 0,1 1,-1-1,1 0,-41 15,-1-2,0-1,0-2,-1-3,-2 0,-94 19,-63 27,200-54,0 1,1 0,-1-1,0 1,0 0,0 0,0 0,0 0,1-1,-1 1,0 0,0 1,0-1,0 0,0 0,1 0,-1 0,0 1,0-1,0 0,1 1,-1-1,0 1,0-1,1 1,-1-1,0 1,1-1,-1 1,0 0,1-1,-1 1,1 0,0-1,-1 1,1 0,-1 0,1-1,0 1,0 0,-1 0,1 0,0 0,0 0,0-1,0 1,0 0,0 0,0 0,0 0,0 0,1-1,-1 1,0 0,0 0,1 0,-1-1,0 1,1 0,-1 0,1-1,-1 1,1 0,0-1,0 1,11 5,1-1,1 0,-1-1,1 0,-1-1,1-1,0 0,0-1,10-1,54 9,-12 0,-52-8,1 0,-1 1,1 1,-1 0,0 1,0 1,0 0,-1 1,9 5,-20-10,-1 0,1 0,-1 0,1 0,-1 0,1 0,-1 0,0 1,0-1,1 0,-1 1,0-1,0 1,0-1,-1 1,1 0,0 0,-1-1,1 1,-1 0,1 0,-1-1,0 1,0 0,0 0,0 0,0 0,0-1,0 1,-1 0,1 0,-1-1,1 1,-1 0,0 0,1-1,-1 1,0-1,0 1,0-1,0 1,-1-1,1 1,0-1,-1 0,0 1,-72 49,-190 67,186-91,67-25,0 1,0 0,1 0,-1 1,1 1,-1 0,1 0,1 1,-1 1,1-1,-2 3,10-8,0-1,0 1,0 0,0-1,0 1,1 0,-1 0,0 0,0-1,0 1,1 0,-1 0,0 0,1 0,-1 0,1 1,0-1,-1 0,1 0,0 0,-1 0,1 0,0 1,0-1,0 0,0 0,0 0,0 1,1-1,-1 0,0 0,1 0,-1 0,0 0,1 0,-1 0,1 0,0 0,-1 0,1 0,0 0,0 0,0 0,-1 0,1 0,0-1,0 1,1 0,59 17,-41-13,28 4,-1-2,1-3,0-1,1-2,16-4,11 2,-64 1,0-2,0 1,0-1,0-1,-1 0,1-1,-1 0,1-1,-1 0,3-3,2 0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5:25.8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86,'-5'38,"-6"18,-1 3,1-2,2-7,4-7,-3-6,0-4,1-4,-2-1,-1-1,2-9,3-14,6-6,4-4</inkml:trace>
  <inkml:trace contextRef="#ctx0" brushRef="#br0" timeOffset="260.945">0 86,'44'-5,"27"-7,8 0,-1-4,-8 1,-12 3,-10 4,-10 3,-15 7,-16 8,-15 3,-5-2</inkml:trace>
  <inkml:trace contextRef="#ctx0" brushRef="#br0" timeOffset="507.934">57 367,'38'0,"18"0,4-5,-4-1,-6 0,-12 1</inkml:trace>
  <inkml:trace contextRef="#ctx0" brushRef="#br0" timeOffset="1097.831">367 396,'8'41,"-6"-24,0 0,2 0,0 0,1-1,1 1,0-1,6 7,-12-21,1-1,0 1,0-1,0 1,0-1,0 1,0-1,0 0,1 0,-1 0,0 0,1 0,-1 0,1 0,-1 0,1 0,-1-1,1 1,0-1,-1 1,1-1,0 1,0-1,-1 0,1 0,0 0,-1 0,1 0,0 0,0-1,-1 1,1-1,0 1,-1-1,1 1,-1-1,1 0,0 0,55-47,-41 33,-15 13,0 0,1 0,-1 0,0 0,1 0,-1 1,1-1,0 1,0-1,-1 1,1 0,0 0,0 0,0 0,0 0,0 0,1 0,-1 1,0-1,0 1,0-1,1 1,-1 0,0 0,1 0,-1 0,0 0,0 1,0-1,1 1,-1-1,0 1,0 0,0 0,0 0,0 0,0 0,0 0,0 1,0-1,-1 1,1-1,-1 1,1 0,-1-1,1 1,-1 0,0 0,1 1,3 14,-1 0,-1-1,0 2,-1-1,-1 0,-1 0,0 0,-1 1,-2 6,0 29,4-38,0 1,-1-1,-1 1,0-1,-1 0,0 0,-2 0,0 0,0 0,-1-1,-1 1,-1-1,0-1,-1 1,0-1,-1-1,-3 4,-61 28,71-43,0 0,0-1,0 1,0-1,-1 1,1-1,0 0,-1 0,1 0,0 0,0 0,-1-1,1 1,0-1,0 1,-1-1,1 0,0 0,0 0,0 0,0 0,0 0,0-1,1 1,-1-1,0 1,1-1,-1 0,1 1,-1-1,1 0,0 0,0 0,0 0,0-1,-2-14,1 1,0 0,2-1,0 1,0-1,2 1,0 0,1-1,0 1,2 0,0 1,0-1,2 1,0 0,0 0,9-10,-2-3,0 4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3:42.7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1,'5'0,"6"0,6 5,6 1,2 0,3-1,1-2,1-1,-1-1,0 0,0-1,0 0,0-1,-1 1,-5-5,-6-1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5:27.2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0 346,'43'0,"19"0,4 0,-4-5,-9-1,-8 0,-6 1,-6 1,-8 2</inkml:trace>
  <inkml:trace contextRef="#ctx0" brushRef="#br0" timeOffset="258.852">28 571,'38'5,"28"-3,11-3,-2 0,-13-5,-14-2,-9 1,-7 2,-9 1</inkml:trace>
  <inkml:trace contextRef="#ctx0" brushRef="#br0" timeOffset="4725.009">1044 64,'-11'6,"0"0,1 1,0 1,0 0,0 0,1 1,0 0,1 0,0 1,0 0,1 1,1 0,0 0,0 0,1 1,-2 7,-3 0,2 0,0 0,1 1,1-1,1 2,1-1,1 0,0 1,2 0,0 0,2-1,0 1,1 0,3 12,-2-28,-1 1,1-1,0 0,0 0,0 0,1 0,0 0,0-1,0 1,1-1,-1 0,1-1,0 1,0-1,0 0,0 0,1 0,-1-1,1 0,0 0,0 0,-1-1,1 0,0 0,0-1,2 1,10 0,-1 0,1-2,-1 0,1-1,-1 0,1-1,-1-1,10-5,15-7,0-2,-2-3,0 0,-1-3,-1-1,-1-2,-2-2,-1-1,24-27,-52 52,0 0,0 0,-1-1,1 0,-1 0,-1 0,1 0,-1-1,0 0,0 0,-1 0,0-1,0 1,-1-1,0 1,0-1,-1 0,0 0,-1 1,1-1,-1 0,-1 0,1 0,-2 0,1 0,-1 1,0-1,0 1,-1-1,0 1,0 0,-4-5,1 3,-1 1,-1 0,1 0,-1 0,-1 1,1 1,-1-1,0 1,-1 1,1 0,-1 0,0 1,-1 0,1 0,0 1,-1 1,0 0,-9-1,-2 1,-1 1,0 1,1 1,-1 1,1 1,0 1,0 1,-15 5,0 3</inkml:trace>
  <inkml:trace contextRef="#ctx0" brushRef="#br0" timeOffset="5167.119">705 317,'78'17,"1"-3,1-4,48 0,279-31,-103-10,-281 31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5:44.6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1 201,'509'0,"-485"0</inkml:trace>
  <inkml:trace contextRef="#ctx0" brushRef="#br0" timeOffset="554.753">85 371,'227'-1,"-150"-13,-65 10,-1 1,0 1,1-1,0 2,-1 0,1 0,0 1,-1 0,1 1,0 1,-1 0,1 0,4 2,-4 3</inkml:trace>
  <inkml:trace contextRef="#ctx0" brushRef="#br0" timeOffset="1340.752">397 4,'1'-1,"1"1,-1-1,1 1,-1-1,1 1,0 0,-1 0,1 0,0 0,-1 0,1 0,-1 0,1 0,0 1,-1-1,1 1,-1-1,1 1,-1-1,1 1,-1 0,1 0,-1 0,0 0,1 0,-1 0,1 1,-1-1,26 13,-7-4,-1 0,0 1,-1 0,0 2,-1 0,0 1,-1 1,-1 0,0 1,3 7,-11-14,-5-6,1-1,0 1,-1 0,0 0,0 0,0 0,0 0,0 1,0-1,-1 0,0 1,0-1,0 1,0 0,0-1,-1 1,1 0,-1 0,0-1,0 1,-1 0,1-1,-1 1,0 0,1-1,-2 1,1-1,0 1,-2 2,-113 100,88-79,2 0,1 2,1 1,1 1,-11 23,21-32,1-5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5:51.7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382 111,'-3'2,"1"0,-1 1,0-1,1 0,-1 1,1 0,0 0,0-1,0 1,0 0,1 0,-1 1,1-1,0 0,-1 1,1-1,0 2,0-1,-141 342,99-250,26-55,-1-1,-2-1,-2-1,-8 10,-23 45,74-113,-13 6</inkml:trace>
  <inkml:trace contextRef="#ctx0" brushRef="#br0" timeOffset="666.7">326 84,'11'156,"-3"-113,-1 0,-3 0,-1 1,-2 0,-5 30,3 14,0-56,0-15,0 0,1 0,1 0,0 0,2 0,0-1,0 1,2-1,0 0,3 7,-7-23,-1 1,0 0,1 0,-1-1,1 1,-1 0,1-1,-1 1,1-1,-1 1,1 0,0-1,-1 1,1-1,0 0,-1 1,1-1,0 0,0 1,-1-1,1 0,0 0,0 1,-1-1,1 0,0 0,0 0,0 0,-1 0,1 0,0-1,0 1,0 0,-1 0,1 0,0-1,0 1,-1 0,1-1,0 1,-1-1,1 1,0-1,-1 1,1-1,-1 1,1-1,0 0,-1 1,0-1,1 0,-1 1,1-2,27-42,-25 38,20-47,-2 0,-3-2,-1 0,-4-1,-1-1,-1-22,35-148,6 72,-62 184,4-11</inkml:trace>
  <inkml:trace contextRef="#ctx0" brushRef="#br0" timeOffset="2281.85">1003 450,'-12'0,"-11"-1,0 1,1 1,-1 1,1 1,-1 1,1 0,0 2,-6 3,20-3,0 1,0 0,1 1,0 0,0 0,0 0,1 1,1 0,0 0,0 0,0 1,1-1,1 1,0 0,0 1,1-1,0 0,1 1,0-1,0 1,1-1,1 1,0-1,0 1,1-1,0 0,1 0,0 0,1 0,0 0,4 6,-5-12,0 1,0-1,0 1,0-1,1 0,0 0,0-1,0 1,1-1,-1 0,1 0,-1 0,1-1,0 1,0-1,0 0,1-1,-1 1,0-1,1 0,-1-1,0 1,1-1,-1 0,1 0,-1-1,1 1,-1-1,0 0,0-1,1 0,-1 1,3-3,11-3</inkml:trace>
  <inkml:trace contextRef="#ctx0" brushRef="#br0" timeOffset="2638.502">1173 478,'-8'11,"-4"3,1 1,0 0,1 1,1 0,0 0,1 1,1 0,1 0,0 1,1-1,1 1,0 9,3-24,1 0,0 0,0 1,1-1,-1 0,0 0,1 0,0 0,0 1,0-1,0 0,0-1,1 1,-1 0,1 0,0-1,0 1,0-1,0 1,0-1,1 0,-1 0,1 0,-1 0,1 0,0 0,-1-1,1 1,0-1,0 0,0 0,0 0,1 0,-1-1,0 1,0-1,2 0,6 0,-1 0,0-1,0 0,0-1,0 0,0 0,0-1,0-1,-1 1,1-2,1-1,1 1,0-2,-1 0,1 0,-2-1,1-1,-1 0,0 0,-1-1,0 0,-1 0,0-1,-1 0,0-1,0 0,-1 0,-1 0,0-1,-1 1,1-5,-5 12,-1-1,0 1,0 0,-1-1,1 1,-1 0,0 0,0 0,-1 1,0-1,0 0,0 1,0 0,0 0,-1 0,0 0,0 0,0 1,0-1,-1 1,1 0,-1 1,0-1,0 1,0 0,0 0,0 0,0 1,0 0,-1 0,1 0,0 1,-1-1,1 1,-1 1,1-1,0 1,-1 0,1 0,0 0,0 1,0 0,0 0,0 0,0 1,0-1,-1 2,-22 13,3 0</inkml:trace>
  <inkml:trace contextRef="#ctx0" brushRef="#br0" timeOffset="3146.975">1709 450,'-2'1,"-1"0,1 0,0 0,-1 0,1 0,0 0,0 0,0 1,0-1,0 1,0 0,0-1,0 1,0 0,1 0,-1 0,1 0,0 1,0-1,-1 0,1 0,1 1,-1-1,0 1,0-1,1 1,0-1,-1 1,1-1,0 1,0-1,0 1,1-1,-1 1,1-1,-1 1,1-1,0 1,0-1,0 0,0 1,0-1,1 0,-1 0,1 0,-1 0,1 0,0 0,44 24,28 21,-72-45,-1 0,1 0,0 1,-1-1,1 0,-1 0,0 1,0-1,0 1,0-1,0 1,-1 0,1-1,-1 1,1 0,-1-1,0 1,0 0,0-1,-1 1,1 0,-1-1,1 1,-1-1,0 1,0-1,0 1,0-1,-2 3,-3 3,0 0,-1 0,0 0,-1-1,1 0,-1-1,-1 1,1-2,-1 1,0-1,-1-1,1 1,-1-1,1-1,-1 0,0-1,-1 1,1-2,-2 0,2 2,7-2,0 1,0-1,0 0,0 0,0 0,-1 0,1-1,0 1,0-1,-1 0,1 0,0 0,0-1,-1 1,1-1,0 1,0-1,0 0,0 0,0-1,0 1,0-1,0 1,0-1,0 0,1 0,-1 0,1 0,0-1,0 1,-1-1,1 1,1-1,-1 0,0 0,1 0,-1 0,1 0,0 0,0 0,0 0,1 0,-1-1,1 0,3-13</inkml:trace>
  <inkml:trace contextRef="#ctx0" brushRef="#br0" timeOffset="3953.208">2076 1044,'-2'-2,"0"1,0-1,1 1,-1-1,0 1,1-1,-1 0,1 0,-1 0,1 0,0 0,0 0,0 0,0 0,0-1,0 1,1 0,-1 0,1-1,-1 1,1-1,0 1,0 0,0-1,1 0,-2 0,-2-21,2-1,0 1,2-1,0 1,2-1,0 1,2 0,1 0,1 0,0 1,2 0,11-21,5-6,1 0,3 2,2 1,2 2,23-25,-39 54,0 1,1 1,1 0,0 1,0 1,1 1,1 1,0 1,0 0,1 2,0 0,15-1,-35 7,0-1,0 1,0 1,0-1,1 0,-1 0,0 1,0-1,1 1,-1 0,0 0,0 0,1 0,-1 0,0 0,1 0,-1 1,0-1,0 1,0 0,1 0,-1-1,0 2,0-1,0 0,0 0,0 0,-1 1,1-1,0 1,-1 0,1-1,-1 1,1 0,-1 0,0 0,0 0,0 0,0 0,0 0,0 0,-1 1,1-1,-1 0,1 0,-1 1,0-1,0 0,0 1,0 1,-5 11,0-1,-1 1,-1-1,0 0,-1 0,-1-1,0 0,0-1,-1 1,-1-2,0 0,-8 6,-23 27,41-43,-1 0,0 1,1-1,-1 1,1 0,0-1,-1 1,1 0,0 0,0 0,0 0,0 0,0 0,1 0,-1 0,1 0,-1 0,1 1,0-1,-1 0,1 0,1 0,-1 0,0 1,0-1,1 0,-1 0,1 0,0 0,-1 0,1 0,0 0,0 0,1 0,-1 0,0 0,1-1,-1 1,1-1,-1 1,1-1,0 1,1 0,28 12,-26-13,-1-1,1 1,-1 0,0 0,1 1,-1-1,0 1,0 0,0 0,0 1,0-1,0 1,-1 0,1 0,-1 0,0 0,0 0,0 1,0-1,0 1,-1 0,0 0,0 0,0 0,0 0,-1 1,1-1,-1 1,0-1,0 0,-1 1,0 0,1-1,-1 1,-1-1,1 1,-1 1,-5 3,0-1,0-1,-1 1,0-1,0-1,-1 1,0-1,0 0,0-1,-1 0,0 0,0-1,0 0,0-1,-1 0,0 0,1-1,-1 0,0-1,0 0,0 0,0-1,0-1,0 0,0 0,0-1,-1 0,-14-6,0-1,1-1,0-1,1-1,0-1,0-1,2-1,0 0,1-2,-4-5,22 20,-13-10,1-2,1 0,0 0,1-1,0-1,1 0,1 0,1-1,-3-8,1 0</inkml:trace>
  <inkml:trace contextRef="#ctx0" brushRef="#br0" timeOffset="4638.498">1879 394,'-5'0,"-6"0,-7 5,-4 1,-4 0,3 4,1 0,3 3,6-1</inkml:trace>
  <inkml:trace contextRef="#ctx0" brushRef="#br0" timeOffset="6336.236">2838 620,'19'0,"16"0,7 0,1 0,-2 0,-3 0,-3 0,-3 0,-2 0,-2 0,0 0,0 0,-6 0</inkml:trace>
  <inkml:trace contextRef="#ctx0" brushRef="#br0" timeOffset="10252.618">3487 394,'1'31,"0"2,-1-1,-2 1,-1 0,-1-1,-2 0,-8 26,-39 99,168-384,-107 207,0 0,1 0,1 1,1 0,1 1,1 0,0 1,1 0,1 1,0 1,10-8,-24 23,-1-1,1 1,0-1,0 1,0-1,0 1,0 0,0-1,0 1,-1 0,1 0,0 0,0 0,0-1,0 1,0 0,0 1,0-1,0 0,0 0,0 0,0 1,0-1,0 0,0 1,0-1,-1 1,1-1,0 1,0-1,0 1,-1-1,1 1,0 0,-1 0,1-1,-1 1,1 0,-1 0,1 0,-1 0,1-1,-1 1,0 0,1 0,-1 0,0 0,0 0,0 0,0 0,0 0,0 1,5 58,-5-54,-3 171,3-176,0 0,-1 0,1 0,0 1,0-1,0 0,0 0,0 0,0 1,0-1,0 0,0 0,1 0,-1 1,0-1,1 0,-1 0,1 0,-1 0,1 0,-1 0,1 0,0 0,0 0,0 0,-1 0,1 0,0-1,0 1,0 0,0-1,0 1,0-1,0 1,1-1,-1 1,0-1,0 0,0 1,0-1,1 0,-1 0,0 0,0 0,0 0,1 0,-1 0,0 0,0-1,0 1,1 0,-1-1,0 1,0-1,0 1,0-1,0 0,0 1,0-1,0 0,0 0,0 0,0 0,14-12,-1 0,-1 0,0-2,-1 1,-1-2,0 1,5-11,34-46,-28 44,-16 18,0 1,1 0,0 1,0 0,1 0,1 0,-1 1,1 0,0 1,1 0,-9 5,-1 1,1 0,0-1,-1 1,1 0,0 0,0-1,0 1,-1 0,1 0,0 0,0 0,0 0,-1 0,1 0,0 1,0-1,-1 0,1 0,0 1,0-1,-1 0,1 1,0-1,-1 0,1 1,0-1,-1 1,1-1,-1 1,1 0,-1-1,1 1,-1 0,1-1,-1 1,1 0,-1-1,0 1,0 0,1 0,-1-1,0 1,0 0,0 0,0 0,0-1,0 1,0 0,0 0,0 0,0-1,0 2,-6 43,-11 10,-17 107,33-138</inkml:trace>
  <inkml:trace contextRef="#ctx0" brushRef="#br0" timeOffset="10934.56">4362 394,'-12'3,"-1"0,1 1,0 1,1 0,-1 0,1 1,0 1,0 0,1 0,0 1,0 0,1 1,0 0,1 0,-1 1,2 0,0 1,0 0,1 0,0 0,1 1,0 0,1 0,0 0,-1 9,4-18,1-1,0 1,0-1,0 1,0-1,1 1,-1-1,0 0,1 1,0-1,0 1,0-1,0 0,0 0,0 0,0 1,1-1,-1 0,1-1,-1 1,1 0,0 0,0-1,0 1,0-1,0 1,0-1,0 0,0 0,1 0,-1 0,0 0,1-1,-1 1,1-1,-1 1,1-1,-1 0,1 0,-1 0,0 0,1-1,-1 1,1 0,-1-1,1 0,-1 0,0 0,1 0,11-7,-1 0,0 0,-1-1,0-1,0 0,-1-1,-1 0,0 0,0-1,4-8,58-60,-60 69,-6 4,1 1,-1-1,1 1,1 1,-1-1,1 1,0 1,0-1,1 1,-1 1,1 0,0 0,-1 0,7 0,-12 5,0-1,0 1,-1 0,1 0,0 0,-1 1,0-1,1 1,-1-1,0 1,0 0,-1 0,1 0,0 0,-1 0,0 0,0 0,0 0,0 0,0 1,0-1,-1 0,0 1,0-1,0 0,0 1,0-1,-1 1,1-1,-1 0,0 1,1 2,-3 37,-3-1,-1 1,-1-1,-8 17,3-7,-1 8,9-28,-2-1,-2-1,0 1,-2-1,-2-1,0 0,-7 8,9-19,6-8,0-1,-1 0,0 0,0 0,-1-1,0 0,0 0,-1-1,0 1,-1-2,1 1,-1-2,0 1,-1-1,-5 2,14-6,0 0,0-1,-1 1,1-1,-1 0,1 1,0-1,-1 0,1 0,-1 0,1 0,-1 0,1 0,0 0,-1-1,1 1,-1 0,1-1,0 1,-1-1,1 0,0 1,0-1,0 0,-1 0,1 1,0-1,0 0,0 0,0 0,0-1,0 1,1 0,-1 0,0 0,1-1,-1 1,0 0,1-1,0 1,-1 0,1-1,0 1,0-1,-1 0,11-67,18-4,2 2,4 1,34-51,-58 103</inkml:trace>
  <inkml:trace contextRef="#ctx0" brushRef="#br0" timeOffset="12285.742">2867 281,'4'5,"7"1,6 0,6-1,2-1,3-2,1-1,0 0,1-6,-1-2,0 1,0 1,0 1,-1 1,0 2,-5 5,-1 3,-5-1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59:59.67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0 173,'56'5,"0"-2,1-3,51-6,134-24,178 18,-123-6,60-10,58 1,-134 1,98-5,195 32,-332 24,24 7,50-50,-210 8,0 5,79 6,-45 1,-66-1,196-13,-150 0,1 5,118 8,-82 1,122 23,144 33,-46-27,37-62,131 32,-322-28,259 26,-409-9,-70 10,0-1,0 2,-1-1,1 0,0 1,0-1,0 1,-1 0,1 0,0 0,-1 0,1 0,-1 1,1-1,-1 1,1 0,-1 0,0 0,0 0,0 0,1 2,-2-4,13 14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0:07.97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1 199,'390'-46,"-335"40,0 3,0 2,0 3,0 2,26 6,57 1,1-5,53-9,-27 1,-80 2,241-11,-229 0,1 5,0 4,0 4,30 8,120 6,183-13,-232-4,264-27,47 0,82-2,254 30,-423-27,141 15,-266-3,35 12,181-24,281 27,-360 29,-83-4,130-22,-457-3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0:09.08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0 170,'380'-47,"-204"21,-57 8,1 5,36 4,112-5,-144 5,0 5,30 7,459 40,21-21,-249-5,68-18,92-27,544 27,-581-25,203-5,582 32,-685-30,-400 41,-182-6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0:10.06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30,'128'-10,"1"5,125 13,77-18,-106-2,835 12,-876 11,-140-4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0:17.6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402 207,'61'-24,"1"2,1 2,1 4,1 2,0 3,14 1,-76 9,1 0,-1 1,0-1,0 1,0-1,1 1,-1 0,0 0,0 1,1-1,-1 1,0-1,0 1,0 0,0 0,0 0,0 1,0-1,0 1,0 0,-1 0,1 0,-1 0,1 0,-1 0,0 0,0 1,0 0,0-1,0 1,0 0,-1 0,1 0,-1 0,0 0,0 0,0 0,0 0,-1 0,1 0,-1 1,0-1,0 0,0 0,0 1,-1 2,-100 225,95-204,2-11,0 0,1 0,1 1,0-1,1 1,1-1,1 12,5 8,0 0,3-1,1 0,1 0,3 2,-5-25,-17-27,1 6,0 1,0 0,0 1,-1-1,0 2,0-1,-1 1,0 0,0 1,0 0,0 0,-1 1,0 0,0 1,0 0,-1 1,1 0,-1 0,1 1,-1 0,1 1,-1 1,1-1,-9 3,-14 9,1 2,0 1,1 2,1 1,0 1,2 1,0 2,1 1,-13 16,-11 21,51-54</inkml:trace>
  <inkml:trace contextRef="#ctx0" brushRef="#br0" timeOffset="522.314">543 348,'67'8,"0"-3,0-3,1-3,30-6,11-11,-107 17,-1 0,1 0,-1 0,1 1,-1-1,1 1,0-1,-1 1,1 0,0-1,0 1,-1 0,1 0,0 0,0 0,-1 1,1-1,0 0,-1 1,1-1,0 1,-1 0,1 0,-1-1,1 1,-1 0,1 0,-1 0,0 0,1 1,-1-1,0 0,0 0,0 1,0-1,0 1,0-1,0 1,-1-1,1 1,-1 0,1-1,-1 1,1 0,-1-1,0 1,0 0,0 0,0-1,0 3,-14 80,4 26,15-91</inkml:trace>
  <inkml:trace contextRef="#ctx0" brushRef="#br0" timeOffset="771.603">1390 546,'-10'33,"-3"17,1-1</inkml:trace>
  <inkml:trace contextRef="#ctx0" brushRef="#br0" timeOffset="937.871">1446 151,'-5'-5,"-1"-1</inkml:trace>
  <inkml:trace contextRef="#ctx0" brushRef="#br0" timeOffset="1331.357">1559 630,'19'-15,"-1"0,-1-1,0-1,-1 0,-1-1,9-15,4-3,-28 35,0 0,0 0,0 0,0 0,1 0,-1 0,0 0,1 0,-1 1,0-1,1 0,-1 0,1 0,0 0,-1 1,1-1,-1 0,1 1,0-1,0 0,-1 1,1-1,0 1,0-1,0 1,0 0,0-1,0 1,0 0,0-1,-1 1,1 0,0 0,0 0,0 0,0 0,0 0,0 0,0 0,0 1,0-1,0 0,0 0,0 1,0-1,0 1,-1-1,1 1,0-1,0 1,0-1,-1 1,1 0,0-1,-1 1,1 0,-1 0,1 0,-1-1,1 1,-1 0,1 0,-1 0,0 0,1 0,-1 0,5 39,16 55,-19-93,-1 1,0-1,1 1,0-1,0 0,-1 1,1-1,1 0,-1 0,0 0,0-1,1 1,-1-1,1 1,-1-1,1 0,0 0,-1 0,1 0,0 0,0-1,0 1,0-1,-1 0,1 0,0 0,0 0,0 0,0-1,0 1,1-1,2-2,1 1,0-2,-1 1,0-1,0 1,0-2,0 1,-1-1,0 0,0 0,0 0,0-1,-1 1,0-1,0 0,0-1,-1 1,0 0,0-1,0-4,37-54,-27 50</inkml:trace>
  <inkml:trace contextRef="#ctx0" brushRef="#br0" timeOffset="4484.192">2434 489,'-1'-2,"0"-1,-1 1,1-1,-1 1,1 0,-1 0,0 0,0 0,0 0,0 0,0 0,0 0,0 1,-1-1,1 1,0 0,-1 0,0 0,1 0,-1 0,1 0,-1 1,0-1,0 1,1 0,-1 0,0 0,0 0,1 0,-1 1,0-1,1 1,-1 0,0 0,1-1,-1 2,1-1,-1 0,1 1,-1-1,-87 72,83-65,0 0,0 1,1-1,0 1,0 1,1-1,0 1,1 0,0 0,1 0,0 0,0 1,1-1,1 1,-1 0,2-1,0 7,0-14,0 1,1-1,0 0,0 1,0-1,0 0,0 0,1 0,-1 0,1 0,0 0,0 0,0 0,0 0,0-1,1 0,-1 1,1-1,0 0,-1 0,1 0,0 0,0-1,0 1,1-1,-1 0,0 0,0 0,1 0,-1-1,0 1,1-1,-1 0,1 0,-1 0,1 0,-1 0,0-1,1 0,-1 0,0 0,1 0,-1 0,1-1,17-7,-1-1,-1-1,0-1,-1 0,0-2,0 0,-2 0,0-2,0 0,-2-1,0 0,-1-1,10-19,-17 28,10-13,-1-1,-2 0,0 0,-1-2,-2 1,0-1,-2-1,0 0,-2 0,1-13,-7 38,2-14,0 1,-1-1,0 0,-1 1,-1-1,0 0,-2 1,1-1,-2 1,1-1,-2 1,0 1,-1-1,3 11,-1-1,0 1,1 0,-1 0,0 1,-1-1,1 1,0 0,-1 0,1 1,-1-1,1 1,-1 0,0 0,0 0,0 1,1 0,-1 0,0 0,0 0,0 1,1 0,-1 0,0 0,1 1,-1-1,1 1,-1 0,1 0,0 1,0-1,0 1,0 0,1 0,-1 0,1 1,-1-1,1 1,0 0,1 0,-3 3,-2 2,1 0,0 0,1 0,0 0,0 1,1 0,0 0,1 0,0 1,0-1,1 1,1-1,0 1,0 0,1 0,0-1,1 1,0 0,1-1,0 1,1-1,0 1,1-1,0 0,0 0,1-1,3 5,16 22,0-2,3 0,1-2,1-1,2-1,1-2,11 7,-1-6,-22-19</inkml:trace>
  <inkml:trace contextRef="#ctx0" brushRef="#br0" timeOffset="8402.824">3535 940,'-3'-1,"0"-1,0 0,0 0,0 0,1 0,-1 0,1-1,0 1,-1-1,1 1,0-1,0 0,1 0,-1 0,1 0,-1 0,1 0,0-1,0 1,0-1,-5-25,1-1,2 1,1-1,1 0,2 0,1 1,1-1,1 1,2-1,1 1,2-2,-8 24,75-232,-56 200,2 0,1 2,2 1,1 0,2 2,6-3,-34 35,0 1,1 0,-1 0,1 0,-1-1,1 1,-1 0,1 0,0 0,-1 0,1 0,0 0,0 0,0 0,0 0,0 1,0-1,0 0,0 1,0-1,1 0,-1 1,0 0,0-1,0 1,1 0,-1-1,0 1,0 0,1 0,-1 0,0 0,0 0,1 0,-1 0,0 1,1-1,-1 0,0 1,0-1,0 1,0-1,1 1,-1 0,0-1,0 1,0 0,0 0,0 0,-1 0,2 1,-1 4,0-1,-1 1,1 0,-1 0,0 0,-1 0,0 0,0 0,0 0,-1 0,1 0,-1-1,-1 1,1-1,-2 2,1-2,1 1,0-1,0 0,0 1,0-1,1 1,0-1,0 1,0 0,1-1,0 1,0 0,0-1,1 1,1 5,1-7,0 0,0 0,0 0,1-1,-1 1,1-1,0 0,0 0,0 0,0 0,1-1,-1 0,1 0,-1 0,1 0,0-1,0 0,1 0,22 10,-22-8,0 0,0 1,-1-1,0 1,1 0,-1 1,-1-1,1 1,-1 0,0 0,0 1,0-1,-1 1,1 0,-2 0,1 0,0 0,-1 0,-1 1,1-1,-1 1,0-1,0 1,-1-1,1 1,-2 0,1-1,-1 1,0-1,0 1,-1-1,0 1,0-1,0 0,-1 0,0 0,0 0,0 0,-1-1,0 1,0-1,-1 0,1-1,-1 1,0-1,-4 3,4-4,-1 1,1-1,-1-1,0 1,0-1,-1 0,1 0,0-1,0 0,-1 0,1-1,-1 1,1-1,-1-1,1 1,-1-1,1 0,0-1,0 1,-4-3,-118-56,-14-50,131 97,1 0,0 0,1-1,1 0,0-1,1 0,0 0,1-1,1 0,-1-3</inkml:trace>
  <inkml:trace contextRef="#ctx0" brushRef="#br0" timeOffset="9391.646">3873 235,'0'-5,"-5"-1,-6 0,-6 1,0 7,-3 2,-1 1,1 4,10 0,7 0</inkml:trace>
  <inkml:trace contextRef="#ctx0" brushRef="#br0" timeOffset="11368.211">6 969,'-6'-5,"21"18,20 3,0-2,1-1,1-2,0-1,0-3,1 0,-1-3,12 0,-20-1,152 11,1-8,48-9,349-25,796-68,-554 59,-423 27,-340 21,-57 0,-13-7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1:03.3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1553 270,'-8'2,"1"1,-1-1,1 1,0 1,0-1,0 1,0 1,1-1,0 1,0 0,0 0,0 1,1 0,0 0,0 0,1 1,0-1,0 1,0 0,-1 4,-6 7,-241 304,39-102,113-117,98-102,1 1,-1-1,1 0,0 1,0-1,0 1,0 0,0-1,0 1,0 0,0-1,0 1,1 0,-1 0,1 0,-1-1,1 1,0 0,0 0,0 0,0 0,0 0,0 0,1 0,-1 0,0-1,1 1,0 0,-1 0,1-1,0 1,0 0,0-1,0 1,0 0,0-1,1 0,-1 1,0-1,1 0,-1 1,1-1,0 0,81 47,-67-41,182 106,-25 35,-18-7,-79-64,-47-52,2 0,1-3,0 0,25 10,-51-30,0-1,0-1,0 1,0-1,0 0,0 0,0-1,0 1,-1-1,1-1,0 1,0-1,-1 0,1 0,-1-1,1 1,-1-1,0-1,0 1,-1-1,1 1,-1-1,1-1,-1 1,0-1,-1 1,1-1,-1 0,0 0,0-1,0-1,26-27,127-138,-15 2,42-47,1-47,-115 182,-67 80,-1 0,0 0,0 0,0 0,0 0,0 0,0-1,0 1,-1 0,1 0,-1-1,1 1,-1 0,0 0,0-1,0 1,-1 0,1-1,0 1,-1 0,1 0,-1-1,0 1,0 0,0 0,0 0,0 0,0 0,0 0,-1 0,1 1,-1-1,0 0,1 1,-1-1,0 1,0 0,0-1,-85-44,79 42,-259-125,124 31,60-2,-64-35,-22-6,168 139,-1 0,1 1,-1-1,1 1,-1-1,0 1,1-1,-1 1,0 0,0 0,0 0,0 0,0 0,0 0,0 1,-1-1,1 1,0 0,0-1,0 1,-1 0,1 0,0 0,0 0,-1 1,1-1,0 1,0-1,0 1,0 0,0 0,0 0,0 0,0 0,0 0,0 1,0-1,1 0,-1 1,1 0,-1-1,1 1,-1 0,1 0,0-1,-1 3,-83 114,66-95,-13 37,32-45</inkml:trace>
  <inkml:trace contextRef="#ctx0" brushRef="#br0" timeOffset="1880.362">1327 1568,'-6'0,"0"0,1 0,-1 1,0-1,1 1,-1 1,1-1,-1 1,1 0,0 0,0 0,0 1,0 0,0 0,0 0,1 1,-1-1,1 1,0 0,0 0,1 1,-1-1,1 1,0 0,-2 4,-129 174,-5 12,-174 162,292-343,16-17</inkml:trace>
  <inkml:trace contextRef="#ctx0" brushRef="#br0" timeOffset="2669.942">1214 1625,'10'-5,"0"0,-18 6,0 1,0-1,-1 0,1 0,0-1,0 0,-1 0,1-1,0 0,0-1,0 0,0 0,0 0,0-1,0 0,1-1,0 0,-1 0,1-1,1 1,-1-1,1-1,0 1,-5-7,10 11,1-1,0 1,-1 0,1 0,-1 0,1 0,-1 0,0 0,1 0,-1 0,0 0,1 1,-1-1,0 0,0 0,0 1,0-1,0 0,0 1,0-1,0 1,0-1,0 1,0 0,0-1,-1 1,1 0,0 0,0 0,0 0,0 0,-1 0,1 0,0 0,0 0,0 1,0-1,0 0,0 1,0-1,0 1,-1-1,1 1,1-1,-1 1,0 0,0 0,0-1,0 1,0 0,0 1,23 102,-12-77,47 148,-6-34,-50-139,0-1,-1 0,1 0,0 1,0-1,0 0,0 0,0 0,0 0,0 0,1-1,-1 1,0 0,0 0,1-1,-1 1,1-1,-1 1,0-1,1 1,-1-1,1 0,-1 0,1 0,-1 0,1 0,-1 0,0 0,1 0,-1-1,1 1,-1-1,0 1,1-1,-1 1,0-1,1 0,-1 1,0-1,0 0,0 0,1 0,-1 0,0 0,0-1,36-58,61-284,-70 282,-17 49</inkml:trace>
  <inkml:trace contextRef="#ctx0" brushRef="#br0" timeOffset="19001.919">424 2612,'15'-19,"4"-6</inkml:trace>
  <inkml:trace contextRef="#ctx0" brushRef="#br0" timeOffset="20567.876">622 2386,'75'-99,"-75"99,0 0,-1 0,1 0,0 0,0 0,-1 0,1-1,0 1,-1 0,1 0,0 0,0 0,-1 0,1 0,0 0,0-1,-1 1,1 0,0 0,0 0,0-1,-1 1,1 0,0 0,0-1,0 1,0 0,-1 0,1-1,0 1,0 0,0-1,0 1,0 0,0 0,0-1,0 1,0 0,0-1,0 1,0 0,0 0,0-1,0 1,0 0,0-1,0 1,1 0,-1 0,0-1,0 1,0 0,0 0,1-1,-1 1,0 0,0 0,0 0,1-1,-1 1,-20 14,-150 149,157-154,-1 1,2 0,-1 0,2 2,-1-1,1 1,1 1,-3 6,-134 143,71-96,-32 51,95-106</inkml:trace>
  <inkml:trace contextRef="#ctx0" brushRef="#br0" timeOffset="24033.83">1412 1625,'0'340,"27"-142,2-29,-28 311,-13-351,5-94,1 0,2-1,2 2,0-1,5 33,-3-29,-3-55,2 8,2 22,3 430,-4-444,1 1,-1 0,0-1,1 1,-1 0,0-1,1 1,-1 0,0-1,0 1,0 0,0 0,0-1,0 1,0 0,0 0,0-1,0 1,0 0,0 0,0-1,-1 1,1 0,0 0,-1-1,1 1,0 0,-1-1,1 1,-1-1,1 1,-1-1,1 1,-1-1,1 1,-1-1,0 1,1-1,-1 1,0-1,1 0,-1 0,0 1,0-1,1 0,-1 0,0 0,1 0,-1 0,0 0,0 0,0 0,1 0,-1 0,0 0,1 0,-1 0,0-1,0 1,1 0,-1 0,0-1,-140-98,108 66,1-2,2-2,2 0,1-2,2-1,-11-24,35 63,0 0,0-1,0 1,0-1,1 1,-1-1,0 0,1 1,-1-1,1 0,-1 1,1-1,0 0,0 0,0 1,0-1,0 0,0 0,0 1,0-1,1 0,-1 0,1 1,-1-1,1 1,0-1,0 0,0 1,0-1,0 1,0 0,0-1,0 1,0 0,1-1,-1 1,0 0,1 0,-1 0,1 0,-1 1,1-1,0 0,-1 1,1-1,0 1,-1-1,1 1,0 0,0 0,-1 0,2 0,313-55,-46 8,-22 2,-262 64,-111 64,-190 167,245-204,48-32</inkml:trace>
  <inkml:trace contextRef="#ctx0" brushRef="#br0" timeOffset="28821.77">1666 2697,'-2'-2,"0"1,0-1,0 1,0-1,1 1,-1-1,1 0,-1 0,1 0,0 0,-1 0,1 0,0-1,0 1,1 0,-1 0,0-1,1 1,0-1,-1 1,1 0,0-1,0 1,0-1,1-1,0-10,1 1,1-1,0 1,1-1,1 1,0 1,0-1,1 1,1-1,0 2,1-1,0 1,0 0,8-6,-14 15,-1 0,1 0,0 0,-1 1,1-1,0 0,0 1,0 0,0-1,0 1,1 0,-1 0,0 0,0 0,1 1,-1-1,0 1,1-1,-1 1,1 0,-1 0,1 0,-1 0,0 0,1 1,-1-1,1 1,-1-1,0 1,0 0,1 0,-1 0,0 0,0 0,0 1,0-1,0 1,0-1,0 1,-1 0,1 0,-1 0,1-1,-1 2,0-1,1 0,-1 0,0 0,0 0,-1 1,1-1,0 0,-1 3,8 133,-8-139,0 0,0 0,1 0,-1 0,0 0,1 1,-1-1,1 0,-1 0,1 1,-1-1,1 0,0 1,-1-1,1 1,0-1,-1 0,1 1,0 0,0-1,0 1,-1-1,1 1,0 0,0 0,0-1,0 1,0 0,0 0,-1 0,1 0,0 0,0 0,0 0,0 0,0 1,0-1,-1 0,1 0,0 1,0-1,0 1,0-1,-1 1,1-1,0 1,-1-1,1 1,0-1,-1 1,1 0,-1-1,1 1,-1 0,1 0,-1 0,1-1,-1 1,0 0,1 0,-1 0,13-24,-5 5,1 1,0 0,2 0,0 1,1 1,0 0,1 0,10-7,-21 21,-1 0,1 0,0 1,-1-1,1 0,0 1,0-1,0 1,-1 0,1-1,0 1,0 0,0 0,0 0,0 1,-1-1,1 0,0 1,0-1,0 1,-1 0,1-1,0 1,-1 0,1 0,0 0,-1 0,0 0,1 0,-1 1,1-1,-1 1,0-1,0 0,0 1,0 0,0-1,0 1,0 0,-1-1,1 1,-1 0,1 0,-1 0,0-1,1 1,-1 0,0 0,0 0,0 0,-1 0,1-1,0 1,-1 0,1 0,-1 0,1-1,-1 1,0 0,0-1,0 1,-22 135,31-125,-2-16</inkml:trace>
  <inkml:trace contextRef="#ctx0" brushRef="#br0" timeOffset="29442.702">2484 2330,'-45'26,"1"3,1 1,1 2,-17 20,15 6,43-57,0 0,0 0,1 0,-1 0,0 1,1-1,-1 0,1 1,-1-1,1 0,-1 1,1-1,0 0,0 1,0-1,0 1,0-1,0 0,0 1,0-1,1 0,-1 1,1-1,-1 0,1 1,-1-1,1 0,-1 0,1 1,0-1,0 0,0 0,0 0,0 0,0 0,0 0,0 0,0 0,0-1,0 1,1 0,-1-1,0 1,1-1,-1 1,0-1,2 1,6-2,1 1,-1-2,1 1,-1-1,1 0,-1-1,0 0,0-1,0 0,-1 0,1-1,-1 0,0 0,0-1,-1 0,0 0,0-1,0 0,-1 0,0-1,2-2,59-72,-66 80,0 0,0 0,1 0,-1 1,0-1,1 0,0 0,-1 1,1-1,0 1,0 0,0 0,0-1,0 1,0 0,0 1,0-1,0 0,0 0,1 1,-1 0,0-1,0 1,1 0,-1 0,0 0,0 0,1 1,-1-1,0 0,0 1,1 0,-1 0,0-1,0 1,0 0,0 1,0-1,0 0,-1 0,1 1,0-1,0 1,-1 0,1 0,-1-1,0 1,0 0,1 0,-1 0,0 0,-1 0,1 0,0 1,8 16,0 0,-2 1,0 0,-2 0,0 0,-1 1,-1-1,-1 1,0 7,-2 245,0-261,-1 0,0 0,-1 0,-1 0,0-1,0 1,-1 0,0-1,-1 0,-1 0,-3 5,7-12,0 0,-1-1,0 1,0-1,0 1,0-1,0 0,-1 0,0 0,1-1,-1 1,0-1,0 0,0 0,-1 0,1-1,0 1,-1-1,1 0,-1 0,1-1,-1 0,1 1,-1-1,0-1,1 1,-1-1,1 1,-1-1,1-1,-2 0,-1-1,-1-1,1 0,0-1,0 1,1-2,-1 1,1-1,0 1,0-2,1 1,0-1,0 0,1 0,0 0,0 0,0-1,1 0,0 1,1-1,-1 0,2-1,-1 1,1 0,0-1,1 1,0 0,0-1,1 1,0 0,1 0,-1-1,2 1,-1 0,1 0,0 1,1-1,0 1,0 0,0-1,1 2,0-1,1 1,-1-1,1 1,1 0,3-3,1 0,0 0,1 1,0 1,0 0,0 1,1 0,0 0,0 2,3-1,-4 0,7-2</inkml:trace>
  <inkml:trace contextRef="#ctx0" brushRef="#br0" timeOffset="33956.074">29 1709,'42'161,"0"102,-35-98,-7-166,0 1,0-1,0 1,0-1,0 1,0-1,0 1,0-1,0 1,1 0,-1-1,0 1,0-1,1 1,-1-1,0 1,1 0,-1-1,0 1,1 0,-1-1,0 1,1 0,-1-1,1 1,-1 0,1 0,-1 0,0 0,1-1,-1 1,1 0,-1 0,1 0,-1 0,1 0,-1 0,1 0,-1 0,1 0,-1 0,1 0,-1 1,1-1,-1 0,1 0,-1 0,1 1,-1-1,0 0,1 0,-1 1,1-1,-1 0,0 1,1-1,-1 0,0 1,0-1,1 1,-1-1,0 1,0-1,1 0,-1 1,0-1,16-39,-10 15</inkml:trace>
  <inkml:trace contextRef="#ctx0" brushRef="#br0" timeOffset="68470.961">1 1738,'0'-14,"162"156,-12-26,-136-109,-12-5,1 1,-1-1,1 0,0 0,0 0,0 0,0 0,0-1,0 1,0-1,1 0,-1 0,0 0,1 0,-1-1,1 1,-1-1,1 0,-1 0,0 0,1 0,-1-1,1 0,-1 1,1-1,-1 0,0-1,0 1,0 0,1-1,-1 0,-1 0,1 0,0 0,0 0,-1-1,3-1,-2-10,0 0,0 1,-2-1,1 0,-2 0,0 0,0 0,-2 0,0 0,0 0,-1 1,-1-1,0 0,-96-269,69 167,18 74,7 25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2:25.6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156 0,'-5'5,"-6"1,-6 5,-5 1,1 2,0-1,3 3,0-2,3 2,8-8,7-3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3:43.0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0,'10'0,"7"0,7 0,3 0,2 0,1 0,0 0,0 0,0 0,-1 0,0 0,-1 0,-5 0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2:26.1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129 1,'-9'0,"-9"5,-5 1,0 5,1 0,3 3,5 0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2:27.5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1,'0'9,"0"9,0 5,0 4,0 2,0 1,0 0,0 0,0-5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2:27.8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1,'0'14,"0"10,5 0,2-3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2:28.0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0,'-4'24,"2"8,2-2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2:28.3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0,'-5'34,"-1"11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2:31.8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1148,'-2'-1,"0"-1,0 1,0-1,1 1,-1-1,0 1,1-1,-1 0,1 0,0 0,-1 0,1 0,0 0,0 0,0-1,1 1,-1 0,0 0,1-1,0 1,-1 0,1-1,-3-8,-7-28,2 0,2-1,1 1,2-1,2 0,1 0,4-18,-1-44,-1 54,2 0,2 1,2-1,2 2,7-16,48-107,-59 153,1 1,0 0,1 1,1 0,0 0,1 1,0 1,1-1,1 1,0 1,0 0,10-6,-20 16,-1 0,1 0,-1 0,1 0,0 1,-1-1,1 0,0 1,-1-1,1 1,0-1,0 1,-1 0,1 0,0 0,0 0,0 0,-1 0,1 1,0-1,0 0,-1 1,1-1,0 1,-1 0,1 0,0 0,-1-1,1 1,-1 1,1-1,-1 0,0 0,0 0,1 1,-1-1,0 1,0-1,0 1,0-1,19 74,-23-52,-1 0,-1 0,0-1,-2 1,-1-1,-1-1,-8 16,16-35,0 1,-1 0,1-1,0 1,0 0,1-1,-1 1,1 0,-1 0,1 0,0 0,0-1,0 1,0 0,1 0,-1 0,1 0,0-1,0 1,0 0,0 0,0-1,0 1,1-1,-1 1,1-1,0 0,0 0,0 0,0 0,0 0,0 0,0 0,1 0,-1-1,1 0,-1 1,1-1,-1 0,3 1,0-1,0 1,0 0,0 1,0-1,-1 1,1 0,-1 0,0 0,1 0,-2 1,1 0,0 0,-1 0,0 0,0 1,0-1,0 1,-1 0,1 0,-1-1,-1 2,1-1,-1 0,1 0,-2 0,1 5,0 1,-1 1,0-1,-1 1,-1-1,0 1,0-1,-1 0,0 0,-1 0,-1 0,0 0,0-1,-1 0,0 0,0-1,-1 0,-8 8,4-11,0-1,0 0,-1-1,1 0,-1-1,0 0,0-1,-1-1,1 0,0 0,0-1,-1-1,1 0,0 0,0-1,0-1,-1-1,-9-4,0-2,1-1,0-1,1 0,0-2,1 0,1-1,0-1,1-1,1 0,0-1,1-1,0-2,4 8,-65-73,66 73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2:32.8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488 76,'-87'22,"-139"-14,143-10,10-9,55 5</inkml:trace>
  <inkml:trace contextRef="#ctx0" brushRef="#br0" timeOffset="3332.104">488 76,'-108'-46,"86"36,20 9,0-1,0 0,0 0,0 1,0-1,0 1,0 0,-1 0,1-1,-1 2,1-1,-1 0,1 0,-1 1,1-1,-1 1,0 0,1 0,-1 0,1 0,-1 0,0 1,1-1,-1 1,1 0,-1-1,1 1,-1 0,1 1,0-1,-1 0,1 1,0-1,0 1,0 0,0-1,0 1,-1 2,-16 100,-6 41,21-119,21-31,175-165,-177 159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2:26.5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 1,'-14'14,"-10"6,-1 3,0-2,3-5</inkml:trace>
  <inkml:trace contextRef="#ctx0" brushRef="#br0" timeOffset="8241.111">365 453,'-4'-2,"0"0,-1 0,1 0,0-1,0 0,0 0,1 0,-1 0,1 0,-1-1,1 0,0 0,1 0,-1 0,1 0,-2-3,2 4,-10-17,1-2,1 1,0-2,2 1,0-1,2 0,0-1,2 0,-2-43,6 67,0 1,0-1,0 1,0-1,0 0,-1 1,1-1,0 0,0 1,0-1,-1 0,1 1,0-1,0 0,-1 1,1-1,0 0,0 0,-1 1,1-1,0 0,-1 0,1 0,-1 0,1 1,0-1,-1 0,1 0,0 0,-1 0,1 0,-1 0,1 0,0 0,-1 0,1 0,-1 0,1 0,0 0,-1 0,1 0,0-1,-1 1,1 0,0 0,-1 0,1-1,0 1,-1 0,1 0,0-1,-1 1,1 0,0-1,0 1,-1 0,1-1,0 1,0 0,0-1,0 1,0 0,-1-1,1 1,0 0,0-1,0 1,-17 30,-36 75,52-104,0 0,1 0,-1-1,1 1,-1 0,0 0,1 0,0 0,-1 0,1 0,-1 0,1 0,0 0,0 0,0 0,-1 0,1 0,0 0,0 0,1 0,-1 0,0 0,0 0,0 0,1 0,-1 0,0 0,1 0,-1 0,1 0,-1-1,1 1,-1 0,1 0,0 0,-1-1,1 1,0 0,0-1,0 1,0 0,-1-1,1 1,0-1,0 0,0 1,0-1,0 0,0 1,0-1,0 0,0 0,0 0,0 0,0 0,0 0,0 0,0 0,0 0,1-1,63-19,107-51,-172 71,1 1,0-1,0 0,0 0,0 1,0-1,0 0,0 0,0 0,0 0,0 0,0-1,0 1,-1 0,1 0,0-1,0 1,0 0,0-1,0 1,-1-1,1 1,0-1,0 1,-1-1,1 0,0 1,-1-1,1 0,0 0,-1 1,1-1,-1 0,0 0,1 0,-1 0,0 1,1-1,-1 0,0 0,0 0,0 0,0 0,0 0,0 0,0 0,0 0,0 0,0 0,0 0,-1 1,1-1,0 0,-1 0,1 0,-1 0,1 0,-1 1,1-1,-1 0,-135-58,120 48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2:51.06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322 1,'-40'43,"32"-30,-192 253,142-203,42-52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2:51.46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18,'1'-2,"0"1,0 0,0 0,0-1,0 1,0 0,0 0,1 0,-1 0,1 0,-1 1,0-1,1 0,-1 0,1 1,-1-1,1 1,0 0,-1-1,1 1,-1 0,1 0,0 0,-1 0,1 0,0 0,-1 1,1-1,-1 1,1-1,-1 1,1-1,-1 1,1 0,-1 0,1-1,-1 1,0 0,0 0,1 1,-1-1,19 14,0 1,-2 1,0 1,0 1,-2 0,0 1,-2 1,5 8,21 27,34 36,-59-78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3:44.0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25 111,'73'-65,"-64"59,1 0,0 1,0 0,1 1,0 0,-1 0,1 1,1 0,-1 1,0 1,0 0,1 0,-1 1,1 0,2 1,-12 0,0 0,1 0,-1 1,0-1,0 0,0 1,0 0,0-1,0 1,-1 0,1 0,0 0,-1 0,1 0,-1 0,0 0,0 1,0-1,0 0,0 1,0-1,-1 0,1 1,-1-1,0 1,0-1,0 1,0 0,0-1,0 1,-1-1,1 1,-1-1,1 0,-1 1,0 0,-38 86,-94 74,17-27,114-134,1 0,-1 1,0-1,0 1,1-1,0 1,-1 0,1-1,0 1,0 0,1 0,-1 0,1 0,-1 0,1 0,0 0,0 0,0 0,0 0,1 0,-1 0,1 0,0 0,0 0,0-1,0 1,0 0,1 0,-1-1,1 1,0-1,0 1,0-1,0 0,0 0,0 0,0 0,1 0,-1 0,1-1,-1 1,1-1,0 0,0 0,-1 0,1 0,0 0,1 0,14 2,1 0,-1-1,0-1,1-1,-1-1,1 0,-1-1,0-1,0-1,0 0,0-2,-1 0,0 0,0-2,0 0,8-7,-5 5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2:50.47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453 242,'2'2,"0"-1,0 0,0 1,-1 0,1-1,0 1,-1 0,0 0,1 0,-1 0,0 0,0 0,0 0,0 0,0 0,-1 1,1-1,-1 0,1 1,-1-1,0 0,0 1,0-1,0 0,0 1,0 0,2 225,-27-87,-7 57,32-194,-1-1,0 1,0-1,0 1,1-1,-1 1,1-1,0 1,0 0,0-1,1 1,-1-1,1 1,0-1,0 1,0-1,0 1,1-1,-1 0,1 1,0-1,0 0,0 0,0-1,1 1,-1 0,1-1,0 1,-1-1,1 0,0 0,0 0,1 0,-1-1,0 1,0-1,1 0,-1 0,114-25,143 16,-154 10,-60-2,-34 0</inkml:trace>
  <inkml:trace contextRef="#ctx0" brushRef="#br0" timeOffset="8189.634">1 16,'2'1,"0"1,0-1,0 1,-1-1,1 1,0 0,-1 0,1 0,-1-1,0 1,0 1,0-1,0 0,0 0,0 0,0 0,-1 1,1-1,-1 0,1 1,-1-1,0 1,0-1,0 0,0 1,0 0,4 167,-4-169,0 1,0 0,0 0,0-1,0 1,0 0,0 0,1-1,-1 1,1 0,-1-1,1 1,0 0,-1-1,1 1,0-1,0 1,0-1,0 0,0 1,1-1,-1 0,0 0,1 0,-1 0,1 0,-1 0,1 0,-1 0,1 0,-1-1,1 1,0-1,-1 1,1-1,0 0,0 0,-1 1,1-1,0 0,0-1,-1 1,1 0,0 0,0-1,-1 1,1-1,0 0,-1 1,1-1,-1 0,1 0,-1 0,1 0,-1 0,0 0,0 0,1-1,-1 1,0 0,1-2,59-85,-47 69,-1-1,-1-1,-1 0,-1-1,-1 0,-1 0,3-13,-9 99,-4 201,-49-40,45-204,0 0,-2 0,0-1,-1 0,-2 0,-9 14,18-31,0-1,0 0,-1 1,1-1,-1 0,1 0,-1 0,0-1,1 1,-1-1,0 1,0-1,0 0,0 0,-1 0,1-1,0 1,0-1,0 1,-1-1,1 0,0-1,0 1,-1 0,1-1,0 0,0 0,0 0,0 0,0 0,0 0,0-1,0 0,1 1,-1-1,1 0,-1 0,1-1,-1 1,1 0,0-1,0 1,0-1,1 0,-1 0,1 0,-1 0,1 0,0 0,0 0,0 0,1 0,-1 0,1 0,0-1,0 1,0 0,0 0,0-1,1 1,-1 0,1 0,0-1,1-4,0 0,0 1,0-1,1 1,1 0,-1 0,1 0,0 0,1 0,-1 1,1 0,0 0,1 0,0 1,0 0,0 0,0 0,1 1,0 0,0 0,0 0,0 1,0 0,1 1,0 0,-1 0,1 0,7 1,10-2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3:32.9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348 130,'-39'61,"-42"201,65-206,-3 0,-3-1,-1-1,-4-2,-1 0,-9 8,-16 30,51-84</inkml:trace>
  <inkml:trace contextRef="#ctx0" brushRef="#br0" timeOffset="1161.174">263 214,'0'-1,"0"0,0 0,0 0,1 0,-1 0,0 1,1-1,-1 0,0 0,1 0,-1 0,1 1,-1-1,1 0,0 0,-1 1,1-1,0 0,0 1,-1-1,1 1,0-1,0 1,0-1,0 1,-1 0,1-1,0 1,0 0,0 0,0 0,0 0,0 0,0 0,0 0,0 0,0 0,0 0,0 0,0 0,0 1,-1-1,1 0,0 1,0-1,0 1,0-1,19 43,35 215,24-79,-22-66,-57-114,0 1,1-1,-1 1,0-1,1 1,-1-1,0 1,1-1,-1 1,1 0,-1-1,1 1,-1 0,1-1,-1 1,1 0,-1-1,1 1,-1 0,1 0,0 0,-1 0,1 0,-1 0,1 0,-1 0,1 0,0 0,-1 0,1 0,-1 0,1 0,-1 0,1 1,0-1,-1 0,1 0,-1 1,1-1,-1 0,1 1,-1-1,0 0,1 1,-1-1,1 1,-1-1,0 1,1-1,-1 1,0-1,0 1,1-1,-1 1,0-1,0 1,0 0,0-1,0 1,0-1,0 1,0-1,0 1,0 0,0-1,0 1,0-1,0 1,12-44,41-160,-22 86,-3-20,26-89,-38 156,-18 68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3:35.9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1 134,'6'-3,"0"0,0-1,0 2,0-1,1 1,-1 0,1 0,0 1,-1 0,1 0,0 1,0-1,0 2,6-3,363 0,-351-2,-30-10,-115-64,107 68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3:36.6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12,'14'0,"15"0,7 0,2 0,-1 0,-1 0,-3 0,-1 0,-2 0,-6-5,-7-1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3:37.1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19,'5'0,"6"0,6 0,5 0,4 0,2 0,1 0,0 0,1 0,-1 0,0 0,-5-5,-2-2,-5 1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4:14.2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0,'-17'31,"0"2,3-1,0 2,2 0,2 0,-2 14,-13 42,-71 223,60-206,45-139,-3 16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4:14.8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27,'-1'0,"1"-1,0 0,-1 0,1 0,0 1,0-1,0 0,0 0,0 0,0 1,0-1,0 0,0 0,0 0,0 1,1-1,-1 0,0 0,0 1,1-1,-1 0,1 0,-1 1,0-1,1 0,-1 1,1-1,0 1,-1-1,1 1,0-1,-1 1,1-1,0 1,-1-1,1 1,0 0,0 0,-1-1,1 1,0 0,0 0,0 0,-1 0,1 0,0 0,0 0,0 0,-1 0,1 0,0 0,0 0,0 1,-1-1,1 0,0 1,0-1,-1 0,1 1,0-1,-1 1,1-1,-1 1,1 0,0-1,-1 1,1-1,-1 1,0 0,1 0,11 20,0 0,-1 1,-2 0,0 1,-1 0,-2 1,2 9,7 21,11 45,-16-57,1-1,2 0,2-1,19 36,-34-74,0 0,1 0,-1 0,1 0,0 0,0 0,0-1,0 1,0 0,0 0,0-1,0 1,1 0,-1-1,1 1,-1-1,1 0,-1 0,1 1,0-1,0 0,0 0,-1-1,1 1,0 0,0-1,0 1,0-1,0 1,0-1,1 0,-1 0,0 0,0 0,0 0,0-1,0 1,0-1,0 1,0-1,0 0,0 1,0-1,-1 0,1 0,0-1,0 1,-1 0,1 0,-1-1,1 1,-1-1,0 0,1 1,-1-1,1-1,6-15,-1 0,-1-1,0 1,-1-1,-1 0,-1-1,0-6,0-344,-3 346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4:15.2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 0,'-23'45,"19"-38,-16 25,0 2,2 0,2 1,1 0,2 1,1 1,2 0,-5 34,3 27,4-57,3 0,1 1,3-1,1 1,2-1,5 30,-6-60,1 0,0-1,0 1,1-1,1 0,-1 1,2-2,-1 1,1 0,1-1,0 0,0 0,1-1,0 0,0 0,1-1,0 1,2 0,24 2,-20-12</inkml:trace>
  <inkml:trace contextRef="#ctx0" brushRef="#br0" timeOffset="4031.237">564 479,'-9'12,"-1"1,2 0,0 1,0 0,1 0,1 0,-4 13,5-13,-38 136,38-122,2-23,1-1,0 1,0 0,0 0,0 0,1 1,0-1,0 0,1 0,-1 1,1-1,0 1,1-1,-1 0,1 0,0 1,0-1,1 0,0 0,0 0,0 0,0 0,1-1,-1 1,1-1,1 1,-1-1,1 0,-1 0,1-1,0 1,0-1,4 3,126-1,-133-5,0 1,0-1,0 0,0 0,0 0,-1 0,1-1,0 1,0 0,0 0,0 0,0-1,0 1,0 0,0-1,0 1,-1-1,1 1,0-1,0 0,-1 1,1-1,0 0,-1 1,1-1,0 0,-1 0,1 0,-1 1,0-1,1 0,-1 0,0 0,1 0,-1 0,0 0,0 0,0 0,0 0,0 0,0 0,-4-11</inkml:trace>
  <inkml:trace contextRef="#ctx0" brushRef="#br0" timeOffset="4623.134">395 169,'8'-1,"1"1,-1-1,0-1,0 1,1-2,-1 1,-1-1,1 0,0 0,-1-1,1 0,-1-1,0 0,-1 0,1 0,-1-1,0 0,4-5,-10 11,2-3,0-1,0 1,1 0,-1 0,1 0,-1 0,1 0,0 0,0 1,0-1,1 1,-1 0,0 0,1 0,0 1,-1-1,1 1,0 0,0 0,0 0,0 0,-1 1,1 0,0 0,0 0,0 0,0 0,0 1,0-1,0 1,0 0,0 1,-1-1,1 1,2 1,2 4,-1 1,0 0,-1 0,0 1,0 0,0 0,-2 0,1 1,-1-1,0 1,0 4,34 46,-21-47</inkml:trace>
  <inkml:trace contextRef="#ctx0" brushRef="#br0" timeOffset="6372.783">1326 367,'-1'-3,"-1"-1,0 1,0 0,0-1,0 1,0 0,-1 1,1-1,-1 0,0 1,0-1,0 1,0 0,0 0,-1 0,1 0,0 1,-1-1,1 1,-1 0,0 0,1 0,-1 0,0 1,0 0,0 0,1 0,-4-2,0 1,-1 0,1 0,0 1,0 0,0 1,0-1,0 1,0 1,0-1,0 1,0 0,0 1,1-1,-1 1,1 1,0-1,0 1,0 0,0 1,1-1,0 1,0 0,0 1,0-1,1 1,0 0,0 0,1 0,-1 0,1 1,1-1,-3 7,7-7,-1 0,1 0,0 0,0 0,1-1,-1 1,1-1,1 1,-1-1,1 0,0 0,0 0,0-1,1 0,-1 1,1-2,0 1,1 0,-1-1,0 0,1 0,0-1,4 2,4 4,-9-6,0 0,-1 0,1 0,-1 0,1 1,-1 0,0 0,0 0,0 0,-1 1,1-1,-1 1,1 0,-1 0,-1 0,1 0,-1 1,1-1,-1 1,0 0,-1 0,1-1,-1 1,0 0,0 0,-1 0,1 0,-1 0,0 0,-1 0,1 1,-1-1,0-1,0 1,-1 3,-3 0,0-1,0 1,-1-1,0-1,0 1,0-1,-1 0,0 0,0-1,-1 0,1 0,-1 0,0-1,-1-1,1 1,-1-1,1-1,-1 0,0 0,0 0,0-1,0-1,0 1,0-1,0-1,0 0,0 0,0-1,1 0,-1 0,0-1,-4-3,-6-1</inkml:trace>
  <inkml:trace contextRef="#ctx0" brushRef="#br0" timeOffset="6702.975">1552 536,'-9'24,"-4"13,1 4,2 1,3-3,2-2,3-3,1-13,1-9</inkml:trace>
  <inkml:trace contextRef="#ctx0" brushRef="#br0" timeOffset="6956.823">1523 84,'-4'10,"-3"3</inkml:trace>
  <inkml:trace contextRef="#ctx0" brushRef="#br0" timeOffset="7521.132">1722 846,'0'0,"0"-1,0 1,0-1,0 0,0 1,0-1,0 1,0-1,0 1,0-1,0 1,0-1,0 1,1-1,-1 1,0 0,0-1,1 1,-1-1,0 1,1-1,-1 1,0 0,1-1,-1 1,1 0,-1 0,1-1,-1 1,1 0,-1 0,0-1,1 1,-1 0,1 0,-1 0,1 0,0 0,-1 0,1 0,-1 0,1 0,-1 0,1 0,-1 0,1 0,-1 0,1 1,-1-1,1 0,-1 0,0 0,1 1,-1-1,1 0,-1 1,1-1,-1 0,0 1,1-1,-1 1,0-1,1 0,-1 1,0-1,73-188,-28 101,-44 86,-1 1,1-1,-1 0,1 1,0-1,-1 1,1-1,0 1,-1-1,1 1,0-1,0 1,-1 0,1 0,0-1,0 1,0 0,0 0,-1 0,1 0,0 0,0 0,0 0,0 0,-1 0,1 0,0 0,0 0,0 1,0-1,-1 0,1 1,0-1,0 0,-1 1,1-1,0 1,-1 0,1-1,-1 1,1-1,0 1,-1 0,1-1,-1 1,0 0,1 0,-1-1,0 1,1 0,-1 0,0 0,0-1,1 2,16 45,-11 20,-6-55,1 1,0 0,0-1,2 1,-1-1,2 1,-1-1,2 0,1 3,-5-13,0-1,0 1,-1-1,1 1,0-1,0 1,1-1,-1 0,0 0,0 1,0-1,1 0,-1 0,1 0,-1 0,1-1,-1 1,1 0,0-1,-1 1,1-1,0 1,-1-1,1 0,0 0,-1 0,1 0,0 0,0 0,-1 0,1 0,0-1,-1 1,1-1,0 1,-1-1,1 0,-1 1,1-1,-1 0,1 0,-1 0,0 0,1-1,51-59,19-96,-62 9,-11 136</inkml:trace>
  <inkml:trace contextRef="#ctx0" brushRef="#br0" timeOffset="17607.879">2399 1298,'-13'-35,"2"-1,1 0,2-1,1 0,2 0,0-29,19-160,-14 222,5-20,0-1,1 1,1 1,1 0,2 0,0 0,1 1,9-12,-3 9,1 0,2 1,0 1,1 1,1 1,1 1,1 1,2 0,-24 18,0-1,0 1,0-1,0 1,0 0,0 0,0 0,0 0,1 0,-1 0,0 1,0-1,1 1,-1 0,1 0,-1-1,0 2,1-1,-1 0,0 0,1 1,-1-1,0 1,1 0,-1-1,0 1,0 0,0 0,0 1,0-1,0 0,0 1,0-1,0 1,-1 0,1-1,-1 1,1 0,-1 0,0 0,0 0,1 0,-1 3,4 7,-2 1,0 0,0 0,-1 0,-1 0,0 0,-1 1,-1-1,1 0,-2 0,0 0,-1 0,0 0,-1 0,0-1,-1 1,-1-1,0 0,0-1,-1 1,-3 2,-62 62,70-74,-1 0,0-1,0 1,1 0,-1-1,0 0,0 1,-1-1,1 0,0-1,0 1,0-1,-1 1,1-1,0 0,0 0,-1 0,1-1,0 1,0-1,-1 0,1 1,0-2,0 1,0 0,0-1,0 1,0-1,1 0,-2 0,4 2,-1-1,1 1,-1 0,1 0,-1 0,1-1,-1 1,1 0,-1-1,1 1,0 0,-1-1,1 1,0-1,-1 1,1-1,0 1,-1-1,1 1,0-1,0 1,-1-1,1 1,0-1,0 1,0-1,0 1,0-1,0 0,0 1,0-1,0 1,0-1,0 1,0-1,0 1,1-1,-1 1,0-1,0 0,1 1,-1 0,0-1,1 1,-1-1,0 1,1-1,-1 1,0 0,1-1,-1 1,1 0,-1-1,1 1,-1 0,1 0,-1-1,1 1,-1 0,1 0,-1 0,1 0,0 0,-1 0,38-2,-26 7,-1 1,-1 0,1 1,-1 0,0 1,-1 0,0 0,0 1,0 0,4 8,1-2,-12-12,1-1,-1 1,0-1,0 1,-1 0,1-1,-1 1,1 0,-1 0,0 0,0 0,0 1,0-1,-1 0,1 0,-1 0,0 1,0-1,0 0,0 1,0-1,-1 0,0 0,0 0,1 0,-2 1,1-1,0 0,-1-1,1 1,-1 0,0 0,0-1,0 1,0-1,-1 1,1-1,0 0,-1 0,-1 0,-2 4,0-1,-1 0,0 0,0 0,0-1,-1 0,1-1,-1 0,0 0,0 0,0-1,0-1,0 1,-1-1,1-1,0 1,-1-1,-5-1,-7 0,1 0,0-1,-1-1,1-1,1-1,-1-1,1 0,-11-6,-138-49,160 57,0 0,1 0,0-1,0 0,0-1,0 0,1 0,0 0,0 0,1-1,0 0,0 0,1-1,-1 0,2 1,-1-1,1 0,0-1,1 1,0 0,0-1,1 0,0 1,0-1,1 0,0 1,1-4,5-6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4:38.5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0 282,'34'-26,"-2"-3,-1-1,-2-1,-1-1,-1-1,-2-2,11-20,-20 45,-12 39,-2-11,0 2,1 0,1-1,1 1,1-1,0 0,2 0,0-1,1 0,1 0,1-1,0 0,2 1,1-5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4:39.2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236 0,'-19'11,"2"1,0 0,0 1,1 1,1 0,0 1,1 1,1 1,0-1,1 2,1 0,1 0,0 1,1 0,2 1,0 0,0 0,2 2,4-15,1-1,0 1,0-1,1 0,-1 1,2-1,-1 1,1-1,-1 0,2 0,-1 0,1 0,0 0,0 0,0-1,1 0,0 1,0-1,0-1,1 1,0 0,0-1,0 0,0-1,0 1,1-1,0 0,0 0,0 0,0-1,0 0,0 0,0-1,1 0,-1 0,1 0,-1-1,1 0,-1 0,1 0,-1-1,0 0,1-1,4-1,7-4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3:49.6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290 34,'-38'-17,"29"13,0 1,0 0,0 1,0 0,-1 1,1 0,0 0,-1 1,1 0,-1 1,1 0,0 0,-1 1,1 0,0 1,0 0,1 0,-1 1,0 0,1 1,0 0,0 0,1 0,-4 5,6-1,1 0,0 1,1 0,0 0,1 0,0 0,0 0,1 0,1 0,0 1,0-1,1 0,1 9,0 10,-3-26,1 0,-1 1,1-1,0 0,0 0,1 0,-1 1,1-1,-1 0,1 0,0 0,0 0,0 0,1 0,-1 0,1 0,0-1,-1 1,1 0,0-1,1 0,-1 1,0-1,1 0,-1 0,1 0,0-1,-1 1,1-1,0 1,0-1,0 0,0 0,0 0,1 0,47 3,-47-6,0 1,0 1,0-1,0 0,0 1,0 0,0 0,0 0,0 1,0-1,0 1,0 0,0 0,0 0,-1 0,1 1,0 0,-1 0,1 0,-1 0,0 0,1 1,-1-1,0 1,-1 0,1 0,0 0,-1 0,0 0,0 1,0-1,0 1,0 0,-1-1,1 1,-1 0,0 0,0 0,0 3,-2 0,0 0,0-1,-1 1,0 0,0 0,-1-1,0 0,0 1,0-1,-1 0,0-1,0 1,0 0,-1-1,0 0,0 0,0-1,0 1,-1-1,0 0,0-1,0 0,0 1,0-2,-1 1,0-1,1 0,-1 0,0-1,0 0,0 0,0-1,0 0,0 0,0 0,0-1,-6-2,-9-3,4-1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4:39.5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85 508,'-13'24,"3"-6,0 0,1 1,1 0,0 0,2 0,0 1,1 0,1 1,1-1,0 17,3-35,0 1,0 0,1 0,-1 0,1 0,0-1,0 1,0 0,0-1,0 1,0 0,1-1,-1 1,1-1,0 0,0 0,0 0,0 0,0 0,0 0,0 0,1 0,-1-1,0 1,1-1,0 0,-1 0,1 0,0 0,0 0,-1-1,1 1,0-1,0 0,0 1,0-1,0-1,-1 1,2 0,4-1,1 0,-1-1,0 0,1 0,-1-1,0 0,-1 0,1-1,0 0,-1 0,0-1,7-5,-4 2,1 0,-1 0,-1-1,1 0,-1-1,-1 0,0-1,-1 0,0 0,0 0,-1-1,-1 0,0 0,0 0,-1-1,2-12,-5 21,0-1,0 0,0 0,0 0,-1 0,0 0,0 0,0 0,-1 0,1 0,-1 0,-1 0,1 1,-1-1,1 0,-1 1,-1-1,1 1,-1 0,1-1,-1 1,0 0,-1 1,1-1,-1 1,1-1,-1 1,0 0,0 0,-1 1,0-1,-3 1,0 1,0 0,0 1,0 0,1 0,-1 0,0 1,0 0,0 1,1 0,-1 0,1 1,-1 0,1 0,0 0,0 1,0 0,1 1,-1 0,1 0,0 0,1 0,-1 1,1 0,0 0,0 1,1-1,0 1,0 0,1 0,0 0,0 1,-1 2,-4 7</inkml:trace>
  <inkml:trace contextRef="#ctx0" brushRef="#br0" timeOffset="365.657">678 480,'-24'9,"1"1,0 1,1 2,0 0,1 1,0 1,-11 11,30-25,1 0,-1 1,1-1,-1 1,1 0,0-1,0 1,-1 0,1 0,0-1,1 1,-1 0,0 0,0 0,1 0,0 0,-1 0,1 0,0 1,0-1,0 0,0 0,0 0,0 0,1 0,-1 0,1 0,-1 0,1 0,0 0,0 0,0 0,0 0,0-1,0 1,0 0,1-1,-1 1,1-1,-1 1,1-1,-1 0,1 1,0-1,0 0,1 0,36 26,49 45,-86-70,0 1,-1-1,1 1,-1 0,1 0,-1-1,0 1,0 0,0 0,0 0,-1 1,1-1,-1 0,0 0,0 0,0 0,0 0,-1 0,1 1,-1-1,1 0,-1 0,0 0,-1 0,1-1,0 1,-1 0,1 0,-1-1,0 1,0-1,0 1,-1-1,-4 5,-1 0,1-1,-1 0,-1 0,1-1,-1 0,0 0,0-1,0-1,0 1,-1-2,1 1,-1-1,0 0,0-1,0 0,0-1,0 0,0-1,0 0,1 0,-1-1,-5-2,-26-25,29 11</inkml:trace>
  <inkml:trace contextRef="#ctx0" brushRef="#br0" timeOffset="1602.353">903 1214,'-3'-2,"0"0,1 0,-1-1,0 1,1-1,0 0,0 1,0-1,0 0,0 0,0 0,1-1,-1 1,1 0,0 0,0-1,0-1,0 2,-4-18,2-1,1 1,1-1,0 1,2-1,0 1,1 0,2-1,0 1,1 0,1 1,1-1,1 1,1 1,1-2,-9 17,14-38,1 1,2 0,2 2,1 0,3 1,0 1,25-27,94-71,-143 134,1 0,-1 0,1 0,0 0,-1 0,1 1,0-1,0 0,-1 0,1 1,0-1,0 0,0 1,0-1,0 1,0 0,0-1,0 1,0 0,0-1,0 1,1 0,-1 0,0 0,0 0,0 0,0 0,0 0,0 0,0 1,0-1,0 0,0 1,0-1,0 1,0-1,0 1,0-1,0 1,0 0,0-1,0 1,-1 0,1 0,0-1,-1 1,1 0,0 0,-1 0,1 0,-1 0,1 0,-1 0,0 0,0 0,1 0,-1 0,0 0,0 1,0-1,0 0,0 0,0 0,0 0,0 0,-1 0,1 0,0 0,-48 98,-2 8,50-103,0 1,1-1,-1 1,1-1,0 0,0 1,0-1,1 0,-1 0,1 0,0 0,1 0,-1 0,0 0,1-1,0 1,0-1,0 0,0 0,1 0,-1 0,1 0,0-1,0 0,0 0,3 2,-1-1,-1 0,1 1,-1 0,0-1,-1 2,1-1,-1 0,0 1,0 0,0 0,-1 0,1 1,-1-1,0 1,0 2,0 3,-1-1,-1 1,0 0,0 0,-1 0,0 0,-1 0,0 0,-1 0,0 0,-1 0,0 0,2-7,-1 1,0-1,0 0,0 1,0-1,-1 0,1 0,-1-1,0 1,0 0,-1-1,1 0,-1 0,1 0,-1 0,0 0,0-1,0 0,-1 0,1 0,0 0,-1-1,0 1,1-1,-1 0,1-1,-1 1,-4-1,-15-4,1-1,0-1,1-1,-1-1,1 0,1-2,0-1,0-1,1 0,1-2,0 0,0-1,2-1,-1-1,4 5,0-1,1 0,1-1,0 0,0-1,2 0,0-1,1 0,-4-8,12 21,0 0,0 0,0 0,0 0,0 0,1 0,-1 0,1 0,0 0,0-1,0 1,0 0,0 0,1 0,0 0,-1 0,1 0,0 0,2-3,6-7</inkml:trace>
  <inkml:trace contextRef="#ctx0" brushRef="#br0" timeOffset="2203.678">1524 0,'29'73,"149"258,-166-309,-1 1,-1 0,-1 0,-1 1,-1 0,-1 0,-1 1,-1 0,-1 0,-2 0,0 0,-2 0,0 0,-2 0,-1 0,-1-1,-1 1,-1-1,-1-1,-1 1,-4 5,-2-9,-1 0,-2 0,1-2,-2 0,-1-1,0-1,-1-1,0 0,-1-2,-1-1,0 0,-1-2,0-1,-8 2,-23 4,31-11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4:37.1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1 254,'5'0,"6"0,6 0,5 0,4 0,2 0,0 0,2 0,-1 0,0 0,1 0,-2 0,1-4,-1-3,0 1,1 1,-11 6,-7 3</inkml:trace>
  <inkml:trace contextRef="#ctx0" brushRef="#br0" timeOffset="333.028">255 1,'0'14,"0"10,0 5,0 3,0 0,0 1,-5-2,-2-1,1 0,1-1,2-1,0 0,2 0,-4-5,-1-1,0-5</inkml:trace>
  <inkml:trace contextRef="#ctx0" brushRef="#br0" timeOffset="936.187">622 198,'11'2,"0"-1,0 0,0 0,1-1,-1-1,0 1,0-2,0 0,0 0,0-1,0-1,0 1,-1-2,0 1,0-2,0 1,0-1,-1-1,0 1,-1-2,6-5,-12 11,-2 1,1 0,-1 0,1 0,-1 0,0 0,1 1,0-1,-1 0,1 0,-1 0,1 0,0 1,0-1,0 0,-1 1,1-1,0 0,0 1,0-1,0 1,0 0,0-1,0 1,0 0,0-1,0 1,0 0,0 0,0 0,0 0,0 0,0 0,0 0,0 0,0 1,0-1,0 0,0 0,0 1,0-1,0 1,0-1,0 1,0-1,0 1,0 0,-1 0,1-1,0 1,-1 0,1 0,0 0,-1-1,1 1,30 159,-20-70,-4-39,-1 0,-2 0,-3 0,-4 40,2-78,-1 0,0 1,0-1,-1 0,-1 0,0-1,-1 1,-1-1,0 0,0 0,-1-1,0 0,-1 0,-7 7,11-15,-1 0,0 0,1 0,-1 0,-1-1,1 0,0 0,0 0,-1 0,1-1,-1 0,0 0,1-1,-1 0,0 0,1 0,-1 0,1-1,-1 0,0 0,1 0,0-1,-1 0,1 0,0-1,0 1,0-1,0 0,1 0,-1-1,1 1,-1-1,1 0,1 0,-1 0,0-1,1 0,0 1,-2-6,-1-12,3 1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4:49.9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850 1,'-67'-1,"-149"13,176-4,16-4,1 1,-1 0,2 2,-1 1,1 1,0 0,-4 4,24-12,-1 0,1 0,0 0,0 0,0 0,-1 0,1 1,1-1,-1 1,0-1,0 1,0 0,1 0,-1-1,1 1,0 0,-1 0,1 1,0-1,0 0,0 0,1 1,-1-1,0 0,1 1,0-1,-1 0,1 1,0-1,0 1,0-1,1 1,-1-1,0 0,1 1,0-1,0 0,-1 1,1-1,1 0,-1 0,0 0,0 0,1 0,-1 0,1 0,0-1,-1 1,1 0,0-1,0 1,0-1,0 0,0 0,0 0,3 1,140 31,27-12,-170-21,0 1,-1-1,1 1,0-1,-1 1,1 0,0-1,-1 1,1 0,-1 0,0 0,1 1,-1-1,0 0,1 0,-1 1,0-1,0 0,0 1,0-1,0 1,-1 0,1-1,0 1,-1 0,1-1,-1 1,0 0,1 0,-1-1,0 1,0 0,0 0,0-1,-1 1,1 0,0 0,-1-1,1 1,-1 0,0-1,1 1,-1-1,0 1,0-1,0 1,0-1,0 1,0-1,-1 0,1 0,0 1,-1-1,-1 1,-112 70,74-51,-138 63,119-58,2 2,0 2,2 3,0 3,53-35,1 0,-1 0,1 0,-1 0,1 1,-1-1,1 1,0-1,0 1,0 0,0 0,0 0,0 0,0 0,1 1,-1-1,1 1,0-1,0 1,-1-1,2 1,-1-1,0 1,0 0,1-1,0 1,-1 0,1 0,0 0,0-1,1 1,-1 0,0 0,1-1,0 1,0 0,0-1,0 1,0-1,1 3,8 0,0-1,1 0,-1 0,1-1,0 0,0-1,0 0,0-1,0 0,1-1,-1 0,8-2,-6 2,320-20,-181 8,-128 12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4:50.3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46,'-17'110,"-5"-1,-5-1,-20 49,1-37,42-104,8-19</inkml:trace>
  <inkml:trace contextRef="#ctx0" brushRef="#br0" timeOffset="366.27">114 46,'13'-5,"1"1,0 0,0 2,0-1,0 2,1 0,-1 0,1 1,-1 1,0 1,0 0,1 1,-1 0,72 7,-74-10,-1 0,1 0,0-1,0 0,0-1,-1-1,1 0,-1 0,1-1,-1-1,0 0,-1 0,11-7,-17 10,-2 4</inkml:trace>
  <inkml:trace contextRef="#ctx0" brushRef="#br0" timeOffset="627.725">0 328,'20'10,"20"3,8-1,1-2,-8-8,-6-4,-4-2,-3 0,-1 0,-5 2</inkml:trace>
  <inkml:trace contextRef="#ctx0" brushRef="#br0" timeOffset="4228.108">650 498,'-10'12,"0"1,0 0,1 1,1 0,0 0,1 0,1 1,-1 3,-25 51,15-40,-1-1,-1-1,-2-1,0-1,-2 0,-1-2,-3 2,13-15</inkml:trace>
  <inkml:trace contextRef="#ctx0" brushRef="#br0" timeOffset="4602.287">396 498,'40'45,"-2"1,-2 2,-2 1,23 46,-50-81,1-1,1 0,0 0,1 0,1-1,0-1,0 0,8 5,-12-12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4:55.6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56,'24'0,"13"0,5 0,-1 0,-1 0,-3 0,-4 0,-1 0,-3 0,0 0,-2 0,1 0,-5 0</inkml:trace>
  <inkml:trace contextRef="#ctx0" brushRef="#br0" timeOffset="329.949">1 310,'29'0,"19"0,6 0,-2 0,-4 0,-5 0,-6 0,-4 0,-8 0</inkml:trace>
  <inkml:trace contextRef="#ctx0" brushRef="#br0" timeOffset="1397.873">565 507,'33'-73,"59"-167,-87 228,0 0,1-1,1 2,0-1,0 1,2 0,-1 0,1 1,0 1,1-1,1 1,-1 1,1 0,0 1,1 0,0 0,0 1,1 1,-1 0,1 1,2 0,-12 3,0 1,0 0,0 0,0 0,0 0,0 0,1 1,-1-1,0 1,0 0,-1 0,1 0,0 0,0 0,0 1,-1-1,1 1,-1 0,1 0,-1 0,0 0,0 0,1 0,-2 1,1-1,0 1,0-1,-1 1,1 0,-1 0,0-1,0 1,0 0,0 0,0 3,5 115,-7-107,20 135,-18-147,-1 0,0-1,0 1,1 0,-1-1,1 1,0-1,-1 1,1-1,0 1,0-1,0 1,0-1,0 0,0 1,0-1,0 0,1 0,-1 0,0 0,1 0,-1 0,1-1,-1 1,1 0,-1-1,1 1,0-1,-1 1,1-1,0 0,-1 0,1 0,0 0,-1 0,1 0,0 0,-1 0,1-1,0 1,-1-1,1 1,-1-1,1 0,-1 1,1-1,-1 0,1 0,-1 0,0 0,0 0,1 0,-1-1,0 1,0 0,0-1,105-151,-76 111,-18 22,2 0,0 1,2 0,0 1,1 1,0 1,11-7,-27 22,1 0,0 0,0 1,-1-1,1 1,0-1,0 1,0-1,0 1,-1 0,1 0,0 0,0 0,0 1,0-1,0 0,0 1,-1-1,1 1,0 0,0-1,-1 1,1 0,0 0,-1 0,1 0,-1 0,1 1,-1-1,0 0,0 1,1-1,-1 1,0-1,0 1,0 0,-1-1,1 1,0 0,-1 0,1 0,-1-1,1 1,-1 0,0 0,0 0,0 0,0 0,0-1,0 1,0 0,-1 0,1 0,-1 0,1 0,-1-1,0 1,0 0,-1 1,-23 102,-3 51,31-133,3-5</inkml:trace>
  <inkml:trace contextRef="#ctx0" brushRef="#br0" timeOffset="1881.292">2005 112,'-11'0,"-159"15,162-13,1 0,-1 1,1 0,0 0,0 0,0 1,0 0,1 1,0 0,-1 0,2 0,-1 0,1 1,0 0,0 0,0 1,1-1,0 1,0 0,-1 5,0-3,0 1,1-1,0 1,1 0,0 0,1 0,0 0,0 0,1 0,1 1,-1-1,2 0,-1 1,2-1,-1 0,1 0,1 0,0 0,0 0,2 3,-3-10,0-1,0 1,0-1,0 1,1-1,-1 0,1 1,-1-1,1 0,0-1,0 1,-1-1,1 1,1-1,-1 0,0 0,0 0,0 0,0-1,1 1,-1-1,0 0,1 0,-1 0,0 0,1 0,-1-1,0 0,0 0,0 0,1 0,-1 0,0 0,1-2,7-2,-1-1,0-1,-1 1,0-1,0-1,0 0,-1 0,0-1,1-2,179-214,-187 224,-1 0,1 0,0 0,0 0,-1 0,1 0,0 1,0-1,0 0,0 0,0 1,0-1,0 1,0-1,0 1,0 0,0-1,1 1,-1 0,0 0,0-1,0 1,0 0,0 0,1 0,-1 1,0-1,0 0,0 0,0 1,0-1,1 0,-1 1,0-1,0 1,0 0,0-1,0 1,-1 0,1-1,0 1,0 0,0 0,-1 0,1 0,0 0,-1 0,1 0,-1 0,1 0,-1 0,1 0,-1 0,0 0,0 0,1 1,-1-1,0 0,0 0,0 0,0 0,0 1,-1-1,1 0,0 0,-1 1,28 169,-3-107,-12-50</inkml:trace>
  <inkml:trace contextRef="#ctx0" brushRef="#br0" timeOffset="2967.269">2626 394,'-15'15,"-8"9,-7 5,-2 3,0 1,-1-1,2-6,5-2,3-5,0-1,0-4,3-4</inkml:trace>
  <inkml:trace contextRef="#ctx0" brushRef="#br0" timeOffset="3220.077">2428 338,'5'24,"6"12,7 6,4 0,3-7,3-5,-4-3,-1-5,-4-2,-1-5,-4 0,-3-2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5:03.7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1 282,'9'-5,"9"-1,5 0,4 1,2 1,1 2,1 1,-2 1,1 0,-1 0,0-5,-1-1,1 0,-6 6,-1 3,-5 1</inkml:trace>
  <inkml:trace contextRef="#ctx0" brushRef="#br0" timeOffset="397.018">57 479,'0'5,"10"1,7 1,7-2,3-2,2-1,1 0,0-7,0-1,-1-1,0 2,0 1,0 2,-1 0,-5 2</inkml:trace>
  <inkml:trace contextRef="#ctx0" brushRef="#br0" timeOffset="1144.962">254 0,'-2'1,"0"0,-1 0,1 1,0-1,0 1,0-1,0 1,0 0,0-1,0 1,0 0,1 0,-1 1,1-1,0 0,-1 0,1 1,0-1,0 1,1-1,-1 1,0-1,1 1,-1-1,1 1,0 0,0-1,0 1,0 0,1-1,-1 1,1-1,-1 1,1-1,0 1,0-1,0 1,0-1,1 0,-1 0,1 1,-1-1,1 0,0 0,0 0,204 131,-184-119,72 57,-92-69,0 1,0-1,0 0,0 1,-1 0,1-1,-1 1,1 0,-1 0,0 0,0 0,0 0,0 0,-1 0,1 0,-1 0,0 0,0 0,0 0,0 0,-1 0,1 1,-1-1,1 0,-1 0,0 0,-1-1,1 1,0 0,-1 0,1-1,-1 1,-2 2,-128 122,-80 28,208-152,1 0,0-1,0 0,1 1,-1 0,1-1,-1 1,1 0,0 0,0 0,0 1,1-1,-1 0,1 1,0-1,0 1,0-1,0 1,0 1,3 9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5:06.4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267 484,'-36'137,"-8"-16,-4-2,-57 99,72-161,34-62</inkml:trace>
  <inkml:trace contextRef="#ctx0" brushRef="#br0" timeOffset="683.431">296 513,'0'1,"0"-1,0 0,1 1,-1-1,0 1,0-1,0 1,0-1,0 0,0 1,0-1,-1 1,1-1,0 1,0-1,0 0,0 1,0-1,-1 1,1-1,0 0,0 1,-1-1,1 0,0 1,0-1,-1 0,1 1,-1-1,1 0,0 0,-1 1,1-1,0 0,-1 0,1 0,-1 0,1 1,-1-1,1 0,0 0,-1 0,1 0,-1 0,1 0,-1 0,1 0,-1 0,1 0,0-1,-1 1,1 0,-1 0,1 0,0 0,-1-1,1 1,-1 0,1 0,0-1,-1 1,1 0,0-1,0 1,-1 0,1-1,0 1,0 0,-1-1,1 0,2 36,33 206,-28-199,0 4,3 0,1 0,2-1,6 8,-20-52,1 0,0 1,0-1,0 1,0-1,0 1,0-1,1 0,-1 1,0-1,1 1,-1-1,1 0,-1 0,1 1,0-1,0 0,-1 0,1 0,0 0,0 1,0-1,0-1,0 1,1 0,-1 0,0 0,0-1,1 1,-1 0,0-1,0 1,1-1,-1 0,1 1,-1-1,0 0,1 0,-1 0,1 0,-1 0,1 0,-1 0,0 0,1-1,-1 1,0-1,1 1,-1-1,0 1,1-1,-1 0,0 1,0-1,0 0,0 0,1-1,60-162,30-139,-49 121,-28 99,-17 81,0 7</inkml:trace>
  <inkml:trace contextRef="#ctx0" brushRef="#br0" timeOffset="2596.549">1171 710,'-3'-5,"0"-1,-1 1,0-1,1 1,-2 0,1 0,0 1,-1 0,0-1,0 1,0 1,-1-1,1 1,-1 0,0 0,0 1,0-1,0 1,0 1,-1-1,1 1,0 0,-1 1,1-1,-1 1,1 1,0-1,-1 1,1 0,0 0,-1 1,1 0,0 0,0 1,0-1,1 1,-1 0,1 1,-2 1,2-2,1 0,-1 1,1 0,0-1,1 1,-1 1,1-1,0 1,0-1,0 1,0 0,1 0,0 0,0 0,0 0,1 1,0-1,0 1,0-1,1 1,0-1,0 1,0-1,0 1,1-1,0 0,0 1,1-1,-1 0,1 1,0-1,1 0,-1 0,1-1,0 1,2 2,59 48,-59-53,-1 0,1 0,-1 0,0 1,0-1,0 1,-1 0,1 0,-1 0,1 1,-1-1,0 1,0 0,-1 0,1 0,-1 0,0 0,0 1,0-1,0 0,-1 1,0 0,0-1,0 1,-1 0,1-1,-1 1,0 0,-1 0,0 4,-2-3,0 1,0 0,-1-1,0 0,0 0,-1 0,0 0,0-1,0 0,-1 0,0 0,1-1,-2 0,1 0,0 0,-1-1,0 0,0 0,0 0,0-1,-5 1,12-3,-7 2,1-1,0 0,-1 0,1-1,0 1,-1-1,1-1,-1 1,1-1,0 0,-1 0,1-1,0 0,0 0,0-1,3 2,0 1,1-1,-1 0,1-1,-1 1,1 0,0-1,0 1,-1-1,1 0,0 0,0 0,1 0,-1 0,0 0,1 0,-1 0,1-1,0 1,0-1,0 1,0-1,0 1,0-1,1 0,-1 1,1-1,0 0,0 1,0-1,0 0,0 0,0 1,1-1,0-2,7-11,3 3</inkml:trace>
  <inkml:trace contextRef="#ctx0" brushRef="#br0" timeOffset="3013.015">1481 824,'-14'33,"-6"21,2 6,-2-7,4-8,3-16,5-14</inkml:trace>
  <inkml:trace contextRef="#ctx0" brushRef="#br0" timeOffset="3248.798">1481 400,'0'0</inkml:trace>
  <inkml:trace contextRef="#ctx0" brushRef="#br0" timeOffset="3813.929">1594 1077,'171'-283,"-152"261,-8 41,-13 49,1-56,0 0,1 1,0-1,1 1,0-1,1 0,0 0,4 12,-5-22,0 0,-1-1,1 1,0 0,0 0,0 0,0-1,0 1,0 0,1-1,-1 1,1-1,-1 0,1 1,-1-1,1 0,0 0,-1 0,1 0,0 0,0-1,0 1,0 0,0-1,0 1,0-1,0 0,0 0,0 0,0 0,0 0,0 0,0 0,0-1,0 1,0-1,0 1,-1-1,1 0,0 0,0 1,0-2,-1 1,1 0,0 0,-1 0,1-2,68-73,-54 47,-2-1,0 0,-3-1,0-1,-2 1,-1-2,-2 1,1-20,-12 22,-1 25</inkml:trace>
  <inkml:trace contextRef="#ctx0" brushRef="#br0" timeOffset="4646.366">2186 1331,'-2'-1,"0"-1,0 1,1-1,-1 1,0-1,1 0,-1 0,1 0,-1 0,1 0,0 0,0 0,0 0,0 0,1-1,-1 1,0 0,1 0,-1-1,1 1,0-1,0 1,0 0,1-3,-2 2,23-168,-14 133,1 0,2 0,1 1,2 0,2 1,1 1,2 0,1 1,3-1,-14 20,1 0,1 0,0 1,0 0,1 1,1 0,1 1,-1 0,2 1,-1 1,2 0,-1 1,1 1,1 0,-1 2,1-1,2 2,-17 4,-1 1,0-1,1 1,-1 0,0-1,1 1,-1 0,1 0,-1 0,1 0,-1 0,0 1,1-1,-1 0,0 1,1-1,-1 1,0-1,1 1,-1 0,0-1,0 1,0 0,0 0,0 0,0 0,0 0,0 0,0 0,0 0,0 0,0 1,-1-1,1 0,-1 0,1 1,-1-1,1 0,-1 1,0-1,0 1,1-1,-1 0,0 1,0-1,0 1,-1-1,-25 64,8-40,15-22,-1 0,1 0,0 1,0-1,0 1,1-1,-1 1,1 0,0 0,0 0,0 0,0 0,1 1,0-1,0 0,0 1,0-1,1 1,-1-1,1 1,0-1,1 1,-1-1,1 1,0-1,0 0,0 1,1-1,-1 0,2 2,2-1,0 1,0-1,-1 1,1 1,-1-1,-1 1,1-1,-1 1,0 0,-1 0,0 1,0-1,0 0,-1 1,0-1,0 1,-1-1,0 1,-1-1,1 1,-1-1,-1 1,1-1,-3 5,1-6,1-1,-1 0,0 0,-1 0,1 0,-1-1,0 0,0 1,-1-1,1-1,-1 1,0-1,0 1,0-1,0-1,0 1,-1-1,1 0,-1 0,1-1,-1 1,0-1,0 0,0-1,0 0,1 0,-1 0,0 0,0-1,-3-1,-1 3,-1-2,1 1,-1-1,1-1,0 0,0 0,-1-1,2 0,-1-1,0 0,1 0,-1-1,1-1,1 1,-1-2,1 1,-2-3,-122-135,108 108,16 19</inkml:trace>
  <inkml:trace contextRef="#ctx0" brushRef="#br0" timeOffset="5630.364">2836 767,'340'0,"-250"-12,-77 13</inkml:trace>
  <inkml:trace contextRef="#ctx0" brushRef="#br0" timeOffset="5978.775">2836 992,'14'0,"10"0,5 0,3 0,1 0,-1 0,0 0,-2 0,-1 0,-5-5,-2-1,0 0,2 1,-5 7,1 2,-4 1</inkml:trace>
  <inkml:trace contextRef="#ctx0" brushRef="#br0" timeOffset="9502.119">3428 1162,'0'-12,"0"0,1-1,0 1,1 1,1-1,-1 0,2 0,0 1,0 0,1 0,1 0,-1 0,6-5,173-229,-183 244,-1 0,0 0,1 0,-1 0,0 0,1 0,-1 0,1 0,-1 0,1 0,0 0,-1 0,1 0,0 1,0-1,0 0,-1 1,1-1,0 0,0 1,0-1,0 1,0-1,0 1,0 0,0 0,0-1,0 1,0 0,0 0,1 0,-1 0,0 0,0 0,0 0,0 0,0 1,0-1,0 0,0 1,0-1,0 0,0 1,0-1,0 1,0 0,0-1,-1 1,1 0,0 0,0-1,-1 1,1 0,0 0,-1 0,1 0,10 44,-2 1,-3 0,-1 0,-2 0,-2 1,-3 13,1-60,1 0,0 0,-1 1,1-1,0 0,-1 1,1-1,0 0,0 1,-1-1,1 1,0-1,0 0,0 1,-1-1,1 1,0-1,0 1,0-1,0 0,0 1,0-1,0 1,0-1,0 1,0-1,0 1,0-1,0 1,1-1,-1 0,0 1,0-1,0 1,1-1,-1 0,0 1,0-1,1 0,-1 1,0-1,1 0,-1 1,0-1,1 0,-1 0,1 1,-1-1,0 0,1 0,-1 0,1 1,-1-1,1 0,-1 0,1 0,-1 0,0 0,1 0,-1 0,1 0,-1 0,1 0,-1 0,1-1,-1 1,0 0,1 0,-1 0,1-1,20-29,-16 22,106-171,-12 28,-99 149,1 1,-1 0,1-1,0 1,-1 0,1 0,0-1,0 1,0 0,0 0,0 0,0 0,0 0,0 0,0 0,0 1,1-1,-1 0,0 1,1-1,-1 1,0-1,1 1,-1-1,0 1,1 0,-1 0,1 0,-1 0,1 0,-1 0,1 0,-1 0,0 1,1-1,-1 1,0-1,1 1,-1-1,0 1,1 0,-1-1,0 1,0 0,0 0,0 0,0 0,1 1,1 10,0 0,0 1,-2-1,1 1,-2 0,1 0,-2-1,0 1,-1 1,1 21,0-8,-1-15,0 0,2 0,-1 0,1 0,1 0,0 0,1 0,0 0,1-1,1 1,-1-1,2 1,-1-1,2-1,-1 1,7 7,-6-13</inkml:trace>
  <inkml:trace contextRef="#ctx0" brushRef="#br0" timeOffset="10300.957">4331 400,'18'56,"53"199,-41-120,-30-134,0 0,0-1,0 1,0 0,1 0,-1-1,0 1,0 0,1-1,-1 1,1 0,-1-1,0 1,1 0,-1-1,1 1,0-1,-1 1,1-1,-1 1,1-1,0 1,-1-1,1 0,0 1,-1-1,1 0,0 0,0 1,-1-1,1 0,0 0,0 0,-1 0,1 0,0 0,0 0,0 0,-1-1,1 1,0 0,-1 0,1 0,0-1,0 1,-1 0,1-1,0 1,-1-1,1 1,-1-1,1 1,-1-1,1 1,-1-1,1 0,-1 1,1-1,-1 0,27-40,61-221,-49 162,-27 87</inkml:trace>
  <inkml:trace contextRef="#ctx0" brushRef="#br0" timeOffset="11053.317">4782 61,'71'-37,"-55"32,0 0,0 1,0 1,1 0,-1 1,1 1,0 0,-1 1,1 1,3 1,-18-2,0 1,0-1,0 0,0 0,-1 1,1-1,0 1,0 0,0-1,0 1,0 0,-1 0,1 0,0 0,-1 1,1-1,-1 0,1 1,-1-1,0 1,0-1,1 1,-1 0,0-1,-1 1,1 0,0 0,0 0,-1 0,1 0,-1 0,1 0,-1 0,0 0,0 0,0 0,0 0,0 0,-1-1,1 1,0 0,-1 0,1 0,-1 0,0 0,0 0,0 0,0-1,0 1,0 0,0-1,0 1,-1-1,1 1,-1-1,-1 1,-79 101,80-101,1-1,0 1,0 0,0-1,0 1,0 0,0 0,0 0,0 0,1 0,-1 0,1 0,-1 0,1 0,0 0,0 0,0 0,0 0,0 0,0 0,1 0,-1 0,1 0,-1 0,1 0,0 0,0-1,0 1,0 0,0 0,0-1,0 1,1 0,-1-1,0 1,1-1,0 0,-1 1,74 26,100-55,-153 25</inkml:trace>
  <inkml:trace contextRef="#ctx0" brushRef="#br0" timeOffset="11484.369">4275 908,'50'10,"0"-1,0-3,1-2,0-3,38-3,146-49,-57 6,-161 43,-5 3</inkml:trace>
  <inkml:trace contextRef="#ctx0" brushRef="#br0" timeOffset="11837.851">4614 1105,'0'34,"0"20,0 6,0-2,0-7,0-6,-5-7,-2-5,1-3,1-2,-3-5,0-3,0 1,-2-4,0-4</inkml:trace>
  <inkml:trace contextRef="#ctx0" brushRef="#br0" timeOffset="12700.937">4501 1218,'10'-12,"1"1,1 0,-1 1,2 0,0 1,0 0,0 1,1 0,0 1,1 1,9-3,15-4,1 1,0 2,1 2,16 0,-46 6,2-1,0 1,0 0,0 1,0 0,0 1,1 0,-1 1,0 1,0 0,0 1,8 2,-20-4,1-1,-1 1,0 0,1-1,-1 1,0 0,0 0,1 0,-1-1,0 2,0-1,0 0,0 0,0 0,0 0,0 0,-1 1,1-1,0 0,-1 1,1-1,-1 1,1-1,-1 1,0-1,0 1,1-1,-1 1,0-1,0 1,0-1,-1 1,1-1,0 1,-1-1,1 0,-1 1,1-1,-1 1,1-1,-1 0,0 0,0 1,0-1,0 0,0 0,0 0,0 0,-1 1,-58 51,60-53,-21 15,0 0,0-2,-1-1,-1-1,0-1,0 0,-20 3,40-13,-1 1,1-1,-1 0,1 1,0 0,-1 0,1 0,0 0,0 0,0 1,0-1,0 1,0 0,0 0,0 0,1 0,-1 0,1 1,-1-1,1 1,0-1,0 1,0 0,1 0,-1 0,1 0,-1 0,1 1,0-1,0 0,1 0,-1 1,0-1,1 1,0-1,0 0,0 1,0-1,1 1,0-1,-1 0,1 2,4 2,0 1,1-1,-1 0,1-1,1 1,-1-1,1 0,0-1,0 0,1 0,-1 0,1-1,0 0,1-1,-1 0,0 0,1 0,0-1,2 0,78 34,-57-9,-29-23,0 0,1-1,-1 0,1 0,0 0,0 0,0 0,0-1,0 1,1-1,-1 0,1-1,0 1,-1-1,2 0,7-2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5:25.4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728 1,'0'0,"-1"0,0 0,1 0,-1 0,1 0,-1 0,1 0,-1 0,1 0,-1 0,1 0,-1 0,1 0,-1 0,1 1,-1-1,1 0,-1 0,1 1,-1-1,1 0,-1 1,1-1,0 0,-1 1,1-1,0 1,-1-1,1 1,0-1,0 0,-1 1,1-1,0 1,0-1,0 1,0 0,0-1,-1 1,1-1,0 1,0-1,0 1,0-1,1 1,-1-1,0 1,0-1,0 1,0-1,0 1,1-1,-1 1,0-1,1 1,-1-1,0 1,1-1,-1 0,0 1,1-1,-1 0,0 1,1-1,-1 0,1 1,-1-1,1 0,-41 15,-1-2,0-1,0-2,-1-3,-2 0,-94 19,-63 27,200-54,0 1,1 0,-1-1,0 1,0 0,0 0,0 0,0 0,1-1,-1 1,0 0,0 1,0-1,0 0,0 0,1 0,-1 0,0 1,0-1,0 0,1 1,-1-1,0 1,0-1,1 1,-1-1,0 1,1-1,-1 1,0 0,1-1,-1 1,1 0,0-1,-1 1,1 0,-1 0,1-1,0 1,0 0,-1 0,1 0,0 0,0 0,0-1,0 1,0 0,0 0,0 0,0 0,0 0,1-1,-1 1,0 0,0 0,1 0,-1-1,0 1,1 0,-1 0,1-1,-1 1,1 0,0-1,0 1,11 5,1-1,1 0,-1-1,1 0,-1-1,1-1,0 0,0-1,10-1,54 9,-12 0,-52-8,1 0,-1 1,1 1,-1 0,0 1,0 1,0 0,-1 1,9 5,-20-10,-1 0,1 0,-1 0,1 0,-1 0,1 0,-1 0,0 1,0-1,1 0,-1 1,0-1,0 1,0-1,-1 1,1 0,0 0,-1-1,1 1,-1 0,1 0,-1-1,0 1,0 0,0 0,0 0,0 0,0-1,0 1,-1 0,1 0,-1-1,1 1,-1 0,0 0,1-1,-1 1,0-1,0 1,0-1,0 1,-1-1,1 1,0-1,-1 0,0 1,-72 49,-190 67,186-91,67-25,0 1,0 0,1 0,-1 1,1 1,-1 0,1 0,1 1,-1 1,1-1,-2 3,10-8,0-1,0 1,0 0,0-1,0 1,1 0,-1 0,0 0,0-1,0 1,1 0,-1 0,0 0,1 0,-1 0,1 1,0-1,-1 0,1 0,0 0,-1 0,1 0,0 1,0-1,0 0,0 0,0 0,0 1,1-1,-1 0,0 0,1 0,-1 0,0 0,1 0,-1 0,1 0,0 0,-1 0,1 0,0 0,0 0,0 0,-1 0,1 0,0-1,0 1,1 0,59 17,-41-13,28 4,-1-2,1-3,0-1,1-2,16-4,11 2,-64 1,0-2,0 1,0-1,0-1,-1 0,1-1,-1 0,1-1,-1 0,3-3,2 0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5:25.8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86,'-5'38,"-6"18,-1 3,1-2,2-7,4-7,-3-6,0-4,1-4,-2-1,-1-1,2-9,3-14,6-6,4-4</inkml:trace>
  <inkml:trace contextRef="#ctx0" brushRef="#br0" timeOffset="260.945">0 86,'44'-5,"27"-7,8 0,-1-4,-8 1,-12 3,-10 4,-10 3,-15 7,-16 8,-15 3,-5-2</inkml:trace>
  <inkml:trace contextRef="#ctx0" brushRef="#br0" timeOffset="507.934">57 367,'38'0,"18"0,4-5,-4-1,-6 0,-12 1</inkml:trace>
  <inkml:trace contextRef="#ctx0" brushRef="#br0" timeOffset="1097.831">367 396,'8'41,"-6"-24,0 0,2 0,0 0,1-1,1 1,0-1,6 7,-12-21,1-1,0 1,0-1,0 1,0-1,0 1,0-1,0 0,1 0,-1 0,0 0,1 0,-1 0,1 0,-1 0,1 0,-1-1,1 1,0-1,-1 1,1-1,0 1,0-1,-1 0,1 0,0 0,-1 0,1 0,0 0,0-1,-1 1,1-1,0 1,-1-1,1 1,-1-1,1 0,0 0,55-47,-41 33,-15 13,0 0,1 0,-1 0,0 0,1 0,-1 1,1-1,0 1,0-1,-1 1,1 0,0 0,0 0,0 0,0 0,0 0,1 0,-1 1,0-1,0 1,0-1,1 1,-1 0,0 0,1 0,-1 0,0 0,0 1,0-1,1 1,-1-1,0 1,0 0,0 0,0 0,0 0,0 0,0 0,0 1,0-1,-1 1,1-1,-1 1,1 0,-1-1,1 1,-1 0,0 0,1 1,3 14,-1 0,-1-1,0 2,-1-1,-1 0,-1 0,0 0,-1 1,-2 6,0 29,4-38,0 1,-1-1,-1 1,0-1,-1 0,0 0,-2 0,0 0,0 0,-1-1,-1 1,-1-1,0-1,-1 1,0-1,-1-1,-3 4,-61 28,71-43,0 0,0-1,0 1,0-1,-1 1,1-1,0 0,-1 0,1 0,0 0,0 0,-1-1,1 1,0-1,0 1,-1-1,1 0,0 0,0 0,0 0,0 0,0 0,0-1,1 1,-1-1,0 1,1-1,-1 0,1 1,-1-1,1 0,0 0,0 0,0 0,0-1,-2-14,1 1,0 0,2-1,0 1,0-1,2 1,0 0,1-1,0 1,2 0,0 1,0-1,2 1,0 0,0 0,9-10,-2-3,0 4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5:27.2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0 346,'43'0,"19"0,4 0,-4-5,-9-1,-8 0,-6 1,-6 1,-8 2</inkml:trace>
  <inkml:trace contextRef="#ctx0" brushRef="#br0" timeOffset="258.852">28 571,'38'5,"28"-3,11-3,-2 0,-13-5,-14-2,-9 1,-7 2,-9 1</inkml:trace>
  <inkml:trace contextRef="#ctx0" brushRef="#br0" timeOffset="4725.009">1044 64,'-11'6,"0"0,1 1,0 1,0 0,0 0,1 1,0 0,1 0,0 1,0 0,1 1,1 0,0 0,0 0,1 1,-2 7,-3 0,2 0,0 0,1 1,1-1,1 2,1-1,1 0,0 1,2 0,0 0,2-1,0 1,1 0,3 12,-2-28,-1 1,1-1,0 0,0 0,0 0,1 0,0 0,0-1,0 1,1-1,-1 0,1-1,0 1,0-1,0 0,0 0,1 0,-1-1,1 0,0 0,0 0,-1-1,1 0,0 0,0-1,2 1,10 0,-1 0,1-2,-1 0,1-1,-1 0,1-1,-1-1,10-5,15-7,0-2,-2-3,0 0,-1-3,-1-1,-1-2,-2-2,-1-1,24-27,-52 52,0 0,0 0,-1-1,1 0,-1 0,-1 0,1 0,-1-1,0 0,0 0,-1 0,0-1,0 1,-1-1,0 1,0-1,-1 0,0 0,-1 1,1-1,-1 0,-1 0,1 0,-2 0,1 0,-1 1,0-1,0 1,-1-1,0 1,0 0,-4-5,1 3,-1 1,-1 0,1 0,-1 0,-1 1,1 1,-1-1,0 1,-1 1,1 0,-1 0,0 1,-1 0,1 0,0 1,-1 1,0 0,-9-1,-2 1,-1 1,0 1,1 1,-1 1,1 1,0 1,0 1,-15 5,0 3</inkml:trace>
  <inkml:trace contextRef="#ctx0" brushRef="#br0" timeOffset="5167.119">705 317,'78'17,"1"-3,1-4,48 0,279-31,-103-10,-281 31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4:18.1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13,'0'-12,"0"35,0-8,0 384,-28-240,37-149,-3-15</inkml:trace>
  <inkml:trace contextRef="#ctx0" brushRef="#br0" timeOffset="650.668">253 41,'-96'118,"-29"28,124-145,-1 0,1-1,-1 1,1 0,0 0,-1 0,1 0,0 1,0-1,0 0,0 1,0-1,0 0,0 1,0-1,1 1,-1-1,0 1,1-1,-1 1,1 0,0-1,0 1,-1 0,1-1,0 1,1 0,-1-1,0 1,0 0,1-1,-1 1,1-1,-1 1,1 0,-1-1,1 1,0-1,0 0,0 1,0-1,0 0,0 1,0-1,1 0,-1 0,0 0,1 0,-1 0,2 0,50 11,30 13,-81-23,1-1,-1 1,0 0,0 0,0 0,0 0,0 0,0 0,-1 0,1 1,-1-1,0 0,1 1,-1 0,0-1,0 1,-1 0,1-1,-1 1,1 0,-1 0,0-1,0 1,0 0,0 0,-1-1,1 1,-1 0,0 1,-10 69,14-69</inkml:trace>
  <inkml:trace contextRef="#ctx0" brushRef="#br0" timeOffset="1435.421">620 352,'-14'-1,"0"1,0 1,0 0,0 0,0 2,1-1,-1 2,1 0,-1 0,1 2,1-1,-1 2,1 0,0 0,1 1,0 0,0 1,0 0,1 1,0 1,8-9,0 1,0-1,0 1,0-1,1 1,-1-1,1 1,0 0,0 0,0 0,0 0,0 0,0 0,1 0,0 0,-1 0,1 0,0 0,1 0,-1 0,1 1,-1-1,1 0,0 0,0-1,0 1,0 0,1 0,-1 0,1-1,-1 1,1-1,0 1,0-1,0 0,1 0,-1 0,0 0,1 0,-1 0,1-1,0 1,0-1,-1 1,1-1,0 0,0-1,1 1,8-1,1-1,0-1,0 0,-1 0,0-1,1-1,-1 0,0-1,-1 0,1-1,-1-1,0 1,-1-1,1-1,-2 0,1-1,-1 0,0 0,-1-1,0 0,4-7,13-9,26-31,-50 57,1 0,-1 0,0 0,0 1,0-1,0 0,0 0,0 1,0-1,0 0,0 1,0-1,0 1,0-1,0 1,0 0,0-1,0 1,0 0,0 0,-1 0,1 0,0-1,-1 1,1 0,-1 0,1 0,-1 0,1 0,-1 0,0 1,1-1,-1 0,0 0,0 0,0 0,0 0,0 0,0 1,0-1,0 0,0 0,-1 0,1 0,0 0,-1 0,1 0,-1 0,1 0,0 1,-1 91,9 77,0-128,-2-1,-2 1,-1 1,-3-1,-4 31,5-68,-1 1,0-1,0 0,-1 1,1-1,-1 0,0 0,-1 1,1-1,-1 0,0 0,-1-1,1 1,-1 0,0-1,0 1,0-1,0 0,-1 0,0 0,0-1,0 1,0-1,0 0,-1 0,1-1,-1 1,0-1,0 0,0 0,0 0,0-1,0 0,-2 0,3-2,1 0,-1 0,1-1,-1 1,1-1,0 0,0 0,0 0,0 0,0-1,1 1,-1-1,1 0,-1 1,1-1,0 0,0-1,0 1,0 0,1-1,0 1,-1 0,1-1,0 0,1 1,-1-1,1 1,-1-4,9-105,-1 95,0 1,1 0,1 1,0 0,1 0,1 1,0 0,1 1,0 0,1 1,1 0,0 1,12-7,28-4,-30 16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5:44.6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1 201,'509'0,"-485"0</inkml:trace>
  <inkml:trace contextRef="#ctx0" brushRef="#br0" timeOffset="554.753">85 371,'227'-1,"-150"-13,-65 10,-1 1,0 1,1-1,0 2,-1 0,1 0,0 1,-1 0,1 1,0 1,-1 0,1 0,4 2,-4 3</inkml:trace>
  <inkml:trace contextRef="#ctx0" brushRef="#br0" timeOffset="1340.752">397 4,'1'-1,"1"1,-1-1,1 1,-1-1,1 1,0 0,-1 0,1 0,0 0,-1 0,1 0,-1 0,1 0,0 1,-1-1,1 1,-1-1,1 1,-1-1,1 1,-1 0,1 0,-1 0,0 0,1 0,-1 0,1 1,-1-1,26 13,-7-4,-1 0,0 1,-1 0,0 2,-1 0,0 1,-1 1,-1 0,0 1,3 7,-11-14,-5-6,1-1,0 1,-1 0,0 0,0 0,0 0,0 0,0 1,0-1,-1 0,0 1,0-1,0 1,0 0,0-1,-1 1,1 0,-1 0,0-1,0 1,-1 0,1-1,-1 1,0 0,1-1,-2 1,1-1,0 1,-2 2,-113 100,88-79,2 0,1 2,1 1,1 1,-11 23,21-32,1-5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5:51.7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382 111,'-3'2,"1"0,-1 1,0-1,1 0,-1 1,1 0,0 0,0-1,0 1,0 0,1 0,-1 1,1-1,0 0,-1 1,1-1,0 2,0-1,-141 342,99-250,26-55,-1-1,-2-1,-2-1,-8 10,-23 45,74-113,-13 6</inkml:trace>
  <inkml:trace contextRef="#ctx0" brushRef="#br0" timeOffset="666.7">326 84,'11'156,"-3"-113,-1 0,-3 0,-1 1,-2 0,-5 30,3 14,0-56,0-15,0 0,1 0,1 0,0 0,2 0,0-1,0 1,2-1,0 0,3 7,-7-23,-1 1,0 0,1 0,-1-1,1 1,-1 0,1-1,-1 1,1-1,-1 1,1 0,0-1,-1 1,1-1,0 0,-1 1,1-1,0 0,0 1,-1-1,1 0,0 0,0 1,-1-1,1 0,0 0,0 0,0 0,-1 0,1 0,0-1,0 1,0 0,-1 0,1 0,0-1,0 1,-1 0,1-1,0 1,-1-1,1 1,0-1,-1 1,1-1,-1 1,1-1,0 0,-1 1,0-1,1 0,-1 1,1-2,27-42,-25 38,20-47,-2 0,-3-2,-1 0,-4-1,-1-1,-1-22,35-148,6 72,-62 184,4-11</inkml:trace>
  <inkml:trace contextRef="#ctx0" brushRef="#br0" timeOffset="2281.85">1003 450,'-12'0,"-11"-1,0 1,1 1,-1 1,1 1,-1 1,1 0,0 2,-6 3,20-3,0 1,0 0,1 1,0 0,0 0,0 0,1 1,1 0,0 0,0 0,0 1,1-1,1 1,0 0,0 1,1-1,0 0,1 1,0-1,0 1,1-1,1 1,0-1,0 1,1-1,0 0,1 0,0 0,1 0,0 0,4 6,-5-12,0 1,0-1,0 1,0-1,1 0,0 0,0-1,0 1,1-1,-1 0,1 0,-1 0,1-1,0 1,0-1,0 0,1-1,-1 1,0-1,1 0,-1-1,0 1,1-1,-1 0,1 0,-1-1,1 1,-1-1,0 0,0-1,1 0,-1 1,3-3,11-3</inkml:trace>
  <inkml:trace contextRef="#ctx0" brushRef="#br0" timeOffset="2638.502">1173 478,'-8'11,"-4"3,1 1,0 0,1 1,1 0,0 0,1 1,1 0,1 0,0 1,1-1,1 1,0 9,3-24,1 0,0 0,0 1,1-1,-1 0,0 0,1 0,0 0,0 1,0-1,0 0,0-1,1 1,-1 0,1 0,0-1,0 1,0-1,0 1,0-1,1 0,-1 0,1 0,-1 0,1 0,0 0,-1-1,1 1,0-1,0 0,0 0,0 0,1 0,-1-1,0 1,0-1,2 0,6 0,-1 0,0-1,0 0,0-1,0 0,0 0,0-1,0-1,-1 1,1-2,1-1,1 1,0-2,-1 0,1 0,-2-1,1-1,-1 0,0 0,-1-1,0 0,-1 0,0-1,-1 0,0-1,0 0,-1 0,-1 0,0-1,-1 1,1-5,-5 12,-1-1,0 1,0 0,-1-1,1 1,-1 0,0 0,0 0,-1 1,0-1,0 0,0 1,0 0,0 0,-1 0,0 0,0 0,0 1,0-1,-1 1,1 0,-1 1,0-1,0 1,0 0,0 0,0 0,0 1,0 0,-1 0,1 0,0 1,-1-1,1 1,-1 1,1-1,0 1,-1 0,1 0,0 0,0 1,0 0,0 0,0 0,0 1,0-1,-1 2,-22 13,3 0</inkml:trace>
  <inkml:trace contextRef="#ctx0" brushRef="#br0" timeOffset="3146.975">1709 450,'-2'1,"-1"0,1 0,0 0,-1 0,1 0,0 0,0 0,0 1,0-1,0 1,0 0,0-1,0 1,0 0,1 0,-1 0,1 0,0 1,0-1,-1 0,1 0,1 1,-1-1,0 1,0-1,1 1,0-1,-1 1,1-1,0 1,0-1,0 1,1-1,-1 1,1-1,-1 1,1-1,0 1,0-1,0 0,0 1,0-1,1 0,-1 0,1 0,-1 0,1 0,0 0,44 24,28 21,-72-45,-1 0,1 0,0 1,-1-1,1 0,-1 0,0 1,0-1,0 1,0-1,0 1,-1 0,1-1,-1 1,1 0,-1-1,0 1,0 0,0-1,-1 1,1 0,-1-1,1 1,-1-1,0 1,0-1,0 1,0-1,-2 3,-3 3,0 0,-1 0,0 0,-1-1,1 0,-1-1,-1 1,1-2,-1 1,0-1,-1-1,1 1,-1-1,1-1,-1 0,0-1,-1 1,1-2,-2 0,2 2,7-2,0 1,0-1,0 0,0 0,0 0,-1 0,1-1,0 1,0-1,-1 0,1 0,0 0,0-1,-1 1,1-1,0 1,0-1,0 0,0 0,0-1,0 1,0-1,0 1,0-1,0 0,1 0,-1 0,1 0,0-1,0 1,-1-1,1 1,1-1,-1 0,0 0,1 0,-1 0,1 0,0 0,0 0,0 0,1 0,-1-1,1 0,3-13</inkml:trace>
  <inkml:trace contextRef="#ctx0" brushRef="#br0" timeOffset="3953.208">2076 1044,'-2'-2,"0"1,0-1,1 1,-1-1,0 1,1-1,-1 0,1 0,-1 0,1 0,0 0,0 0,0 0,0 0,0-1,0 1,1 0,-1 0,1-1,-1 1,1-1,0 1,0 0,0-1,1 0,-2 0,-2-21,2-1,0 1,2-1,0 1,2-1,0 1,2 0,1 0,1 0,0 1,2 0,11-21,5-6,1 0,3 2,2 1,2 2,23-25,-39 54,0 1,1 1,1 0,0 1,0 1,1 1,1 1,0 1,0 0,1 2,0 0,15-1,-35 7,0-1,0 1,0 1,0-1,1 0,-1 0,0 1,0-1,1 1,-1 0,0 0,0 0,1 0,-1 0,0 0,1 0,-1 1,0-1,0 1,0 0,1 0,-1-1,0 2,0-1,0 0,0 0,0 0,-1 1,1-1,0 1,-1 0,1-1,-1 1,1 0,-1 0,0 0,0 0,0 0,0 0,0 0,0 0,-1 1,1-1,-1 0,1 0,-1 1,0-1,0 0,0 1,0 1,-5 11,0-1,-1 1,-1-1,0 0,-1 0,-1-1,0 0,0-1,-1 1,-1-2,0 0,-8 6,-23 27,41-43,-1 0,0 1,1-1,-1 1,1 0,0-1,-1 1,1 0,0 0,0 0,0 0,0 0,0 0,1 0,-1 0,1 0,-1 0,1 1,0-1,-1 0,1 0,1 0,-1 0,0 1,0-1,1 0,-1 0,1 0,0 0,-1 0,1 0,0 0,0 0,1 0,-1 0,0 0,1-1,-1 1,1-1,-1 1,1-1,0 1,1 0,28 12,-26-13,-1-1,1 1,-1 0,0 0,1 1,-1-1,0 1,0 0,0 0,0 1,0-1,0 1,-1 0,1 0,-1 0,0 0,0 0,0 1,0-1,0 1,-1 0,0 0,0 0,0 0,0 0,-1 1,1-1,-1 1,0-1,0 0,-1 1,0 0,1-1,-1 1,-1-1,1 1,-1 1,-5 3,0-1,0-1,-1 1,0-1,0-1,-1 1,0-1,0 0,0-1,-1 0,0 0,0-1,0 0,0-1,-1 0,0 0,1-1,-1 0,0-1,0 0,0 0,0-1,0-1,0 0,0 0,0-1,-1 0,-14-6,0-1,1-1,0-1,1-1,0-1,0-1,2-1,0 0,1-2,-4-5,22 20,-13-10,1-2,1 0,0 0,1-1,0-1,1 0,1 0,1-1,-3-8,1 0</inkml:trace>
  <inkml:trace contextRef="#ctx0" brushRef="#br0" timeOffset="4638.498">1879 394,'-5'0,"-6"0,-7 5,-4 1,-4 0,3 4,1 0,3 3,6-1</inkml:trace>
  <inkml:trace contextRef="#ctx0" brushRef="#br0" timeOffset="6336.236">2838 620,'19'0,"16"0,7 0,1 0,-2 0,-3 0,-3 0,-3 0,-2 0,-2 0,0 0,0 0,-6 0</inkml:trace>
  <inkml:trace contextRef="#ctx0" brushRef="#br0" timeOffset="10252.618">3487 394,'1'31,"0"2,-1-1,-2 1,-1 0,-1-1,-2 0,-8 26,-39 99,168-384,-107 207,0 0,1 0,1 1,1 0,1 1,1 0,0 1,1 0,1 1,0 1,10-8,-24 23,-1-1,1 1,0-1,0 1,0-1,0 1,0 0,0-1,0 1,-1 0,1 0,0 0,0 0,0-1,0 1,0 0,0 1,0-1,0 0,0 0,0 0,0 1,0-1,0 0,0 1,0-1,-1 1,1-1,0 1,0-1,0 1,-1-1,1 1,0 0,-1 0,1-1,-1 1,1 0,-1 0,1 0,-1 0,1-1,-1 1,0 0,1 0,-1 0,0 0,0 0,0 0,0 0,0 0,0 1,5 58,-5-54,-3 171,3-176,0 0,-1 0,1 0,0 1,0-1,0 0,0 0,0 0,0 1,0-1,0 0,0 0,1 0,-1 1,0-1,1 0,-1 0,1 0,-1 0,1 0,-1 0,1 0,0 0,0 0,0 0,-1 0,1 0,0-1,0 1,0 0,0-1,0 1,0-1,0 1,1-1,-1 1,0-1,0 0,0 1,0-1,1 0,-1 0,0 0,0 0,0 0,1 0,-1 0,0 0,0-1,0 1,1 0,-1-1,0 1,0-1,0 1,0-1,0 0,0 1,0-1,0 0,0 0,0 0,0 0,14-12,-1 0,-1 0,0-2,-1 1,-1-2,0 1,5-11,34-46,-28 44,-16 18,0 1,1 0,0 1,0 0,1 0,1 0,-1 1,1 0,0 1,1 0,-9 5,-1 1,1 0,0-1,-1 1,1 0,0 0,0-1,0 1,-1 0,1 0,0 0,0 0,0 0,-1 0,1 0,0 1,0-1,-1 0,1 0,0 1,0-1,-1 0,1 1,0-1,-1 0,1 1,0-1,-1 1,1-1,-1 1,1 0,-1-1,1 1,-1 0,1-1,-1 1,1 0,-1-1,0 1,0 0,1 0,-1-1,0 1,0 0,0 0,0 0,0-1,0 1,0 0,0 0,0 0,0-1,0 2,-6 43,-11 10,-17 107,33-138</inkml:trace>
  <inkml:trace contextRef="#ctx0" brushRef="#br0" timeOffset="10934.56">4362 394,'-12'3,"-1"0,1 1,0 1,1 0,-1 0,1 1,0 1,0 0,1 0,0 1,0 0,1 1,0 0,1 0,-1 1,2 0,0 1,0 0,1 0,0 0,1 1,0 0,1 0,0 0,-1 9,4-18,1-1,0 1,0-1,0 1,0-1,1 1,-1-1,0 0,1 1,0-1,0 1,0-1,0 0,0 0,0 0,0 1,1-1,-1 0,1-1,-1 1,1 0,0 0,0-1,0 1,0-1,0 1,0-1,0 0,0 0,1 0,-1 0,0 0,1-1,-1 1,1-1,-1 1,1-1,-1 0,1 0,-1 0,0 0,1-1,-1 1,1 0,-1-1,1 0,-1 0,0 0,1 0,11-7,-1 0,0 0,-1-1,0-1,0 0,-1-1,-1 0,0 0,0-1,4-8,58-60,-60 69,-6 4,1 1,-1-1,1 1,1 1,-1-1,1 1,0 1,0-1,1 1,-1 1,1 0,0 0,-1 0,7 0,-12 5,0-1,0 1,-1 0,1 0,0 0,-1 1,0-1,1 1,-1-1,0 1,0 0,-1 0,1 0,0 0,-1 0,0 0,0 0,0 0,0 0,0 1,0-1,-1 0,0 1,0-1,0 0,0 1,0-1,-1 1,1-1,-1 0,0 1,1 2,-3 37,-3-1,-1 1,-1-1,-8 17,3-7,-1 8,9-28,-2-1,-2-1,0 1,-2-1,-2-1,0 0,-7 8,9-19,6-8,0-1,-1 0,0 0,0 0,-1-1,0 0,0 0,-1-1,0 1,-1-2,1 1,-1-2,0 1,-1-1,-5 2,14-6,0 0,0-1,-1 1,1-1,-1 0,1 1,0-1,-1 0,1 0,-1 0,1 0,-1 0,1 0,0 0,-1-1,1 1,-1 0,1-1,0 1,-1-1,1 0,0 1,0-1,0 0,-1 0,1 1,0-1,0 0,0 0,0 0,0-1,0 1,1 0,-1 0,0 0,1-1,-1 1,0 0,1-1,0 1,-1 0,1-1,0 1,0-1,-1 0,11-67,18-4,2 2,4 1,34-51,-58 103</inkml:trace>
  <inkml:trace contextRef="#ctx0" brushRef="#br0" timeOffset="12285.742">2867 281,'4'5,"7"1,6 0,6-1,2-1,3-2,1-1,0 0,1-6,-1-2,0 1,0 1,0 1,-1 1,0 2,-5 5,-1 3,-5-1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6:11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1 282,'33'-5,"17"-1,4 0,-3 1,-4 2,-7 1,-4 1,-3 0,-4 1,-1 0,0 1,-6-1</inkml:trace>
  <inkml:trace contextRef="#ctx0" brushRef="#br0" timeOffset="386.019">57 452,'19'0,"16"0,7 0,1 0,-2 0,-3 0,-3 0,-3 0,-2 0,-6 0</inkml:trace>
  <inkml:trace contextRef="#ctx0" brushRef="#br0" timeOffset="1097.953">282 1,'2'7,"0"0,0 0,0 0,1-1,0 1,0-1,1 1,0-1,0 0,0 0,1-1,-1 1,2-1,-1 0,0 0,1-1,0 0,0 0,0 0,1-1,-1 1,1-2,0 1,5 1,25 15,-24-11,1 0,-1 0,0 1,-1 1,0 0,0 1,-1 0,-1 0,0 1,0 1,-1 0,-1 0,4 9,-11-19,1 0,-1 1,0-1,0 0,-1 1,1-1,-1 1,0-1,0 1,0-1,0 1,0-1,-1 1,0-1,0 1,0-1,0 0,0 1,0-1,-1 0,0 0,0 0,0 0,0 0,0 0,0-1,-1 1,-1 1,-90 58,64-46,-204 130,214-135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6:15.8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52,'29'0,"19"-4,6-3,-1 1,-5 1,-6-3,-5-1,-4 2,-3 2,-7 6,-7 3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6:16.1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13,'19'5,"16"-3,7-3,1 0,-2 0,-3-1,-3 1,-8-4,-4-2,0 6,-5 2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6:14.7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233 71,'-3'23,"0"0,-2 0,-1-1,0 0,-2 0,0 0,-2-1,0 0,-8 10,5-6,-86 156,56-91,43-90</inkml:trace>
  <inkml:trace contextRef="#ctx0" brushRef="#br0" timeOffset="587.073">290 99,'31'118,"-12"-68,16 68,12 76,-47-192,0 0,0-1,0 1,0 0,0-1,1 1,-1 0,1-1,-1 1,1 0,0-1,-1 1,1-1,0 0,0 1,0-1,0 1,0-1,0 0,1 0,-1 0,0 0,1 0,-1 0,0 0,1 0,-1 0,1-1,0 1,-1 0,1-1,-1 0,1 1,0-1,-1 0,1 0,0 0,0 0,-1 0,1 0,0 0,-1-1,1 1,0-1,-1 1,1-1,-1 1,1-1,-1 0,1 0,-1 0,0 0,1 0,-1 0,0 0,0-1,1 0,9-15,-2-1,0 0,-2-1,0 0,0 0,-2 0,0-2,8-25,51-210,-62 245,0 0,0 1,1-1,1 1,-1-1,2 1,-1 1,1-1,1 1,0-1,0 1,6-6,8-3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6:18.0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0 402,'84'-144,"-74"119,2 0,1 2,0-1,2 2,1 0,1 1,0 0,2 1,-18 17,1 0,0 1,0-1,1 0,-1 1,0-1,1 1,0 0,-1 0,1 0,0 0,0 0,0 1,0-1,0 1,0 0,1 0,-1 0,0 0,1 0,-1 1,1 0,-1-1,0 1,1 1,-1-1,1 0,-1 1,0 0,1 0,-1 0,0 0,0 0,1 1,-1-1,0 1,0 0,-1 0,1 0,0 0,-1 0,1 1,-1-1,0 1,2 2,4 13,-1-1,-1 1,0 0,-2 1,0-1,-1 1,0 9,8 30,22-85,-16 6,0 1,1 1,2 0,-1 2,2 0,0 1,1 1,8-3,-23 14,61-21,-66 25,0 0,-1 0,1 0,-1 0,1 1,-1-1,1 0,0 1,-1-1,1 1,-1-1,0 1,1 0,-1-1,1 1,-1 0,0 0,0 0,1 0,-1 0,0 1,0-1,0 0,0 0,0 1,-1-1,1 0,0 1,-1-1,1 1,-1-1,1 1,-1-1,0 1,1 0,-1-1,0 1,0-1,0 1,0 0,-1-1,1 2,-1 9,0 1,-1-1,0 1,-1-1,0 0,-1 0,-1 0,-5 9,-4 15,7-16</inkml:trace>
  <inkml:trace contextRef="#ctx0" brushRef="#br0" timeOffset="720.802">1298 63,'-15'-3,"0"1,0 1,-1 0,1 1,-1 0,1 1,0 1,-1 1,1 0,0 1,1 0,-1 1,1 1,0 1,0 0,-9 6,18-9,1 1,-1 0,1 1,0-1,0 1,0 0,1 0,0 0,0 0,0 1,1-1,0 1,0-1,1 1,-1 4,2-8,0 0,-1 0,1 0,0 0,0 0,0 0,1 0,-1 0,1 0,0-1,0 1,0 0,0 0,0-1,0 1,1 0,-1-1,1 1,0-1,0 0,0 0,0 0,0 0,0 0,0 0,1 0,-1-1,1 1,-1-1,1 1,0-1,0 0,-1 0,1-1,0 1,1 0,5 0,0-1,1 0,-1 0,0-1,0 0,0 0,0-1,0-1,0 1,-1-1,1-1,-1 0,1 0,-1 0,-1-1,1 0,-1-1,0 0,2-1,116-134,-57 50,-66 90,0 1,0 0,0-1,0 1,-1 0,1 0,0 1,0-1,0 0,0 1,-1-1,1 1,0-1,-1 1,1 0,0-1,-1 1,1 0,-1 0,1 1,-1-1,1 0,-1 0,0 1,0-1,1 0,-1 1,0-1,0 1,-1 0,1-1,0 1,0 0,-1 0,1-1,-1 1,0 0,1 0,-1 0,0-1,0 1,0 0,0 0,-1 1,3 3,58 230,-60-224,0 0,-1 0,0 0,-1 1,-1-1,1-1,-2 1,0 0,0-1,-1 0,-1 0,0 0,0-1,-1 1,0-2,-1 1,0-1,-1 0,1-1,-2 1,1-2,-1 0,0 0,-1-1,-2 1,12-5,0-1,-1 0,1 0,-1 1,1-1,-1 0,0-1,0 1,1 0,-1 0,0-1,0 1,0-1,0 1,0-1,1 0,-1 0,0 0,0 0,0 0,0 0,0-1,0 1,0 0,0-1,1 0,-1 1,0-1,0 0,1 0,-1 0,0 0,1 0,-1-1,1 1,0 0,-1-1,1 1,0-1,0 1,0-1,0 1,0-1,0 0,0 0,1 1,-1-1,0 0,1 0,0 0,-1 0,1 0,0 0,0 0,0 0,0 1,1-1,-1 0,0 0,1-1,8-15,0 0,1 0,1 1,1 0,0 1,1 0,1 1,0 1,1 0,1 1,7-5,52-31,-52 34</inkml:trace>
  <inkml:trace contextRef="#ctx0" brushRef="#br0" timeOffset="1707.287">85 543,'409'-1,"-173"-25,41 14,-158-1,-1 6,1 5,4 5,33-1,-83-2,179-11,-173 1,0 4,1 3,16 5,-25-2,-47 0</inkml:trace>
  <inkml:trace contextRef="#ctx0" brushRef="#br0" timeOffset="3234.572">565 713,'0'0,"-9"-1,0 0,1 0,-1 1,1 0,-1 0,0 1,1 1,-1-1,1 1,0 1,-1 0,1 0,0 0,1 1,-1 0,1 0,0 1,0 0,0 1,0-1,-3 5,5-4,0 0,0 0,1 0,0 0,0 1,0-1,1 1,0 0,0 0,1 1,0-1,0 0,1 1,0-1,0 1,1 0,0-1,0 1,0-1,1 1,1-1,-1 1,1-1,0 0,1 1,0-1,0 0,0-1,1 1,0-1,0 1,1-1,0 0,0-1,0 1,1-1,-1 0,6 3,-3-4,0-1,1 0,-1 0,1-1,-1 0,1-1,0 0,-1 0,1-1,0 0,0 0,0-1,-1 0,1-1,0 1,-1-2,0 1,1-2,-1 1,0-1,1-1,4-6</inkml:trace>
  <inkml:trace contextRef="#ctx0" brushRef="#br0" timeOffset="3667.466">1045 769,'-7'8,"-4"3,1 0,0 1,1 0,0 0,1 1,0 0,1 0,1 1,0 0,1 1,0-1,1 1,-1 12,4-24,1-1,0 1,0 0,0 0,1 0,-1-1,1 1,-1 0,1-1,0 1,0 0,0-1,0 1,1-1,-1 0,1 1,-1-1,1 0,0 0,0 0,0 0,0 0,0 0,0-1,1 1,-1-1,1 1,-1-1,1 0,-1 0,1 0,-1 0,1-1,0 1,0-1,1 1,5-1,0 0,0 0,0-1,1 0,-2-1,1 0,0-1,0 1,-1-1,7-4,-3 3,0-1,0-1,-1 0,1 0,-1-1,-1-1,1 0,-1 0,-1-1,0 0,0-1,0 0,-1 0,-1-1,0 0,0 0,-1-1,-1 0,0 0,0 0,-2 0,1-1,-1 0,-3 9,0 1,0 0,0-1,0 1,0-1,-1 1,0-1,1 1,-1 0,0-1,-1 1,1 0,-1 0,1 0,-1 0,0 0,0 0,0 0,0 1,-1-1,1 1,-1 0,0-1,1 1,-1 0,0 1,0-1,0 0,-1 1,1 0,0 0,0 0,-1 0,1 0,-1 1,1-1,-1 1,1 0,0 0,-1 0,1 1,-1-1,1 1,-1 0,-2 0,-109 39,90-31</inkml:trace>
  <inkml:trace contextRef="#ctx0" brushRef="#br0" timeOffset="4406.076">1694 713,'-56'17,"43"-13,1 0,0 0,0 1,0 1,1 0,0 0,0 1,1 1,-3 2,12-9,0 0,0 0,0 0,0 0,0 0,0 0,1 1,-1-1,1 0,-1 0,1 1,-1-1,1 1,0-1,-1 0,1 1,0-1,0 1,0-1,0 0,0 1,1-1,-1 1,0-1,1 0,-1 1,1-1,-1 0,1 1,0-1,-1 0,1 0,0 0,0 1,0-1,0 0,0 0,0 0,0-1,0 1,0 0,0 0,1 0,57 30,-53-29,1 1,-1-1,1 1,-1 1,0-1,0 1,0 0,-1 0,1 1,-1 0,0 0,-1 0,1 0,-1 1,3 4,-8-6,0 0,-1 0,1 0,-1 0,0 0,0 0,0-1,-1 1,1-1,-1 0,0 1,0-1,0 0,0 0,-1-1,1 1,-1-1,1 0,-1 0,0 0,0 0,0-1,0 1,0-1,0 0,-1 0,1-1,0 1,0-1,-3 0,-98 0,86-6</inkml:trace>
  <inkml:trace contextRef="#ctx0" brushRef="#br0" timeOffset="6237.043">1863 1249,'-2'-1,"0"0,0-1,0 1,1-1,-1 0,0 0,1 0,-1 1,1-1,0 0,0-1,0 1,0 0,0 0,0 0,0-1,1 1,-1 0,1-1,0 1,0 0,0-1,0 1,0-3,0 2,0-18,2 0,0 0,1 1,1-1,1 1,1 0,1 0,8-17,-6 11,3-8,-3 3,2 0,1 1,1 0,1 1,2 0,0 2,2 0,2 1,9-11,-27 35,-1-1,1 1,0 0,0 0,0 0,0 0,0 0,0 1,0-1,1 1,-1-1,1 1,-1 0,1 0,-1 0,1 0,0 0,-1 0,1 1,0 0,0-1,-1 1,1 0,0 0,0 1,0-1,-1 0,1 1,0 0,-1 0,1 0,0 0,-1 0,1 0,-1 0,0 1,1-1,-1 1,0 0,0 0,0 0,0 0,0 0,0 1,1 2,1 1,-1 1,-1-1,1 0,-1 1,0-1,0 1,-1-1,0 1,0 0,-1 0,1 0,-2 0,1-1,-1 1,0 0,0 0,-1-1,1 1,-2-1,1 1,-1-1,0 0,0 0,-1 0,1 0,-1-1,-1 1,1-1,-4 3,-3 2,9-10,0 1,1-1,-1 1,0 0,1-1,-1 1,1 0,-1 0,1 0,-1 0,1 1,0-1,0 0,-1 1,1-1,0 0,0 1,0-1,1 1,-1 0,0-1,0 1,1 0,-1-1,1 1,0 0,-1 0,1-1,0 1,0 0,0 0,0-1,1 1,-1 0,0 0,1-1,-1 1,1 0,-1 0,2 0,25 13,-24-14,0 0,1 0,-1 0,0 1,0-1,0 1,0 0,0-1,0 1,0 1,-1-1,1 0,-1 1,1-1,-1 1,0 0,0 0,0 0,0 0,-1 0,1 0,-1 0,0 1,0-1,0 0,0 1,-1-1,1 1,-1-1,0 1,0 1,-3 1,0-1,0 1,0 0,-1-1,1 0,-1 0,-1 0,1 0,-1-1,0 1,0-1,0 0,0-1,-1 1,1-1,-1 0,0-1,0 1,0-1,0 0,-1-1,1 0,0 0,-1 0,1 0,-1-1,1 0,-1-1,1 1,0-1,-1-1,1 1,0-1,0 0,0 0,0-1,0 0,0 0,1 0,-1-1,1 1,0-1,0-1,-2-1,-133-251,107 210,19 25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59:59.67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0 173,'56'5,"0"-2,1-3,51-6,134-24,178 18,-123-6,60-10,58 1,-134 1,98-5,195 32,-332 24,24 7,50-50,-210 8,0 5,79 6,-45 1,-66-1,196-13,-150 0,1 5,118 8,-82 1,122 23,144 33,-46-27,37-62,131 32,-322-28,259 26,-409-9,-70 10,0-1,0 2,-1-1,1 0,0 1,0-1,0 1,-1 0,1 0,0 0,-1 0,1 0,-1 1,1-1,-1 1,1 0,-1 0,0 0,0 0,0 0,1 2,-2-4,13 14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0:07.97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1 199,'390'-46,"-335"40,0 3,0 2,0 3,0 2,26 6,57 1,1-5,53-9,-27 1,-80 2,241-11,-229 0,1 5,0 4,0 4,30 8,120 6,183-13,-232-4,264-27,47 0,82-2,254 30,-423-27,141 15,-266-3,35 12,181-24,281 27,-360 29,-83-4,130-22,-457-3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0:09.08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0 170,'380'-47,"-204"21,-57 8,1 5,36 4,112-5,-144 5,0 5,30 7,459 40,21-21,-249-5,68-18,92-27,544 27,-581-25,203-5,582 32,-685-30,-400 41,-182-6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27:26.5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536 356,'-8'35,"-14"58,-4-2,-23 49,28-91,-1 0,-3-2,-2 0,-16 20,-27 38,138-248,141-247,-196 368,-1-1,1 0,1 1,1 1,0 0,2 1,1 1,0 1,10-8,-26 24,-1 1,1-1,0 1,0-1,0 1,1 0,-1 0,0-1,0 2,1-1,-1 0,0 0,1 1,-1-1,1 1,-1 0,1 0,-1 0,1 0,-1 0,0 0,1 1,-1-1,1 1,-1 0,0-1,1 1,-1 0,0 0,0 1,0-1,0 0,0 1,0-1,0 1,0 0,0 0,-1 0,1 0,-1 0,0 0,1 0,-1 0,0 0,0 1,0-1,0 2,2 15,-1 0,0 0,-2 0,0 1,-1-1,-1 0,-1 0,-1 0,-5 18,-1 9,-21 124,17-88,11-71,0 0,0 1,1-1,1 1,0 0,0-1,1 1,1 0,0-1,1 1,0 0,3 9,-4-20,-1 1,1-1,0 0,0 1,0-1,0 0,0 1,1-1,-1 0,0 0,1 0,-1 0,0 0,1-1,-1 1,1 0,0-1,-1 1,1-1,-1 1,1-1,0 0,-1 0,1 1,0-1,-1 0,1-1,0 1,-1 0,1 0,0-1,-1 1,1-1,-1 1,1-1,-1 0,1 0,-1 1,1-1,-1 0,0 0,1-1,-1 1,0 0,0 0,0-1,0 1,0 0,0-1,0 1,-1-1,1 1,0-1,-1 1,1-1,-1 0,0 1,1-1,-1 0,0 1,0-1,121-256,-38 87,-82 169,36-59,3 2,2 1,30-30,-72 87,1 1,-1-1,0 1,0-1,1 0,-1 1,0-1,1 1,-1-1,0 1,1-1,-1 1,1-1,-1 1,1-1,-1 1,1-1,-1 1,1 0,-1-1,1 1,0 0,-1 0,1-1,-1 1,1 0,0 0,-1 0,1 0,0 0,-1 0,1 0,0 0,-1 0,1 0,0 0,-1 0,1 1,0-1,-1 0,1 0,-1 1,1-1,0 0,-1 1,1-1,-1 0,1 1,-1-1,1 1,-1-1,0 1,1-1,-1 1,0 0,1-1,-1 1,0-1,1 1,-1 0,0-1,0 1,0 0,0-1,0 1,0-1,0 1,2 54,-2-46,-16 227,10-206,0 1,2 1,2-1,1 0,1 1,2 5,2-14,3-4</inkml:trace>
  <inkml:trace contextRef="#ctx0" brushRef="#br0" timeOffset="382.747">1581 666,'-9'8,"0"1,1 1,0-1,1 1,0 0,0 1,1-1,1 1,0 1,0-1,1 1,1 0,0 0,0 0,1 0,1 0,0 8,1-18,0 1,1-1,-1 1,1-1,0 1,0-1,0 1,0-1,0 0,1 0,-1 1,0-1,1 0,0 0,-1-1,1 1,0 0,0 0,0-1,0 1,1-1,-1 0,0 0,0 0,1 0,-1 0,1 0,-1 0,1-1,-1 1,1-1,-1 0,1 0,0 0,1 0,3-1,-1 0,1 0,-1-1,1 1,-1-1,1-1,-1 1,0-1,0 0,-1-1,1 1,-1-1,3-2,-1-1,0 0,0 0,-1 0,0-1,0 0,-1-1,0 1,-1-1,1 0,-2 0,1 0,-1-3,-2 9,0-1,0 1,0-1,-1 1,0-1,1 1,-1-1,-1 1,1-1,0 1,-1-1,0 1,0 0,0-1,0 1,0 0,-1 0,1-1,-1 1,0 0,0 1,0-1,-1 0,1 1,0-1,-1 1,0-1,1 1,-1 0,0 0,0 1,0-1,-1 1,1-1,-2 1,-1-2,-1 2,0-1,0 1,0 0,-1 0,1 1,0 0,0 0,0 1,0 0,0 0,0 0,-4 2,-14 4</inkml:trace>
  <inkml:trace contextRef="#ctx0" brushRef="#br0" timeOffset="3452.495">2004 638,'-34'81,"-73"122,100-188,12-23,15-24,132-228,-112 220,-43 78,1-29,0 0,1-1,0 1,1 0,0 0,0-1,1 1,0 0,0 0,1-1,0 1,1-1,-1 0,2 0,-1 0,1 0,1 0,-1-1,1 1,0-1,1-1,0 1,0-1,0 0,1 0,0-1,6 4,-9-7,1-1,-1 0,1-1,0 1,-1-1,1 0,0 0,0 0,-1-1,1 0,0 0,-1 0,1 0,-1-1,1 1,-1-1,0-1,0 1,0 0,0-1,0 0,0 0,-1 0,0 0,1-1,-1 1,1-3,4-2,-1-1,0-1,0 0,-1 0,-1 0,1 0,-2-1,1 0,-2 0,3-9,-1-111,-5 124,-1 7</inkml:trace>
  <inkml:trace contextRef="#ctx0" brushRef="#br0" timeOffset="4018.525">2681 609,'-10'14,"0"0,1 0,1 1,0-1,1 2,0-1,1 1,1 0,1 1,0-1,1 1,0 13,3-28,0 0,0 0,0 0,1 0,-1 0,0 0,1 0,0 0,0 0,-1 0,1-1,0 1,0 0,1-1,-1 1,0 0,1-1,-1 0,0 1,1-1,0 0,-1 0,1 1,0-1,0-1,-1 1,1 0,0 0,0-1,0 1,0-1,0 1,0-1,0 0,0 0,0 0,0 0,0 0,0 0,1-1,77-26,-60 15,-1-1,-1-2,0 1,-1-2,-1 0,0-1,-1-1,-1 0,-1-1,0-1,-1 0,-2 0,0-1,-1-1,-1 1,2-14,31-171,-39 191,-1 1,-1 0,0-1,-1 1,0-1,-1 1,-1 0,-1 0,1 0,-2 0,0 1,-1 0,0 0,-1 0,0 1,-5-5,10 14,-1 0,0 1,0-1,-1 1,1 0,0 0,-1 0,1 1,-1-1,1 1,-1 0,0 0,0 0,0 0,1 1,-1-1,0 1,0 0,0 1,0-1,0 0,1 1,-1 0,0 0,0 0,1 0,-1 1,1 0,-1-1,1 1,-1 0,1 1,0-1,0 1,-1 1,-7 5,1 0,0 1,0 1,1-1,1 1,0 1,0 0,1 0,-1 5,0 5,1 0,1 0,2 1,0-1,1 1,1 0,1 0,2 0,0 0,1 0,1 0,1 0,3 4,-4-12,1-1,1 1,0-1,1-1,1 1,0-1,1 0,0-1,1 1,0-2,1 1,0-2,1 1,0-1,1-1,0 0,0 0,1-1,0-1,0 0,1-1,0-1,0 0,0-1,14 3,86-18,-90 4</inkml:trace>
  <inkml:trace contextRef="#ctx0" brushRef="#br0" timeOffset="5124.217">3528 553,'-35'6,"1"2,-1 1,1 2,1 1,0 2,1 1,-23 15,49-25,-1 1,1-1,0 1,0 0,1 1,0-1,0 1,1 0,-1 0,2 1,-1-1,1 1,0 0,0 0,1 0,0 0,0 3,1-6,1 0,-1 0,1 0,0 0,0-1,1 1,-1 0,1 0,0 0,0-1,1 1,-1 0,1-1,0 0,0 1,1-1,-1 0,1 0,0 0,0 0,0-1,1 1,-1-1,1 0,0 0,0 0,0 0,0-1,0 0,1 1,1-1,1 0,-1 0,0 0,1-1,-1 0,1 0,-1-1,1 0,-1 0,1 0,-1-1,1 0,-1 0,1-1,-1 0,0 0,0 0,0-1,0 0,0 0,2-1,111-91,-97 74,138-151,-138 151,-19 39,-5-11,-2 6,0 0,1 0,0 0,1 1,1-1,0 1,1-1,0 1,1 0,1-1,0 0,2 8,-3-18,0-1,1 1,-1-1,1 1,-1-1,1 0,0 0,-1 0,1 0,0 0,1 0,-1 0,0-1,0 1,1-1,-1 0,1 1,-1-1,1 0,0 0,-1-1,1 1,0-1,-1 1,1-1,0 0,0 0,0 0,-1 0,1-1,0 1,0-1,-1 1,1-1,-1 0,1 0,0-1,90-54,3-65,-96 120,0 1,0-1,0 1,0-1,0 1,0-1,0 1,0-1,1 1,-1-1,0 1,0-1,1 1,-1 0,0-1,1 1,-1-1,0 1,1 0,-1-1,0 1,1 0,-1-1,1 1,-1 0,1 0,-1-1,1 1,-1 0,1 0,-1 0,1 0,-1 0,1 0,-1 0,1 0,-1 0,1 0,-1 0,1 0,-1 0,1 0,-1 0,1 0,-1 1,1-1,-1 0,1 0,-1 1,1-1,-1 0,0 1,1-1,-1 0,1 1,-1-1,5 32,-4-21,-2-6,2 0,-1-1,0 1,1-1,0 1,0-1,0 1,0-1,1 0,0 1,0-1,0 0,0 0,1 0,0-1,0 1,0-1,0 1,0-1,0 0,1 0,0 0,-1-1,1 1,0-1,0 0,1 0,-1 0,0-1,1 1,-1-1,1 0,-1-1,1 1,-1-1,1 0,0 0,-1 0,1 0,-1-1,1 0,2-1,6-6,1-1,-2-1,1 0,-1-1,-1 0,0-1,-1 0,0-1,-1 0,0-1,-1 1,-1-2,0 1,-1-1,0 0,-1-2,11-12,-16 29,0-1,0 1,0 0,0-1,0 1,1-1,-1 1,0 0,0-1,1 1,-1 0,0 0,0-1,1 1,-1 0,0-1,1 1,-1 0,1 0,-1 0,0 0,1-1,-1 1,1 0,-1 0,0 0,1 0,-1 0,1 0,-1 0,0 0,1 0,-1 0,1 0,-1 0,0 0,1 0,-1 1,1-1,-1 0,0 0,1 0,-1 0,0 1,1-1,-1 0,0 0,1 1,-1-1,0 0,0 1,1-1,-1 0,0 1,0-1,0 1,1-1,-1 0,0 1,0-1,0 1,0-1,0 0,0 1,0-1,0 1,0-1,0 0,0 1,0-1,11 102,83 299,-78-314,-4 0,-3 1,-4 29,-8 119,2-223,-1 1,-1-1,0 0,-1 0,0 0,-1 0,-1 0,0-1,0 0,-1 0,-1-1,0 0,-6 6,10-12,0-1,0 1,0-1,-1 0,1-1,-1 1,0-1,0 0,-1 0,1-1,-1 1,1-1,-1 0,0-1,1 1,-1-1,0 0,0-1,0 1,0-1,0 0,0-1,0 0,0 0,0 0,1 0,-1-1,0 0,1 0,-1-1,-3-1,0-2,1 0,0 0,0-1,0 0,0 0,1-1,1 1,-1-2,1 1,1-1,-1 0,2 0,-1 0,1-1,0 1,1-1,0 0,1 0,0-1,0-8,0-4,0 1,2-1,1 1,0-1,2 1,1 0,0-1,2 2,2-6,1 7,0 1,2 0,0 1,1 0,1 0,1 1,0 1,1 0,1 1,1 1,0 1,0 0,1 1,1 1,0 0,0 2,1 0,1 1,-1 1,1 1,0 1,19-2,-10 4</inkml:trace>
  <inkml:trace contextRef="#ctx0" brushRef="#br0" timeOffset="6202.77">1 1400,'408'-73,"-3"12,156 7,-230 41,3 14,-82 2,48-15,-1-23,-64 12,42-11,-189 26,1 3,75 7,-40-1,666-1,-766 0</inkml:trace>
  <inkml:trace contextRef="#ctx0" brushRef="#br0" timeOffset="20522.198">5278 1033,'1'7,"1"0,0-1,0 1,1-1,0 1,0-1,1 0,-1 0,1 0,1-1,-1 1,1-1,0 0,0 0,0-1,1 1,-1-1,1 0,0-1,1 0,-1 0,0 0,1 0,1-1,4 2,1 0,0-1,0 0,1-1,-1 0,1-2,-1 1,0-2,1 1,-1-2,1 0,-1 0,0-2,0 1,-1-2,1 0,-1 0,0-1,0 0,0-1,-1-1,0 0,-1 0,1-1,27-26,-1-1,-1-2,-3-1,-1-2,16-27,-2-2,-4-2,-2-2,-4-1,-3-2,-4-2,10-44,-36 113,-3 8,0 0,0 0,0 0,0 0,0-1,0 1,1 0,-1 0,1 0,0 1,-1-1,1 0,0 0,0 0,0 0,1 1,-1-1,0 0,1 1,-1-1,1 1,-1 0,1-1,-1 1,1 0,0 0,0 0,0 0,0 0,0 1,-1-1,1 1,0-1,1 1,-1 0,0-1,0 1,0 0,7 6,0-1,0 1,-1 1,0 0,-1 0,1 0,-1 1,-1 0,1 1,-1-1,-1 1,0 0,0 1,1 0,10 13,-1 0,-2 1,0 1,-2 0,0 1,-2 0,-1 0,-1 1,1 13,-5-27,-1 1,-1-1,0 1,-1-1,-1 1,0-1,-1 1,0-1,-1 1,0-1,-1 0,-1 0,0-1,-1 1,0-1,0 0,-2-1,1 0,-2 0,1 0,-5 2,-15 10,-1-2,-1-1,-1-2,-1-1,0-1,-1-2,0-1,-22 4,46-14,-132 41,140-43,-1-1,0 1,1 0,-1-1,0 0,1 1,-1-1,0 0,1 0,-1 0,0 0,0 0,1 0,-1-1,0 1,1 0,-1-1,0 0,1 1,-1-1,1 0,-1 0,1 1,-1-1,1 0,0-1,-1 1,1 0,0 0,0-1,0-7</inkml:trace>
  <inkml:trace contextRef="#ctx0" brushRef="#br0" timeOffset="20929.969">6858 158,'-26'152,"-51"314,70-396,-23 91,12-143,20-29</inkml:trace>
  <inkml:trace contextRef="#ctx0" brushRef="#br0" timeOffset="21158.323">6491 695,'39'-5,"26"-2,8 1,-4-4,-9 1,-5 0,-8 3,-6 3,-5 0,-5 2,-2 1,-2 1,-5-1</inkml:trace>
  <inkml:trace contextRef="#ctx0" brushRef="#br0" timeOffset="22194.465">7338 582,'-76'37,"1"4,-68 50,104-49,38-41,1 0,-1 0,1 0,-1 0,1 0,0 0,-1 0,1 0,0 0,0 0,0 0,0 0,0 0,0 0,0 1,0-1,0 0,0 0,1 0,-1 0,0 0,1 0,-1 0,1 0,-1 0,1 0,0 0,-1 0,1 0,0-1,-1 1,1 0,0 0,0-1,0 1,0 0,0-1,0 1,0-1,0 1,0-1,0 0,0 1,0-1,0 0,0 0,1 0,13 2,-1-2,1 1,0-2,0 0,0-1,-1 0,1-1,-1-1,0-1,0 0,0 0,-1-1,1-1,-1 0,-1-1,0-1,3-2,55-47,-70 59,0-1,1 0,-1 0,0 1,0-1,0 0,0 1,1-1,-1 0,0 0,0 0,0 1,1-1,-1 0,0 0,0 0,1 0,-1 1,0-1,1 0,-1 0,0 0,1 0,-1 0,0 0,0 0,1 0,-1 0,0 0,1 0,-1 0,0 0,1 0,-1 0,0 0,0 0,1-1,-1 1,0 0,1 0,-1 0,0 0,0-1,1 1,-1 0,0 0,0 0,0-1,1 1,-1 0,0 0,0-1,0 1,0 0,1-1,-11 35,5-19,4-12,1-1,-1 1,0 0,1-1,-1 1,1 0,0-1,0 1,0 0,0 0,0-1,1 1,-1 0,1-1,0 1,-1-1,1 1,1-1,-1 1,0-1,0 1,1-1,0 0,-1 0,1 0,0 0,0 0,0 0,0 0,0-1,1 1,-1-1,0 0,1 1,-1-1,1 0,-1-1,1 1,1 0,7 1,-1-1,1-1,0 0,-1 0,1-1,0 0,-1-1,1 0,-1-1,0 0,0 0,0-1,0-1,-1 1,4-4,132-93,-137 96,0-1,0 0,-1 0,0 0,0-1,0 0,-1-1,0 1,0-1,-1 0,0-1,0 1,-1-1,0 0,-1 0,0 0,0-1,-1 1,0-1,-1 1,0-2,-1 9,-1 0,1 0,-1-1,0 1,0 0,0 0,0 0,0 0,0 0,0 0,-1 0,1 1,-1-1,1 0,-1 1,0-1,1 1,-1 0,0-1,0 1,0 0,0 0,0 0,0 1,-1-1,1 0,0 1,0-1,-1 1,1 0,0 0,0 0,-1 0,1 0,0 0,0 1,-1-1,1 1,0-1,-1 1,-85 42,87-42,-1 1,1-1,-1 0,1 0,0 0,-1 1,1-1,0 1,0-1,0 1,0-1,0 1,1 0,-1-1,0 1,1 0,-1 0,1-1,0 1,-1 0,1 0,0 0,0-1,0 1,0 0,1 0,-1 0,0-1,1 1,-1 0,1 0,0-1,0 1,-1 0,1-1,0 1,0-1,1 1,-1-1,0 1,0-1,1 0,-1 0,0 0,1 0,0 0,-1 0,1 0,-1 0,1 0,0-1,0 1,-1-1,1 1,0-1,0 0,1 0,68 8,-65-9,1 0,-1 1,0 0,0 0,0 1,1 0,-1 0,0 0,0 1,0 0,0 0,-1 0,1 1,0 0,-1 0,0 0,0 1,0 0,0 0,0 0,-1 0,0 1,1 1,0 3,-1 0,0 1,-1-1,0 1,-1 0,0-1,0 1,-1 0,-1 0,1 0,-2 0,1 4,0 25,0-37,0 1,0-1,0 1,1-1,-1 0,0 1,1-1,0 1,-1-1,1 0,0 1,1-1,-1 0,0 0,0 0,1 0,-1 0,1 0,0 0,0-1,-1 1,1 0,0-1,0 0,1 1,-1-1,0 0,0 0,1 0,-1 0,0-1,1 1,-1-1,1 1,-1-1,0 0,1 0,-1 0,1 0,-1 0,2-1,98-33,-79 20,-1 0,-1-1,0-2,-1 0,-1-1,0 0,-1-2,-2 0,0-1,-1-1,-1 0,-1-1,1-5,11-23,-2-1,-3-1,13-52,-31 94,9-26,-3 0,-1-1,-2 0,-1 0,-2-19,-2 54,1 0,-1-1,0 1,-1-1,1 1,-1-1,1 1,-1-1,0 1,0 0,-1 0,1-1,-1 1,1 0,-1 0,0 0,0 1,0-1,-1 0,1 1,-1-1,1 1,-3-1,3 4,0 0,0 0,0 0,0 0,0 0,0 1,0-1,1 1,-1-1,0 1,1 0,-1 0,1-1,0 1,0 0,-1 0,1 0,1 1,-1-1,0 0,0 0,1 1,0-3,-7 23,1 1,1 0,2 1,0-1,1 1,2 0,0-1,4 18,-2 21,10 172,-10-220,1 12,2 0,0 0,2-1,1 0,1 0,1 0,6 9,8-10,-16-26</inkml:trace>
  <inkml:trace contextRef="#ctx0" brushRef="#br0" timeOffset="22390.769">8129 328,'38'0,"32"5,9 1,-4 0,-10 3,-12 1,-9-2,-8-2,-10-2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4:50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15,'0'-14,"0"22,-1 24,-4-5,-1-1,-1 0,-1-1,-2 0,0 0,-2-1,0 0,-2-1,-1 0,0-1,-2-1,0-1,-1 0,-1-1,-1-2,-12 9,15-13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0:10.06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30,'128'-10,"1"5,125 13,77-18,-106-2,835 12,-876 11,-140-4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0:17.6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402 207,'61'-24,"1"2,1 2,1 4,1 2,0 3,14 1,-76 9,1 0,-1 1,0-1,0 1,0-1,1 1,-1 0,0 0,0 1,1-1,-1 1,0-1,0 1,0 0,0 0,0 0,0 1,0-1,0 1,0 0,-1 0,1 0,-1 0,1 0,-1 0,0 0,0 1,0 0,0-1,0 1,0 0,-1 0,1 0,-1 0,0 0,0 0,0 0,0 0,-1 0,1 0,-1 1,0-1,0 0,0 0,0 1,-1 2,-100 225,95-204,2-11,0 0,1 0,1 1,0-1,1 1,1-1,1 12,5 8,0 0,3-1,1 0,1 0,3 2,-5-25,-17-27,1 6,0 1,0 0,0 1,-1-1,0 2,0-1,-1 1,0 0,0 1,0 0,0 0,-1 1,0 0,0 1,0 0,-1 1,1 0,-1 0,1 1,-1 0,1 1,-1 1,1-1,-9 3,-14 9,1 2,0 1,1 2,1 1,0 1,2 1,0 2,1 1,-13 16,-11 21,51-54</inkml:trace>
  <inkml:trace contextRef="#ctx0" brushRef="#br0" timeOffset="522.314">543 348,'67'8,"0"-3,0-3,1-3,30-6,11-11,-107 17,-1 0,1 0,-1 0,1 1,-1-1,1 1,0-1,-1 1,1 0,0-1,0 1,-1 0,1 0,0 0,0 0,-1 1,1-1,0 0,-1 1,1-1,0 1,-1 0,1 0,-1-1,1 1,-1 0,1 0,-1 0,0 0,1 1,-1-1,0 0,0 0,0 1,0-1,0 1,0-1,0 1,-1-1,1 1,-1 0,1-1,-1 1,1 0,-1-1,0 1,0 0,0 0,0-1,0 3,-14 80,4 26,15-91</inkml:trace>
  <inkml:trace contextRef="#ctx0" brushRef="#br0" timeOffset="771.603">1390 546,'-10'33,"-3"17,1-1</inkml:trace>
  <inkml:trace contextRef="#ctx0" brushRef="#br0" timeOffset="937.871">1446 151,'-5'-5,"-1"-1</inkml:trace>
  <inkml:trace contextRef="#ctx0" brushRef="#br0" timeOffset="1331.357">1559 630,'19'-15,"-1"0,-1-1,0-1,-1 0,-1-1,9-15,4-3,-28 35,0 0,0 0,0 0,0 0,1 0,-1 0,0 0,1 0,-1 1,0-1,1 0,-1 0,1 0,0 0,-1 1,1-1,-1 0,1 1,0-1,0 0,-1 1,1-1,0 1,0-1,0 1,0 0,0-1,0 1,0 0,0-1,-1 1,1 0,0 0,0 0,0 0,0 0,0 0,0 0,0 0,0 1,0-1,0 0,0 0,0 1,0-1,0 1,-1-1,1 1,0-1,0 1,0-1,-1 1,1 0,0-1,-1 1,1 0,-1 0,1 0,-1-1,1 1,-1 0,1 0,-1 0,0 0,1 0,-1 0,5 39,16 55,-19-93,-1 1,0-1,1 1,0-1,0 0,-1 1,1-1,1 0,-1 0,0 0,0-1,1 1,-1-1,1 1,-1-1,1 0,0 0,-1 0,1 0,0 0,0-1,0 1,0-1,-1 0,1 0,0 0,0 0,0 0,0-1,0 1,1-1,2-2,1 1,0-2,-1 1,0-1,0 1,0-2,0 1,-1-1,0 0,0 0,0 0,0-1,-1 1,0-1,0 0,0-1,-1 1,0 0,0-1,0-4,37-54,-27 50</inkml:trace>
  <inkml:trace contextRef="#ctx0" brushRef="#br0" timeOffset="4484.192">2434 489,'-1'-2,"0"-1,-1 1,1-1,-1 1,1 0,-1 0,0 0,0 0,0 0,0 0,0 0,0 0,0 1,-1-1,1 1,0 0,-1 0,0 0,1 0,-1 0,1 0,-1 1,0-1,0 1,1 0,-1 0,0 0,0 0,1 0,-1 1,0-1,1 1,-1 0,0 0,1-1,-1 2,1-1,-1 0,1 1,-1-1,-87 72,83-65,0 0,0 1,1-1,0 1,0 1,1-1,0 1,1 0,0 0,1 0,0 0,0 1,1-1,1 1,-1 0,2-1,0 7,0-14,0 1,1-1,0 0,0 1,0-1,0 0,0 0,1 0,-1 0,1 0,0 0,0 0,0 0,0 0,0-1,1 0,-1 1,1-1,0 0,-1 0,1 0,0 0,0-1,0 1,1-1,-1 0,0 0,0 0,1 0,-1-1,0 1,1-1,-1 0,1 0,-1 0,1 0,-1 0,0-1,1 0,-1 0,0 0,1 0,-1 0,1-1,17-7,-1-1,-1-1,0-1,-1 0,0-2,0 0,-2 0,0-2,0 0,-2-1,0 0,-1-1,10-19,-17 28,10-13,-1-1,-2 0,0 0,-1-2,-2 1,0-1,-2-1,0 0,-2 0,1-13,-7 38,2-14,0 1,-1-1,0 0,-1 1,-1-1,0 0,-2 1,1-1,-2 1,1-1,-2 1,0 1,-1-1,3 11,-1-1,0 1,1 0,-1 0,0 1,-1-1,1 1,0 0,-1 0,1 1,-1-1,1 1,-1 0,0 0,0 0,0 1,1 0,-1 0,0 0,0 0,0 1,1 0,-1 0,0 0,1 1,-1-1,1 1,-1 0,1 0,0 1,0-1,0 1,0 0,1 0,-1 0,1 1,-1-1,1 1,0 0,1 0,-3 3,-2 2,1 0,0 0,1 0,0 0,0 1,1 0,0 0,1 0,0 1,0-1,1 1,1-1,0 1,0 0,1 0,0-1,1 1,0 0,1-1,0 1,1-1,0 1,1-1,0 0,0 0,1-1,3 5,16 22,0-2,3 0,1-2,1-1,2-1,1-2,11 7,-1-6,-22-19</inkml:trace>
  <inkml:trace contextRef="#ctx0" brushRef="#br0" timeOffset="8402.824">3535 940,'-3'-1,"0"-1,0 0,0 0,0 0,1 0,-1 0,1-1,0 1,-1-1,1 1,0-1,0 0,1 0,-1 0,1 0,-1 0,1 0,0-1,0 1,0-1,-5-25,1-1,2 1,1-1,1 0,2 0,1 1,1-1,1 1,2-1,1 1,2-2,-8 24,75-232,-56 200,2 0,1 2,2 1,1 0,2 2,6-3,-34 35,0 1,1 0,-1 0,1 0,-1-1,1 1,-1 0,1 0,0 0,-1 0,1 0,0 0,0 0,0 0,0 0,0 1,0-1,0 0,0 1,0-1,1 0,-1 1,0 0,0-1,0 1,1 0,-1-1,0 1,0 0,1 0,-1 0,0 0,0 0,1 0,-1 0,0 1,1-1,-1 0,0 1,0-1,0 1,0-1,1 1,-1 0,0-1,0 1,0 0,0 0,0 0,-1 0,2 1,-1 4,0-1,-1 1,1 0,-1 0,0 0,-1 0,0 0,0 0,0 0,-1 0,1 0,-1-1,-1 1,1-1,-2 2,1-2,1 1,0-1,0 0,0 1,0-1,1 1,0-1,0 1,0 0,1-1,0 1,0 0,0-1,1 1,1 5,1-7,0 0,0 0,0 0,1-1,-1 1,1-1,0 0,0 0,0 0,0 0,1-1,-1 0,1 0,-1 0,1 0,0-1,0 0,1 0,22 10,-22-8,0 0,0 1,-1-1,0 1,1 0,-1 1,-1-1,1 1,-1 0,0 0,0 1,0-1,-1 1,1 0,-2 0,1 0,0 0,-1 0,-1 1,1-1,-1 1,0-1,0 1,-1-1,1 1,-2 0,1-1,-1 1,0-1,0 1,-1-1,0 1,0-1,0 0,-1 0,0 0,0 0,0 0,-1-1,0 1,0-1,-1 0,1-1,-1 1,0-1,-4 3,4-4,-1 1,1-1,-1-1,0 1,0-1,-1 0,1 0,0-1,0 0,-1 0,1-1,-1 1,1-1,-1-1,1 1,-1-1,1 0,0-1,0 1,-4-3,-118-56,-14-50,131 97,1 0,0 0,1-1,1 0,0-1,1 0,0 0,1-1,1 0,-1-3</inkml:trace>
  <inkml:trace contextRef="#ctx0" brushRef="#br0" timeOffset="9391.646">3873 235,'0'-5,"-5"-1,-6 0,-6 1,0 7,-3 2,-1 1,1 4,10 0,7 0</inkml:trace>
  <inkml:trace contextRef="#ctx0" brushRef="#br0" timeOffset="11368.211">6 969,'-6'-5,"21"18,20 3,0-2,1-1,1-2,0-1,0-3,1 0,-1-3,12 0,-20-1,152 11,1-8,48-9,349-25,796-68,-554 59,-423 27,-340 21,-57 0,-13-7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1:03.3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1553 270,'-8'2,"1"1,-1-1,1 1,0 1,0-1,0 1,0 1,1-1,0 1,0 0,0 0,0 1,1 0,0 0,0 0,1 1,0-1,0 1,0 0,-1 4,-6 7,-241 304,39-102,113-117,98-102,1 1,-1-1,1 0,0 1,0-1,0 1,0 0,0-1,0 1,0 0,0-1,0 1,1 0,-1 0,1 0,-1-1,1 1,0 0,0 0,0 0,0 0,0 0,0 0,1 0,-1 0,0-1,1 1,0 0,-1 0,1-1,0 1,0 0,0-1,0 1,0 0,0-1,1 0,-1 1,0-1,1 0,-1 1,1-1,0 0,81 47,-67-41,182 106,-25 35,-18-7,-79-64,-47-52,2 0,1-3,0 0,25 10,-51-30,0-1,0-1,0 1,0-1,0 0,0 0,0-1,0 1,-1-1,1-1,0 1,0-1,-1 0,1 0,-1-1,1 1,-1-1,0-1,0 1,-1-1,1 1,-1-1,1-1,-1 1,0-1,-1 1,1-1,-1 0,0 0,0-1,0-1,26-27,127-138,-15 2,42-47,1-47,-115 182,-67 80,-1 0,0 0,0 0,0 0,0 0,0 0,0-1,0 1,-1 0,1 0,-1-1,1 1,-1 0,0 0,0-1,0 1,-1 0,1-1,0 1,-1 0,1 0,-1-1,0 1,0 0,0 0,0 0,0 0,0 0,0 0,-1 0,1 1,-1-1,0 0,1 1,-1-1,0 1,0 0,0-1,-85-44,79 42,-259-125,124 31,60-2,-64-35,-22-6,168 139,-1 0,1 1,-1-1,1 1,-1-1,0 1,1-1,-1 1,0 0,0 0,0 0,0 0,0 0,0 0,0 1,-1-1,1 1,0 0,0-1,0 1,-1 0,1 0,0 0,0 0,-1 1,1-1,0 1,0-1,0 1,0 0,0 0,0 0,0 0,0 0,0 0,0 1,0-1,1 0,-1 1,1 0,-1-1,1 1,-1 0,1 0,0-1,-1 3,-83 114,66-95,-13 37,32-45</inkml:trace>
  <inkml:trace contextRef="#ctx0" brushRef="#br0" timeOffset="1880.362">1327 1568,'-6'0,"0"0,1 0,-1 1,0-1,1 1,-1 1,1-1,-1 1,1 0,0 0,0 0,0 1,0 0,0 0,0 0,1 1,-1-1,1 1,0 0,0 0,1 1,-1-1,1 1,0 0,-2 4,-129 174,-5 12,-174 162,292-343,16-17</inkml:trace>
  <inkml:trace contextRef="#ctx0" brushRef="#br0" timeOffset="2669.942">1214 1625,'10'-5,"0"0,-18 6,0 1,0-1,-1 0,1 0,0-1,0 0,-1 0,1-1,0 0,0-1,0 0,0 0,0 0,0-1,0 0,1-1,0 0,-1 0,1-1,1 1,-1-1,1-1,0 1,-5-7,10 11,1-1,0 1,-1 0,1 0,-1 0,1 0,-1 0,0 0,1 0,-1 0,0 0,1 1,-1-1,0 0,0 0,0 1,0-1,0 0,0 1,0-1,0 1,0-1,0 1,0 0,0-1,-1 1,1 0,0 0,0 0,0 0,0 0,-1 0,1 0,0 0,0 0,0 1,0-1,0 0,0 1,0-1,0 1,-1-1,1 1,1-1,-1 1,0 0,0 0,0-1,0 1,0 0,0 1,23 102,-12-77,47 148,-6-34,-50-139,0-1,-1 0,1 0,0 1,0-1,0 0,0 0,0 0,0 0,0 0,1-1,-1 1,0 0,0 0,1-1,-1 1,1-1,-1 1,0-1,1 1,-1-1,1 0,-1 0,1 0,-1 0,1 0,-1 0,0 0,1 0,-1-1,1 1,-1-1,0 1,1-1,-1 1,0-1,1 0,-1 1,0-1,0 0,0 0,1 0,-1 0,0 0,0-1,36-58,61-284,-70 282,-17 49</inkml:trace>
  <inkml:trace contextRef="#ctx0" brushRef="#br0" timeOffset="19001.919">424 2612,'15'-19,"4"-6</inkml:trace>
  <inkml:trace contextRef="#ctx0" brushRef="#br0" timeOffset="20567.876">622 2386,'75'-99,"-75"99,0 0,-1 0,1 0,0 0,0 0,-1 0,1-1,0 1,-1 0,1 0,0 0,0 0,-1 0,1 0,0 0,0-1,-1 1,1 0,0 0,0 0,0-1,-1 1,1 0,0 0,0-1,0 1,0 0,-1 0,1-1,0 1,0 0,0-1,0 1,0 0,0 0,0-1,0 1,0 0,0-1,0 1,0 0,0 0,0-1,0 1,0 0,0-1,0 1,1 0,-1 0,0-1,0 1,0 0,0 0,1-1,-1 1,0 0,0 0,0 0,1-1,-1 1,-20 14,-150 149,157-154,-1 1,2 0,-1 0,2 2,-1-1,1 1,1 1,-3 6,-134 143,71-96,-32 51,95-106</inkml:trace>
  <inkml:trace contextRef="#ctx0" brushRef="#br0" timeOffset="24033.83">1412 1625,'0'340,"27"-142,2-29,-28 311,-13-351,5-94,1 0,2-1,2 2,0-1,5 33,-3-29,-3-55,2 8,2 22,3 430,-4-444,1 1,-1 0,0-1,1 1,-1 0,0-1,1 1,-1 0,0-1,0 1,0 0,0 0,0-1,0 1,0 0,0 0,0-1,0 1,0 0,0 0,0-1,-1 1,1 0,0 0,-1-1,1 1,0 0,-1-1,1 1,-1-1,1 1,-1-1,1 1,-1-1,1 1,-1-1,0 1,1-1,-1 1,0-1,1 0,-1 0,0 1,0-1,1 0,-1 0,0 0,1 0,-1 0,0 0,0 0,0 0,1 0,-1 0,0 0,1 0,-1 0,0-1,0 1,1 0,-1 0,0-1,-140-98,108 66,1-2,2-2,2 0,1-2,2-1,-11-24,35 63,0 0,0-1,0 1,0-1,1 1,-1-1,0 0,1 1,-1-1,1 0,-1 1,1-1,0 0,0 0,0 1,0-1,0 0,0 0,0 1,0-1,1 0,-1 0,1 1,-1-1,1 1,0-1,0 0,0 1,0-1,0 1,0 0,0-1,0 1,0 0,1-1,-1 1,0 0,1 0,-1 0,1 0,-1 1,1-1,0 0,-1 1,1-1,0 1,-1-1,1 1,0 0,0 0,-1 0,2 0,313-55,-46 8,-22 2,-262 64,-111 64,-190 167,245-204,48-32</inkml:trace>
  <inkml:trace contextRef="#ctx0" brushRef="#br0" timeOffset="28821.77">1666 2697,'-2'-2,"0"1,0-1,0 1,0-1,1 1,-1-1,1 0,-1 0,1 0,0 0,-1 0,1 0,0-1,0 1,1 0,-1 0,0-1,1 1,0-1,-1 1,1 0,0-1,0 1,0-1,1-1,0-10,1 1,1-1,0 1,1-1,1 1,0 1,0-1,1 1,1-1,0 2,1-1,0 1,0 0,8-6,-14 15,-1 0,1 0,0 0,-1 1,1-1,0 0,0 1,0 0,0-1,0 1,1 0,-1 0,0 0,0 0,1 1,-1-1,0 1,1-1,-1 1,1 0,-1 0,1 0,-1 0,0 0,1 1,-1-1,1 1,-1-1,0 1,0 0,1 0,-1 0,0 0,0 0,0 1,0-1,0 1,0-1,0 1,-1 0,1 0,-1 0,1-1,-1 2,0-1,1 0,-1 0,0 0,0 0,-1 1,1-1,0 0,-1 3,8 133,-8-139,0 0,0 0,1 0,-1 0,0 0,1 1,-1-1,1 0,-1 0,1 1,-1-1,1 0,0 1,-1-1,1 1,0-1,-1 0,1 1,0 0,0-1,0 1,-1-1,1 1,0 0,0 0,0-1,0 1,0 0,0 0,-1 0,1 0,0 0,0 0,0 0,0 0,0 1,0-1,-1 0,1 0,0 1,0-1,0 1,0-1,-1 1,1-1,0 1,-1-1,1 1,0-1,-1 1,1 0,-1-1,1 1,-1 0,1 0,-1 0,1-1,-1 1,0 0,1 0,-1 0,13-24,-5 5,1 1,0 0,2 0,0 1,1 1,0 0,1 0,10-7,-21 21,-1 0,1 0,0 1,-1-1,1 0,0 1,0-1,0 1,-1 0,1-1,0 1,0 0,0 0,0 0,0 1,-1-1,1 0,0 1,0-1,0 1,-1 0,1-1,0 1,-1 0,1 0,0 0,-1 0,0 0,1 0,-1 1,1-1,-1 1,0-1,0 0,0 1,0 0,0-1,0 1,0 0,-1-1,1 1,-1 0,1 0,-1 0,0-1,1 1,-1 0,0 0,0 0,0 0,-1 0,1-1,0 1,-1 0,1 0,-1 0,1-1,-1 1,0 0,0-1,0 1,-22 135,31-125,-2-16</inkml:trace>
  <inkml:trace contextRef="#ctx0" brushRef="#br0" timeOffset="29442.702">2484 2330,'-45'26,"1"3,1 1,1 2,-17 20,15 6,43-57,0 0,0 0,1 0,-1 0,0 1,1-1,-1 0,1 1,-1-1,1 0,-1 1,1-1,0 0,0 1,0-1,0 1,0-1,0 0,0 1,0-1,1 0,-1 1,1-1,-1 0,1 1,-1-1,1 0,-1 0,1 1,0-1,0 0,0 0,0 0,0 0,0 0,0 0,0 0,0 0,0-1,0 1,1 0,-1-1,0 1,1-1,-1 1,0-1,2 1,6-2,1 1,-1-2,1 1,-1-1,1 0,-1-1,0 0,0-1,0 0,-1 0,1-1,-1 0,0 0,0-1,-1 0,0 0,0-1,0 0,-1 0,0-1,2-2,59-72,-66 80,0 0,0 0,1 0,-1 1,0-1,1 0,0 0,-1 1,1-1,0 1,0 0,0 0,0-1,0 1,0 0,0 1,0-1,0 0,0 0,1 1,-1 0,0-1,0 1,1 0,-1 0,0 0,0 0,1 1,-1-1,0 0,0 1,1 0,-1 0,0-1,0 1,0 0,0 1,0-1,0 0,-1 0,1 1,0-1,0 1,-1 0,1 0,-1-1,0 1,0 0,1 0,-1 0,0 0,-1 0,1 0,0 1,8 16,0 0,-2 1,0 0,-2 0,0 0,-1 1,-1-1,-1 1,0 7,-2 245,0-261,-1 0,0 0,-1 0,-1 0,0-1,0 1,-1 0,0-1,-1 0,-1 0,-3 5,7-12,0 0,-1-1,0 1,0-1,0 1,0-1,0 0,-1 0,0 0,1-1,-1 1,0-1,0 0,0 0,-1 0,1-1,0 1,-1-1,1 0,-1 0,1-1,-1 0,1 1,-1-1,0-1,1 1,-1-1,1 1,-1-1,1-1,-2 0,-1-1,-1-1,1 0,0-1,0 1,1-2,-1 1,1-1,0 1,0-2,1 1,0-1,0 0,1 0,0 0,0 0,0-1,1 0,0 1,1-1,-1 0,2-1,-1 1,1 0,0-1,1 1,0 0,0-1,1 1,0 0,1 0,-1-1,2 1,-1 0,1 0,0 1,1-1,0 1,0 0,0-1,1 2,0-1,1 1,-1-1,1 1,1 0,3-3,1 0,0 0,1 1,0 1,0 0,0 1,1 0,0 0,0 2,3-1,-4 0,7-2</inkml:trace>
  <inkml:trace contextRef="#ctx0" brushRef="#br0" timeOffset="33956.074">29 1709,'42'161,"0"102,-35-98,-7-166,0 1,0-1,0 1,0-1,0 1,0-1,0 1,0-1,0 1,1 0,-1-1,0 1,0-1,1 1,-1-1,0 1,1 0,-1-1,0 1,1 0,-1-1,0 1,1 0,-1-1,1 1,-1 0,1 0,-1 0,0 0,1-1,-1 1,1 0,-1 0,1 0,-1 0,1 0,-1 0,1 0,-1 0,1 0,-1 0,1 0,-1 1,1-1,-1 0,1 0,-1 0,1 1,-1-1,0 0,1 0,-1 1,1-1,-1 0,0 1,1-1,-1 0,0 1,0-1,1 1,-1-1,0 1,0-1,1 0,-1 1,0-1,16-39,-10 15</inkml:trace>
  <inkml:trace contextRef="#ctx0" brushRef="#br0" timeOffset="68470.961">1 1738,'0'-14,"162"156,-12-26,-136-109,-12-5,1 1,-1-1,1 0,0 0,0 0,0 0,0 0,0-1,0 1,0-1,1 0,-1 0,0 0,1 0,-1-1,1 1,-1-1,1 0,-1 0,0 0,1 0,-1-1,1 0,-1 1,1-1,-1 0,0-1,0 1,0 0,1-1,-1 0,-1 0,1 0,0 0,0 0,-1-1,3-1,-2-10,0 0,0 1,-2-1,1 0,-2 0,0 0,0 0,-2 0,0 0,0 0,-1 1,-1-1,0 0,-96-269,69 167,18 74,7 25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2:25.6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156 0,'-5'5,"-6"1,-6 5,-5 1,1 2,0-1,3 3,0-2,3 2,8-8,7-3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2:26.1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129 1,'-9'0,"-9"5,-5 1,0 5,1 0,3 3,5 0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2:27.5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1,'0'9,"0"9,0 5,0 4,0 2,0 1,0 0,0 0,0-5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2:27.8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1,'0'14,"0"10,5 0,2-3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2:28.0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0,'-4'24,"2"8,2-2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2:28.3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0,'-5'34,"-1"11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2:31.8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1148,'-2'-1,"0"-1,0 1,0-1,1 1,-1-1,0 1,1-1,-1 0,1 0,0 0,-1 0,1 0,0 0,0 0,0-1,1 1,-1 0,0 0,1-1,0 1,-1 0,1-1,-3-8,-7-28,2 0,2-1,1 1,2-1,2 0,1 0,4-18,-1-44,-1 54,2 0,2 1,2-1,2 2,7-16,48-107,-59 153,1 1,0 0,1 1,1 0,0 0,1 1,0 1,1-1,1 1,0 1,0 0,10-6,-20 16,-1 0,1 0,-1 0,1 0,0 1,-1-1,1 0,0 1,-1-1,1 1,0-1,0 1,-1 0,1 0,0 0,0 0,0 0,-1 0,1 1,0-1,0 0,-1 1,1-1,0 1,-1 0,1 0,0 0,-1-1,1 1,-1 1,1-1,-1 0,0 0,0 0,1 1,-1-1,0 1,0-1,0 1,0-1,19 74,-23-52,-1 0,-1 0,0-1,-2 1,-1-1,-1-1,-8 16,16-35,0 1,-1 0,1-1,0 1,0 0,1-1,-1 1,1 0,-1 0,1 0,0 0,0-1,0 1,0 0,1 0,-1 0,1 0,0-1,0 1,0 0,0 0,0-1,0 1,1-1,-1 1,1-1,0 0,0 0,0 0,0 0,0 0,0 0,0 0,1 0,-1-1,1 0,-1 1,1-1,-1 0,3 1,0-1,0 1,0 0,0 1,0-1,-1 1,1 0,-1 0,0 0,1 0,-2 1,1 0,0 0,-1 0,0 0,0 1,0-1,0 1,-1 0,1 0,-1-1,-1 2,1-1,-1 0,1 0,-2 0,1 5,0 1,-1 1,0-1,-1 1,-1-1,0 1,0-1,-1 0,0 0,-1 0,-1 0,0 0,0-1,-1 0,0 0,0-1,-1 0,-8 8,4-11,0-1,0 0,-1-1,1 0,-1-1,0 0,0-1,-1-1,1 0,0 0,0-1,-1-1,1 0,0 0,0-1,0-1,-1-1,-9-4,0-2,1-1,0-1,1 0,0-2,1 0,1-1,0-1,1-1,1 0,0-1,1-1,0-2,4 8,-65-73,66 73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4:53.2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171 26,'0'-1,"0"0,0 0,0 0,0 0,0 0,-1 0,1 0,0 0,-1 0,1 0,-1 0,1 0,-1 0,1 0,-1 0,0 0,0 1,1-1,-1 0,0 0,0 1,0-1,0 0,0 1,0-1,0 1,0 0,0-1,0 1,0 0,0-1,0 1,0 0,0 0,0 0,0 0,0 0,0 0,0 0,-1 0,1 0,0 1,0-1,0 0,0 1,0-1,0 1,0-1,0 1,1 0,-1-1,0 1,0 0,0-1,1 1,-1 0,0 0,0 0,1 0,-1 1,-38 199,28-116,-32 203,14-125,27-164,2-9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2:32.8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488 76,'-87'22,"-139"-14,143-10,10-9,55 5</inkml:trace>
  <inkml:trace contextRef="#ctx0" brushRef="#br0" timeOffset="3332.104">488 76,'-108'-46,"86"36,20 9,0-1,0 0,0 0,0 1,0-1,0 1,0 0,-1 0,1-1,-1 2,1-1,-1 0,1 0,-1 1,1-1,-1 1,0 0,1 0,-1 0,1 0,-1 0,0 1,1-1,-1 1,1 0,-1-1,1 1,-1 0,1 1,0-1,-1 0,1 1,0-1,0 1,0 0,0-1,0 1,-1 2,-16 100,-6 41,21-119,21-31,175-165,-177 159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2:26.5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 1,'-14'14,"-10"6,-1 3,0-2,3-5</inkml:trace>
  <inkml:trace contextRef="#ctx0" brushRef="#br0" timeOffset="8241.111">365 453,'-4'-2,"0"0,-1 0,1 0,0-1,0 0,0 0,1 0,-1 0,1 0,-1-1,1 0,0 0,1 0,-1 0,1 0,-2-3,2 4,-10-17,1-2,1 1,0-2,2 1,0-1,2 0,0-1,2 0,-2-43,6 67,0 1,0-1,0 1,0-1,0 0,-1 1,1-1,0 0,0 1,0-1,-1 0,1 1,0-1,0 0,-1 1,1-1,0 0,0 0,-1 1,1-1,0 0,-1 0,1 0,-1 0,1 1,0-1,-1 0,1 0,0 0,-1 0,1 0,-1 0,1 0,0 0,-1 0,1 0,-1 0,1 0,0 0,-1 0,1 0,0-1,-1 1,1 0,0 0,-1 0,1-1,0 1,-1 0,1 0,0-1,-1 1,1 0,0-1,0 1,-1 0,1-1,0 1,0 0,0-1,0 1,0 0,-1-1,1 1,0 0,0-1,0 1,-17 30,-36 75,52-104,0 0,1 0,-1-1,1 1,-1 0,0 0,1 0,0 0,-1 0,1 0,-1 0,1 0,0 0,0 0,0 0,-1 0,1 0,0 0,0 0,1 0,-1 0,0 0,0 0,0 0,1 0,-1 0,0 0,1 0,-1 0,1 0,-1-1,1 1,-1 0,1 0,0 0,-1-1,1 1,0 0,0-1,0 1,0 0,-1-1,1 1,0-1,0 0,0 1,0-1,0 0,0 1,0-1,0 0,0 0,0 0,0 0,0 0,0 0,0 0,0 0,0 0,1-1,63-19,107-51,-172 71,1 1,0-1,0 0,0 0,0 1,0-1,0 0,0 0,0 0,0 0,0 0,0-1,0 1,-1 0,1 0,0-1,0 1,0 0,0-1,0 1,-1-1,1 1,0-1,0 1,-1-1,1 0,0 1,-1-1,1 0,0 0,-1 1,1-1,-1 0,0 0,1 0,-1 0,0 1,1-1,-1 0,0 0,0 0,0 0,0 0,0 0,0 0,0 0,0 0,0 0,0 0,0 0,-1 1,1-1,0 0,-1 0,1 0,-1 0,1 0,-1 1,1-1,-1 0,-135-58,120 48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2:51.06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322 1,'-40'43,"32"-30,-192 253,142-203,42-52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2:51.46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18,'1'-2,"0"1,0 0,0 0,0-1,0 1,0 0,0 0,1 0,-1 0,1 0,-1 1,0-1,1 0,-1 0,1 1,-1-1,1 1,0 0,-1-1,1 1,-1 0,1 0,0 0,-1 0,1 0,0 0,-1 1,1-1,-1 1,1-1,-1 1,1-1,-1 1,1 0,-1 0,1-1,-1 1,0 0,0 0,1 1,-1-1,19 14,0 1,-2 1,0 1,0 1,-2 0,0 1,-2 1,5 8,21 27,34 36,-59-78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2:50.47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453 242,'2'2,"0"-1,0 0,0 1,-1 0,1-1,0 1,-1 0,0 0,1 0,-1 0,0 0,0 0,0 0,0 0,0 0,-1 1,1-1,-1 0,1 1,-1-1,0 0,0 1,0-1,0 0,0 1,0 0,2 225,-27-87,-7 57,32-194,-1-1,0 1,0-1,0 1,1-1,-1 1,1-1,0 1,0 0,0-1,1 1,-1-1,1 1,0-1,0 1,0-1,0 1,1-1,-1 0,1 1,0-1,0 0,0 0,0-1,1 1,-1 0,1-1,0 1,-1-1,1 0,0 0,0 0,1 0,-1-1,0 1,0-1,1 0,-1 0,114-25,143 16,-154 10,-60-2,-34 0</inkml:trace>
  <inkml:trace contextRef="#ctx0" brushRef="#br0" timeOffset="8189.634">1 16,'2'1,"0"1,0-1,0 1,-1-1,1 1,0 0,-1 0,1 0,-1-1,0 1,0 1,0-1,0 0,0 0,0 0,0 0,-1 1,1-1,-1 0,1 1,-1-1,0 1,0-1,0 0,0 1,0 0,4 167,-4-169,0 1,0 0,0 0,0-1,0 1,0 0,0 0,1-1,-1 1,1 0,-1-1,1 1,0 0,-1-1,1 1,0-1,0 1,0-1,0 0,0 1,1-1,-1 0,0 0,1 0,-1 0,1 0,-1 0,1 0,-1 0,1 0,-1-1,1 1,0-1,-1 1,1-1,0 0,0 0,-1 1,1-1,0 0,0-1,-1 1,1 0,0 0,0-1,-1 1,1-1,0 0,-1 1,1-1,-1 0,1 0,-1 0,1 0,-1 0,0 0,0 0,1-1,-1 1,0 0,1-2,59-85,-47 69,-1-1,-1-1,-1 0,-1-1,-1 0,-1 0,3-13,-9 99,-4 201,-49-40,45-204,0 0,-2 0,0-1,-1 0,-2 0,-9 14,18-31,0-1,0 0,-1 1,1-1,-1 0,1 0,-1 0,0-1,1 1,-1-1,0 1,0-1,0 0,0 0,-1 0,1-1,0 1,0-1,0 1,-1-1,1 0,0-1,0 1,-1 0,1-1,0 0,0 0,0 0,0 0,0 0,0 0,0-1,0 0,1 1,-1-1,1 0,-1 0,1-1,-1 1,1 0,0-1,0 1,0-1,1 0,-1 0,1 0,-1 0,1 0,0 0,0 0,0 0,1 0,-1 0,1 0,0-1,0 1,0 0,0 0,0-1,1 1,-1 0,1 0,0-1,1-4,0 0,0 1,0-1,1 1,1 0,-1 0,1 0,0 0,1 0,-1 1,1 0,0 0,1 0,0 1,0 0,0 0,0 0,1 1,0 0,0 0,0 0,0 1,0 0,1 1,0 0,-1 0,1 0,7 1,10-2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3:32.9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348 130,'-39'61,"-42"201,65-206,-3 0,-3-1,-1-1,-4-2,-1 0,-9 8,-16 30,51-84</inkml:trace>
  <inkml:trace contextRef="#ctx0" brushRef="#br0" timeOffset="1161.174">263 214,'0'-1,"0"0,0 0,0 0,1 0,-1 0,0 1,1-1,-1 0,0 0,1 0,-1 0,1 1,-1-1,1 0,0 0,-1 1,1-1,0 0,0 1,-1-1,1 1,0-1,0 1,0-1,0 1,-1 0,1-1,0 1,0 0,0 0,0 0,0 0,0 0,0 0,0 0,0 0,0 0,0 0,0 0,0 0,0 1,-1-1,1 0,0 1,0-1,0 1,0-1,19 43,35 215,24-79,-22-66,-57-114,0 1,1-1,-1 1,0-1,1 1,-1-1,0 1,1-1,-1 1,1 0,-1-1,1 1,-1 0,1-1,-1 1,1 0,-1-1,1 1,-1 0,1 0,0 0,-1 0,1 0,-1 0,1 0,-1 0,1 0,0 0,-1 0,1 0,-1 0,1 0,-1 0,1 1,0-1,-1 0,1 0,-1 1,1-1,-1 0,1 1,-1-1,0 0,1 1,-1-1,1 1,-1-1,0 1,1-1,-1 1,0-1,0 1,1-1,-1 1,0-1,0 1,0 0,0-1,0 1,0-1,0 1,0-1,0 1,0 0,0-1,0 1,0-1,0 1,12-44,41-160,-22 86,-3-20,26-89,-38 156,-18 68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3:35.9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1 134,'6'-3,"0"0,0-1,0 2,0-1,1 1,-1 0,1 0,0 1,-1 0,1 0,0 1,0-1,0 2,6-3,363 0,-351-2,-30-10,-115-64,107 68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3:36.6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12,'14'0,"15"0,7 0,2 0,-1 0,-1 0,-3 0,-1 0,-2 0,-6-5,-7-1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3:37.1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19,'5'0,"6"0,6 0,5 0,4 0,2 0,1 0,0 0,1 0,-1 0,0 0,-5-5,-2-2,-5 1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4:14.2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0,'-17'31,"0"2,3-1,0 2,2 0,2 0,-2 14,-13 42,-71 223,60-206,45-139,-3 16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4:53.8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0 110,'14'-12,"1"1,0 0,1 1,0 0,0 1,1 1,0 1,0 0,1 1,0 1,0 1,0 1,0 0,1 1,-1 1,1 1,-1 0,11 3,-21-1,-1 0,1 1,0-1,-1 2,0-1,0 1,0 0,0 1,0-1,-1 1,0 1,0-1,0 1,-1 0,0 1,0-1,0 1,-1 0,0 0,-1 0,1 0,-1 1,-1 0,1-1,-1 1,-1 0,0 0,0 0,0 0,-1 1,0-1,0 0,-1 0,-1 0,1 0,-1 0,0-1,-1 1,0 0,0-1,-3 5,-3 1,0 0,-2 0,1-1,-1 0,-1-1,0-1,-1 0,0 0,0-1,-1-1,0 0,-4 0,15-7,1-1,-1 1,0 0,1-1,-1 1,1 1,0-1,-1 0,1 1,0-1,-1 1,1 0,0-1,0 1,1 0,-1 0,0 0,1 1,-1-1,1 0,-1 1,1-1,0 1,0-1,0 1,1-1,-1 1,1 0,-1-1,1 1,0 0,0-1,0 1,0 0,0 0,1 2,9 11,-1 0,2-1,0 0,1-1,0 0,1-1,2 1,9 10,164 141,-162-130,-27-34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4:14.8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27,'-1'0,"1"-1,0 0,-1 0,1 0,0 1,0-1,0 0,0 0,0 0,0 1,0-1,0 0,0 0,0 0,0 1,1-1,-1 0,0 0,0 1,1-1,-1 0,1 0,-1 1,0-1,1 0,-1 1,1-1,0 1,-1-1,1 1,0-1,-1 1,1-1,0 1,-1-1,1 1,0 0,0 0,-1-1,1 1,0 0,0 0,0 0,-1 0,1 0,0 0,0 0,0 0,-1 0,1 0,0 0,0 0,0 1,-1-1,1 0,0 1,0-1,-1 0,1 1,0-1,-1 1,1-1,-1 1,1 0,0-1,-1 1,1-1,-1 1,0 0,1 0,11 20,0 0,-1 1,-2 0,0 1,-1 0,-2 1,2 9,7 21,11 45,-16-57,1-1,2 0,2-1,19 36,-34-74,0 0,1 0,-1 0,1 0,0 0,0 0,0-1,0 1,0 0,0 0,0-1,0 1,1 0,-1-1,1 1,-1-1,1 0,-1 0,1 1,0-1,0 0,0 0,-1-1,1 1,0 0,0-1,0 1,0-1,0 1,0-1,1 0,-1 0,0 0,0 0,0 0,0-1,0 1,0-1,0 1,0-1,0 0,0 1,0-1,-1 0,1 0,0-1,0 1,-1 0,1 0,-1-1,1 1,-1-1,0 0,1 1,-1-1,1-1,6-15,-1 0,-1-1,0 1,-1-1,-1 0,-1-1,0-6,0-344,-3 346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4:15.2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 0,'-23'45,"19"-38,-16 25,0 2,2 0,2 1,1 0,2 1,1 1,2 0,-5 34,3 27,4-57,3 0,1 1,3-1,1 1,2-1,5 30,-6-60,1 0,0-1,0 1,1-1,1 0,-1 1,2-2,-1 1,1 0,1-1,0 0,0 0,1-1,0 0,0 0,1-1,0 1,2 0,24 2,-20-12</inkml:trace>
  <inkml:trace contextRef="#ctx0" brushRef="#br0" timeOffset="4031.237">564 479,'-9'12,"-1"1,2 0,0 1,0 0,1 0,1 0,-4 13,5-13,-38 136,38-122,2-23,1-1,0 1,0 0,0 0,0 0,1 1,0-1,0 0,1 0,-1 1,1-1,0 1,1-1,-1 0,1 0,0 1,0-1,1 0,0 0,0 0,0 0,0 0,1-1,-1 1,1-1,1 1,-1-1,1 0,-1 0,1-1,0 1,0-1,4 3,126-1,-133-5,0 1,0-1,0 0,0 0,0 0,-1 0,1-1,0 1,0 0,0 0,0 0,0-1,0 1,0 0,0-1,0 1,-1-1,1 1,0-1,0 0,-1 1,1-1,0 0,-1 1,1-1,0 0,-1 0,1 0,-1 1,0-1,1 0,-1 0,0 0,1 0,-1 0,0 0,0 0,0 0,0 0,0 0,0 0,-4-11</inkml:trace>
  <inkml:trace contextRef="#ctx0" brushRef="#br0" timeOffset="4623.134">395 169,'8'-1,"1"1,-1-1,0-1,0 1,1-2,-1 1,-1-1,1 0,0 0,-1-1,1 0,-1-1,0 0,-1 0,1 0,-1-1,0 0,4-5,-10 11,2-3,0-1,0 1,1 0,-1 0,1 0,-1 0,1 0,0 0,0 1,0-1,1 1,-1 0,0 0,1 0,0 1,-1-1,1 1,0 0,0 0,0 0,0 0,-1 1,1 0,0 0,0 0,0 0,0 0,0 1,0-1,0 1,0 0,0 1,-1-1,1 1,2 1,2 4,-1 1,0 0,-1 0,0 1,0 0,0 0,-2 0,1 1,-1-1,0 1,0 4,34 46,-21-47</inkml:trace>
  <inkml:trace contextRef="#ctx0" brushRef="#br0" timeOffset="6372.783">1326 367,'-1'-3,"-1"-1,0 1,0 0,0-1,0 1,0 0,-1 1,1-1,-1 0,0 1,0-1,0 1,0 0,0 0,-1 0,1 0,0 1,-1-1,1 1,-1 0,0 0,1 0,-1 0,0 1,0 0,0 0,1 0,-4-2,0 1,-1 0,1 0,0 1,0 0,0 1,0-1,0 1,0 1,0-1,0 1,0 0,0 1,1-1,-1 1,1 1,0-1,0 1,0 0,0 1,1-1,0 1,0 0,0 1,0-1,1 1,0 0,0 0,1 0,-1 0,1 1,1-1,-3 7,7-7,-1 0,1 0,0 0,0 0,1-1,-1 1,1-1,1 1,-1-1,1 0,0 0,0 0,0-1,1 0,-1 1,1-2,0 1,1 0,-1-1,0 0,1 0,0-1,4 2,4 4,-9-6,0 0,-1 0,1 0,-1 0,1 1,-1 0,0 0,0 0,0 0,-1 1,1-1,-1 1,1 0,-1 0,-1 0,1 0,-1 1,1-1,-1 1,0 0,-1 0,1-1,-1 1,0 0,0 0,-1 0,1 0,-1 0,0 0,-1 0,1 1,-1-1,0-1,0 1,-1 3,-3 0,0-1,0 1,-1-1,0-1,0 1,0-1,-1 0,0 0,0-1,-1 0,1 0,-1 0,0-1,-1-1,1 1,-1-1,1-1,-1 0,0 0,0 0,0-1,0-1,0 1,0-1,0-1,0 0,0 0,0-1,1 0,-1 0,0-1,-4-3,-6-1</inkml:trace>
  <inkml:trace contextRef="#ctx0" brushRef="#br0" timeOffset="6702.975">1552 536,'-9'24,"-4"13,1 4,2 1,3-3,2-2,3-3,1-13,1-9</inkml:trace>
  <inkml:trace contextRef="#ctx0" brushRef="#br0" timeOffset="6956.823">1523 84,'-4'10,"-3"3</inkml:trace>
  <inkml:trace contextRef="#ctx0" brushRef="#br0" timeOffset="7521.132">1722 846,'0'0,"0"-1,0 1,0-1,0 0,0 1,0-1,0 1,0-1,0 1,0-1,0 1,0-1,0 1,1-1,-1 1,0 0,0-1,1 1,-1-1,0 1,1-1,-1 1,0 0,1-1,-1 1,1 0,-1 0,1-1,-1 1,1 0,-1 0,0-1,1 1,-1 0,1 0,-1 0,1 0,0 0,-1 0,1 0,-1 0,1 0,-1 0,1 0,-1 0,1 0,-1 0,1 1,-1-1,1 0,-1 0,0 0,1 1,-1-1,1 0,-1 1,1-1,-1 0,0 1,1-1,-1 1,0-1,1 0,-1 1,0-1,73-188,-28 101,-44 86,-1 1,1-1,-1 0,1 1,0-1,-1 1,1-1,0 1,-1-1,1 1,0-1,0 1,-1 0,1 0,0-1,0 1,0 0,0 0,-1 0,1 0,0 0,0 0,0 0,0 0,-1 0,1 0,0 0,0 0,0 1,0-1,-1 0,1 1,0-1,0 0,-1 1,1-1,0 1,-1 0,1-1,-1 1,1-1,0 1,-1 0,1-1,-1 1,0 0,1 0,-1-1,0 1,1 0,-1 0,0 0,0-1,1 2,16 45,-11 20,-6-55,1 1,0 0,0-1,2 1,-1-1,2 1,-1-1,2 0,1 3,-5-13,0-1,0 1,-1-1,1 1,0-1,0 1,1-1,-1 0,0 0,0 1,0-1,1 0,-1 0,1 0,-1 0,1-1,-1 1,1 0,0-1,-1 1,1-1,0 1,-1-1,1 0,0 0,-1 0,1 0,0 0,0 0,-1 0,1 0,0-1,-1 1,1-1,0 1,-1-1,1 0,-1 1,1-1,-1 0,1 0,-1 0,0 0,1-1,51-59,19-96,-62 9,-11 136</inkml:trace>
  <inkml:trace contextRef="#ctx0" brushRef="#br0" timeOffset="17607.879">2399 1298,'-13'-35,"2"-1,1 0,2-1,1 0,2 0,0-29,19-160,-14 222,5-20,0-1,1 1,1 1,1 0,2 0,0 0,1 1,9-12,-3 9,1 0,2 1,0 1,1 1,1 1,1 1,1 1,2 0,-24 18,0-1,0 1,0-1,0 1,0 0,0 0,0 0,0 0,1 0,-1 0,0 1,0-1,1 1,-1 0,1 0,-1-1,0 2,1-1,-1 0,0 0,1 1,-1-1,0 1,1 0,-1-1,0 1,0 0,0 0,0 1,0-1,0 0,0 1,0-1,0 1,-1 0,1-1,-1 1,1 0,-1 0,0 0,0 0,1 0,-1 3,4 7,-2 1,0 0,0 0,-1 0,-1 0,0 0,-1 1,-1-1,1 0,-2 0,0 0,-1 0,0 0,-1 0,0-1,-1 1,-1-1,0 0,0-1,-1 1,-3 2,-62 62,70-74,-1 0,0-1,0 1,1 0,-1-1,0 0,0 1,-1-1,1 0,0-1,0 1,0-1,-1 1,1-1,0 0,0 0,-1 0,1-1,0 1,0-1,-1 0,1 1,0-2,0 1,0 0,0-1,0 1,0-1,1 0,-2 0,4 2,-1-1,1 1,-1 0,1 0,-1 0,1-1,-1 1,1 0,-1-1,1 1,0 0,-1-1,1 1,0-1,-1 1,1-1,0 1,-1-1,1 1,0-1,0 1,-1-1,1 1,0-1,0 1,0-1,0 1,0-1,0 0,0 1,0-1,0 1,0-1,0 1,0-1,0 1,1-1,-1 1,0-1,0 0,1 1,-1 0,0-1,1 1,-1-1,0 1,1-1,-1 1,0 0,1-1,-1 1,1 0,-1-1,1 1,-1 0,1 0,-1-1,1 1,-1 0,1 0,-1 0,1 0,0 0,-1 0,38-2,-26 7,-1 1,-1 0,1 1,-1 0,0 1,-1 0,0 0,0 1,0 0,4 8,1-2,-12-12,1-1,-1 1,0-1,0 1,-1 0,1-1,-1 1,1 0,-1 0,0 0,0 0,0 1,0-1,-1 0,1 0,-1 0,0 1,0-1,0 0,0 1,0-1,-1 0,0 0,0 0,1 0,-2 1,1-1,0 0,-1-1,1 1,-1 0,0 0,0-1,0 1,0-1,-1 1,1-1,0 0,-1 0,-1 0,-2 4,0-1,-1 0,0 0,0 0,0-1,-1 0,1-1,-1 0,0 0,0 0,0-1,0-1,0 1,-1-1,1-1,0 1,-1-1,-5-1,-7 0,1 0,0-1,-1-1,1-1,1-1,-1-1,1 0,-11-6,-138-49,160 57,0 0,1 0,0-1,0 0,0-1,0 0,1 0,0 0,0 0,1-1,0 0,0 0,1-1,-1 0,2 1,-1-1,1 0,0-1,1 1,0 0,0-1,1 0,0 1,0-1,1 0,0 1,1-4,5-6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4:38.5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0 282,'34'-26,"-2"-3,-1-1,-2-1,-1-1,-1-1,-2-2,11-20,-20 45,-12 39,-2-11,0 2,1 0,1-1,1 1,1-1,0 0,2 0,0-1,1 0,1 0,1-1,0 0,2 1,1-5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4:39.2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236 0,'-19'11,"2"1,0 0,0 1,1 1,1 0,0 1,1 1,1 1,0-1,1 2,1 0,1 0,0 1,1 0,2 1,0 0,0 0,2 2,4-15,1-1,0 1,0-1,1 0,-1 1,2-1,-1 1,1-1,-1 0,2 0,-1 0,1 0,0 0,0 0,0-1,1 0,0 1,0-1,0-1,1 1,0 0,0-1,0 0,0-1,0 1,1-1,0 0,0 0,0 0,0-1,0 0,0 0,0-1,1 0,-1 0,1 0,-1-1,1 0,-1 0,1 0,-1-1,0 0,1-1,4-1,7-4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4:39.5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85 508,'-13'24,"3"-6,0 0,1 1,1 0,0 0,2 0,0 1,1 0,1 1,1-1,0 17,3-35,0 1,0 0,1 0,-1 0,1 0,0-1,0 1,0 0,0-1,0 1,0 0,1-1,-1 1,1-1,0 0,0 0,0 0,0 0,0 0,0 0,0 0,1 0,-1-1,0 1,1-1,0 0,-1 0,1 0,0 0,0 0,-1-1,1 1,0-1,0 0,0 1,0-1,0-1,-1 1,2 0,4-1,1 0,-1-1,0 0,1 0,-1-1,0 0,-1 0,1-1,0 0,-1 0,0-1,7-5,-4 2,1 0,-1 0,-1-1,1 0,-1-1,-1 0,0-1,-1 0,0 0,0 0,-1-1,-1 0,0 0,0 0,-1-1,2-12,-5 21,0-1,0 0,0 0,0 0,-1 0,0 0,0 0,0 0,-1 0,1 0,-1 0,-1 0,1 1,-1-1,1 0,-1 1,-1-1,1 1,-1 0,1-1,-1 1,0 0,-1 1,1-1,-1 1,1-1,-1 1,0 0,0 0,-1 1,0-1,-3 1,0 1,0 0,0 1,0 0,1 0,-1 0,0 1,0 0,0 1,1 0,-1 0,1 1,-1 0,1 0,0 0,0 1,0 0,1 1,-1 0,1 0,0 0,1 0,-1 1,1 0,0 0,0 1,1-1,0 1,0 0,1 0,0 0,0 1,-1 2,-4 7</inkml:trace>
  <inkml:trace contextRef="#ctx0" brushRef="#br0" timeOffset="365.657">678 480,'-24'9,"1"1,0 1,1 2,0 0,1 1,0 1,-11 11,30-25,1 0,-1 1,1-1,-1 1,1 0,0-1,0 1,-1 0,1 0,0-1,1 1,-1 0,0 0,0 0,1 0,0 0,-1 0,1 0,0 1,0-1,0 0,0 0,0 0,0 0,1 0,-1 0,1 0,-1 0,1 0,0 0,0 0,0 0,0 0,0-1,0 1,0 0,1-1,-1 1,1-1,-1 1,1-1,-1 0,1 1,0-1,0 0,1 0,36 26,49 45,-86-70,0 1,-1-1,1 1,-1 0,1 0,-1-1,0 1,0 0,0 0,0 0,-1 1,1-1,-1 0,0 0,0 0,0 0,0 0,-1 0,1 1,-1-1,1 0,-1 0,0 0,-1 0,1-1,0 1,-1 0,1 0,-1-1,0 1,0-1,0 1,-1-1,-4 5,-1 0,1-1,-1 0,-1 0,1-1,-1 0,0 0,0-1,0-1,0 1,-1-2,1 1,-1-1,0 0,0-1,0 0,0-1,0 0,0-1,0 0,1 0,-1-1,-5-2,-26-25,29 11</inkml:trace>
  <inkml:trace contextRef="#ctx0" brushRef="#br0" timeOffset="1602.353">903 1214,'-3'-2,"0"0,1 0,-1-1,0 1,1-1,0 0,0 1,0-1,0 0,0 0,0 0,1-1,-1 1,1 0,0 0,0-1,0-1,0 2,-4-18,2-1,1 1,1-1,0 1,2-1,0 1,1 0,2-1,0 1,1 0,1 1,1-1,1 1,1 1,1-2,-9 17,14-38,1 1,2 0,2 2,1 0,3 1,0 1,25-27,94-71,-143 134,1 0,-1 0,1 0,0 0,-1 0,1 1,0-1,0 0,-1 0,1 1,0-1,0 0,0 1,0-1,0 1,0 0,0-1,0 1,0 0,0-1,0 1,1 0,-1 0,0 0,0 0,0 0,0 0,0 0,0 0,0 1,0-1,0 0,0 1,0-1,0 1,0-1,0 1,0-1,0 1,0 0,0-1,0 1,-1 0,1 0,0-1,-1 1,1 0,0 0,-1 0,1 0,-1 0,1 0,-1 0,0 0,0 0,1 0,-1 0,0 0,0 1,0-1,0 0,0 0,0 0,0 0,0 0,-1 0,1 0,0 0,-48 98,-2 8,50-103,0 1,1-1,-1 1,1-1,0 0,0 1,0-1,1 0,-1 0,1 0,0 0,1 0,-1 0,0 0,1-1,0 1,0-1,0 0,0 0,1 0,-1 0,1 0,0-1,0 0,0 0,3 2,-1-1,-1 0,1 1,-1 0,0-1,-1 2,1-1,-1 0,0 1,0 0,0 0,-1 0,1 1,-1-1,0 1,0 2,0 3,-1-1,-1 1,0 0,0 0,-1 0,0 0,-1 0,0 0,-1 0,0 0,-1 0,0 0,2-7,-1 1,0-1,0 0,0 1,0-1,-1 0,1 0,-1-1,0 1,0 0,-1-1,1 0,-1 0,1 0,-1 0,0 0,0-1,0 0,-1 0,1 0,0 0,-1-1,0 1,1-1,-1 0,1-1,-1 1,-4-1,-15-4,1-1,0-1,1-1,-1-1,1 0,1-2,0-1,0-1,1 0,1-2,0 0,0-1,2-1,-1-1,4 5,0-1,1 0,1-1,0 0,0-1,2 0,0-1,1 0,-4-8,12 21,0 0,0 0,0 0,0 0,0 0,1 0,-1 0,1 0,0 0,0-1,0 1,0 0,0 0,1 0,0 0,-1 0,1 0,0 0,2-3,6-7</inkml:trace>
  <inkml:trace contextRef="#ctx0" brushRef="#br0" timeOffset="2203.678">1524 0,'29'73,"149"258,-166-309,-1 1,-1 0,-1 0,-1 1,-1 0,-1 0,-1 1,-1 0,-1 0,-2 0,0 0,-2 0,0 0,-2 0,-1 0,-1-1,-1 1,-1-1,-1-1,-1 1,-4 5,-2-9,-1 0,-2 0,1-2,-2 0,-1-1,0-1,-1-1,0 0,-1-2,-1-1,0 0,-1-2,0-1,-8 2,-23 4,31-11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4:37.1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1 254,'5'0,"6"0,6 0,5 0,4 0,2 0,0 0,2 0,-1 0,0 0,1 0,-2 0,1-4,-1-3,0 1,1 1,-11 6,-7 3</inkml:trace>
  <inkml:trace contextRef="#ctx0" brushRef="#br0" timeOffset="333.028">255 1,'0'14,"0"10,0 5,0 3,0 0,0 1,-5-2,-2-1,1 0,1-1,2-1,0 0,2 0,-4-5,-1-1,0-5</inkml:trace>
  <inkml:trace contextRef="#ctx0" brushRef="#br0" timeOffset="936.187">622 198,'11'2,"0"-1,0 0,0 0,1-1,-1-1,0 1,0-2,0 0,0 0,0-1,0-1,0 1,-1-2,0 1,0-2,0 1,0-1,-1-1,0 1,-1-2,6-5,-12 11,-2 1,1 0,-1 0,1 0,-1 0,0 0,1 1,0-1,-1 0,1 0,-1 0,1 0,0 1,0-1,0 0,-1 1,1-1,0 0,0 1,0-1,0 1,0 0,0-1,0 1,0 0,0-1,0 1,0 0,0 0,0 0,0 0,0 0,0 0,0 0,0 0,0 1,0-1,0 0,0 0,0 1,0-1,0 1,0-1,0 1,0-1,0 1,0 0,-1 0,1-1,0 1,-1 0,1 0,0 0,-1-1,1 1,30 159,-20-70,-4-39,-1 0,-2 0,-3 0,-4 40,2-78,-1 0,0 1,0-1,-1 0,-1 0,0-1,-1 1,-1-1,0 0,0 0,-1-1,0 0,-1 0,-7 7,11-15,-1 0,0 0,1 0,-1 0,-1-1,1 0,0 0,0 0,-1 0,1-1,-1 0,0 0,1-1,-1 0,0 0,1 0,-1 0,1-1,-1 0,0 0,1 0,0-1,-1 0,1 0,0-1,0 1,0-1,0 0,1 0,-1-1,1 1,-1-1,1 0,1 0,-1 0,0-1,1 0,0 1,-2-6,-1-12,3 1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4:49.9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850 1,'-67'-1,"-149"13,176-4,16-4,1 1,-1 0,2 2,-1 1,1 1,0 0,-4 4,24-12,-1 0,1 0,0 0,0 0,0 0,-1 0,1 1,1-1,-1 1,0-1,0 1,0 0,1 0,-1-1,1 1,0 0,-1 0,1 1,0-1,0 0,0 0,1 1,-1-1,0 0,1 1,0-1,-1 0,1 1,0-1,0 1,0-1,1 1,-1-1,0 0,1 1,0-1,0 0,-1 1,1-1,1 0,-1 0,0 0,0 0,1 0,-1 0,1 0,0-1,-1 1,1 0,0-1,0 1,0-1,0 0,0 0,0 0,3 1,140 31,27-12,-170-21,0 1,-1-1,1 1,0-1,-1 1,1 0,0-1,-1 1,1 0,-1 0,0 0,1 1,-1-1,0 0,1 0,-1 1,0-1,0 0,0 1,0-1,0 1,-1 0,1-1,0 1,-1 0,1-1,-1 1,0 0,1 0,-1-1,0 1,0 0,0 0,0-1,-1 1,1 0,0 0,-1-1,1 1,-1 0,0-1,1 1,-1-1,0 1,0-1,0 1,0-1,0 1,0-1,-1 0,1 0,0 1,-1-1,-1 1,-112 70,74-51,-138 63,119-58,2 2,0 2,2 3,0 3,53-35,1 0,-1 0,1 0,-1 0,1 1,-1-1,1 1,0-1,0 1,0 0,0 0,0 0,0 0,0 0,1 1,-1-1,1 1,0-1,0 1,-1-1,2 1,-1-1,0 1,0 0,1-1,0 1,-1 0,1 0,0 0,0-1,1 1,-1 0,0 0,1-1,0 1,0 0,0-1,0 1,0-1,1 3,8 0,0-1,1 0,-1 0,1-1,0 0,0-1,0 0,0-1,0 0,1-1,-1 0,8-2,-6 2,320-20,-181 8,-128 12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4:50.3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46,'-17'110,"-5"-1,-5-1,-20 49,1-37,42-104,8-19</inkml:trace>
  <inkml:trace contextRef="#ctx0" brushRef="#br0" timeOffset="366.27">114 46,'13'-5,"1"1,0 0,0 2,0-1,0 2,1 0,-1 0,1 1,-1 1,0 1,0 0,1 1,-1 0,72 7,-74-10,-1 0,1 0,0-1,0 0,0-1,-1-1,1 0,-1 0,1-1,-1-1,0 0,-1 0,11-7,-17 10,-2 4</inkml:trace>
  <inkml:trace contextRef="#ctx0" brushRef="#br0" timeOffset="627.725">0 328,'20'10,"20"3,8-1,1-2,-8-8,-6-4,-4-2,-3 0,-1 0,-5 2</inkml:trace>
  <inkml:trace contextRef="#ctx0" brushRef="#br0" timeOffset="4228.108">650 498,'-10'12,"0"1,0 0,1 1,1 0,0 0,1 0,1 1,-1 3,-25 51,15-40,-1-1,-1-1,-2-1,0-1,-2 0,-1-2,-3 2,13-15</inkml:trace>
  <inkml:trace contextRef="#ctx0" brushRef="#br0" timeOffset="4602.287">396 498,'40'45,"-2"1,-2 2,-2 1,23 46,-50-81,1-1,1 0,0 0,1 0,1-1,0-1,0 0,8 5,-12-12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4:55.6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56,'24'0,"13"0,5 0,-1 0,-1 0,-3 0,-4 0,-1 0,-3 0,0 0,-2 0,1 0,-5 0</inkml:trace>
  <inkml:trace contextRef="#ctx0" brushRef="#br0" timeOffset="329.949">1 310,'29'0,"19"0,6 0,-2 0,-4 0,-5 0,-6 0,-4 0,-8 0</inkml:trace>
  <inkml:trace contextRef="#ctx0" brushRef="#br0" timeOffset="1397.873">565 507,'33'-73,"59"-167,-87 228,0 0,1-1,1 2,0-1,0 1,2 0,-1 0,1 1,0 1,1-1,1 1,-1 1,1 0,0 1,1 0,0 0,0 1,1 1,-1 0,1 1,2 0,-12 3,0 1,0 0,0 0,0 0,0 0,0 0,1 1,-1-1,0 1,0 0,-1 0,1 0,0 0,0 0,0 1,-1-1,1 1,-1 0,1 0,-1 0,0 0,0 0,1 0,-2 1,1-1,0 1,0-1,-1 1,1 0,-1 0,0-1,0 1,0 0,0 0,0 3,5 115,-7-107,20 135,-18-147,-1 0,0-1,0 1,1 0,-1-1,1 1,0-1,-1 1,1-1,0 1,0-1,0 1,0-1,0 0,0 1,0-1,0 0,1 0,-1 0,0 0,1 0,-1 0,1-1,-1 1,1 0,-1-1,1 1,0-1,-1 1,1-1,0 0,-1 0,1 0,0 0,-1 0,1 0,0 0,-1 0,1-1,0 1,-1-1,1 1,-1-1,1 0,-1 1,1-1,-1 0,1 0,-1 0,0 0,0 0,1 0,-1-1,0 1,0 0,0-1,105-151,-76 111,-18 22,2 0,0 1,2 0,0 1,1 1,0 1,11-7,-27 22,1 0,0 0,0 1,-1-1,1 1,0-1,0 1,0-1,0 1,-1 0,1 0,0 0,0 0,0 1,0-1,0 0,0 1,-1-1,1 1,0 0,0-1,-1 1,1 0,0 0,-1 0,1 0,-1 0,1 1,-1-1,0 0,0 1,1-1,-1 1,0-1,0 1,0 0,-1-1,1 1,0 0,-1 0,1 0,-1-1,1 1,-1 0,0 0,0 0,0 0,0 0,0-1,0 1,0 0,-1 0,1 0,-1 0,1 0,-1-1,0 1,0 0,-1 1,-23 102,-3 51,31-133,3-5</inkml:trace>
  <inkml:trace contextRef="#ctx0" brushRef="#br0" timeOffset="1881.292">2005 112,'-11'0,"-159"15,162-13,1 0,-1 1,1 0,0 0,0 0,0 1,0 0,1 1,0 0,-1 0,2 0,-1 0,1 1,0 0,0 0,0 1,1-1,0 1,0 0,-1 5,0-3,0 1,1-1,0 1,1 0,0 0,1 0,0 0,0 0,1 0,1 1,-1-1,2 0,-1 1,2-1,-1 0,1 0,1 0,0 0,0 0,2 3,-3-10,0-1,0 1,0-1,0 1,1-1,-1 0,1 1,-1-1,1 0,0-1,0 1,-1-1,1 1,1-1,-1 0,0 0,0 0,0 0,0-1,1 1,-1-1,0 0,1 0,-1 0,0 0,1 0,-1-1,0 0,0 0,0 0,1 0,-1 0,0 0,1-2,7-2,-1-1,0-1,-1 1,0-1,0-1,0 0,-1 0,0-1,1-2,179-214,-187 224,-1 0,1 0,0 0,0 0,-1 0,1 0,0 1,0-1,0 0,0 0,0 1,0-1,0 1,0-1,0 1,0 0,0-1,1 1,-1 0,0 0,0-1,0 1,0 0,0 0,1 0,-1 1,0-1,0 0,0 0,0 1,0-1,1 0,-1 1,0-1,0 1,0 0,0-1,0 1,-1 0,1-1,0 1,0 0,0 0,-1 0,1 0,0 0,-1 0,1 0,-1 0,1 0,-1 0,1 0,-1 0,0 0,0 0,1 1,-1-1,0 0,0 0,0 0,0 0,0 1,-1-1,1 0,0 0,-1 1,28 169,-3-107,-12-50</inkml:trace>
  <inkml:trace contextRef="#ctx0" brushRef="#br0" timeOffset="2967.269">2626 394,'-15'15,"-8"9,-7 5,-2 3,0 1,-1-1,2-6,5-2,3-5,0-1,0-4,3-4</inkml:trace>
  <inkml:trace contextRef="#ctx0" brushRef="#br0" timeOffset="3220.077">2428 338,'5'24,"6"12,7 6,4 0,3-7,3-5,-4-3,-1-5,-4-2,-1-5,-4 0,-3-2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5:03.7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1 282,'9'-5,"9"-1,5 0,4 1,2 1,1 2,1 1,-2 1,1 0,-1 0,0-5,-1-1,1 0,-6 6,-1 3,-5 1</inkml:trace>
  <inkml:trace contextRef="#ctx0" brushRef="#br0" timeOffset="397.018">57 479,'0'5,"10"1,7 1,7-2,3-2,2-1,1 0,0-7,0-1,-1-1,0 2,0 1,0 2,-1 0,-5 2</inkml:trace>
  <inkml:trace contextRef="#ctx0" brushRef="#br0" timeOffset="1144.962">254 0,'-2'1,"0"0,-1 0,1 1,0-1,0 1,0-1,0 1,0 0,0-1,0 1,0 0,1 0,-1 1,1-1,0 0,-1 0,1 1,0-1,0 1,1-1,-1 1,0-1,1 1,-1-1,1 1,0 0,0-1,0 1,0 0,1-1,-1 1,1-1,-1 1,1-1,0 1,0-1,0 1,0-1,1 0,-1 0,1 1,-1-1,1 0,0 0,0 0,204 131,-184-119,72 57,-92-69,0 1,0-1,0 0,0 1,-1 0,1-1,-1 1,1 0,-1 0,0 0,0 0,0 0,0 0,-1 0,1 0,-1 0,0 0,0 0,0 0,0 0,-1 0,1 1,-1-1,1 0,-1 0,0 0,-1-1,1 1,0 0,-1 0,1-1,-1 1,-2 2,-128 122,-80 28,208-152,1 0,0-1,0 0,1 1,-1 0,1-1,-1 1,1 0,0 0,0 0,0 1,1-1,-1 0,1 1,0-1,0 1,0-1,0 1,0 1,3 9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4:54.3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24,'10'5,"7"1,7 0,3-1,2-2,1-1,0 0,0-2,-6-5,-1-1,0 0,0 1,2 1,-4-3,0-1,-9 1,-6 2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5:06.4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267 484,'-36'137,"-8"-16,-4-2,-57 99,72-161,34-62</inkml:trace>
  <inkml:trace contextRef="#ctx0" brushRef="#br0" timeOffset="683.431">296 513,'0'1,"0"-1,0 0,1 1,-1-1,0 1,0-1,0 1,0-1,0 0,0 1,0-1,-1 1,1-1,0 1,0-1,0 0,0 1,0-1,-1 1,1-1,0 0,0 1,-1-1,1 0,0 1,0-1,-1 0,1 1,-1-1,1 0,0 0,-1 1,1-1,0 0,-1 0,1 0,-1 0,1 1,-1-1,1 0,0 0,-1 0,1 0,-1 0,1 0,-1 0,1 0,-1 0,1 0,0-1,-1 1,1 0,-1 0,1 0,0 0,-1-1,1 1,-1 0,1 0,0-1,-1 1,1 0,0-1,0 1,-1 0,1-1,0 1,0 0,-1-1,1 0,2 36,33 206,-28-199,0 4,3 0,1 0,2-1,6 8,-20-52,1 0,0 1,0-1,0 1,0-1,0 1,0-1,1 0,-1 1,0-1,1 1,-1-1,1 0,-1 0,1 1,0-1,0 0,-1 0,1 0,0 0,0 1,0-1,0-1,0 1,1 0,-1 0,0 0,0-1,1 1,-1 0,0-1,0 1,1-1,-1 0,1 1,-1-1,0 0,1 0,-1 0,1 0,-1 0,1 0,-1 0,0 0,1-1,-1 1,0-1,1 1,-1-1,0 1,1-1,-1 0,0 1,0-1,0 0,0 0,1-1,60-162,30-139,-49 121,-28 99,-17 81,0 7</inkml:trace>
  <inkml:trace contextRef="#ctx0" brushRef="#br0" timeOffset="2596.549">1171 710,'-3'-5,"0"-1,-1 1,0-1,1 1,-2 0,1 0,0 1,-1 0,0-1,0 1,0 1,-1-1,1 1,-1 0,0 0,0 1,0-1,0 1,0 1,-1-1,1 1,0 0,-1 1,1-1,-1 1,1 1,0-1,-1 1,1 0,0 0,-1 1,1 0,0 0,0 1,0-1,1 1,-1 0,1 1,-2 1,2-2,1 0,-1 1,1 0,0-1,1 1,-1 1,1-1,0 1,0-1,0 1,0 0,1 0,0 0,0 0,0 0,1 1,0-1,0 1,0-1,1 1,0-1,0 1,0-1,0 1,1-1,0 0,0 1,1-1,-1 0,1 1,0-1,1 0,-1 0,1-1,0 1,2 2,59 48,-59-53,-1 0,1 0,-1 0,0 1,0-1,0 1,-1 0,1 0,-1 0,1 1,-1-1,0 1,0 0,-1 0,1 0,-1 0,0 0,0 1,0-1,0 0,-1 1,0 0,0-1,0 1,-1 0,1-1,-1 1,0 0,-1 0,0 4,-2-3,0 1,0 0,-1-1,0 0,0 0,-1 0,0 0,0-1,0 0,-1 0,0 0,1-1,-2 0,1 0,0 0,-1-1,0 0,0 0,0 0,0-1,-5 1,12-3,-7 2,1-1,0 0,-1 0,1-1,0 1,-1-1,1-1,-1 1,1-1,0 0,-1 0,1-1,0 0,0 0,0-1,3 2,0 1,1-1,-1 0,1-1,-1 1,1 0,0-1,0 1,-1-1,1 0,0 0,0 0,1 0,-1 0,0 0,1 0,-1 0,1-1,0 1,0-1,0 1,0-1,0 1,0-1,1 0,-1 1,1-1,0 0,0 1,0-1,0 0,0 0,0 1,1-1,0-2,7-11,3 3</inkml:trace>
  <inkml:trace contextRef="#ctx0" brushRef="#br0" timeOffset="3013.015">1481 824,'-14'33,"-6"21,2 6,-2-7,4-8,3-16,5-14</inkml:trace>
  <inkml:trace contextRef="#ctx0" brushRef="#br0" timeOffset="3248.798">1481 400,'0'0</inkml:trace>
  <inkml:trace contextRef="#ctx0" brushRef="#br0" timeOffset="3813.929">1594 1077,'171'-283,"-152"261,-8 41,-13 49,1-56,0 0,1 1,0-1,1 1,0-1,1 0,0 0,4 12,-5-22,0 0,-1-1,1 1,0 0,0 0,0 0,0-1,0 1,0 0,1-1,-1 1,1-1,-1 0,1 1,-1-1,1 0,0 0,-1 0,1 0,0 0,0-1,0 1,0 0,0-1,0 1,0-1,0 0,0 0,0 0,0 0,0 0,0 0,0 0,0-1,0 1,0-1,0 1,-1-1,1 0,0 0,0 1,0-2,-1 1,1 0,0 0,-1 0,1-2,68-73,-54 47,-2-1,0 0,-3-1,0-1,-2 1,-1-2,-2 1,1-20,-12 22,-1 25</inkml:trace>
  <inkml:trace contextRef="#ctx0" brushRef="#br0" timeOffset="4646.366">2186 1331,'-2'-1,"0"-1,0 1,1-1,-1 1,0-1,1 0,-1 0,1 0,-1 0,1 0,0 0,0 0,0 0,0 0,1-1,-1 1,0 0,1 0,-1-1,1 1,0-1,0 1,0 0,1-3,-2 2,23-168,-14 133,1 0,2 0,1 1,2 0,2 1,1 1,2 0,1 1,3-1,-14 20,1 0,1 0,0 1,0 0,1 1,1 0,1 1,-1 0,2 1,-1 1,2 0,-1 1,1 1,1 0,-1 2,1-1,2 2,-17 4,-1 1,0-1,1 1,-1 0,0-1,1 1,-1 0,1 0,-1 0,1 0,-1 0,0 1,1-1,-1 0,0 1,1-1,-1 1,0-1,1 1,-1 0,0-1,0 1,0 0,0 0,0 0,0 0,0 0,0 0,0 0,0 0,0 0,0 1,-1-1,1 0,-1 0,1 1,-1-1,1 0,-1 1,0-1,0 1,1-1,-1 0,0 1,0-1,0 1,-1-1,-25 64,8-40,15-22,-1 0,1 0,0 1,0-1,0 1,1-1,-1 1,1 0,0 0,0 0,0 0,0 0,1 1,0-1,0 0,0 1,0-1,1 1,-1-1,1 1,0-1,1 1,-1-1,1 1,0-1,0 0,0 1,1-1,-1 0,2 2,2-1,0 1,0-1,-1 1,1 1,-1-1,-1 1,1-1,-1 1,0 0,-1 0,0 1,0-1,0 0,-1 1,0-1,0 1,-1-1,0 1,-1-1,1 1,-1-1,-1 1,1-1,-3 5,1-6,1-1,-1 0,0 0,-1 0,1 0,-1-1,0 0,0 1,-1-1,1-1,-1 1,0-1,0 1,0-1,0-1,0 1,-1-1,1 0,-1 0,1-1,-1 1,0-1,0 0,0-1,0 0,1 0,-1 0,0 0,0-1,-3-1,-1 3,-1-2,1 1,-1-1,1-1,0 0,0 0,-1-1,2 0,-1-1,0 0,1 0,-1-1,1-1,1 1,-1-2,1 1,-2-3,-122-135,108 108,16 19</inkml:trace>
  <inkml:trace contextRef="#ctx0" brushRef="#br0" timeOffset="5630.364">2836 767,'340'0,"-250"-12,-77 13</inkml:trace>
  <inkml:trace contextRef="#ctx0" brushRef="#br0" timeOffset="5978.775">2836 992,'14'0,"10"0,5 0,3 0,1 0,-1 0,0 0,-2 0,-1 0,-5-5,-2-1,0 0,2 1,-5 7,1 2,-4 1</inkml:trace>
  <inkml:trace contextRef="#ctx0" brushRef="#br0" timeOffset="9502.119">3428 1162,'0'-12,"0"0,1-1,0 1,1 1,1-1,-1 0,2 0,0 1,0 0,1 0,1 0,-1 0,6-5,173-229,-183 244,-1 0,0 0,1 0,-1 0,0 0,1 0,-1 0,1 0,-1 0,1 0,0 0,-1 0,1 0,0 1,0-1,0 0,-1 1,1-1,0 0,0 1,0-1,0 1,0-1,0 1,0 0,0 0,0-1,0 1,0 0,0 0,1 0,-1 0,0 0,0 0,0 0,0 0,0 1,0-1,0 0,0 1,0-1,0 0,0 1,0-1,0 1,0 0,0-1,-1 1,1 0,0 0,0-1,-1 1,1 0,0 0,-1 0,1 0,10 44,-2 1,-3 0,-1 0,-2 0,-2 1,-3 13,1-60,1 0,0 0,-1 1,1-1,0 0,-1 1,1-1,0 0,0 1,-1-1,1 1,0-1,0 0,0 1,-1-1,1 1,0-1,0 1,0-1,0 0,0 1,0-1,0 1,0-1,0 1,0-1,0 1,0-1,0 1,1-1,-1 0,0 1,0-1,0 1,1-1,-1 0,0 1,0-1,1 0,-1 1,0-1,1 0,-1 1,0-1,1 0,-1 0,1 1,-1-1,0 0,1 0,-1 0,1 1,-1-1,1 0,-1 0,1 0,-1 0,0 0,1 0,-1 0,1 0,-1 0,1 0,-1 0,1-1,-1 1,0 0,1 0,-1 0,1-1,20-29,-16 22,106-171,-12 28,-99 149,1 1,-1 0,1-1,0 1,-1 0,1 0,0-1,0 1,0 0,0 0,0 0,0 0,0 0,0 0,0 0,0 1,1-1,-1 0,0 1,1-1,-1 1,0-1,1 1,-1-1,0 1,1 0,-1 0,1 0,-1 0,1 0,-1 0,1 0,-1 0,0 1,1-1,-1 1,0-1,1 1,-1-1,0 1,1 0,-1-1,0 1,0 0,0 0,0 0,0 0,1 1,1 10,0 0,0 1,-2-1,1 1,-2 0,1 0,-2-1,0 1,-1 1,1 21,0-8,-1-15,0 0,2 0,-1 0,1 0,1 0,0 0,1 0,0 0,1-1,1 1,-1-1,2 1,-1-1,2-1,-1 1,7 7,-6-13</inkml:trace>
  <inkml:trace contextRef="#ctx0" brushRef="#br0" timeOffset="10300.957">4331 400,'18'56,"53"199,-41-120,-30-134,0 0,0-1,0 1,0 0,1 0,-1-1,0 1,0 0,1-1,-1 1,1 0,-1-1,0 1,1 0,-1-1,1 1,0-1,-1 1,1-1,-1 1,1-1,0 1,-1-1,1 0,0 1,-1-1,1 0,0 0,0 1,-1-1,1 0,0 0,0 0,-1 0,1 0,0 0,0 0,0 0,-1-1,1 1,0 0,-1 0,1 0,0-1,0 1,-1 0,1-1,0 1,-1-1,1 1,-1-1,1 1,-1-1,1 1,-1-1,1 0,-1 1,1-1,-1 0,27-40,61-221,-49 162,-27 87</inkml:trace>
  <inkml:trace contextRef="#ctx0" brushRef="#br0" timeOffset="11053.317">4782 61,'71'-37,"-55"32,0 0,0 1,0 1,1 0,-1 1,1 1,0 0,-1 1,1 1,3 1,-18-2,0 1,0-1,0 0,0 0,-1 1,1-1,0 1,0 0,0-1,0 1,0 0,-1 0,1 0,0 0,-1 1,1-1,-1 0,1 1,-1-1,0 1,0-1,1 1,-1 0,0-1,-1 1,1 0,0 0,0 0,-1 0,1 0,-1 0,1 0,-1 0,0 0,0 0,0 0,0 0,0 0,-1-1,1 1,0 0,-1 0,1 0,-1 0,0 0,0 0,0 0,0-1,0 1,0 0,0-1,0 1,-1-1,1 1,-1-1,-1 1,-79 101,80-101,1-1,0 1,0 0,0-1,0 1,0 0,0 0,0 0,0 0,1 0,-1 0,1 0,-1 0,1 0,0 0,0 0,0 0,0 0,0 0,0 0,1 0,-1 0,1 0,-1 0,1 0,0 0,0-1,0 1,0 0,0 0,0-1,0 1,1 0,-1-1,0 1,1-1,0 0,-1 1,74 26,100-55,-153 25</inkml:trace>
  <inkml:trace contextRef="#ctx0" brushRef="#br0" timeOffset="11484.369">4275 908,'50'10,"0"-1,0-3,1-2,0-3,38-3,146-49,-57 6,-161 43,-5 3</inkml:trace>
  <inkml:trace contextRef="#ctx0" brushRef="#br0" timeOffset="11837.851">4614 1105,'0'34,"0"20,0 6,0-2,0-7,0-6,-5-7,-2-5,1-3,1-2,-3-5,0-3,0 1,-2-4,0-4</inkml:trace>
  <inkml:trace contextRef="#ctx0" brushRef="#br0" timeOffset="12700.937">4501 1218,'10'-12,"1"1,1 0,-1 1,2 0,0 1,0 0,0 1,1 0,0 1,1 1,9-3,15-4,1 1,0 2,1 2,16 0,-46 6,2-1,0 1,0 0,0 1,0 0,0 1,1 0,-1 1,0 1,0 0,0 1,8 2,-20-4,1-1,-1 1,0 0,1-1,-1 1,0 0,0 0,1 0,-1-1,0 2,0-1,0 0,0 0,0 0,0 0,0 0,-1 1,1-1,0 0,-1 1,1-1,-1 1,1-1,-1 1,0-1,0 1,1-1,-1 1,0-1,0 1,0-1,-1 1,1-1,0 1,-1-1,1 0,-1 1,1-1,-1 1,1-1,-1 0,0 0,0 1,0-1,0 0,0 0,0 0,0 0,-1 1,-58 51,60-53,-21 15,0 0,0-2,-1-1,-1-1,0-1,0 0,-20 3,40-13,-1 1,1-1,-1 0,1 1,0 0,-1 0,1 0,0 0,0 0,0 1,0-1,0 1,0 0,0 0,0 0,1 0,-1 0,1 1,-1-1,1 1,0-1,0 1,0 0,1 0,-1 0,1 0,-1 0,1 1,0-1,0 0,1 0,-1 1,0-1,1 1,0-1,0 0,0 1,0-1,1 1,0-1,-1 0,1 2,4 2,0 1,1-1,-1 0,1-1,1 1,-1-1,1 0,0-1,0 0,1 0,-1 0,1-1,0 0,1-1,-1 0,0 0,1 0,0-1,2 0,78 34,-57-9,-29-23,0 0,1-1,-1 0,1 0,0 0,0 0,0 0,0-1,0 1,1-1,-1 0,1-1,0 1,-1-1,2 0,7-2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5:25.4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728 1,'0'0,"-1"0,0 0,1 0,-1 0,1 0,-1 0,1 0,-1 0,1 0,-1 0,1 0,-1 0,1 0,-1 0,1 1,-1-1,1 0,-1 0,1 1,-1-1,1 0,-1 1,1-1,0 0,-1 1,1-1,0 1,-1-1,1 1,0-1,0 0,-1 1,1-1,0 1,0-1,0 1,0 0,0-1,-1 1,1-1,0 1,0-1,0 1,0-1,1 1,-1-1,0 1,0-1,0 1,0-1,0 1,1-1,-1 1,0-1,1 1,-1-1,0 1,1-1,-1 0,0 1,1-1,-1 0,0 1,1-1,-1 0,1 1,-1-1,1 0,-41 15,-1-2,0-1,0-2,-1-3,-2 0,-94 19,-63 27,200-54,0 1,1 0,-1-1,0 1,0 0,0 0,0 0,0 0,1-1,-1 1,0 0,0 1,0-1,0 0,0 0,1 0,-1 0,0 1,0-1,0 0,1 1,-1-1,0 1,0-1,1 1,-1-1,0 1,1-1,-1 1,0 0,1-1,-1 1,1 0,0-1,-1 1,1 0,-1 0,1-1,0 1,0 0,-1 0,1 0,0 0,0 0,0-1,0 1,0 0,0 0,0 0,0 0,0 0,1-1,-1 1,0 0,0 0,1 0,-1-1,0 1,1 0,-1 0,1-1,-1 1,1 0,0-1,0 1,11 5,1-1,1 0,-1-1,1 0,-1-1,1-1,0 0,0-1,10-1,54 9,-12 0,-52-8,1 0,-1 1,1 1,-1 0,0 1,0 1,0 0,-1 1,9 5,-20-10,-1 0,1 0,-1 0,1 0,-1 0,1 0,-1 0,0 1,0-1,1 0,-1 1,0-1,0 1,0-1,-1 1,1 0,0 0,-1-1,1 1,-1 0,1 0,-1-1,0 1,0 0,0 0,0 0,0 0,0-1,0 1,-1 0,1 0,-1-1,1 1,-1 0,0 0,1-1,-1 1,0-1,0 1,0-1,0 1,-1-1,1 1,0-1,-1 0,0 1,-72 49,-190 67,186-91,67-25,0 1,0 0,1 0,-1 1,1 1,-1 0,1 0,1 1,-1 1,1-1,-2 3,10-8,0-1,0 1,0 0,0-1,0 1,1 0,-1 0,0 0,0-1,0 1,1 0,-1 0,0 0,1 0,-1 0,1 1,0-1,-1 0,1 0,0 0,-1 0,1 0,0 1,0-1,0 0,0 0,0 0,0 1,1-1,-1 0,0 0,1 0,-1 0,0 0,1 0,-1 0,1 0,0 0,-1 0,1 0,0 0,0 0,0 0,-1 0,1 0,0-1,0 1,1 0,59 17,-41-13,28 4,-1-2,1-3,0-1,1-2,16-4,11 2,-64 1,0-2,0 1,0-1,0-1,-1 0,1-1,-1 0,1-1,-1 0,3-3,2 0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5:25.8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86,'-5'38,"-6"18,-1 3,1-2,2-7,4-7,-3-6,0-4,1-4,-2-1,-1-1,2-9,3-14,6-6,4-4</inkml:trace>
  <inkml:trace contextRef="#ctx0" brushRef="#br0" timeOffset="260.945">0 86,'44'-5,"27"-7,8 0,-1-4,-8 1,-12 3,-10 4,-10 3,-15 7,-16 8,-15 3,-5-2</inkml:trace>
  <inkml:trace contextRef="#ctx0" brushRef="#br0" timeOffset="507.934">57 367,'38'0,"18"0,4-5,-4-1,-6 0,-12 1</inkml:trace>
  <inkml:trace contextRef="#ctx0" brushRef="#br0" timeOffset="1097.831">367 396,'8'41,"-6"-24,0 0,2 0,0 0,1-1,1 1,0-1,6 7,-12-21,1-1,0 1,0-1,0 1,0-1,0 1,0-1,0 0,1 0,-1 0,0 0,1 0,-1 0,1 0,-1 0,1 0,-1-1,1 1,0-1,-1 1,1-1,0 1,0-1,-1 0,1 0,0 0,-1 0,1 0,0 0,0-1,-1 1,1-1,0 1,-1-1,1 1,-1-1,1 0,0 0,55-47,-41 33,-15 13,0 0,1 0,-1 0,0 0,1 0,-1 1,1-1,0 1,0-1,-1 1,1 0,0 0,0 0,0 0,0 0,0 0,1 0,-1 1,0-1,0 1,0-1,1 1,-1 0,0 0,1 0,-1 0,0 0,0 1,0-1,1 1,-1-1,0 1,0 0,0 0,0 0,0 0,0 0,0 0,0 1,0-1,-1 1,1-1,-1 1,1 0,-1-1,1 1,-1 0,0 0,1 1,3 14,-1 0,-1-1,0 2,-1-1,-1 0,-1 0,0 0,-1 1,-2 6,0 29,4-38,0 1,-1-1,-1 1,0-1,-1 0,0 0,-2 0,0 0,0 0,-1-1,-1 1,-1-1,0-1,-1 1,0-1,-1-1,-3 4,-61 28,71-43,0 0,0-1,0 1,0-1,-1 1,1-1,0 0,-1 0,1 0,0 0,0 0,-1-1,1 1,0-1,0 1,-1-1,1 0,0 0,0 0,0 0,0 0,0 0,0-1,1 1,-1-1,0 1,1-1,-1 0,1 1,-1-1,1 0,0 0,0 0,0 0,0-1,-2-14,1 1,0 0,2-1,0 1,0-1,2 1,0 0,1-1,0 1,2 0,0 1,0-1,2 1,0 0,0 0,9-10,-2-3,0 4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5:27.2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0 346,'43'0,"19"0,4 0,-4-5,-9-1,-8 0,-6 1,-6 1,-8 2</inkml:trace>
  <inkml:trace contextRef="#ctx0" brushRef="#br0" timeOffset="258.852">28 571,'38'5,"28"-3,11-3,-2 0,-13-5,-14-2,-9 1,-7 2,-9 1</inkml:trace>
  <inkml:trace contextRef="#ctx0" brushRef="#br0" timeOffset="4725.009">1044 64,'-11'6,"0"0,1 1,0 1,0 0,0 0,1 1,0 0,1 0,0 1,0 0,1 1,1 0,0 0,0 0,1 1,-2 7,-3 0,2 0,0 0,1 1,1-1,1 2,1-1,1 0,0 1,2 0,0 0,2-1,0 1,1 0,3 12,-2-28,-1 1,1-1,0 0,0 0,0 0,1 0,0 0,0-1,0 1,1-1,-1 0,1-1,0 1,0-1,0 0,0 0,1 0,-1-1,1 0,0 0,0 0,-1-1,1 0,0 0,0-1,2 1,10 0,-1 0,1-2,-1 0,1-1,-1 0,1-1,-1-1,10-5,15-7,0-2,-2-3,0 0,-1-3,-1-1,-1-2,-2-2,-1-1,24-27,-52 52,0 0,0 0,-1-1,1 0,-1 0,-1 0,1 0,-1-1,0 0,0 0,-1 0,0-1,0 1,-1-1,0 1,0-1,-1 0,0 0,-1 1,1-1,-1 0,-1 0,1 0,-2 0,1 0,-1 1,0-1,0 1,-1-1,0 1,0 0,-4-5,1 3,-1 1,-1 0,1 0,-1 0,-1 1,1 1,-1-1,0 1,-1 1,1 0,-1 0,0 1,-1 0,1 0,0 1,-1 1,0 0,-9-1,-2 1,-1 1,0 1,1 1,-1 1,1 1,0 1,0 1,-15 5,0 3</inkml:trace>
  <inkml:trace contextRef="#ctx0" brushRef="#br0" timeOffset="5167.119">705 317,'78'17,"1"-3,1-4,48 0,279-31,-103-10,-281 31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5:44.6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1 201,'509'0,"-485"0</inkml:trace>
  <inkml:trace contextRef="#ctx0" brushRef="#br0" timeOffset="554.753">85 371,'227'-1,"-150"-13,-65 10,-1 1,0 1,1-1,0 2,-1 0,1 0,0 1,-1 0,1 1,0 1,-1 0,1 0,4 2,-4 3</inkml:trace>
  <inkml:trace contextRef="#ctx0" brushRef="#br0" timeOffset="1340.752">397 4,'1'-1,"1"1,-1-1,1 1,-1-1,1 1,0 0,-1 0,1 0,0 0,-1 0,1 0,-1 0,1 0,0 1,-1-1,1 1,-1-1,1 1,-1-1,1 1,-1 0,1 0,-1 0,0 0,1 0,-1 0,1 1,-1-1,26 13,-7-4,-1 0,0 1,-1 0,0 2,-1 0,0 1,-1 1,-1 0,0 1,3 7,-11-14,-5-6,1-1,0 1,-1 0,0 0,0 0,0 0,0 0,0 1,0-1,-1 0,0 1,0-1,0 1,0 0,0-1,-1 1,1 0,-1 0,0-1,0 1,-1 0,1-1,-1 1,0 0,1-1,-2 1,1-1,0 1,-2 2,-113 100,88-79,2 0,1 2,1 1,1 1,-11 23,21-32,1-5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5:51.7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382 111,'-3'2,"1"0,-1 1,0-1,1 0,-1 1,1 0,0 0,0-1,0 1,0 0,1 0,-1 1,1-1,0 0,-1 1,1-1,0 2,0-1,-141 342,99-250,26-55,-1-1,-2-1,-2-1,-8 10,-23 45,74-113,-13 6</inkml:trace>
  <inkml:trace contextRef="#ctx0" brushRef="#br0" timeOffset="666.7">326 84,'11'156,"-3"-113,-1 0,-3 0,-1 1,-2 0,-5 30,3 14,0-56,0-15,0 0,1 0,1 0,0 0,2 0,0-1,0 1,2-1,0 0,3 7,-7-23,-1 1,0 0,1 0,-1-1,1 1,-1 0,1-1,-1 1,1-1,-1 1,1 0,0-1,-1 1,1-1,0 0,-1 1,1-1,0 0,0 1,-1-1,1 0,0 0,0 1,-1-1,1 0,0 0,0 0,0 0,-1 0,1 0,0-1,0 1,0 0,-1 0,1 0,0-1,0 1,-1 0,1-1,0 1,-1-1,1 1,0-1,-1 1,1-1,-1 1,1-1,0 0,-1 1,0-1,1 0,-1 1,1-2,27-42,-25 38,20-47,-2 0,-3-2,-1 0,-4-1,-1-1,-1-22,35-148,6 72,-62 184,4-11</inkml:trace>
  <inkml:trace contextRef="#ctx0" brushRef="#br0" timeOffset="2281.85">1003 450,'-12'0,"-11"-1,0 1,1 1,-1 1,1 1,-1 1,1 0,0 2,-6 3,20-3,0 1,0 0,1 1,0 0,0 0,0 0,1 1,1 0,0 0,0 0,0 1,1-1,1 1,0 0,0 1,1-1,0 0,1 1,0-1,0 1,1-1,1 1,0-1,0 1,1-1,0 0,1 0,0 0,1 0,0 0,4 6,-5-12,0 1,0-1,0 1,0-1,1 0,0 0,0-1,0 1,1-1,-1 0,1 0,-1 0,1-1,0 1,0-1,0 0,1-1,-1 1,0-1,1 0,-1-1,0 1,1-1,-1 0,1 0,-1-1,1 1,-1-1,0 0,0-1,1 0,-1 1,3-3,11-3</inkml:trace>
  <inkml:trace contextRef="#ctx0" brushRef="#br0" timeOffset="2638.502">1173 478,'-8'11,"-4"3,1 1,0 0,1 1,1 0,0 0,1 1,1 0,1 0,0 1,1-1,1 1,0 9,3-24,1 0,0 0,0 1,1-1,-1 0,0 0,1 0,0 0,0 1,0-1,0 0,0-1,1 1,-1 0,1 0,0-1,0 1,0-1,0 1,0-1,1 0,-1 0,1 0,-1 0,1 0,0 0,-1-1,1 1,0-1,0 0,0 0,0 0,1 0,-1-1,0 1,0-1,2 0,6 0,-1 0,0-1,0 0,0-1,0 0,0 0,0-1,0-1,-1 1,1-2,1-1,1 1,0-2,-1 0,1 0,-2-1,1-1,-1 0,0 0,-1-1,0 0,-1 0,0-1,-1 0,0-1,0 0,-1 0,-1 0,0-1,-1 1,1-5,-5 12,-1-1,0 1,0 0,-1-1,1 1,-1 0,0 0,0 0,-1 1,0-1,0 0,0 1,0 0,0 0,-1 0,0 0,0 0,0 1,0-1,-1 1,1 0,-1 1,0-1,0 1,0 0,0 0,0 0,0 1,0 0,-1 0,1 0,0 1,-1-1,1 1,-1 1,1-1,0 1,-1 0,1 0,0 0,0 1,0 0,0 0,0 0,0 1,0-1,-1 2,-22 13,3 0</inkml:trace>
  <inkml:trace contextRef="#ctx0" brushRef="#br0" timeOffset="3146.975">1709 450,'-2'1,"-1"0,1 0,0 0,-1 0,1 0,0 0,0 0,0 1,0-1,0 1,0 0,0-1,0 1,0 0,1 0,-1 0,1 0,0 1,0-1,-1 0,1 0,1 1,-1-1,0 1,0-1,1 1,0-1,-1 1,1-1,0 1,0-1,0 1,1-1,-1 1,1-1,-1 1,1-1,0 1,0-1,0 0,0 1,0-1,1 0,-1 0,1 0,-1 0,1 0,0 0,44 24,28 21,-72-45,-1 0,1 0,0 1,-1-1,1 0,-1 0,0 1,0-1,0 1,0-1,0 1,-1 0,1-1,-1 1,1 0,-1-1,0 1,0 0,0-1,-1 1,1 0,-1-1,1 1,-1-1,0 1,0-1,0 1,0-1,-2 3,-3 3,0 0,-1 0,0 0,-1-1,1 0,-1-1,-1 1,1-2,-1 1,0-1,-1-1,1 1,-1-1,1-1,-1 0,0-1,-1 1,1-2,-2 0,2 2,7-2,0 1,0-1,0 0,0 0,0 0,-1 0,1-1,0 1,0-1,-1 0,1 0,0 0,0-1,-1 1,1-1,0 1,0-1,0 0,0 0,0-1,0 1,0-1,0 1,0-1,0 0,1 0,-1 0,1 0,0-1,0 1,-1-1,1 1,1-1,-1 0,0 0,1 0,-1 0,1 0,0 0,0 0,0 0,1 0,-1-1,1 0,3-13</inkml:trace>
  <inkml:trace contextRef="#ctx0" brushRef="#br0" timeOffset="3953.208">2076 1044,'-2'-2,"0"1,0-1,1 1,-1-1,0 1,1-1,-1 0,1 0,-1 0,1 0,0 0,0 0,0 0,0 0,0-1,0 1,1 0,-1 0,1-1,-1 1,1-1,0 1,0 0,0-1,1 0,-2 0,-2-21,2-1,0 1,2-1,0 1,2-1,0 1,2 0,1 0,1 0,0 1,2 0,11-21,5-6,1 0,3 2,2 1,2 2,23-25,-39 54,0 1,1 1,1 0,0 1,0 1,1 1,1 1,0 1,0 0,1 2,0 0,15-1,-35 7,0-1,0 1,0 1,0-1,1 0,-1 0,0 1,0-1,1 1,-1 0,0 0,0 0,1 0,-1 0,0 0,1 0,-1 1,0-1,0 1,0 0,1 0,-1-1,0 2,0-1,0 0,0 0,0 0,-1 1,1-1,0 1,-1 0,1-1,-1 1,1 0,-1 0,0 0,0 0,0 0,0 0,0 0,0 0,-1 1,1-1,-1 0,1 0,-1 1,0-1,0 0,0 1,0 1,-5 11,0-1,-1 1,-1-1,0 0,-1 0,-1-1,0 0,0-1,-1 1,-1-2,0 0,-8 6,-23 27,41-43,-1 0,0 1,1-1,-1 1,1 0,0-1,-1 1,1 0,0 0,0 0,0 0,0 0,0 0,1 0,-1 0,1 0,-1 0,1 1,0-1,-1 0,1 0,1 0,-1 0,0 1,0-1,1 0,-1 0,1 0,0 0,-1 0,1 0,0 0,0 0,1 0,-1 0,0 0,1-1,-1 1,1-1,-1 1,1-1,0 1,1 0,28 12,-26-13,-1-1,1 1,-1 0,0 0,1 1,-1-1,0 1,0 0,0 0,0 1,0-1,0 1,-1 0,1 0,-1 0,0 0,0 0,0 1,0-1,0 1,-1 0,0 0,0 0,0 0,0 0,-1 1,1-1,-1 1,0-1,0 0,-1 1,0 0,1-1,-1 1,-1-1,1 1,-1 1,-5 3,0-1,0-1,-1 1,0-1,0-1,-1 1,0-1,0 0,0-1,-1 0,0 0,0-1,0 0,0-1,-1 0,0 0,1-1,-1 0,0-1,0 0,0 0,0-1,0-1,0 0,0 0,0-1,-1 0,-14-6,0-1,1-1,0-1,1-1,0-1,0-1,2-1,0 0,1-2,-4-5,22 20,-13-10,1-2,1 0,0 0,1-1,0-1,1 0,1 0,1-1,-3-8,1 0</inkml:trace>
  <inkml:trace contextRef="#ctx0" brushRef="#br0" timeOffset="4638.498">1879 394,'-5'0,"-6"0,-7 5,-4 1,-4 0,3 4,1 0,3 3,6-1</inkml:trace>
  <inkml:trace contextRef="#ctx0" brushRef="#br0" timeOffset="6336.236">2838 620,'19'0,"16"0,7 0,1 0,-2 0,-3 0,-3 0,-3 0,-2 0,-2 0,0 0,0 0,-6 0</inkml:trace>
  <inkml:trace contextRef="#ctx0" brushRef="#br0" timeOffset="10252.618">3487 394,'1'31,"0"2,-1-1,-2 1,-1 0,-1-1,-2 0,-8 26,-39 99,168-384,-107 207,0 0,1 0,1 1,1 0,1 1,1 0,0 1,1 0,1 1,0 1,10-8,-24 23,-1-1,1 1,0-1,0 1,0-1,0 1,0 0,0-1,0 1,-1 0,1 0,0 0,0 0,0-1,0 1,0 0,0 1,0-1,0 0,0 0,0 0,0 1,0-1,0 0,0 1,0-1,-1 1,1-1,0 1,0-1,0 1,-1-1,1 1,0 0,-1 0,1-1,-1 1,1 0,-1 0,1 0,-1 0,1-1,-1 1,0 0,1 0,-1 0,0 0,0 0,0 0,0 0,0 0,0 1,5 58,-5-54,-3 171,3-176,0 0,-1 0,1 0,0 1,0-1,0 0,0 0,0 0,0 1,0-1,0 0,0 0,1 0,-1 1,0-1,1 0,-1 0,1 0,-1 0,1 0,-1 0,1 0,0 0,0 0,0 0,-1 0,1 0,0-1,0 1,0 0,0-1,0 1,0-1,0 1,1-1,-1 1,0-1,0 0,0 1,0-1,1 0,-1 0,0 0,0 0,0 0,1 0,-1 0,0 0,0-1,0 1,1 0,-1-1,0 1,0-1,0 1,0-1,0 0,0 1,0-1,0 0,0 0,0 0,0 0,14-12,-1 0,-1 0,0-2,-1 1,-1-2,0 1,5-11,34-46,-28 44,-16 18,0 1,1 0,0 1,0 0,1 0,1 0,-1 1,1 0,0 1,1 0,-9 5,-1 1,1 0,0-1,-1 1,1 0,0 0,0-1,0 1,-1 0,1 0,0 0,0 0,0 0,-1 0,1 0,0 1,0-1,-1 0,1 0,0 1,0-1,-1 0,1 1,0-1,-1 0,1 1,0-1,-1 1,1-1,-1 1,1 0,-1-1,1 1,-1 0,1-1,-1 1,1 0,-1-1,0 1,0 0,1 0,-1-1,0 1,0 0,0 0,0 0,0-1,0 1,0 0,0 0,0 0,0-1,0 2,-6 43,-11 10,-17 107,33-138</inkml:trace>
  <inkml:trace contextRef="#ctx0" brushRef="#br0" timeOffset="10934.56">4362 394,'-12'3,"-1"0,1 1,0 1,1 0,-1 0,1 1,0 1,0 0,1 0,0 1,0 0,1 1,0 0,1 0,-1 1,2 0,0 1,0 0,1 0,0 0,1 1,0 0,1 0,0 0,-1 9,4-18,1-1,0 1,0-1,0 1,0-1,1 1,-1-1,0 0,1 1,0-1,0 1,0-1,0 0,0 0,0 0,0 1,1-1,-1 0,1-1,-1 1,1 0,0 0,0-1,0 1,0-1,0 1,0-1,0 0,0 0,1 0,-1 0,0 0,1-1,-1 1,1-1,-1 1,1-1,-1 0,1 0,-1 0,0 0,1-1,-1 1,1 0,-1-1,1 0,-1 0,0 0,1 0,11-7,-1 0,0 0,-1-1,0-1,0 0,-1-1,-1 0,0 0,0-1,4-8,58-60,-60 69,-6 4,1 1,-1-1,1 1,1 1,-1-1,1 1,0 1,0-1,1 1,-1 1,1 0,0 0,-1 0,7 0,-12 5,0-1,0 1,-1 0,1 0,0 0,-1 1,0-1,1 1,-1-1,0 1,0 0,-1 0,1 0,0 0,-1 0,0 0,0 0,0 0,0 0,0 1,0-1,-1 0,0 1,0-1,0 0,0 1,0-1,-1 1,1-1,-1 0,0 1,1 2,-3 37,-3-1,-1 1,-1-1,-8 17,3-7,-1 8,9-28,-2-1,-2-1,0 1,-2-1,-2-1,0 0,-7 8,9-19,6-8,0-1,-1 0,0 0,0 0,-1-1,0 0,0 0,-1-1,0 1,-1-2,1 1,-1-2,0 1,-1-1,-5 2,14-6,0 0,0-1,-1 1,1-1,-1 0,1 1,0-1,-1 0,1 0,-1 0,1 0,-1 0,1 0,0 0,-1-1,1 1,-1 0,1-1,0 1,-1-1,1 0,0 1,0-1,0 0,-1 0,1 1,0-1,0 0,0 0,0 0,0-1,0 1,1 0,-1 0,0 0,1-1,-1 1,0 0,1-1,0 1,-1 0,1-1,0 1,0-1,-1 0,11-67,18-4,2 2,4 1,34-51,-58 103</inkml:trace>
  <inkml:trace contextRef="#ctx0" brushRef="#br0" timeOffset="12285.742">2867 281,'4'5,"7"1,6 0,6-1,2-1,3-2,1-1,0 0,1-6,-1-2,0 1,0 1,0 1,-1 1,0 2,-5 5,-1 3,-5-1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6:11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1 282,'33'-5,"17"-1,4 0,-3 1,-4 2,-7 1,-4 1,-3 0,-4 1,-1 0,0 1,-6-1</inkml:trace>
  <inkml:trace contextRef="#ctx0" brushRef="#br0" timeOffset="386.019">57 452,'19'0,"16"0,7 0,1 0,-2 0,-3 0,-3 0,-3 0,-2 0,-6 0</inkml:trace>
  <inkml:trace contextRef="#ctx0" brushRef="#br0" timeOffset="1097.953">282 1,'2'7,"0"0,0 0,0 0,1-1,0 1,0-1,1 1,0-1,0 0,0 0,1-1,-1 1,2-1,-1 0,0 0,1-1,0 0,0 0,0 0,1-1,-1 1,1-2,0 1,5 1,25 15,-24-11,1 0,-1 0,0 1,-1 1,0 0,0 1,-1 0,-1 0,0 1,0 1,-1 0,-1 0,4 9,-11-19,1 0,-1 1,0-1,0 0,-1 1,1-1,-1 1,0-1,0 1,0-1,0 1,0-1,-1 1,0-1,0 1,0-1,0 0,0 1,0-1,-1 0,0 0,0 0,0 0,0 0,0 0,0-1,-1 1,-1 1,-90 58,64-46,-204 130,214-135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6:15.8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52,'29'0,"19"-4,6-3,-1 1,-5 1,-6-3,-5-1,-4 2,-3 2,-7 6,-7 3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6:16.1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13,'19'5,"16"-3,7-3,1 0,-2 0,-3-1,-3 1,-8-4,-4-2,0 6,-5 2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6:14.7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233 71,'-3'23,"0"0,-2 0,-1-1,0 0,-2 0,0 0,-2-1,0 0,-8 10,5-6,-86 156,56-91,43-90</inkml:trace>
  <inkml:trace contextRef="#ctx0" brushRef="#br0" timeOffset="587.073">290 99,'31'118,"-12"-68,16 68,12 76,-47-192,0 0,0-1,0 1,0 0,0-1,1 1,-1 0,1-1,-1 1,1 0,0-1,-1 1,1-1,0 0,0 1,0-1,0 1,0-1,0 0,1 0,-1 0,0 0,1 0,-1 0,0 0,1 0,-1 0,1-1,0 1,-1 0,1-1,-1 0,1 1,0-1,-1 0,1 0,0 0,0 0,-1 0,1 0,0 0,-1-1,1 1,0-1,-1 1,1-1,-1 1,1-1,-1 0,1 0,-1 0,0 0,1 0,-1 0,0 0,0-1,1 0,9-15,-2-1,0 0,-2-1,0 0,0 0,-2 0,0-2,8-25,51-210,-62 245,0 0,0 1,1-1,1 1,-1-1,2 1,-1 1,1-1,1 1,0-1,0 1,6-6,8-3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4:54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0,'19'5,"16"1,7 0,1-1,-2-1,-4-7,-2-2,-3-1,-7 2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6:18.0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0 402,'84'-144,"-74"119,2 0,1 2,0-1,2 2,1 0,1 1,0 0,2 1,-18 17,1 0,0 1,0-1,1 0,-1 1,0-1,1 1,0 0,-1 0,1 0,0 0,0 0,0 1,0-1,0 1,0 0,1 0,-1 0,0 0,1 0,-1 1,1 0,-1-1,0 1,1 1,-1-1,1 0,-1 1,0 0,1 0,-1 0,0 0,0 0,1 1,-1-1,0 1,0 0,-1 0,1 0,0 0,-1 0,1 1,-1-1,0 1,2 2,4 13,-1-1,-1 1,0 0,-2 1,0-1,-1 1,0 9,8 30,22-85,-16 6,0 1,1 1,2 0,-1 2,2 0,0 1,1 1,8-3,-23 14,61-21,-66 25,0 0,-1 0,1 0,-1 0,1 1,-1-1,1 0,0 1,-1-1,1 1,-1-1,0 1,1 0,-1-1,1 1,-1 0,0 0,0 0,1 0,-1 0,0 1,0-1,0 0,0 0,0 1,-1-1,1 0,0 1,-1-1,1 1,-1-1,1 1,-1-1,0 1,1 0,-1-1,0 1,0-1,0 1,0 0,-1-1,1 2,-1 9,0 1,-1-1,0 1,-1-1,0 0,-1 0,-1 0,-5 9,-4 15,7-16</inkml:trace>
  <inkml:trace contextRef="#ctx0" brushRef="#br0" timeOffset="720.802">1298 63,'-15'-3,"0"1,0 1,-1 0,1 1,-1 0,1 1,0 1,-1 1,1 0,0 1,1 0,-1 1,1 1,0 1,0 0,-9 6,18-9,1 1,-1 0,1 1,0-1,0 1,0 0,1 0,0 0,0 0,0 1,1-1,0 1,0-1,1 1,-1 4,2-8,0 0,-1 0,1 0,0 0,0 0,0 0,1 0,-1 0,1 0,0-1,0 1,0 0,0 0,0-1,0 1,1 0,-1-1,1 1,0-1,0 0,0 0,0 0,0 0,0 0,0 0,1 0,-1-1,1 1,-1-1,1 1,0-1,0 0,-1 0,1-1,0 1,1 0,5 0,0-1,1 0,-1 0,0-1,0 0,0 0,0-1,0-1,0 1,-1-1,1-1,-1 0,1 0,-1 0,-1-1,1 0,-1-1,0 0,2-1,116-134,-57 50,-66 90,0 1,0 0,0-1,0 1,-1 0,1 0,0 1,0-1,0 0,0 1,-1-1,1 1,0-1,-1 1,1 0,0-1,-1 1,1 0,-1 0,1 1,-1-1,1 0,-1 0,0 1,0-1,1 0,-1 1,0-1,0 1,-1 0,1-1,0 1,0 0,-1 0,1-1,-1 1,0 0,1 0,-1 0,0-1,0 1,0 0,0 0,-1 1,3 3,58 230,-60-224,0 0,-1 0,0 0,-1 1,-1-1,1-1,-2 1,0 0,0-1,-1 0,-1 0,0 0,0-1,-1 1,0-2,-1 1,0-1,-1 0,1-1,-2 1,1-2,-1 0,0 0,-1-1,-2 1,12-5,0-1,-1 0,1 0,-1 1,1-1,-1 0,0-1,0 1,1 0,-1 0,0-1,0 1,0-1,0 1,0-1,1 0,-1 0,0 0,0 0,0 0,0 0,0-1,0 1,0 0,0-1,1 0,-1 1,0-1,0 0,1 0,-1 0,0 0,1 0,-1-1,1 1,0 0,-1-1,1 1,0-1,0 1,0-1,0 1,0-1,0 0,0 0,1 1,-1-1,0 0,1 0,0 0,-1 0,1 0,0 0,0 0,0 0,0 1,1-1,-1 0,0 0,1-1,8-15,0 0,1 0,1 1,1 0,0 1,1 0,1 1,0 1,1 0,1 1,7-5,52-31,-52 34</inkml:trace>
  <inkml:trace contextRef="#ctx0" brushRef="#br0" timeOffset="1707.287">85 543,'409'-1,"-173"-25,41 14,-158-1,-1 6,1 5,4 5,33-1,-83-2,179-11,-173 1,0 4,1 3,16 5,-25-2,-47 0</inkml:trace>
  <inkml:trace contextRef="#ctx0" brushRef="#br0" timeOffset="3234.572">565 713,'0'0,"-9"-1,0 0,1 0,-1 1,1 0,-1 0,0 1,1 1,-1-1,1 1,0 1,-1 0,1 0,0 0,1 1,-1 0,1 0,0 1,0 0,0 1,0-1,-3 5,5-4,0 0,0 0,1 0,0 0,0 1,0-1,1 1,0 0,0 0,1 1,0-1,0 0,1 1,0-1,0 1,1 0,0-1,0 1,0-1,1 1,1-1,-1 1,1-1,0 0,1 1,0-1,0 0,0-1,1 1,0-1,0 1,1-1,0 0,0-1,0 1,1-1,-1 0,6 3,-3-4,0-1,1 0,-1 0,1-1,-1 0,1-1,0 0,-1 0,1-1,0 0,0 0,0-1,-1 0,1-1,0 1,-1-2,0 1,1-2,-1 1,0-1,1-1,4-6</inkml:trace>
  <inkml:trace contextRef="#ctx0" brushRef="#br0" timeOffset="3667.466">1045 769,'-7'8,"-4"3,1 0,0 1,1 0,0 0,1 1,0 0,1 0,1 1,0 0,1 1,0-1,1 1,-1 12,4-24,1-1,0 1,0 0,0 0,1 0,-1-1,1 1,-1 0,1-1,0 1,0 0,0-1,0 1,1-1,-1 0,1 1,-1-1,1 0,0 0,0 0,0 0,0 0,0 0,0-1,1 1,-1-1,1 1,-1-1,1 0,-1 0,1 0,-1 0,1-1,0 1,0-1,1 1,5-1,0 0,0 0,0-1,1 0,-2-1,1 0,0-1,0 1,-1-1,7-4,-3 3,0-1,0-1,-1 0,1 0,-1-1,-1-1,1 0,-1 0,-1-1,0 0,0-1,0 0,-1 0,-1-1,0 0,0 0,-1-1,-1 0,0 0,0 0,-2 0,1-1,-1 0,-3 9,0 1,0 0,0-1,0 1,0-1,-1 1,0-1,1 1,-1 0,0-1,-1 1,1 0,-1 0,1 0,-1 0,0 0,0 0,0 0,0 1,-1-1,1 1,-1 0,0-1,1 1,-1 0,0 1,0-1,0 0,-1 1,1 0,0 0,0 0,-1 0,1 0,-1 1,1-1,-1 1,1 0,0 0,-1 0,1 1,-1-1,1 1,-1 0,-2 0,-109 39,90-31</inkml:trace>
  <inkml:trace contextRef="#ctx0" brushRef="#br0" timeOffset="4406.076">1694 713,'-56'17,"43"-13,1 0,0 0,0 1,0 1,1 0,0 0,0 1,1 1,-3 2,12-9,0 0,0 0,0 0,0 0,0 0,0 0,1 1,-1-1,1 0,-1 0,1 1,-1-1,1 1,0-1,-1 0,1 1,0-1,0 1,0-1,0 0,0 1,1-1,-1 1,0-1,1 0,-1 1,1-1,-1 0,1 1,0-1,-1 0,1 0,0 0,0 1,0-1,0 0,0 0,0 0,0-1,0 1,0 0,0 0,1 0,57 30,-53-29,1 1,-1-1,1 1,-1 1,0-1,0 1,0 0,-1 0,1 1,-1 0,0 0,-1 0,1 0,-1 1,3 4,-8-6,0 0,-1 0,1 0,-1 0,0 0,0 0,0-1,-1 1,1-1,-1 0,0 1,0-1,0 0,0 0,-1-1,1 1,-1-1,1 0,-1 0,0 0,0 0,0-1,0 1,0-1,0 0,-1 0,1-1,0 1,0-1,-3 0,-98 0,86-6</inkml:trace>
  <inkml:trace contextRef="#ctx0" brushRef="#br0" timeOffset="6237.043">1863 1249,'-2'-1,"0"0,0-1,0 1,1-1,-1 0,0 0,1 0,-1 1,1-1,0 0,0-1,0 1,0 0,0 0,0 0,0-1,1 1,-1 0,1-1,0 1,0 0,0-1,0 1,0-3,0 2,0-18,2 0,0 0,1 1,1-1,1 1,1 0,1 0,8-17,-6 11,3-8,-3 3,2 0,1 1,1 0,1 1,2 0,0 2,2 0,2 1,9-11,-27 35,-1-1,1 1,0 0,0 0,0 0,0 0,0 0,0 1,0-1,1 1,-1-1,1 1,-1 0,1 0,-1 0,1 0,0 0,-1 0,1 1,0 0,0-1,-1 1,1 0,0 0,0 1,0-1,-1 0,1 1,0 0,-1 0,1 0,0 0,-1 0,1 0,-1 0,0 1,1-1,-1 1,0 0,0 0,0 0,0 0,0 0,0 1,1 2,1 1,-1 1,-1-1,1 0,-1 1,0-1,0 1,-1-1,0 1,0 0,-1 0,1 0,-2 0,1-1,-1 1,0 0,0 0,-1-1,1 1,-2-1,1 1,-1-1,0 0,0 0,-1 0,1 0,-1-1,-1 1,1-1,-4 3,-3 2,9-10,0 1,1-1,-1 1,0 0,1-1,-1 1,1 0,-1 0,1 0,-1 0,1 1,0-1,0 0,-1 1,1-1,0 0,0 1,0-1,1 1,-1 0,0-1,0 1,1 0,-1-1,1 1,0 0,-1 0,1-1,0 1,0 0,0 0,0-1,1 1,-1 0,0 0,1-1,-1 1,1 0,-1 0,2 0,25 13,-24-14,0 0,1 0,-1 0,0 1,0-1,0 1,0 0,0-1,0 1,0 1,-1-1,1 0,-1 1,1-1,-1 1,0 0,0 0,0 0,0 0,-1 0,1 0,-1 0,0 1,0-1,0 0,0 1,-1-1,1 1,-1-1,0 1,0 1,-3 1,0-1,0 1,0 0,-1-1,1 0,-1 0,-1 0,1 0,-1-1,0 1,0-1,0 0,0-1,-1 1,1-1,-1 0,0-1,0 1,0-1,0 0,-1-1,1 0,0 0,-1 0,1 0,-1-1,1 0,-1-1,1 1,0-1,-1-1,1 1,0-1,0 0,0 0,0-1,0 0,0 0,1 0,-1-1,1 1,0-1,0-1,-2-1,-133-251,107 210,19 25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6:42.7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775 56,'-12'-8,"0"1,-1 0,0 1,-1 1,1 0,-1 1,0 0,0 1,-1 0,1 1,0 1,-1 1,1 0,-1 0,1 2,-1 0,-5 1,-36 11,1 3,0 2,2 2,-38 21,87-41,-1 0,1 1,0 0,0 0,-1 0,1 1,0-1,1 1,-1 0,0 0,1 0,0 0,0 1,0 0,0-1,0 1,1 0,-1 0,1 0,0 1,1-1,-1 1,1-1,0 1,0-1,0 1,0-1,1 1,0 3,4 4,1 0,1 0,0-1,1 0,0 0,0 0,1-1,1 0,0-1,0 0,1 0,0-1,0 0,1-1,10 6,61 54,-71-58,-1 1,0 0,0 0,-1 1,-1 0,0 1,0 0,-1 0,-1 1,0-1,-1 2,0-1,-1 0,0 1,0 5,-3-13,0 0,-1 0,0 0,0 1,0-1,-1 0,0 0,0 0,-1 0,1 0,-1 0,0 0,-1-1,0 1,0-1,0 0,0 1,-1-1,0-1,0 1,0 0,0-1,-1 0,0 0,0 0,0-1,0 0,-1 0,-2 1,-11 4,0 0,0-2,-1 0,0-2,0 0,0-1,0-1,-13 0,21-1,-48 10,-43-3,90-13,7 0</inkml:trace>
  <inkml:trace contextRef="#ctx0" brushRef="#br0" timeOffset="364.681">945 508,'-27'16,"2"0,0 2,0 1,2 0,1 2,0 1,1 0,0 4,19-25,0 1,0 0,-1 1,1-1,0 0,1 1,-1-1,0 1,1-1,-1 1,1 0,0 0,0-1,0 1,0 0,1 0,-1 0,1 0,0 0,-1 0,1 0,1 0,-1 0,0 0,1 0,-1 0,1 0,0 0,0 0,0 0,1-1,-1 1,1 0,-1-1,1 1,0-1,0 0,0 1,0-1,0 0,1 0,-1 0,1-1,0 2,10 2,1-1,-1 0,1-1,-1-1,1 0,0 0,0-2,0 1,0-2,0 0,0-1,-1 0,7-2,-7 0,0 0,0 0,-1-1,0-1,0 0,0 0,-1-1,0-1,0 0,-1-1,0 0,-1 0,0-1,0 0,-1 0,0-1,-1-1,0 1,-1-1,0 0,3-10,-8 18,0 0,-1 0,1 0,-1 0,0 0,0 0,0 0,0 0,-1 0,1 1,-1-1,0 0,-1 0,1 0,0 1,-1-1,0 0,0 1,0 0,0-1,-1 1,1 0,-1 0,0 0,0 1,0-1,0 1,0-1,-1 1,1 0,-1 0,1 1,-1-1,0 1,0-1,-4-1,0 1,0-1,-1 1,1 0,-1 1,1 0,-1 0,1 1,-1 0,1 1,-1 0,1 0,-1 0,1 1,-1 1,1 0,-11 6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6:54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93 737,'-5'34,"-6"25,-2 7,2-2,-2-12,1-10,-2-13,1-11</inkml:trace>
  <inkml:trace contextRef="#ctx0" brushRef="#br0" timeOffset="254.805">64 89,'0'0</inkml:trace>
  <inkml:trace contextRef="#ctx0" brushRef="#br0" timeOffset="728.649">318 1020,'191'-508,"-126"365,-65 143,-1 1,1-1,0 1,-1-1,1 1,0 0,0-1,-1 1,1-1,0 1,0 0,0-1,0 1,0 0,0-1,0 1,0-1,0 1,0 0,0-1,0 1,0 0,0-1,1 1,-1-1,0 1,0 0,1-1,-1 1,0-1,1 1,-1-1,1 1,-1-1,1 1,-1-1,1 0,-1 1,1-1,-1 0,1 1,-1-1,1 0,0 0,-1 1,1-1,-1 0,1 0,0 0,-1 0,1 0,0 0,-1 0,1 0,0 0,-1 0,1 0,-1 0,1-1,0 1,-1 0,1 0,-1-1,1 1,0 0,-1-1,1 1,-1 0,-8 39,2 0,1 1,2-1,2 1,1 0,5 27,-1-44,0 0,2-1,1 1,0-1,2 0,0-1,1 0,2-1,0 0,5 6,-15-23,-1 0,1 0,0 0,0 0,0 0,1 0,-1-1,1 1,-1-1,1 0,0 0,0 0,0 0,0 0,0 0,0-1,1 0,-1 1,0-1,1 0,-1-1,1 1,-1-1,1 0,-1 1,1-1,0-1,-1 1,1-1,-1 1,1-1,-1 0,0 0,1 0,-1-1,0 1,0-1,0 0,0 0,0 0,0 0,1-1,7-15,0 0,-1 0,-1-1,-1 0,0 0,-2-1,0 0,-1 0,-1-1,-1 1,0-17,5-16,8-154,-16 182</inkml:trace>
  <inkml:trace contextRef="#ctx0" brushRef="#br0" timeOffset="1361.579">1221 991,'0'-3,"0"-106,5 0,9-42,-13 139,9-58,2 1,3 0,3 1,3 1,-13 48,1 0,1 1,0 0,1 1,1 0,1 1,0 0,1 1,0 0,2 1,-1 1,2 1,0 0,0 1,2 0,-17 9,0 0,0 0,1 1,-1-1,0 0,1 1,0-1,-1 1,1 0,0 0,0 0,-1 0,1 1,0-1,0 1,0 0,0 0,0 0,0 0,0 0,0 0,0 1,-1-1,1 1,0 0,0 0,0 0,-1 0,1 1,-1-1,1 1,-1 0,1-1,-1 1,0 0,0 0,0 0,0 1,0-1,-1 0,1 1,0-1,-1 1,0 0,0-1,0 1,0 0,0 0,0 1,-2 12,-1-1,-1 1,0-1,-1 1,0-1,-1 0,-1 0,-1-1,0 0,-5 8,-6 15,5-12,-26 77,38-99,0 0,1 0,-1 0,1 0,0 0,0 0,0 0,1 0,-1 0,1 0,0 0,-1 0,1 0,0 0,1-1,-1 1,0 0,1-1,0 1,-1-1,1 1,0-1,0 0,1 0,-1 0,0 0,1 0,-1 0,1-1,-1 1,1-1,2 1,55 17,34 18,-91-35,0 0,0 1,-1-1,0 1,1 0,-1-1,0 1,0 0,-1 0,1 0,0 1,-1-1,0 0,0 1,0-1,0 0,-1 1,1-1,-1 1,0-1,0 1,0-1,0 1,-1-1,1 1,-1-1,-1 3,-1 5,-1 1,0-1,-1-1,0 1,-1-1,0 1,-1-2,0 1,-1-1,1 0,-2 0,1-1,-1 0,-1-1,1 0,-1-1,0 1,-1-2,0 0,1 0,-2-1,1 0,0-1,-1 0,0-1,1 0,-1-1,0 0,0-1,0 0,0-1,1 0,-1-1,-8-2,-4-7,-1-1,1-1,1-1,1-1,0-1,0-1,2 0,0-2,2-1,0 0,1-1,0-1,2 0,1-1,1-1,1 0,-1-5,-1-4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6:46.2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341 1074,'0'-27,"1"1,1-1,2 1,0 0,2 0,1 1,1 0,10-23,81-149,-81 169,0 0,3 2,0 1,1 0,1 1,10-5,-31 27,-1 0,0 0,1 1,-1-1,1 1,-1-1,1 1,-1 0,1 0,0 0,0 0,0 0,0 0,0 0,0 0,0 1,0-1,0 1,0 0,0-1,0 1,0 0,1 0,-1 0,0 1,0-1,0 0,0 1,0-1,0 1,0 0,0 0,0 0,0 0,-1 0,1 0,0 0,0 1,-1-1,1 1,6 14,-1 0,0 1,-1 0,-1 0,0 0,-2 1,0-1,-1 1,-1 0,0 0,-1 0,-1-1,-2 6,3 9,-27 126,117-288,-64 98,1-4,2 1,2 1,1 2,24-18,-54 48,-1 1,1-1,-1 1,1-1,-1 1,1 0,0 0,0 0,0 0,0 0,0 0,0 0,0 1,0-1,0 1,0-1,0 1,0 0,0 0,0 0,0 0,1 0,-1 1,0-1,0 0,0 1,0 0,0-1,0 1,0 0,0 0,0 0,-1 0,1 1,0-1,-1 0,1 1,-1-1,1 1,-1-1,0 1,1 0,-1 0,0 0,0-1,0 1,-1 0,2 2,3 13,0 1,-1-1,-1 1,0 0,-1 0,-1 0,-1 0,-1 1,0-1,-2 5,-25 93,19-74,10-41</inkml:trace>
  <inkml:trace contextRef="#ctx0" brushRef="#br0" timeOffset="844.787">1667 537,'-15'-3,"1"1,-1 0,0 1,0 1,0 0,1 1,-1 1,0 0,0 1,1 1,0 0,0 1,0 0,0 1,1 1,0 0,0 0,1 2,0 0,0 0,1 1,0 0,1 1,0 0,-2 4,9-10,-1 1,1 0,0 1,0-1,1 0,0 1,0-1,0 1,1 0,0 0,0-1,1 1,0 0,0 0,0 0,1 0,0 0,1-1,-1 1,1-1,1 1,-1-1,1 1,0-1,1 0,-1 0,1-1,0 1,0-1,4 4,0-8,0 0,-1 0,1 0,0-1,0 0,-1-1,1 1,0-2,-1 1,1-1,-1 0,1 0,-1-1,0 0,0-1,0 1,-1-1,1-1,-1 1,0-1,0 0,0 0,1-3,10-4,6-7,-1-1,-1-1,0-1,-2-1,13-18,36-42,-66 81,-1 0,1 0,-1 1,1-1,0 1,0-1,0 1,-1 0,1 0,0 0,1 0,-1 0,0 0,0 0,0 1,1-1,-1 1,0 0,0-1,1 1,-1 0,0 1,1-1,-1 0,0 0,0 1,0 0,1-1,-1 1,0 0,0 0,0 0,0 0,0 0,0 1,0-1,-1 1,1-1,0 1,-1 0,1-1,-1 1,0 0,1 0,-1 0,0 0,0 0,0 0,-1 0,1 1,0-1,-1 0,0 0,1 1,-1-1,33 163,-29-136,-1 0,-2 0,-1 0,-1 0,-1 0,-2 0,-1 0,-1 0,-2-1,0 0,-12 23,17-40,0 0,-1 0,-1-1,0 0,0 0,-1 0,0 0,-1-1,0 0,0-1,-1 1,0-1,0-1,-1 0,0 0,-1 0,1-1,-1-1,0 0,-1 0,-8 3,14-8,1 0,0 0,0-1,0 1,0-1,0 0,0 0,0 0,0 0,0-1,0 0,1 0,-1 0,1 0,-1 0,1-1,0 1,0-1,0 0,0 0,0 0,1 0,-1-1,1 1,0-1,0 0,0 1,0-3,-2-1,1-1,1 0,-1 0,1 1,0-1,1-1,0 1,0 0,1 0,0 0,0 0,1 0,0-1,1 0,2-4,2 0,-1 1,1-1,1 1,0 1,1-1,0 1,0 1,2-1,-1 1,1 1,0 0,1 0,0 1,1 1,5-4,-2 6,-1 0,1 1,0 0,0 1,0 1,0 0,0 1,1 1,-1 1,0 0,8 2,28-1,50-12,-83 4</inkml:trace>
  <inkml:trace contextRef="#ctx0" brushRef="#br0" timeOffset="3581.602">200 1158,'225'11,"50"24,300-14,-532-15,0-3,1-1,-1-2,27-4,217-15,-26-10,-111 48,-131-14</inkml:trace>
  <inkml:trace contextRef="#ctx0" brushRef="#br0" timeOffset="4143.338">652 1441,'-188'35,"177"-32,-1 1,1 0,0 1,1 0,-1 1,1 0,0 0,0 1,1 1,0 0,0 0,1 0,0 1,-5 8,10-12,0 1,0 0,1 0,0 0,0 0,0 1,1-1,0 0,0 1,1-1,-1 1,1-1,1 1,-1-1,1 1,0-1,1 0,0 1,0-1,0 0,0 0,1 0,0-1,0 1,1-1,0 1,0-1,0 0,0-1,1 1,0-1,0 1,0-2,0 1,7 3,4 2,0-1,1-1,0 0,0-2,1 0,-1 0,1-2,0 0,0-1,1-1,-1 0,0-2,0 0,1-1,0-1,-5 1,-1 0,0-1,0-1,0 0,0 0,-1-1,0-1,0 0,9-6,-3-2</inkml:trace>
  <inkml:trace contextRef="#ctx0" brushRef="#br0" timeOffset="4447.171">1018 1496,'-12'16,"0"1,0 0,2 1,0 0,1 0,0 1,2 1,1-1,0 1,1 0,-1 12,6-30,0 1,0-1,1 1,-1-1,1 1,-1-1,1 0,0 1,0-1,0 0,0 1,0-1,0 0,1 0,-1 0,1 0,-1 0,1 0,0-1,0 1,0 0,0-1,0 0,0 1,0-1,0 0,1 0,-1 0,0 0,1-1,-1 1,1 0,-1-1,1 0,-1 0,3 0,92-9,-87 7,0 0,0 0,0-1,-1 0,0 0,1-1,-1-1,0 0,-1 0,1 0,-1-1,0-1,-1 1,0-1,0 0,0-1,-1 0,0 0,0 0,-1-1,0 1,0-1,-1-1,-1 1,1 0,-1-1,-1 0,0 0,0 0,-1 0,-1 0,1 0,-1 0,-1-3,-2 9,1-1,-1 1,0-1,0 1,0 0,0 0,-1 0,0 1,0-1,0 1,0 0,0 0,-1 0,1 1,-1 0,0-1,0 2,0-1,1 0,-2 1,1 0,0 0,0 1,0 0,0-1,-1 2,1-1,0 0,0 1,0 0,0 0,0 1,0 0,0-1,0 2,-2 0,-19 5</inkml:trace>
  <inkml:trace contextRef="#ctx0" brushRef="#br0" timeOffset="4928.71">1780 1355,'-55'26,"37"-19,0 1,1 0,-1 2,2 0,-1 1,2 0,-1 1,2 1,-2 2,15-14,-1 0,1 0,0 1,0-1,0 0,0 1,0-1,0 1,0-1,0 1,1-1,-1 1,1-1,-1 1,1 0,-1-1,1 1,0 0,0-1,0 1,0 0,0 0,0-1,0 1,1 0,-1-1,1 1,-1 0,1-1,-1 1,1-1,0 1,0-1,0 1,0-1,0 0,0 1,1 0,63 33,-33-22,-28-11,0 0,0 0,0 0,0 1,0 0,0-1,0 1,-1 1,0-1,1 0,-1 1,0 0,-1-1,1 1,-1 0,0 1,0-1,0 0,0 1,-1-1,0 0,1 1,-2 0,1-1,-1 1,1 0,-1-1,0 1,-1 0,1-1,-1 1,0 0,0-1,-1 1,1-1,-1 0,0 1,0-1,-1 0,0 1,-7 5,0-2,-1 0,0 0,-1-1,1 0,-1-1,0 0,-1-1,1 0,-1-1,0-1,-1 0,1-1,0 0,-1-1,1 0,0-1,-1-1,1 0,-3-1,13 2,0 0,0 0,0 0,-1 0,1-1,0 1,0-1,0 0,0 0,0 0,0 0,0-1,1 1,-1-1,0 0,1 1,-1-1,1-1,0 1,-1 0,1 0,0-1,0 1,1-1,-1 0,0 1,1-1,0 0,0 0,0 0,0 0,0 0,0-1,3-16</inkml:trace>
  <inkml:trace contextRef="#ctx0" brushRef="#br0" timeOffset="5761.545">1950 1919,'0'1,"0"-1,1 1,-1-1,1 0,-1 1,1-1,-1 0,1 0,-1 1,1-1,-1 0,1 0,-1 0,1 0,-1 0,1 0,0 1,-1-1,1-1,-1 1,1 0,-1 0,1 0,-1 0,1 0,0 0,-1-1,1 1,-1 0,1 0,-1-1,0 1,1 0,-1-1,1 1,-1 0,1-1,-1 1,0-1,1 1,-1-1,0 1,0 0,1-1,-1 1,0-1,0 0,0 1,1-1,-1 1,0-1,0 1,0-1,0 1,0-1,0 0,0 1,0-1,0 1,-1-1,7-39,-6 39,-9-153,12 123,1 1,2 0,1 0,1 1,2 0,1 0,1 1,1 0,2 2,1-1,1 2,1 0,1 1,1 1,1 1,1 0,0 2,2 1,1 0,0 2,1 1,1 1,0 2,4-1,44-4,-73 18,-1 0,1 0,-1 0,1 1,-1-1,1 0,-1 1,1-1,-1 1,0-1,1 1,-1-1,1 1,-1 0,0 0,0 0,0 0,1 0,-1 0,0 0,0 0,0 0,0 1,-1-1,1 0,0 1,0-1,-1 0,1 1,-1-1,1 1,-1-1,0 1,0-1,0 1,1-1,-1 1,0-1,-1 1,1 0,0-1,0 1,-1-1,1 0,-1 1,0 1,-5 18,-2 1,0-1,-1 0,-1-1,-1 0,-5 6,-13 26,14-26,12-24,0 1,1 0,-1 0,1 0,0 0,0 0,0 0,0 1,1-1,-1 1,1-1,0 1,0-1,0 1,1 0,-1 0,1-1,0 1,0 0,0 0,0-1,1 1,0 0,0-1,0 1,0 0,0-1,1 0,-1 1,1-1,0 0,0 1,0-1,0 0,1 0,2 0,0 0,-1 0,1 1,-1 0,0-1,0 2,-1-1,1 0,-1 1,0 0,0-1,0 1,-1 0,1 1,-1-1,0 0,-1 1,0-1,0 1,0-1,0 1,-1-1,0 1,0 0,0-1,-1 1,0 0,0-1,0 1,-1-1,0 0,-2 6,-4-3,-1 0,-1 0,1-1,-1 0,0 0,-1-1,0-1,0 1,0-2,0 0,-1 0,1-1,-1 0,0-1,0-1,0 0,0 0,0-1,0-1,0 0,0 0,0-1,0-1,0 0,1-1,-1 0,-8-5,-1 1,1-1,0 0,0-2,1-1,1 0,0-1,0-1,1 0,1-2,1 0,0 0,-5-9,18 22,-13-16,1-1,1 0,1-1,0 0,2-1,0 0,2-1,2-1</inkml:trace>
  <inkml:trace contextRef="#ctx0" brushRef="#br0" timeOffset="7615.765">3277 819,'1'-5,"0"-1,-1 1,1 0,-1 0,0 0,0 0,-1 0,0-1,1 1,-2 0,1 0,-1 0,1 1,-1-1,-1 0,1 1,-1-1,1 1,-1-1,-1 1,1 0,0 1,-1-1,0 1,0-1,0 1,0 0,-1 0,1 1,-1-1,1 1,-1 0,0 1,-1-1,-10 1,1 2,0 0,-1 1,1 0,0 2,0-1,1 2,-1 0,1 1,0 0,0 1,1 0,0 1,-4 4,13-10,0 1,0-1,0 1,1 0,-1 0,1 0,-1 0,1 1,0-1,0 1,1 0,-1 0,1 0,0 0,0 0,0 1,0-1,1 0,0 1,0 0,0-1,0 1,1 0,0-1,0 1,0 0,0-1,1 1,0 0,0-1,0 1,0-1,1 1,0-1,0 0,0 0,0 0,1 0,-1 0,1 0,1 0,13 11,1-1,0 0,1-2,0 0,1-1,20 7,33 20,-60-31,-1 1,-1 0,0 1,0 0,0 1,-1 0,-1 0,0 1,5 8,-11-15,-1-1,0 0,0 1,-1-1,1 1,-1 0,0-1,0 1,0 0,0 0,-1 0,0-1,1 1,-1 0,-1 0,1 0,0 0,-1 0,0-1,0 1,0 0,0 0,-1-1,0 1,1-1,-1 1,0-1,-1 0,1 0,-1 0,1 0,-1 0,0-1,0 1,0-1,0 0,-1 1,-18 11,0 0,-2-1,0-1,0-2,-1 0,0-2,0 0,-1-2,-14 1,-32-6,70-1,0-1,0 1,1-1,-1 1,0-1,0 0,1 1,-1-1,1 0,-1 0,1 0,-1 0,1-1,0 1,-1 0,1-1,0 1,0 0,0-1,0 1,0-1,0 0,1 1,-1-1,0 0,1 1,-1-1,1 0,0 0,-1 0,1 1,0-1,0 0,0 0,1 0,-1 1,0-1,1 0,23-51,-6 28</inkml:trace>
  <inkml:trace contextRef="#ctx0" brushRef="#br0" timeOffset="10045.781">2514 141,'14'11,"-1"-1,0 2,-1 0,-1 0,1 1,-2 0,0 1,-1 1,0-1,-1 1,0 1,-2-1,0 1,0 0,-2 1,0-1,1 11,3 37,-2 0,-3 1,-2-1,-4 1,2-31,-35 387,31-365,-3-2,-2 1,-3-1,-2-1,-2 0,-3-1,-2-1,6-17,0-1,-3-1,0-1,-3-1,0 0,-2-2,0 0,-9 5,7-14</inkml:trace>
  <inkml:trace contextRef="#ctx0" brushRef="#br0" timeOffset="10869.252">257 1,'-33'46,"2"3,2 0,2 2,3 1,1 1,3 0,3 2,2 0,2 1,3 1,2-1,2 7,5 450,2-466,1 0,3-1,1 1,3-1,1-1,3 0,1 0,3-1,1-1,2-1,2-1,11 14,-19-38,1 1,1-2,1 0,0-1,0-1,2 0,0-2,13 7,-4-3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7:03.1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30,'47'-21,"-43"20,245-7,-152 10,-2 15,-76-12</inkml:trace>
  <inkml:trace contextRef="#ctx0" brushRef="#br0" timeOffset="331.214">57 200,'29'0,"14"0,5 0,-1 0,-4 0,-5 0,-3 0,-3 0,-3 0,-1 0,0 0,-6 0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7:05.2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2 877,'-1'-20,"1"1,1 0,0 0,2 0,0 0,1 0,1 1,1 0,0 0,2 0,0 1,9-16,155-210,-172 242,0 0,0 0,1 0,-1 0,0 0,1 0,-1 0,1 0,-1 0,1 0,0 1,-1-1,1 0,0 0,0 0,-1 1,1-1,0 0,0 1,0-1,0 1,0-1,0 1,0 0,0-1,0 1,0 0,0-1,0 1,0 0,0 0,0 0,0 0,0 0,0 0,1 1,-1-1,0 0,0 0,0 1,0-1,0 1,0-1,0 1,-1-1,1 1,0-1,0 1,0 0,0 0,-1-1,1 1,0 0,-1 0,1 0,-1 0,1 0,14 240,-12-224,21 40,3-89,-12-6,-10 21,2 0,0 1,0 0,2 0,0 1,1 0,7-10,5-3,-19 23,-1 0,1 0,0 1,1-1,-1 1,1 0,0 0,0 0,0 1,0-1,1 1,0 0,-1 0,1 1,0-1,0 1,0 0,1 0,-4 2,0 1,1-1,-1 0,0 1,0-1,1 1,-1 0,0 0,0 0,0 0,0 0,0 0,0 1,0-1,-1 0,1 1,0 0,-1-1,1 1,-1 0,0 0,1 0,-1 0,0 0,0 0,0 0,-1 0,1 0,0 0,0 3,10 70,-12 18,10 75,10-89,-10-61</inkml:trace>
  <inkml:trace contextRef="#ctx0" brushRef="#br0" timeOffset="3903.646">905 143,'7'1,"0"1,-1 0,1 0,-1 1,0 0,0 0,0 0,0 1,0 0,-1 0,0 0,0 1,3 3,2 6,-1 0,-1 1,0 1,-1-1,0 1,-2 0,0 0,0 1,-2-1,0 1,-1 3,7 22,39 117,-47-159,-1 1,1-1,0 1,0-1,0 0,-1 0,1 1,0-1,0 0,0 0,0 0,-1 0,1 0,0 0,0 0,0 0,0 0,0-1,-1 1,1 0,0 0,0-1,0 1,-1-1,1 1,0-1,-1 1,1-1,0 1,-1-1,1 1,-1-1,1 0,0 1,-1-1,0 0,1 0,-1 1,1-1,-1 0,0 0,0 0,1 1,-1-1,0 0,0 0,0 0,0 0,0 0,0 1,0-1,0 0,0 0,75-252,-57 169,-16 60</inkml:trace>
  <inkml:trace contextRef="#ctx0" brushRef="#br0" timeOffset="4500.437">1442 1,'225'1,"-224"-2,1 1,0 0,0 0,0 0,-1 0,1 1,0-1,0 0,-1 1,1-1,0 1,-1 0,1-1,0 1,-1 0,1 0,-1 0,1 0,-1 0,0 1,1-1,-1 0,0 0,0 1,0-1,0 1,0-1,0 1,0 0,-1-1,1 1,-1 0,1-1,-1 1,1 0,-1 0,0-1,0 1,0 0,0 0,0 0,0-1,-1 1,1 0,-1 0,1-1,-1 1,1 0,-1-1,0 1,0-1,0 1,0-1,0 1,0-1,0 1,-1-1,1 0,0 0,-1 0,1 0,-52 48,44-42,0 0,0 1,1 0,0 0,0 1,1 0,0 0,1 1,-1 2,6-10,0-1,0 1,0 0,0-1,1 1,-1 0,1 0,-1 0,1 0,0-1,0 1,0 0,0 0,0 0,0 0,0 0,0 0,1-1,-1 1,1 0,-1 0,1 0,0-1,0 1,0 0,0-1,0 1,0-1,0 1,1-1,-1 1,0-1,1 0,-1 0,1 0,-1 0,1 0,0 0,-1 0,1 0,0-1,0 1,0-1,-1 1,2-1,91 8,-92-8,229-3,-208 7,-5 2</inkml:trace>
  <inkml:trace contextRef="#ctx0" brushRef="#br0" timeOffset="5363.741">962 764,'301'-1,"-143"-24,33-4,-166 27</inkml:trace>
  <inkml:trace contextRef="#ctx0" brushRef="#br0" timeOffset="5717.506">1130 961,'0'38,"0"23,0 5,0-3,0-8,0-9,0-7,0-5,-4-9,-3-8</inkml:trace>
  <inkml:trace contextRef="#ctx0" brushRef="#br0" timeOffset="6171.937">1046 1130,'32'-35,"2"2,1 1,1 1,2 2,1 2,3 0,-28 19,0 1,0 1,1 0,0 1,0 0,0 1,1 1,-1 1,1 0,-1 1,1 1,0 0,-1 1,1 0,12 4,-25-5,-1-1,0 1,0 0,1 0,-1 0,0 0,1 0,-1 1,0-1,0 1,0 0,1-1,-1 1,0 0,0 0,0 0,0 0,0 1,0-1,-1 1,1-1,0 1,-1-1,1 1,-1 0,1 0,-1 0,0 0,0 0,0 0,0 0,0 0,-1 0,1 0,0 1,-1-1,0 0,1 0,-1 1,0-1,0 0,0 1,-1-1,1 0,-1 1,-4 5,-1-1,0 0,0-1,-1 0,0 0,0 0,-1-1,1 0,-1 0,-6 2,-24 17,-105 70,139-92,1 0,0 0,-1 0,1 0,0 1,0-1,1 1,-1-1,0 1,1 0,0 0,-1 0,1 1,1-1,-1 0,0 1,1-1,0 1,0 0,0-1,0 1,0 0,1 0,0 0,-1-1,1 1,1 0,-1 0,1 0,-1-1,1 1,0 0,0-1,1 1,-1 0,1-1,1 2,10 9,1-1,1-1,0 0,1-1,0 0,17 8,-6-3,-13-8,-1 0,1-1,0 0,0-1,1-1,0 0,0-1,0-1,1 0,8-1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59:59.67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0 173,'56'5,"0"-2,1-3,51-6,134-24,178 18,-123-6,60-10,58 1,-134 1,98-5,195 32,-332 24,24 7,50-50,-210 8,0 5,79 6,-45 1,-66-1,196-13,-150 0,1 5,118 8,-82 1,122 23,144 33,-46-27,37-62,131 32,-322-28,259 26,-409-9,-70 10,0-1,0 2,-1-1,1 0,0 1,0-1,0 1,-1 0,1 0,0 0,-1 0,1 0,-1 1,1-1,-1 1,1 0,-1 0,0 0,0 0,0 0,1 2,-2-4,13 14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0:07.97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1 199,'390'-46,"-335"40,0 3,0 2,0 3,0 2,26 6,57 1,1-5,53-9,-27 1,-80 2,241-11,-229 0,1 5,0 4,0 4,30 8,120 6,183-13,-232-4,264-27,47 0,82-2,254 30,-423-27,141 15,-266-3,35 12,181-24,281 27,-360 29,-83-4,130-22,-457-3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0:09.08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0 170,'380'-47,"-204"21,-57 8,1 5,36 4,112-5,-144 5,0 5,30 7,459 40,21-21,-249-5,68-18,92-27,544 27,-581-25,203-5,582 32,-685-30,-400 41,-182-6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0:10.06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30,'128'-10,"1"5,125 13,77-18,-106-2,835 12,-876 11,-140-4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4:55.2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262 23,'-13'-5,"-1"0,0 2,1 0,-1 0,0 1,-1 1,1 0,0 1,0 1,0 0,0 1,0 0,-7 3,18-4,0 0,-1 0,1 0,0 0,0 1,0-1,1 1,-1 0,0 0,1 0,-1 0,1 0,-1 1,1-1,0 1,0-1,0 1,1 0,-1 0,1 0,-1 0,1 0,0 0,0 0,0 1,1-1,-1 0,1 0,-1 1,1-1,0 0,1 1,-1-1,1 0,-1 0,1 2,1 2,0 1,0-1,0 1,1-1,1 0,-1 0,1 0,0 0,0-1,1 1,0-1,0-1,1 1,-1-1,2 1,64 37,-59-38,0 1,-1 0,0 1,0 1,0-1,-1 2,-1-1,1 2,3 4,-10-12,0 1,0 0,0 0,-1 0,1 0,-1 1,0-1,0 1,0-1,0 1,0 0,-1 0,0 0,1 0,-2 0,1 0,0 0,-1 0,0 0,0 0,0 0,0 0,-1 0,1 0,-1 0,0 0,0 0,-1 0,1 0,-1 0,0-1,0 1,0-1,0 1,-1-1,1 0,-3 2,0 0,1-1,-1 0,1 0,-1 0,0-1,0 0,-1 0,1 0,-1-1,1 1,-1-1,0-1,0 1,0-1,0 0,0 0,0-1,0 0,0 0,0 0,0-1,0 0,0 0,0 0,0-1,0 0,1 0,-1-1,1 1,-1-1,1 0,0-1,0 1,-3-4,-6-7</inkml:trace>
  <inkml:trace contextRef="#ctx0" brushRef="#br0" timeOffset="4315.301">544 305,'2'-23,"-2"6,-2 32,-38 138,41-152,-1-1,0 0,1 1,-1-1,0 0,1 0,-1 1,0-1,1 0,-1 0,1 1,-1-1,1 0,-1 0,0 0,1 0,-1 1,1-1,-1 0,1 0,-1 0,1 0,-1 0,1 0,-1 0,0-1,1 1,-1 0,1 0,-1 0,1 0,-1 0,1-1,-1 1,0 0,1 0,-1-1,0 1,1 0,-1-1,0 1,1 0,-1-1,0 1,0-1,1 1,-1 0,0-1,0 1,0-1,1 1,-1-1,0 1,0-1,0 1,0 0,0-1,0 1,0-1,0 1,0-1,0 1,0-1,-1 1,4-3,197-261,-158 237,-41 27,0 0,0-1,0 1,0 0,0 0,-1 0,1 0,0 0,0 0,0 1,0-1,0 0,0 0,0 1,0-1,0 0,-1 1,1-1,0 1,0-1,-1 1,1-1,0 1,0 0,-1-1,1 1,-1 0,1 0,-1-1,1 1,-1 0,1 0,-1 0,0 0,1 0,-1-1,0 1,0 0,0 0,0 0,1 0,-1 0,-1 0,1 0,0 0,0 0,0 0,0 0,-1-1,1 1,0 0,-1 0,-22 201,23-201,0 0,-1 1,1-1,0 0,1 1,-1-1,0 0,0 1,0-1,1 0,-1 0,1 1,-1-1,1 0,-1 0,1 0,0 1,0-1,0 0,-1 0,1 0,0 0,0 0,0-1,0 1,1 0,-1 0,0-1,0 1,0-1,1 1,-1-1,0 1,0-1,1 0,-1 1,0-1,1 0,-1 0,0 0,1 0,-1 0,0-1,1 1,-1 0,0 0,1-1,-1 1,0-1,0 0,0 1,1-1,-1 0,0 1,0-1,0 0,0 0,0 0,0 0,-1 0,1 0,0 0,0 0,-1-1,1 1,0 0,156-187,-152 182,-5 5,1-1,-1 1,0 0,1-1,-1 1,1 0,-1-1,1 1,-1 0,1 0,0-1,0 1,0 0,0 0,0 0,0 0,0 0,0 0,0 1,0-1,0 0,0 0,1 1,-1-1,0 1,1-1,-1 1,0-1,1 1,-1 0,0 0,1 0,-1 0,1 0,-1 0,0 0,1 0,-1 0,0 1,1-1,-1 0,0 1,1 0,-1-1,0 1,0 0,1-1,-1 1,0 0,0 0,0 0,0 0,0 0,0 0,6 116,-9-105,1-1,1 1,0-1,0 1,1-1,1 0,-1 1,2-1,0 0,0 0,5 9,3 0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0:17.6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402 207,'61'-24,"1"2,1 2,1 4,1 2,0 3,14 1,-76 9,1 0,-1 1,0-1,0 1,0-1,1 1,-1 0,0 0,0 1,1-1,-1 1,0-1,0 1,0 0,0 0,0 0,0 1,0-1,0 1,0 0,-1 0,1 0,-1 0,1 0,-1 0,0 0,0 1,0 0,0-1,0 1,0 0,-1 0,1 0,-1 0,0 0,0 0,0 0,0 0,-1 0,1 0,-1 1,0-1,0 0,0 0,0 1,-1 2,-100 225,95-204,2-11,0 0,1 0,1 1,0-1,1 1,1-1,1 12,5 8,0 0,3-1,1 0,1 0,3 2,-5-25,-17-27,1 6,0 1,0 0,0 1,-1-1,0 2,0-1,-1 1,0 0,0 1,0 0,0 0,-1 1,0 0,0 1,0 0,-1 1,1 0,-1 0,1 1,-1 0,1 1,-1 1,1-1,-9 3,-14 9,1 2,0 1,1 2,1 1,0 1,2 1,0 2,1 1,-13 16,-11 21,51-54</inkml:trace>
  <inkml:trace contextRef="#ctx0" brushRef="#br0" timeOffset="522.314">543 348,'67'8,"0"-3,0-3,1-3,30-6,11-11,-107 17,-1 0,1 0,-1 0,1 1,-1-1,1 1,0-1,-1 1,1 0,0-1,0 1,-1 0,1 0,0 0,0 0,-1 1,1-1,0 0,-1 1,1-1,0 1,-1 0,1 0,-1-1,1 1,-1 0,1 0,-1 0,0 0,1 1,-1-1,0 0,0 0,0 1,0-1,0 1,0-1,0 1,-1-1,1 1,-1 0,1-1,-1 1,1 0,-1-1,0 1,0 0,0 0,0-1,0 3,-14 80,4 26,15-91</inkml:trace>
  <inkml:trace contextRef="#ctx0" brushRef="#br0" timeOffset="771.603">1390 546,'-10'33,"-3"17,1-1</inkml:trace>
  <inkml:trace contextRef="#ctx0" brushRef="#br0" timeOffset="937.871">1446 151,'-5'-5,"-1"-1</inkml:trace>
  <inkml:trace contextRef="#ctx0" brushRef="#br0" timeOffset="1331.357">1559 630,'19'-15,"-1"0,-1-1,0-1,-1 0,-1-1,9-15,4-3,-28 35,0 0,0 0,0 0,0 0,1 0,-1 0,0 0,1 0,-1 1,0-1,1 0,-1 0,1 0,0 0,-1 1,1-1,-1 0,1 1,0-1,0 0,-1 1,1-1,0 1,0-1,0 1,0 0,0-1,0 1,0 0,0-1,-1 1,1 0,0 0,0 0,0 0,0 0,0 0,0 0,0 0,0 1,0-1,0 0,0 0,0 1,0-1,0 1,-1-1,1 1,0-1,0 1,0-1,-1 1,1 0,0-1,-1 1,1 0,-1 0,1 0,-1-1,1 1,-1 0,1 0,-1 0,0 0,1 0,-1 0,5 39,16 55,-19-93,-1 1,0-1,1 1,0-1,0 0,-1 1,1-1,1 0,-1 0,0 0,0-1,1 1,-1-1,1 1,-1-1,1 0,0 0,-1 0,1 0,0 0,0-1,0 1,0-1,-1 0,1 0,0 0,0 0,0 0,0-1,0 1,1-1,2-2,1 1,0-2,-1 1,0-1,0 1,0-2,0 1,-1-1,0 0,0 0,0 0,0-1,-1 1,0-1,0 0,0-1,-1 1,0 0,0-1,0-4,37-54,-27 50</inkml:trace>
  <inkml:trace contextRef="#ctx0" brushRef="#br0" timeOffset="4484.192">2434 489,'-1'-2,"0"-1,-1 1,1-1,-1 1,1 0,-1 0,0 0,0 0,0 0,0 0,0 0,0 0,0 1,-1-1,1 1,0 0,-1 0,0 0,1 0,-1 0,1 0,-1 1,0-1,0 1,1 0,-1 0,0 0,0 0,1 0,-1 1,0-1,1 1,-1 0,0 0,1-1,-1 2,1-1,-1 0,1 1,-1-1,-87 72,83-65,0 0,0 1,1-1,0 1,0 1,1-1,0 1,1 0,0 0,1 0,0 0,0 1,1-1,1 1,-1 0,2-1,0 7,0-14,0 1,1-1,0 0,0 1,0-1,0 0,0 0,1 0,-1 0,1 0,0 0,0 0,0 0,0 0,0-1,1 0,-1 1,1-1,0 0,-1 0,1 0,0 0,0-1,0 1,1-1,-1 0,0 0,0 0,1 0,-1-1,0 1,1-1,-1 0,1 0,-1 0,1 0,-1 0,0-1,1 0,-1 0,0 0,1 0,-1 0,1-1,17-7,-1-1,-1-1,0-1,-1 0,0-2,0 0,-2 0,0-2,0 0,-2-1,0 0,-1-1,10-19,-17 28,10-13,-1-1,-2 0,0 0,-1-2,-2 1,0-1,-2-1,0 0,-2 0,1-13,-7 38,2-14,0 1,-1-1,0 0,-1 1,-1-1,0 0,-2 1,1-1,-2 1,1-1,-2 1,0 1,-1-1,3 11,-1-1,0 1,1 0,-1 0,0 1,-1-1,1 1,0 0,-1 0,1 1,-1-1,1 1,-1 0,0 0,0 0,0 1,1 0,-1 0,0 0,0 0,0 1,1 0,-1 0,0 0,1 1,-1-1,1 1,-1 0,1 0,0 1,0-1,0 1,0 0,1 0,-1 0,1 1,-1-1,1 1,0 0,1 0,-3 3,-2 2,1 0,0 0,1 0,0 0,0 1,1 0,0 0,1 0,0 1,0-1,1 1,1-1,0 1,0 0,1 0,0-1,1 1,0 0,1-1,0 1,1-1,0 1,1-1,0 0,0 0,1-1,3 5,16 22,0-2,3 0,1-2,1-1,2-1,1-2,11 7,-1-6,-22-19</inkml:trace>
  <inkml:trace contextRef="#ctx0" brushRef="#br0" timeOffset="8402.824">3535 940,'-3'-1,"0"-1,0 0,0 0,0 0,1 0,-1 0,1-1,0 1,-1-1,1 1,0-1,0 0,1 0,-1 0,1 0,-1 0,1 0,0-1,0 1,0-1,-5-25,1-1,2 1,1-1,1 0,2 0,1 1,1-1,1 1,2-1,1 1,2-2,-8 24,75-232,-56 200,2 0,1 2,2 1,1 0,2 2,6-3,-34 35,0 1,1 0,-1 0,1 0,-1-1,1 1,-1 0,1 0,0 0,-1 0,1 0,0 0,0 0,0 0,0 0,0 1,0-1,0 0,0 1,0-1,1 0,-1 1,0 0,0-1,0 1,1 0,-1-1,0 1,0 0,1 0,-1 0,0 0,0 0,1 0,-1 0,0 1,1-1,-1 0,0 1,0-1,0 1,0-1,1 1,-1 0,0-1,0 1,0 0,0 0,0 0,-1 0,2 1,-1 4,0-1,-1 1,1 0,-1 0,0 0,-1 0,0 0,0 0,0 0,-1 0,1 0,-1-1,-1 1,1-1,-2 2,1-2,1 1,0-1,0 0,0 1,0-1,1 1,0-1,0 1,0 0,1-1,0 1,0 0,0-1,1 1,1 5,1-7,0 0,0 0,0 0,1-1,-1 1,1-1,0 0,0 0,0 0,0 0,1-1,-1 0,1 0,-1 0,1 0,0-1,0 0,1 0,22 10,-22-8,0 0,0 1,-1-1,0 1,1 0,-1 1,-1-1,1 1,-1 0,0 0,0 1,0-1,-1 1,1 0,-2 0,1 0,0 0,-1 0,-1 1,1-1,-1 1,0-1,0 1,-1-1,1 1,-2 0,1-1,-1 1,0-1,0 1,-1-1,0 1,0-1,0 0,-1 0,0 0,0 0,0 0,-1-1,0 1,0-1,-1 0,1-1,-1 1,0-1,-4 3,4-4,-1 1,1-1,-1-1,0 1,0-1,-1 0,1 0,0-1,0 0,-1 0,1-1,-1 1,1-1,-1-1,1 1,-1-1,1 0,0-1,0 1,-4-3,-118-56,-14-50,131 97,1 0,0 0,1-1,1 0,0-1,1 0,0 0,1-1,1 0,-1-3</inkml:trace>
  <inkml:trace contextRef="#ctx0" brushRef="#br0" timeOffset="9391.646">3873 235,'0'-5,"-5"-1,-6 0,-6 1,0 7,-3 2,-1 1,1 4,10 0,7 0</inkml:trace>
  <inkml:trace contextRef="#ctx0" brushRef="#br0" timeOffset="11368.211">6 969,'-6'-5,"21"18,20 3,0-2,1-1,1-2,0-1,0-3,1 0,-1-3,12 0,-20-1,152 11,1-8,48-9,349-25,796-68,-554 59,-423 27,-340 21,-57 0,-13-7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1:03.3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1553 270,'-8'2,"1"1,-1-1,1 1,0 1,0-1,0 1,0 1,1-1,0 1,0 0,0 0,0 1,1 0,0 0,0 0,1 1,0-1,0 1,0 0,-1 4,-6 7,-241 304,39-102,113-117,98-102,1 1,-1-1,1 0,0 1,0-1,0 1,0 0,0-1,0 1,0 0,0-1,0 1,1 0,-1 0,1 0,-1-1,1 1,0 0,0 0,0 0,0 0,0 0,0 0,1 0,-1 0,0-1,1 1,0 0,-1 0,1-1,0 1,0 0,0-1,0 1,0 0,0-1,1 0,-1 1,0-1,1 0,-1 1,1-1,0 0,81 47,-67-41,182 106,-25 35,-18-7,-79-64,-47-52,2 0,1-3,0 0,25 10,-51-30,0-1,0-1,0 1,0-1,0 0,0 0,0-1,0 1,-1-1,1-1,0 1,0-1,-1 0,1 0,-1-1,1 1,-1-1,0-1,0 1,-1-1,1 1,-1-1,1-1,-1 1,0-1,-1 1,1-1,-1 0,0 0,0-1,0-1,26-27,127-138,-15 2,42-47,1-47,-115 182,-67 80,-1 0,0 0,0 0,0 0,0 0,0 0,0-1,0 1,-1 0,1 0,-1-1,1 1,-1 0,0 0,0-1,0 1,-1 0,1-1,0 1,-1 0,1 0,-1-1,0 1,0 0,0 0,0 0,0 0,0 0,0 0,-1 0,1 1,-1-1,0 0,1 1,-1-1,0 1,0 0,0-1,-85-44,79 42,-259-125,124 31,60-2,-64-35,-22-6,168 139,-1 0,1 1,-1-1,1 1,-1-1,0 1,1-1,-1 1,0 0,0 0,0 0,0 0,0 0,0 0,0 1,-1-1,1 1,0 0,0-1,0 1,-1 0,1 0,0 0,0 0,-1 1,1-1,0 1,0-1,0 1,0 0,0 0,0 0,0 0,0 0,0 0,0 1,0-1,1 0,-1 1,1 0,-1-1,1 1,-1 0,1 0,0-1,-1 3,-83 114,66-95,-13 37,32-45</inkml:trace>
  <inkml:trace contextRef="#ctx0" brushRef="#br0" timeOffset="1880.362">1327 1568,'-6'0,"0"0,1 0,-1 1,0-1,1 1,-1 1,1-1,-1 1,1 0,0 0,0 0,0 1,0 0,0 0,0 0,1 1,-1-1,1 1,0 0,0 0,1 1,-1-1,1 1,0 0,-2 4,-129 174,-5 12,-174 162,292-343,16-17</inkml:trace>
  <inkml:trace contextRef="#ctx0" brushRef="#br0" timeOffset="2669.942">1214 1625,'10'-5,"0"0,-18 6,0 1,0-1,-1 0,1 0,0-1,0 0,-1 0,1-1,0 0,0-1,0 0,0 0,0 0,0-1,0 0,1-1,0 0,-1 0,1-1,1 1,-1-1,1-1,0 1,-5-7,10 11,1-1,0 1,-1 0,1 0,-1 0,1 0,-1 0,0 0,1 0,-1 0,0 0,1 1,-1-1,0 0,0 0,0 1,0-1,0 0,0 1,0-1,0 1,0-1,0 1,0 0,0-1,-1 1,1 0,0 0,0 0,0 0,0 0,-1 0,1 0,0 0,0 0,0 1,0-1,0 0,0 1,0-1,0 1,-1-1,1 1,1-1,-1 1,0 0,0 0,0-1,0 1,0 0,0 1,23 102,-12-77,47 148,-6-34,-50-139,0-1,-1 0,1 0,0 1,0-1,0 0,0 0,0 0,0 0,0 0,1-1,-1 1,0 0,0 0,1-1,-1 1,1-1,-1 1,0-1,1 1,-1-1,1 0,-1 0,1 0,-1 0,1 0,-1 0,0 0,1 0,-1-1,1 1,-1-1,0 1,1-1,-1 1,0-1,1 0,-1 1,0-1,0 0,0 0,1 0,-1 0,0 0,0-1,36-58,61-284,-70 282,-17 49</inkml:trace>
  <inkml:trace contextRef="#ctx0" brushRef="#br0" timeOffset="19001.919">424 2612,'15'-19,"4"-6</inkml:trace>
  <inkml:trace contextRef="#ctx0" brushRef="#br0" timeOffset="20567.876">622 2386,'75'-99,"-75"99,0 0,-1 0,1 0,0 0,0 0,-1 0,1-1,0 1,-1 0,1 0,0 0,0 0,-1 0,1 0,0 0,0-1,-1 1,1 0,0 0,0 0,0-1,-1 1,1 0,0 0,0-1,0 1,0 0,-1 0,1-1,0 1,0 0,0-1,0 1,0 0,0 0,0-1,0 1,0 0,0-1,0 1,0 0,0 0,0-1,0 1,0 0,0-1,0 1,1 0,-1 0,0-1,0 1,0 0,0 0,1-1,-1 1,0 0,0 0,0 0,1-1,-1 1,-20 14,-150 149,157-154,-1 1,2 0,-1 0,2 2,-1-1,1 1,1 1,-3 6,-134 143,71-96,-32 51,95-106</inkml:trace>
  <inkml:trace contextRef="#ctx0" brushRef="#br0" timeOffset="24033.83">1412 1625,'0'340,"27"-142,2-29,-28 311,-13-351,5-94,1 0,2-1,2 2,0-1,5 33,-3-29,-3-55,2 8,2 22,3 430,-4-444,1 1,-1 0,0-1,1 1,-1 0,0-1,1 1,-1 0,0-1,0 1,0 0,0 0,0-1,0 1,0 0,0 0,0-1,0 1,0 0,0 0,0-1,-1 1,1 0,0 0,-1-1,1 1,0 0,-1-1,1 1,-1-1,1 1,-1-1,1 1,-1-1,1 1,-1-1,0 1,1-1,-1 1,0-1,1 0,-1 0,0 1,0-1,1 0,-1 0,0 0,1 0,-1 0,0 0,0 0,0 0,1 0,-1 0,0 0,1 0,-1 0,0-1,0 1,1 0,-1 0,0-1,-140-98,108 66,1-2,2-2,2 0,1-2,2-1,-11-24,35 63,0 0,0-1,0 1,0-1,1 1,-1-1,0 0,1 1,-1-1,1 0,-1 1,1-1,0 0,0 0,0 1,0-1,0 0,0 0,0 1,0-1,1 0,-1 0,1 1,-1-1,1 1,0-1,0 0,0 1,0-1,0 1,0 0,0-1,0 1,0 0,1-1,-1 1,0 0,1 0,-1 0,1 0,-1 1,1-1,0 0,-1 1,1-1,0 1,-1-1,1 1,0 0,0 0,-1 0,2 0,313-55,-46 8,-22 2,-262 64,-111 64,-190 167,245-204,48-32</inkml:trace>
  <inkml:trace contextRef="#ctx0" brushRef="#br0" timeOffset="28821.77">1666 2697,'-2'-2,"0"1,0-1,0 1,0-1,1 1,-1-1,1 0,-1 0,1 0,0 0,-1 0,1 0,0-1,0 1,1 0,-1 0,0-1,1 1,0-1,-1 1,1 0,0-1,0 1,0-1,1-1,0-10,1 1,1-1,0 1,1-1,1 1,0 1,0-1,1 1,1-1,0 2,1-1,0 1,0 0,8-6,-14 15,-1 0,1 0,0 0,-1 1,1-1,0 0,0 1,0 0,0-1,0 1,1 0,-1 0,0 0,0 0,1 1,-1-1,0 1,1-1,-1 1,1 0,-1 0,1 0,-1 0,0 0,1 1,-1-1,1 1,-1-1,0 1,0 0,1 0,-1 0,0 0,0 0,0 1,0-1,0 1,0-1,0 1,-1 0,1 0,-1 0,1-1,-1 2,0-1,1 0,-1 0,0 0,0 0,-1 1,1-1,0 0,-1 3,8 133,-8-139,0 0,0 0,1 0,-1 0,0 0,1 1,-1-1,1 0,-1 0,1 1,-1-1,1 0,0 1,-1-1,1 1,0-1,-1 0,1 1,0 0,0-1,0 1,-1-1,1 1,0 0,0 0,0-1,0 1,0 0,0 0,-1 0,1 0,0 0,0 0,0 0,0 0,0 1,0-1,-1 0,1 0,0 1,0-1,0 1,0-1,-1 1,1-1,0 1,-1-1,1 1,0-1,-1 1,1 0,-1-1,1 1,-1 0,1 0,-1 0,1-1,-1 1,0 0,1 0,-1 0,13-24,-5 5,1 1,0 0,2 0,0 1,1 1,0 0,1 0,10-7,-21 21,-1 0,1 0,0 1,-1-1,1 0,0 1,0-1,0 1,-1 0,1-1,0 1,0 0,0 0,0 0,0 1,-1-1,1 0,0 1,0-1,0 1,-1 0,1-1,0 1,-1 0,1 0,0 0,-1 0,0 0,1 0,-1 1,1-1,-1 1,0-1,0 0,0 1,0 0,0-1,0 1,0 0,-1-1,1 1,-1 0,1 0,-1 0,0-1,1 1,-1 0,0 0,0 0,0 0,-1 0,1-1,0 1,-1 0,1 0,-1 0,1-1,-1 1,0 0,0-1,0 1,-22 135,31-125,-2-16</inkml:trace>
  <inkml:trace contextRef="#ctx0" brushRef="#br0" timeOffset="29442.702">2484 2330,'-45'26,"1"3,1 1,1 2,-17 20,15 6,43-57,0 0,0 0,1 0,-1 0,0 1,1-1,-1 0,1 1,-1-1,1 0,-1 1,1-1,0 0,0 1,0-1,0 1,0-1,0 0,0 1,0-1,1 0,-1 1,1-1,-1 0,1 1,-1-1,1 0,-1 0,1 1,0-1,0 0,0 0,0 0,0 0,0 0,0 0,0 0,0 0,0-1,0 1,1 0,-1-1,0 1,1-1,-1 1,0-1,2 1,6-2,1 1,-1-2,1 1,-1-1,1 0,-1-1,0 0,0-1,0 0,-1 0,1-1,-1 0,0 0,0-1,-1 0,0 0,0-1,0 0,-1 0,0-1,2-2,59-72,-66 80,0 0,0 0,1 0,-1 1,0-1,1 0,0 0,-1 1,1-1,0 1,0 0,0 0,0-1,0 1,0 0,0 1,0-1,0 0,0 0,1 1,-1 0,0-1,0 1,1 0,-1 0,0 0,0 0,1 1,-1-1,0 0,0 1,1 0,-1 0,0-1,0 1,0 0,0 1,0-1,0 0,-1 0,1 1,0-1,0 1,-1 0,1 0,-1-1,0 1,0 0,1 0,-1 0,0 0,-1 0,1 0,0 1,8 16,0 0,-2 1,0 0,-2 0,0 0,-1 1,-1-1,-1 1,0 7,-2 245,0-261,-1 0,0 0,-1 0,-1 0,0-1,0 1,-1 0,0-1,-1 0,-1 0,-3 5,7-12,0 0,-1-1,0 1,0-1,0 1,0-1,0 0,-1 0,0 0,1-1,-1 1,0-1,0 0,0 0,-1 0,1-1,0 1,-1-1,1 0,-1 0,1-1,-1 0,1 1,-1-1,0-1,1 1,-1-1,1 1,-1-1,1-1,-2 0,-1-1,-1-1,1 0,0-1,0 1,1-2,-1 1,1-1,0 1,0-2,1 1,0-1,0 0,1 0,0 0,0 0,0-1,1 0,0 1,1-1,-1 0,2-1,-1 1,1 0,0-1,1 1,0 0,0-1,1 1,0 0,1 0,-1-1,2 1,-1 0,1 0,0 1,1-1,0 1,0 0,0-1,1 2,0-1,1 1,-1-1,1 1,1 0,3-3,1 0,0 0,1 1,0 1,0 0,0 1,1 0,0 0,0 2,3-1,-4 0,7-2</inkml:trace>
  <inkml:trace contextRef="#ctx0" brushRef="#br0" timeOffset="33956.074">29 1709,'42'161,"0"102,-35-98,-7-166,0 1,0-1,0 1,0-1,0 1,0-1,0 1,0-1,0 1,1 0,-1-1,0 1,0-1,1 1,-1-1,0 1,1 0,-1-1,0 1,1 0,-1-1,0 1,1 0,-1-1,1 1,-1 0,1 0,-1 0,0 0,1-1,-1 1,1 0,-1 0,1 0,-1 0,1 0,-1 0,1 0,-1 0,1 0,-1 0,1 0,-1 1,1-1,-1 0,1 0,-1 0,1 1,-1-1,0 0,1 0,-1 1,1-1,-1 0,0 1,1-1,-1 0,0 1,0-1,1 1,-1-1,0 1,0-1,1 0,-1 1,0-1,16-39,-10 15</inkml:trace>
  <inkml:trace contextRef="#ctx0" brushRef="#br0" timeOffset="68470.961">1 1738,'0'-14,"162"156,-12-26,-136-109,-12-5,1 1,-1-1,1 0,0 0,0 0,0 0,0 0,0-1,0 1,0-1,1 0,-1 0,0 0,1 0,-1-1,1 1,-1-1,1 0,-1 0,0 0,1 0,-1-1,1 0,-1 1,1-1,-1 0,0-1,0 1,0 0,1-1,-1 0,-1 0,1 0,0 0,0 0,-1-1,3-1,-2-10,0 0,0 1,-2-1,1 0,-2 0,0 0,0 0,-2 0,0 0,0 0,-1 1,-1-1,0 0,-96-269,69 167,18 74,7 25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2:25.6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156 0,'-5'5,"-6"1,-6 5,-5 1,1 2,0-1,3 3,0-2,3 2,8-8,7-3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2:26.1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129 1,'-9'0,"-9"5,-5 1,0 5,1 0,3 3,5 0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2:27.5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1,'0'9,"0"9,0 5,0 4,0 2,0 1,0 0,0 0,0-5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2:27.8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1,'0'14,"0"10,5 0,2-3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2:28.0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0,'-4'24,"2"8,2-2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2:28.3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0,'-5'34,"-1"11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2:31.8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1148,'-2'-1,"0"-1,0 1,0-1,1 1,-1-1,0 1,1-1,-1 0,1 0,0 0,-1 0,1 0,0 0,0 0,0-1,1 1,-1 0,0 0,1-1,0 1,-1 0,1-1,-3-8,-7-28,2 0,2-1,1 1,2-1,2 0,1 0,4-18,-1-44,-1 54,2 0,2 1,2-1,2 2,7-16,48-107,-59 153,1 1,0 0,1 1,1 0,0 0,1 1,0 1,1-1,1 1,0 1,0 0,10-6,-20 16,-1 0,1 0,-1 0,1 0,0 1,-1-1,1 0,0 1,-1-1,1 1,0-1,0 1,-1 0,1 0,0 0,0 0,0 0,-1 0,1 1,0-1,0 0,-1 1,1-1,0 1,-1 0,1 0,0 0,-1-1,1 1,-1 1,1-1,-1 0,0 0,0 0,1 1,-1-1,0 1,0-1,0 1,0-1,19 74,-23-52,-1 0,-1 0,0-1,-2 1,-1-1,-1-1,-8 16,16-35,0 1,-1 0,1-1,0 1,0 0,1-1,-1 1,1 0,-1 0,1 0,0 0,0-1,0 1,0 0,1 0,-1 0,1 0,0-1,0 1,0 0,0 0,0-1,0 1,1-1,-1 1,1-1,0 0,0 0,0 0,0 0,0 0,0 0,0 0,1 0,-1-1,1 0,-1 1,1-1,-1 0,3 1,0-1,0 1,0 0,0 1,0-1,-1 1,1 0,-1 0,0 0,1 0,-2 1,1 0,0 0,-1 0,0 0,0 1,0-1,0 1,-1 0,1 0,-1-1,-1 2,1-1,-1 0,1 0,-2 0,1 5,0 1,-1 1,0-1,-1 1,-1-1,0 1,0-1,-1 0,0 0,-1 0,-1 0,0 0,0-1,-1 0,0 0,0-1,-1 0,-8 8,4-11,0-1,0 0,-1-1,1 0,-1-1,0 0,0-1,-1-1,1 0,0 0,0-1,-1-1,1 0,0 0,0-1,0-1,-1-1,-9-4,0-2,1-1,0-1,1 0,0-2,1 0,1-1,0-1,1-1,1 0,0-1,1-1,0-2,4 8,-65-73,66 73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2:32.8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488 76,'-87'22,"-139"-14,143-10,10-9,55 5</inkml:trace>
  <inkml:trace contextRef="#ctx0" brushRef="#br0" timeOffset="3332.104">488 76,'-108'-46,"86"36,20 9,0-1,0 0,0 0,0 1,0-1,0 1,0 0,-1 0,1-1,-1 2,1-1,-1 0,1 0,-1 1,1-1,-1 1,0 0,1 0,-1 0,1 0,-1 0,0 1,1-1,-1 1,1 0,-1-1,1 1,-1 0,1 1,0-1,-1 0,1 1,0-1,0 1,0 0,0-1,0 1,-1 2,-16 100,-6 41,21-119,21-31,175-165,-177 159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0:45.30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1 203,'281'-29,"-80"0,81 1,-113 18,-120 3,2 1,-1 2,0 3,4 2,143-28,198 25,-253-24,337 25,114 1,-395-28,84 27,-85 30,-155-27,0-2,1-2,-2-2,1-1,2-3,13 0,-1 3,1 2,0 3,9 2,36 0,152-1,-112 24,60 6,49-30,-84 26,315-26,-422-2,173 13,-140-1,2-4,-1-4,41-6,0 1,63 30,-181-27,0 1,0 0,-1 2,1 0,-1 1,1 0,-1 1,8 6,-8-1,-3 0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2:26.5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 1,'-14'14,"-10"6,-1 3,0-2,3-5</inkml:trace>
  <inkml:trace contextRef="#ctx0" brushRef="#br0" timeOffset="8241.111">365 453,'-4'-2,"0"0,-1 0,1 0,0-1,0 0,0 0,1 0,-1 0,1 0,-1-1,1 0,0 0,1 0,-1 0,1 0,-2-3,2 4,-10-17,1-2,1 1,0-2,2 1,0-1,2 0,0-1,2 0,-2-43,6 67,0 1,0-1,0 1,0-1,0 0,-1 1,1-1,0 0,0 1,0-1,-1 0,1 1,0-1,0 0,-1 1,1-1,0 0,0 0,-1 1,1-1,0 0,-1 0,1 0,-1 0,1 1,0-1,-1 0,1 0,0 0,-1 0,1 0,-1 0,1 0,0 0,-1 0,1 0,-1 0,1 0,0 0,-1 0,1 0,0-1,-1 1,1 0,0 0,-1 0,1-1,0 1,-1 0,1 0,0-1,-1 1,1 0,0-1,0 1,-1 0,1-1,0 1,0 0,0-1,0 1,0 0,-1-1,1 1,0 0,0-1,0 1,-17 30,-36 75,52-104,0 0,1 0,-1-1,1 1,-1 0,0 0,1 0,0 0,-1 0,1 0,-1 0,1 0,0 0,0 0,0 0,-1 0,1 0,0 0,0 0,1 0,-1 0,0 0,0 0,0 0,1 0,-1 0,0 0,1 0,-1 0,1 0,-1-1,1 1,-1 0,1 0,0 0,-1-1,1 1,0 0,0-1,0 1,0 0,-1-1,1 1,0-1,0 0,0 1,0-1,0 0,0 1,0-1,0 0,0 0,0 0,0 0,0 0,0 0,0 0,0 0,0 0,1-1,63-19,107-51,-172 71,1 1,0-1,0 0,0 0,0 1,0-1,0 0,0 0,0 0,0 0,0 0,0-1,0 1,-1 0,1 0,0-1,0 1,0 0,0-1,0 1,-1-1,1 1,0-1,0 1,-1-1,1 0,0 1,-1-1,1 0,0 0,-1 1,1-1,-1 0,0 0,1 0,-1 0,0 1,1-1,-1 0,0 0,0 0,0 0,0 0,0 0,0 0,0 0,0 0,0 0,0 0,0 0,-1 1,1-1,0 0,-1 0,1 0,-1 0,1 0,-1 1,1-1,-1 0,-135-58,120 48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2:51.06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322 1,'-40'43,"32"-30,-192 253,142-203,42-52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2:51.46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18,'1'-2,"0"1,0 0,0 0,0-1,0 1,0 0,0 0,1 0,-1 0,1 0,-1 1,0-1,1 0,-1 0,1 1,-1-1,1 1,0 0,-1-1,1 1,-1 0,1 0,0 0,-1 0,1 0,0 0,-1 1,1-1,-1 1,1-1,-1 1,1-1,-1 1,1 0,-1 0,1-1,-1 1,0 0,0 0,1 1,-1-1,19 14,0 1,-2 1,0 1,0 1,-2 0,0 1,-2 1,5 8,21 27,34 36,-59-78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2:50.47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453 242,'2'2,"0"-1,0 0,0 1,-1 0,1-1,0 1,-1 0,0 0,1 0,-1 0,0 0,0 0,0 0,0 0,0 0,-1 1,1-1,-1 0,1 1,-1-1,0 0,0 1,0-1,0 0,0 1,0 0,2 225,-27-87,-7 57,32-194,-1-1,0 1,0-1,0 1,1-1,-1 1,1-1,0 1,0 0,0-1,1 1,-1-1,1 1,0-1,0 1,0-1,0 1,1-1,-1 0,1 1,0-1,0 0,0 0,0-1,1 1,-1 0,1-1,0 1,-1-1,1 0,0 0,0 0,1 0,-1-1,0 1,0-1,1 0,-1 0,114-25,143 16,-154 10,-60-2,-34 0</inkml:trace>
  <inkml:trace contextRef="#ctx0" brushRef="#br0" timeOffset="8189.634">1 16,'2'1,"0"1,0-1,0 1,-1-1,1 1,0 0,-1 0,1 0,-1-1,0 1,0 1,0-1,0 0,0 0,0 0,0 0,-1 1,1-1,-1 0,1 1,-1-1,0 1,0-1,0 0,0 1,0 0,4 167,-4-169,0 1,0 0,0 0,0-1,0 1,0 0,0 0,1-1,-1 1,1 0,-1-1,1 1,0 0,-1-1,1 1,0-1,0 1,0-1,0 0,0 1,1-1,-1 0,0 0,1 0,-1 0,1 0,-1 0,1 0,-1 0,1 0,-1-1,1 1,0-1,-1 1,1-1,0 0,0 0,-1 1,1-1,0 0,0-1,-1 1,1 0,0 0,0-1,-1 1,1-1,0 0,-1 1,1-1,-1 0,1 0,-1 0,1 0,-1 0,0 0,0 0,1-1,-1 1,0 0,1-2,59-85,-47 69,-1-1,-1-1,-1 0,-1-1,-1 0,-1 0,3-13,-9 99,-4 201,-49-40,45-204,0 0,-2 0,0-1,-1 0,-2 0,-9 14,18-31,0-1,0 0,-1 1,1-1,-1 0,1 0,-1 0,0-1,1 1,-1-1,0 1,0-1,0 0,0 0,-1 0,1-1,0 1,0-1,0 1,-1-1,1 0,0-1,0 1,-1 0,1-1,0 0,0 0,0 0,0 0,0 0,0 0,0-1,0 0,1 1,-1-1,1 0,-1 0,1-1,-1 1,1 0,0-1,0 1,0-1,1 0,-1 0,1 0,-1 0,1 0,0 0,0 0,0 0,1 0,-1 0,1 0,0-1,0 1,0 0,0 0,0-1,1 1,-1 0,1 0,0-1,1-4,0 0,0 1,0-1,1 1,1 0,-1 0,1 0,0 0,1 0,-1 1,1 0,0 0,1 0,0 1,0 0,0 0,0 0,1 1,0 0,0 0,0 0,0 1,0 0,1 1,0 0,-1 0,1 0,7 1,10-2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3:32.9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348 130,'-39'61,"-42"201,65-206,-3 0,-3-1,-1-1,-4-2,-1 0,-9 8,-16 30,51-84</inkml:trace>
  <inkml:trace contextRef="#ctx0" brushRef="#br0" timeOffset="1161.174">263 214,'0'-1,"0"0,0 0,0 0,1 0,-1 0,0 1,1-1,-1 0,0 0,1 0,-1 0,1 1,-1-1,1 0,0 0,-1 1,1-1,0 0,0 1,-1-1,1 1,0-1,0 1,0-1,0 1,-1 0,1-1,0 1,0 0,0 0,0 0,0 0,0 0,0 0,0 0,0 0,0 0,0 0,0 0,0 0,0 1,-1-1,1 0,0 1,0-1,0 1,0-1,19 43,35 215,24-79,-22-66,-57-114,0 1,1-1,-1 1,0-1,1 1,-1-1,0 1,1-1,-1 1,1 0,-1-1,1 1,-1 0,1-1,-1 1,1 0,-1-1,1 1,-1 0,1 0,0 0,-1 0,1 0,-1 0,1 0,-1 0,1 0,0 0,-1 0,1 0,-1 0,1 0,-1 0,1 1,0-1,-1 0,1 0,-1 1,1-1,-1 0,1 1,-1-1,0 0,1 1,-1-1,1 1,-1-1,0 1,1-1,-1 1,0-1,0 1,1-1,-1 1,0-1,0 1,0 0,0-1,0 1,0-1,0 1,0-1,0 1,0 0,0-1,0 1,0-1,0 1,12-44,41-160,-22 86,-3-20,26-89,-38 156,-18 68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3:35.9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1 134,'6'-3,"0"0,0-1,0 2,0-1,1 1,-1 0,1 0,0 1,-1 0,1 0,0 1,0-1,0 2,6-3,363 0,-351-2,-30-10,-115-64,107 68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3:36.6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12,'14'0,"15"0,7 0,2 0,-1 0,-1 0,-3 0,-1 0,-2 0,-6-5,-7-1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3:37.1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19,'5'0,"6"0,6 0,5 0,4 0,2 0,1 0,0 0,1 0,-1 0,0 0,-5-5,-2-2,-5 1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4:14.2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0,'-17'31,"0"2,3-1,0 2,2 0,2 0,-2 14,-13 42,-71 223,60-206,45-139,-3 16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4:14.8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27,'-1'0,"1"-1,0 0,-1 0,1 0,0 1,0-1,0 0,0 0,0 0,0 1,0-1,0 0,0 0,0 0,0 1,1-1,-1 0,0 0,0 1,1-1,-1 0,1 0,-1 1,0-1,1 0,-1 1,1-1,0 1,-1-1,1 1,0-1,-1 1,1-1,0 1,-1-1,1 1,0 0,0 0,-1-1,1 1,0 0,0 0,0 0,-1 0,1 0,0 0,0 0,0 0,-1 0,1 0,0 0,0 0,0 1,-1-1,1 0,0 1,0-1,-1 0,1 1,0-1,-1 1,1-1,-1 1,1 0,0-1,-1 1,1-1,-1 1,0 0,1 0,11 20,0 0,-1 1,-2 0,0 1,-1 0,-2 1,2 9,7 21,11 45,-16-57,1-1,2 0,2-1,19 36,-34-74,0 0,1 0,-1 0,1 0,0 0,0 0,0-1,0 1,0 0,0 0,0-1,0 1,1 0,-1-1,1 1,-1-1,1 0,-1 0,1 1,0-1,0 0,0 0,-1-1,1 1,0 0,0-1,0 1,0-1,0 1,0-1,1 0,-1 0,0 0,0 0,0 0,0-1,0 1,0-1,0 1,0-1,0 0,0 1,0-1,-1 0,1 0,0-1,0 1,-1 0,1 0,-1-1,1 1,-1-1,0 0,1 1,-1-1,1-1,6-15,-1 0,-1-1,0 1,-1-1,-1 0,-1-1,0-6,0-344,-3 346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0:57.3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309 24,'209'76,"-181"-71,0-1,1-1,-1-1,1-2,0-1,0-1,14-4,-42 6,0-1,1 0,-1 1,0 0,0-1,1 1,-1-1,0 1,1 0,-1 0,0 0,1 0,-1 0,1 0,-1 0,0 1,1-1,-1 0,0 1,0-1,1 1,-1-1,0 1,0 0,0-1,1 1,-1 0,0 0,0 0,0 0,-1 0,1 0,0 0,0 0,0 0,-1 0,1 0,0 1,-1-1,0 0,1 0,-1 1,1-1,-1 0,0 1,0-1,0 1,0-1,0 0,0 1,0-1,-1 0,1 1,0-1,-1 0,1 0,-1 2,-15 69,-14 114,6 110,-4 14,28-290,0 0,2 1,1-1,0 0,1 0,1 0,1-1,6 13,-12-33,1 1,-1 0,0 0,1 0,-1-1,0 1,0 0,1 0,-1 0,0 0,1 0,-1 0,0 0,1-1,-1 1,0 0,1 0,-1 0,0 0,1 0,-1 1,0-1,1 0,-1 0,0 0,1 0,-1 0,0 0,1 0,-9-38,4 27,0 0,-1 1,0 0,-1 0,0 0,-1 1,0 0,-1 0,1 0,-2 1,1 0,-1 1,0 0,0 0,-1 1,0 1,0-1,-1 1,-7-2,-10-3,0 2,0 0,-1 2,0 1,0 1,0 2,-6 1,2 2,1 3,-1 0,1 3,0 0,1 2,-29 13,-8 0,68-23,0 1,0-1,0 0,0 1,0-1,0 1,0-1,0 0,0 1,0-1,0 1,-1-1,1 1,0-1,0 0,0 1,-1-1,1 1,0-1,-1 1,1-1,-1 1,1 0,0-1,-1 1,1-1,-1 1,1 0,-1-1,1 1,-1 0,1 0,-1-1,0 1,1 0,-1 0,1 0,-1 0,1 0,-1 0,0 0,1 0,-1 0,1 0,-1 0,0 0,1 0,-1 0,1 0,-1 1,1-1,-1 0,0 0,1 1,-1-1,1 0,0 1,-1-1,1 1,-1-1,1 0,-1 1,1-1,0 1,-1-1,1 1,7-12</inkml:trace>
  <inkml:trace contextRef="#ctx0" brushRef="#br0" timeOffset="479.377">309 674,'152'-25,"-2"-7,34-16,-164 42,0 0,-1-2,0 0,-1-1,0-1,0-1,-1 0,5-5,-22 16,0 0,0 1,0-1,0 1,0-1,1 0,-1 1,0-1,0 0,0 1,0-1,1 0,-1 1,0-1,0 0,1 1,-1-1,0 0,1 1,-1-1,0 0,1 0,-1 0,0 1,1-1,-1 0,0 0,1 0,-1 0,1 0,-1 0,0 0,1 0,-1 0,1 0,-1 0,0 0,1 0,-1 0,1 0,-1 0,0 0,1 0,-1 0,0-1,1 1,-1 0,0 0,1 0,-1-1,0 1,1 0,-1 0,0-1,1 1,-1 0,0-1,0 1,0 0,1-1,-1 1,0 0,0-1,-9 37,7-31,0 0,-8 23,2 0,0 1,2 0,1 0,-1 27,7 84,5-115,0-26</inkml:trace>
  <inkml:trace contextRef="#ctx0" brushRef="#br0" timeOffset="714.095">1269 758,'-5'29,"-1"9</inkml:trace>
  <inkml:trace contextRef="#ctx0" brushRef="#br0" timeOffset="898.357">1240 194,'5'23,"2"9</inkml:trace>
  <inkml:trace contextRef="#ctx0" brushRef="#br0" timeOffset="1265.047">1494 927,'20'-23,"-2"-1,0 0,-2-2,0 0,-2-1,-1 0,-1-1,5-22,18-35,-35 84,0 0,0 0,-1 0,1 0,1 0,-1 0,0 0,0 0,0 0,0 0,1 0,-1 0,0 1,1-1,-1 0,1 0,-1 0,1 0,-1 1,1-1,-1 0,1 1,0-1,0 0,-1 1,1-1,0 1,0-1,0 1,-1-1,1 1,0 0,0-1,0 1,0 0,0 0,0 0,0 0,0 0,0 0,0 0,-1 0,1 0,0 0,0 0,0 0,0 1,0-1,0 0,0 1,0-1,-1 1,1-1,0 1,0-1,-1 1,1 0,0-1,0 1,21 56,-20-48,0 0,0-1,1 1,0-1,1 0,0 0,0 0,0-1,1 1,0-1,1 0,0 0,0-1,0 0,1 0,0 0,0-1,0 0,0 0,1-1,0 0,4 1,-9-4,1 0,-1 0,1-1,-1 0,1 0,-1 0,1 0,-1 0,0-1,1 1,-1-1,1 0,-1 0,0 0,0-1,0 1,0-1,0 0,0 1,0-1,0-1,-1 1,1 0,-1-1,1 1,-1-1,2-2,44-92,-27 47,-9 32,0 4</inkml:trace>
  <inkml:trace contextRef="#ctx0" brushRef="#br0" timeOffset="1684.094">2341 532,'-7'13,"1"0,1 0,0 1,1 0,0 0,1 0,0 0,1 1,1-1,1 1,0-1,0 1,4 13,-4-24,1 0,0-1,0 1,1 0,-1 0,1 0,0-1,0 1,0-1,0 0,1 1,-1-1,1 0,0 0,0-1,0 1,0 0,0-1,1 0,-1 0,1 0,-1 0,1-1,0 1,0-1,0 0,0 0,0 0,0-1,0 1,0-1,0 0,0 0,3-1,11 0,-1-2,1 0,-1-1,0 0,0-2,0 0,6-3,1-1,-1-1,0-1,0 0,-1-2,-1-1,-1 0,0-2,-1 0,0-1,-2-1,0-1,-1 0,-1-1,-1-1,-1 0,-1-1,-1 0,2-8,-7 10,0-1,-1 0,-1 0,-2-1,0 1,-1 0,-1-1,-1 1,-4-21,3 33,0 0,0 0,-1 0,-1 0,0 1,0-1,-1 1,0 0,0 0,-1 0,0 1,-1 0,0 0,0 1,-1 0,0 0,0 1,0-1,-1 2,0 0,0 0,-4-1,4 2,-1 1,1 1,-1 0,0 0,0 0,0 2,0-1,0 1,0 1,0-1,0 2,0-1,1 2,-1-1,0 1,1 1,0-1,0 2,0-1,0 1,1 1,-1-1,1 2,-5 4,1-1,0 1,1 0,0 1,1 1,0-1,1 1,1 1,0 0,1 0,0 0,1 1,0 0,2 0,0 1,-1 3,4-4,0 0,1 0,0-1,1 1,1 0,0-1,1 1,0-1,1 0,1 0,0 0,1-1,1 0,0 0,1 0,0-1,1 0,9 10,-1-4,0-1,2-1,-1 0,2-1,0-2,0 0,2-1,-1-1,1-1,1-1,4 1,49 11,1-3,0-4,74 5,-115-16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4:15.2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 0,'-23'45,"19"-38,-16 25,0 2,2 0,2 1,1 0,2 1,1 1,2 0,-5 34,3 27,4-57,3 0,1 1,3-1,1 1,2-1,5 30,-6-60,1 0,0-1,0 1,1-1,1 0,-1 1,2-2,-1 1,1 0,1-1,0 0,0 0,1-1,0 0,0 0,1-1,0 1,2 0,24 2,-20-12</inkml:trace>
  <inkml:trace contextRef="#ctx0" brushRef="#br0" timeOffset="4031.237">564 479,'-9'12,"-1"1,2 0,0 1,0 0,1 0,1 0,-4 13,5-13,-38 136,38-122,2-23,1-1,0 1,0 0,0 0,0 0,1 1,0-1,0 0,1 0,-1 1,1-1,0 1,1-1,-1 0,1 0,0 1,0-1,1 0,0 0,0 0,0 0,0 0,1-1,-1 1,1-1,1 1,-1-1,1 0,-1 0,1-1,0 1,0-1,4 3,126-1,-133-5,0 1,0-1,0 0,0 0,0 0,-1 0,1-1,0 1,0 0,0 0,0 0,0-1,0 1,0 0,0-1,0 1,-1-1,1 1,0-1,0 0,-1 1,1-1,0 0,-1 1,1-1,0 0,-1 0,1 0,-1 1,0-1,1 0,-1 0,0 0,1 0,-1 0,0 0,0 0,0 0,0 0,0 0,0 0,-4-11</inkml:trace>
  <inkml:trace contextRef="#ctx0" brushRef="#br0" timeOffset="4623.134">395 169,'8'-1,"1"1,-1-1,0-1,0 1,1-2,-1 1,-1-1,1 0,0 0,-1-1,1 0,-1-1,0 0,-1 0,1 0,-1-1,0 0,4-5,-10 11,2-3,0-1,0 1,1 0,-1 0,1 0,-1 0,1 0,0 0,0 1,0-1,1 1,-1 0,0 0,1 0,0 1,-1-1,1 1,0 0,0 0,0 0,0 0,-1 1,1 0,0 0,0 0,0 0,0 0,0 1,0-1,0 1,0 0,0 1,-1-1,1 1,2 1,2 4,-1 1,0 0,-1 0,0 1,0 0,0 0,-2 0,1 1,-1-1,0 1,0 4,34 46,-21-47</inkml:trace>
  <inkml:trace contextRef="#ctx0" brushRef="#br0" timeOffset="6372.783">1326 367,'-1'-3,"-1"-1,0 1,0 0,0-1,0 1,0 0,-1 1,1-1,-1 0,0 1,0-1,0 1,0 0,0 0,-1 0,1 0,0 1,-1-1,1 1,-1 0,0 0,1 0,-1 0,0 1,0 0,0 0,1 0,-4-2,0 1,-1 0,1 0,0 1,0 0,0 1,0-1,0 1,0 1,0-1,0 1,0 0,0 1,1-1,-1 1,1 1,0-1,0 1,0 0,0 1,1-1,0 1,0 0,0 1,0-1,1 1,0 0,0 0,1 0,-1 0,1 1,1-1,-3 7,7-7,-1 0,1 0,0 0,0 0,1-1,-1 1,1-1,1 1,-1-1,1 0,0 0,0 0,0-1,1 0,-1 1,1-2,0 1,1 0,-1-1,0 0,1 0,0-1,4 2,4 4,-9-6,0 0,-1 0,1 0,-1 0,1 1,-1 0,0 0,0 0,0 0,-1 1,1-1,-1 1,1 0,-1 0,-1 0,1 0,-1 1,1-1,-1 1,0 0,-1 0,1-1,-1 1,0 0,0 0,-1 0,1 0,-1 0,0 0,-1 0,1 1,-1-1,0-1,0 1,-1 3,-3 0,0-1,0 1,-1-1,0-1,0 1,0-1,-1 0,0 0,0-1,-1 0,1 0,-1 0,0-1,-1-1,1 1,-1-1,1-1,-1 0,0 0,0 0,0-1,0-1,0 1,0-1,0-1,0 0,0 0,0-1,1 0,-1 0,0-1,-4-3,-6-1</inkml:trace>
  <inkml:trace contextRef="#ctx0" brushRef="#br0" timeOffset="6702.975">1552 536,'-9'24,"-4"13,1 4,2 1,3-3,2-2,3-3,1-13,1-9</inkml:trace>
  <inkml:trace contextRef="#ctx0" brushRef="#br0" timeOffset="6956.823">1523 84,'-4'10,"-3"3</inkml:trace>
  <inkml:trace contextRef="#ctx0" brushRef="#br0" timeOffset="7521.132">1722 846,'0'0,"0"-1,0 1,0-1,0 0,0 1,0-1,0 1,0-1,0 1,0-1,0 1,0-1,0 1,1-1,-1 1,0 0,0-1,1 1,-1-1,0 1,1-1,-1 1,0 0,1-1,-1 1,1 0,-1 0,1-1,-1 1,1 0,-1 0,0-1,1 1,-1 0,1 0,-1 0,1 0,0 0,-1 0,1 0,-1 0,1 0,-1 0,1 0,-1 0,1 0,-1 0,1 1,-1-1,1 0,-1 0,0 0,1 1,-1-1,1 0,-1 1,1-1,-1 0,0 1,1-1,-1 1,0-1,1 0,-1 1,0-1,73-188,-28 101,-44 86,-1 1,1-1,-1 0,1 1,0-1,-1 1,1-1,0 1,-1-1,1 1,0-1,0 1,-1 0,1 0,0-1,0 1,0 0,0 0,-1 0,1 0,0 0,0 0,0 0,0 0,-1 0,1 0,0 0,0 0,0 1,0-1,-1 0,1 1,0-1,0 0,-1 1,1-1,0 1,-1 0,1-1,-1 1,1-1,0 1,-1 0,1-1,-1 1,0 0,1 0,-1-1,0 1,1 0,-1 0,0 0,0-1,1 2,16 45,-11 20,-6-55,1 1,0 0,0-1,2 1,-1-1,2 1,-1-1,2 0,1 3,-5-13,0-1,0 1,-1-1,1 1,0-1,0 1,1-1,-1 0,0 0,0 1,0-1,1 0,-1 0,1 0,-1 0,1-1,-1 1,1 0,0-1,-1 1,1-1,0 1,-1-1,1 0,0 0,-1 0,1 0,0 0,0 0,-1 0,1 0,0-1,-1 1,1-1,0 1,-1-1,1 0,-1 1,1-1,-1 0,1 0,-1 0,0 0,1-1,51-59,19-96,-62 9,-11 136</inkml:trace>
  <inkml:trace contextRef="#ctx0" brushRef="#br0" timeOffset="17607.879">2399 1298,'-13'-35,"2"-1,1 0,2-1,1 0,2 0,0-29,19-160,-14 222,5-20,0-1,1 1,1 1,1 0,2 0,0 0,1 1,9-12,-3 9,1 0,2 1,0 1,1 1,1 1,1 1,1 1,2 0,-24 18,0-1,0 1,0-1,0 1,0 0,0 0,0 0,0 0,1 0,-1 0,0 1,0-1,1 1,-1 0,1 0,-1-1,0 2,1-1,-1 0,0 0,1 1,-1-1,0 1,1 0,-1-1,0 1,0 0,0 0,0 1,0-1,0 0,0 1,0-1,0 1,-1 0,1-1,-1 1,1 0,-1 0,0 0,0 0,1 0,-1 3,4 7,-2 1,0 0,0 0,-1 0,-1 0,0 0,-1 1,-1-1,1 0,-2 0,0 0,-1 0,0 0,-1 0,0-1,-1 1,-1-1,0 0,0-1,-1 1,-3 2,-62 62,70-74,-1 0,0-1,0 1,1 0,-1-1,0 0,0 1,-1-1,1 0,0-1,0 1,0-1,-1 1,1-1,0 0,0 0,-1 0,1-1,0 1,0-1,-1 0,1 1,0-2,0 1,0 0,0-1,0 1,0-1,1 0,-2 0,4 2,-1-1,1 1,-1 0,1 0,-1 0,1-1,-1 1,1 0,-1-1,1 1,0 0,-1-1,1 1,0-1,-1 1,1-1,0 1,-1-1,1 1,0-1,0 1,-1-1,1 1,0-1,0 1,0-1,0 1,0-1,0 0,0 1,0-1,0 1,0-1,0 1,0-1,0 1,1-1,-1 1,0-1,0 0,1 1,-1 0,0-1,1 1,-1-1,0 1,1-1,-1 1,0 0,1-1,-1 1,1 0,-1-1,1 1,-1 0,1 0,-1-1,1 1,-1 0,1 0,-1 0,1 0,0 0,-1 0,38-2,-26 7,-1 1,-1 0,1 1,-1 0,0 1,-1 0,0 0,0 1,0 0,4 8,1-2,-12-12,1-1,-1 1,0-1,0 1,-1 0,1-1,-1 1,1 0,-1 0,0 0,0 0,0 1,0-1,-1 0,1 0,-1 0,0 1,0-1,0 0,0 1,0-1,-1 0,0 0,0 0,1 0,-2 1,1-1,0 0,-1-1,1 1,-1 0,0 0,0-1,0 1,0-1,-1 1,1-1,0 0,-1 0,-1 0,-2 4,0-1,-1 0,0 0,0 0,0-1,-1 0,1-1,-1 0,0 0,0 0,0-1,0-1,0 1,-1-1,1-1,0 1,-1-1,-5-1,-7 0,1 0,0-1,-1-1,1-1,1-1,-1-1,1 0,-11-6,-138-49,160 57,0 0,1 0,0-1,0 0,0-1,0 0,1 0,0 0,0 0,1-1,0 0,0 0,1-1,-1 0,2 1,-1-1,1 0,0-1,1 1,0 0,0-1,1 0,0 1,0-1,1 0,0 1,1-4,5-6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4:38.5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0 282,'34'-26,"-2"-3,-1-1,-2-1,-1-1,-1-1,-2-2,11-20,-20 45,-12 39,-2-11,0 2,1 0,1-1,1 1,1-1,0 0,2 0,0-1,1 0,1 0,1-1,0 0,2 1,1-5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4:39.2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236 0,'-19'11,"2"1,0 0,0 1,1 1,1 0,0 1,1 1,1 1,0-1,1 2,1 0,1 0,0 1,1 0,2 1,0 0,0 0,2 2,4-15,1-1,0 1,0-1,1 0,-1 1,2-1,-1 1,1-1,-1 0,2 0,-1 0,1 0,0 0,0 0,0-1,1 0,0 1,0-1,0-1,1 1,0 0,0-1,0 0,0-1,0 1,1-1,0 0,0 0,0 0,0-1,0 0,0 0,0-1,1 0,-1 0,1 0,-1-1,1 0,-1 0,1 0,-1-1,0 0,1-1,4-1,7-4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4:39.5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85 508,'-13'24,"3"-6,0 0,1 1,1 0,0 0,2 0,0 1,1 0,1 1,1-1,0 17,3-35,0 1,0 0,1 0,-1 0,1 0,0-1,0 1,0 0,0-1,0 1,0 0,1-1,-1 1,1-1,0 0,0 0,0 0,0 0,0 0,0 0,0 0,1 0,-1-1,0 1,1-1,0 0,-1 0,1 0,0 0,0 0,-1-1,1 1,0-1,0 0,0 1,0-1,0-1,-1 1,2 0,4-1,1 0,-1-1,0 0,1 0,-1-1,0 0,-1 0,1-1,0 0,-1 0,0-1,7-5,-4 2,1 0,-1 0,-1-1,1 0,-1-1,-1 0,0-1,-1 0,0 0,0 0,-1-1,-1 0,0 0,0 0,-1-1,2-12,-5 21,0-1,0 0,0 0,0 0,-1 0,0 0,0 0,0 0,-1 0,1 0,-1 0,-1 0,1 1,-1-1,1 0,-1 1,-1-1,1 1,-1 0,1-1,-1 1,0 0,-1 1,1-1,-1 1,1-1,-1 1,0 0,0 0,-1 1,0-1,-3 1,0 1,0 0,0 1,0 0,1 0,-1 0,0 1,0 0,0 1,1 0,-1 0,1 1,-1 0,1 0,0 0,0 1,0 0,1 1,-1 0,1 0,0 0,1 0,-1 1,1 0,0 0,0 1,1-1,0 1,0 0,1 0,0 0,0 1,-1 2,-4 7</inkml:trace>
  <inkml:trace contextRef="#ctx0" brushRef="#br0" timeOffset="365.657">678 480,'-24'9,"1"1,0 1,1 2,0 0,1 1,0 1,-11 11,30-25,1 0,-1 1,1-1,-1 1,1 0,0-1,0 1,-1 0,1 0,0-1,1 1,-1 0,0 0,0 0,1 0,0 0,-1 0,1 0,0 1,0-1,0 0,0 0,0 0,0 0,1 0,-1 0,1 0,-1 0,1 0,0 0,0 0,0 0,0 0,0-1,0 1,0 0,1-1,-1 1,1-1,-1 1,1-1,-1 0,1 1,0-1,0 0,1 0,36 26,49 45,-86-70,0 1,-1-1,1 1,-1 0,1 0,-1-1,0 1,0 0,0 0,0 0,-1 1,1-1,-1 0,0 0,0 0,0 0,0 0,-1 0,1 1,-1-1,1 0,-1 0,0 0,-1 0,1-1,0 1,-1 0,1 0,-1-1,0 1,0-1,0 1,-1-1,-4 5,-1 0,1-1,-1 0,-1 0,1-1,-1 0,0 0,0-1,0-1,0 1,-1-2,1 1,-1-1,0 0,0-1,0 0,0-1,0 0,0-1,0 0,1 0,-1-1,-5-2,-26-25,29 11</inkml:trace>
  <inkml:trace contextRef="#ctx0" brushRef="#br0" timeOffset="1602.353">903 1214,'-3'-2,"0"0,1 0,-1-1,0 1,1-1,0 0,0 1,0-1,0 0,0 0,0 0,1-1,-1 1,1 0,0 0,0-1,0-1,0 2,-4-18,2-1,1 1,1-1,0 1,2-1,0 1,1 0,2-1,0 1,1 0,1 1,1-1,1 1,1 1,1-2,-9 17,14-38,1 1,2 0,2 2,1 0,3 1,0 1,25-27,94-71,-143 134,1 0,-1 0,1 0,0 0,-1 0,1 1,0-1,0 0,-1 0,1 1,0-1,0 0,0 1,0-1,0 1,0 0,0-1,0 1,0 0,0-1,0 1,1 0,-1 0,0 0,0 0,0 0,0 0,0 0,0 0,0 1,0-1,0 0,0 1,0-1,0 1,0-1,0 1,0-1,0 1,0 0,0-1,0 1,-1 0,1 0,0-1,-1 1,1 0,0 0,-1 0,1 0,-1 0,1 0,-1 0,0 0,0 0,1 0,-1 0,0 0,0 1,0-1,0 0,0 0,0 0,0 0,0 0,-1 0,1 0,0 0,-48 98,-2 8,50-103,0 1,1-1,-1 1,1-1,0 0,0 1,0-1,1 0,-1 0,1 0,0 0,1 0,-1 0,0 0,1-1,0 1,0-1,0 0,0 0,1 0,-1 0,1 0,0-1,0 0,0 0,3 2,-1-1,-1 0,1 1,-1 0,0-1,-1 2,1-1,-1 0,0 1,0 0,0 0,-1 0,1 1,-1-1,0 1,0 2,0 3,-1-1,-1 1,0 0,0 0,-1 0,0 0,-1 0,0 0,-1 0,0 0,-1 0,0 0,2-7,-1 1,0-1,0 0,0 1,0-1,-1 0,1 0,-1-1,0 1,0 0,-1-1,1 0,-1 0,1 0,-1 0,0 0,0-1,0 0,-1 0,1 0,0 0,-1-1,0 1,1-1,-1 0,1-1,-1 1,-4-1,-15-4,1-1,0-1,1-1,-1-1,1 0,1-2,0-1,0-1,1 0,1-2,0 0,0-1,2-1,-1-1,4 5,0-1,1 0,1-1,0 0,0-1,2 0,0-1,1 0,-4-8,12 21,0 0,0 0,0 0,0 0,0 0,1 0,-1 0,1 0,0 0,0-1,0 1,0 0,0 0,1 0,0 0,-1 0,1 0,0 0,2-3,6-7</inkml:trace>
  <inkml:trace contextRef="#ctx0" brushRef="#br0" timeOffset="2203.678">1524 0,'29'73,"149"258,-166-309,-1 1,-1 0,-1 0,-1 1,-1 0,-1 0,-1 1,-1 0,-1 0,-2 0,0 0,-2 0,0 0,-2 0,-1 0,-1-1,-1 1,-1-1,-1-1,-1 1,-4 5,-2-9,-1 0,-2 0,1-2,-2 0,-1-1,0-1,-1-1,0 0,-1-2,-1-1,0 0,-1-2,0-1,-8 2,-23 4,31-11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4:37.1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1 254,'5'0,"6"0,6 0,5 0,4 0,2 0,0 0,2 0,-1 0,0 0,1 0,-2 0,1-4,-1-3,0 1,1 1,-11 6,-7 3</inkml:trace>
  <inkml:trace contextRef="#ctx0" brushRef="#br0" timeOffset="333.028">255 1,'0'14,"0"10,0 5,0 3,0 0,0 1,-5-2,-2-1,1 0,1-1,2-1,0 0,2 0,-4-5,-1-1,0-5</inkml:trace>
  <inkml:trace contextRef="#ctx0" brushRef="#br0" timeOffset="936.187">622 198,'11'2,"0"-1,0 0,0 0,1-1,-1-1,0 1,0-2,0 0,0 0,0-1,0-1,0 1,-1-2,0 1,0-2,0 1,0-1,-1-1,0 1,-1-2,6-5,-12 11,-2 1,1 0,-1 0,1 0,-1 0,0 0,1 1,0-1,-1 0,1 0,-1 0,1 0,0 1,0-1,0 0,-1 1,1-1,0 0,0 1,0-1,0 1,0 0,0-1,0 1,0 0,0-1,0 1,0 0,0 0,0 0,0 0,0 0,0 0,0 0,0 0,0 1,0-1,0 0,0 0,0 1,0-1,0 1,0-1,0 1,0-1,0 1,0 0,-1 0,1-1,0 1,-1 0,1 0,0 0,-1-1,1 1,30 159,-20-70,-4-39,-1 0,-2 0,-3 0,-4 40,2-78,-1 0,0 1,0-1,-1 0,-1 0,0-1,-1 1,-1-1,0 0,0 0,-1-1,0 0,-1 0,-7 7,11-15,-1 0,0 0,1 0,-1 0,-1-1,1 0,0 0,0 0,-1 0,1-1,-1 0,0 0,1-1,-1 0,0 0,1 0,-1 0,1-1,-1 0,0 0,1 0,0-1,-1 0,1 0,0-1,0 1,0-1,0 0,1 0,-1-1,1 1,-1-1,1 0,1 0,-1 0,0-1,1 0,0 1,-2-6,-1-12,3 1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4:49.9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850 1,'-67'-1,"-149"13,176-4,16-4,1 1,-1 0,2 2,-1 1,1 1,0 0,-4 4,24-12,-1 0,1 0,0 0,0 0,0 0,-1 0,1 1,1-1,-1 1,0-1,0 1,0 0,1 0,-1-1,1 1,0 0,-1 0,1 1,0-1,0 0,0 0,1 1,-1-1,0 0,1 1,0-1,-1 0,1 1,0-1,0 1,0-1,1 1,-1-1,0 0,1 1,0-1,0 0,-1 1,1-1,1 0,-1 0,0 0,0 0,1 0,-1 0,1 0,0-1,-1 1,1 0,0-1,0 1,0-1,0 0,0 0,0 0,3 1,140 31,27-12,-170-21,0 1,-1-1,1 1,0-1,-1 1,1 0,0-1,-1 1,1 0,-1 0,0 0,1 1,-1-1,0 0,1 0,-1 1,0-1,0 0,0 1,0-1,0 1,-1 0,1-1,0 1,-1 0,1-1,-1 1,0 0,1 0,-1-1,0 1,0 0,0 0,0-1,-1 1,1 0,0 0,-1-1,1 1,-1 0,0-1,1 1,-1-1,0 1,0-1,0 1,0-1,0 1,0-1,-1 0,1 0,0 1,-1-1,-1 1,-112 70,74-51,-138 63,119-58,2 2,0 2,2 3,0 3,53-35,1 0,-1 0,1 0,-1 0,1 1,-1-1,1 1,0-1,0 1,0 0,0 0,0 0,0 0,0 0,1 1,-1-1,1 1,0-1,0 1,-1-1,2 1,-1-1,0 1,0 0,1-1,0 1,-1 0,1 0,0 0,0-1,1 1,-1 0,0 0,1-1,0 1,0 0,0-1,0 1,0-1,1 3,8 0,0-1,1 0,-1 0,1-1,0 0,0-1,0 0,0-1,0 0,1-1,-1 0,8-2,-6 2,320-20,-181 8,-128 12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4:50.3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46,'-17'110,"-5"-1,-5-1,-20 49,1-37,42-104,8-19</inkml:trace>
  <inkml:trace contextRef="#ctx0" brushRef="#br0" timeOffset="366.27">114 46,'13'-5,"1"1,0 0,0 2,0-1,0 2,1 0,-1 0,1 1,-1 1,0 1,0 0,1 1,-1 0,72 7,-74-10,-1 0,1 0,0-1,0 0,0-1,-1-1,1 0,-1 0,1-1,-1-1,0 0,-1 0,11-7,-17 10,-2 4</inkml:trace>
  <inkml:trace contextRef="#ctx0" brushRef="#br0" timeOffset="627.725">0 328,'20'10,"20"3,8-1,1-2,-8-8,-6-4,-4-2,-3 0,-1 0,-5 2</inkml:trace>
  <inkml:trace contextRef="#ctx0" brushRef="#br0" timeOffset="4228.108">650 498,'-10'12,"0"1,0 0,1 1,1 0,0 0,1 0,1 1,-1 3,-25 51,15-40,-1-1,-1-1,-2-1,0-1,-2 0,-1-2,-3 2,13-15</inkml:trace>
  <inkml:trace contextRef="#ctx0" brushRef="#br0" timeOffset="4602.287">396 498,'40'45,"-2"1,-2 2,-2 1,23 46,-50-81,1-1,1 0,0 0,1 0,1-1,0-1,0 0,8 5,-12-12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4:55.6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56,'24'0,"13"0,5 0,-1 0,-1 0,-3 0,-4 0,-1 0,-3 0,0 0,-2 0,1 0,-5 0</inkml:trace>
  <inkml:trace contextRef="#ctx0" brushRef="#br0" timeOffset="329.949">1 310,'29'0,"19"0,6 0,-2 0,-4 0,-5 0,-6 0,-4 0,-8 0</inkml:trace>
  <inkml:trace contextRef="#ctx0" brushRef="#br0" timeOffset="1397.873">565 507,'33'-73,"59"-167,-87 228,0 0,1-1,1 2,0-1,0 1,2 0,-1 0,1 1,0 1,1-1,1 1,-1 1,1 0,0 1,1 0,0 0,0 1,1 1,-1 0,1 1,2 0,-12 3,0 1,0 0,0 0,0 0,0 0,0 0,1 1,-1-1,0 1,0 0,-1 0,1 0,0 0,0 0,0 1,-1-1,1 1,-1 0,1 0,-1 0,0 0,0 0,1 0,-2 1,1-1,0 1,0-1,-1 1,1 0,-1 0,0-1,0 1,0 0,0 0,0 3,5 115,-7-107,20 135,-18-147,-1 0,0-1,0 1,1 0,-1-1,1 1,0-1,-1 1,1-1,0 1,0-1,0 1,0-1,0 0,0 1,0-1,0 0,1 0,-1 0,0 0,1 0,-1 0,1-1,-1 1,1 0,-1-1,1 1,0-1,-1 1,1-1,0 0,-1 0,1 0,0 0,-1 0,1 0,0 0,-1 0,1-1,0 1,-1-1,1 1,-1-1,1 0,-1 1,1-1,-1 0,1 0,-1 0,0 0,0 0,1 0,-1-1,0 1,0 0,0-1,105-151,-76 111,-18 22,2 0,0 1,2 0,0 1,1 1,0 1,11-7,-27 22,1 0,0 0,0 1,-1-1,1 1,0-1,0 1,0-1,0 1,-1 0,1 0,0 0,0 0,0 1,0-1,0 0,0 1,-1-1,1 1,0 0,0-1,-1 1,1 0,0 0,-1 0,1 0,-1 0,1 1,-1-1,0 0,0 1,1-1,-1 1,0-1,0 1,0 0,-1-1,1 1,0 0,-1 0,1 0,-1-1,1 1,-1 0,0 0,0 0,0 0,0 0,0-1,0 1,0 0,-1 0,1 0,-1 0,1 0,-1-1,0 1,0 0,-1 1,-23 102,-3 51,31-133,3-5</inkml:trace>
  <inkml:trace contextRef="#ctx0" brushRef="#br0" timeOffset="1881.292">2005 112,'-11'0,"-159"15,162-13,1 0,-1 1,1 0,0 0,0 0,0 1,0 0,1 1,0 0,-1 0,2 0,-1 0,1 1,0 0,0 0,0 1,1-1,0 1,0 0,-1 5,0-3,0 1,1-1,0 1,1 0,0 0,1 0,0 0,0 0,1 0,1 1,-1-1,2 0,-1 1,2-1,-1 0,1 0,1 0,0 0,0 0,2 3,-3-10,0-1,0 1,0-1,0 1,1-1,-1 0,1 1,-1-1,1 0,0-1,0 1,-1-1,1 1,1-1,-1 0,0 0,0 0,0 0,0-1,1 1,-1-1,0 0,1 0,-1 0,0 0,1 0,-1-1,0 0,0 0,0 0,1 0,-1 0,0 0,1-2,7-2,-1-1,0-1,-1 1,0-1,0-1,0 0,-1 0,0-1,1-2,179-214,-187 224,-1 0,1 0,0 0,0 0,-1 0,1 0,0 1,0-1,0 0,0 0,0 1,0-1,0 1,0-1,0 1,0 0,0-1,1 1,-1 0,0 0,0-1,0 1,0 0,0 0,1 0,-1 1,0-1,0 0,0 0,0 1,0-1,1 0,-1 1,0-1,0 1,0 0,0-1,0 1,-1 0,1-1,0 1,0 0,0 0,-1 0,1 0,0 0,-1 0,1 0,-1 0,1 0,-1 0,1 0,-1 0,0 0,0 0,1 1,-1-1,0 0,0 0,0 0,0 0,0 1,-1-1,1 0,0 0,-1 1,28 169,-3-107,-12-50</inkml:trace>
  <inkml:trace contextRef="#ctx0" brushRef="#br0" timeOffset="2967.269">2626 394,'-15'15,"-8"9,-7 5,-2 3,0 1,-1-1,2-6,5-2,3-5,0-1,0-4,3-4</inkml:trace>
  <inkml:trace contextRef="#ctx0" brushRef="#br0" timeOffset="3220.077">2428 338,'5'24,"6"12,7 6,4 0,3-7,3-5,-4-3,-1-5,-4-2,-1-5,-4 0,-3-2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5:03.7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1 282,'9'-5,"9"-1,5 0,4 1,2 1,1 2,1 1,-2 1,1 0,-1 0,0-5,-1-1,1 0,-6 6,-1 3,-5 1</inkml:trace>
  <inkml:trace contextRef="#ctx0" brushRef="#br0" timeOffset="397.018">57 479,'0'5,"10"1,7 1,7-2,3-2,2-1,1 0,0-7,0-1,-1-1,0 2,0 1,0 2,-1 0,-5 2</inkml:trace>
  <inkml:trace contextRef="#ctx0" brushRef="#br0" timeOffset="1144.962">254 0,'-2'1,"0"0,-1 0,1 1,0-1,0 1,0-1,0 1,0 0,0-1,0 1,0 0,1 0,-1 1,1-1,0 0,-1 0,1 1,0-1,0 1,1-1,-1 1,0-1,1 1,-1-1,1 1,0 0,0-1,0 1,0 0,1-1,-1 1,1-1,-1 1,1-1,0 1,0-1,0 1,0-1,1 0,-1 0,1 1,-1-1,1 0,0 0,0 0,204 131,-184-119,72 57,-92-69,0 1,0-1,0 0,0 1,-1 0,1-1,-1 1,1 0,-1 0,0 0,0 0,0 0,0 0,-1 0,1 0,-1 0,0 0,0 0,0 0,0 0,-1 0,1 1,-1-1,1 0,-1 0,0 0,-1-1,1 1,0 0,-1 0,1-1,-1 1,-2 2,-128 122,-80 28,208-152,1 0,0-1,0 0,1 1,-1 0,1-1,-1 1,1 0,0 0,0 0,0 1,1-1,-1 0,1 1,0-1,0 1,0-1,0 1,0 1,3 9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5:06.4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267 484,'-36'137,"-8"-16,-4-2,-57 99,72-161,34-62</inkml:trace>
  <inkml:trace contextRef="#ctx0" brushRef="#br0" timeOffset="683.431">296 513,'0'1,"0"-1,0 0,1 1,-1-1,0 1,0-1,0 1,0-1,0 0,0 1,0-1,-1 1,1-1,0 1,0-1,0 0,0 1,0-1,-1 1,1-1,0 0,0 1,-1-1,1 0,0 1,0-1,-1 0,1 1,-1-1,1 0,0 0,-1 1,1-1,0 0,-1 0,1 0,-1 0,1 1,-1-1,1 0,0 0,-1 0,1 0,-1 0,1 0,-1 0,1 0,-1 0,1 0,0-1,-1 1,1 0,-1 0,1 0,0 0,-1-1,1 1,-1 0,1 0,0-1,-1 1,1 0,0-1,0 1,-1 0,1-1,0 1,0 0,-1-1,1 0,2 36,33 206,-28-199,0 4,3 0,1 0,2-1,6 8,-20-52,1 0,0 1,0-1,0 1,0-1,0 1,0-1,1 0,-1 1,0-1,1 1,-1-1,1 0,-1 0,1 1,0-1,0 0,-1 0,1 0,0 0,0 1,0-1,0-1,0 1,1 0,-1 0,0 0,0-1,1 1,-1 0,0-1,0 1,1-1,-1 0,1 1,-1-1,0 0,1 0,-1 0,1 0,-1 0,1 0,-1 0,0 0,1-1,-1 1,0-1,1 1,-1-1,0 1,1-1,-1 0,0 1,0-1,0 0,0 0,1-1,60-162,30-139,-49 121,-28 99,-17 81,0 7</inkml:trace>
  <inkml:trace contextRef="#ctx0" brushRef="#br0" timeOffset="2596.549">1171 710,'-3'-5,"0"-1,-1 1,0-1,1 1,-2 0,1 0,0 1,-1 0,0-1,0 1,0 1,-1-1,1 1,-1 0,0 0,0 1,0-1,0 1,0 1,-1-1,1 1,0 0,-1 1,1-1,-1 1,1 1,0-1,-1 1,1 0,0 0,-1 1,1 0,0 0,0 1,0-1,1 1,-1 0,1 1,-2 1,2-2,1 0,-1 1,1 0,0-1,1 1,-1 1,1-1,0 1,0-1,0 1,0 0,1 0,0 0,0 0,0 0,1 1,0-1,0 1,0-1,1 1,0-1,0 1,0-1,0 1,1-1,0 0,0 1,1-1,-1 0,1 1,0-1,1 0,-1 0,1-1,0 1,2 2,59 48,-59-53,-1 0,1 0,-1 0,0 1,0-1,0 1,-1 0,1 0,-1 0,1 1,-1-1,0 1,0 0,-1 0,1 0,-1 0,0 0,0 1,0-1,0 0,-1 1,0 0,0-1,0 1,-1 0,1-1,-1 1,0 0,-1 0,0 4,-2-3,0 1,0 0,-1-1,0 0,0 0,-1 0,0 0,0-1,0 0,-1 0,0 0,1-1,-2 0,1 0,0 0,-1-1,0 0,0 0,0 0,0-1,-5 1,12-3,-7 2,1-1,0 0,-1 0,1-1,0 1,-1-1,1-1,-1 1,1-1,0 0,-1 0,1-1,0 0,0 0,0-1,3 2,0 1,1-1,-1 0,1-1,-1 1,1 0,0-1,0 1,-1-1,1 0,0 0,0 0,1 0,-1 0,0 0,1 0,-1 0,1-1,0 1,0-1,0 1,0-1,0 1,0-1,1 0,-1 1,1-1,0 0,0 1,0-1,0 0,0 0,0 1,1-1,0-2,7-11,3 3</inkml:trace>
  <inkml:trace contextRef="#ctx0" brushRef="#br0" timeOffset="3013.015">1481 824,'-14'33,"-6"21,2 6,-2-7,4-8,3-16,5-14</inkml:trace>
  <inkml:trace contextRef="#ctx0" brushRef="#br0" timeOffset="3248.798">1481 400,'0'0</inkml:trace>
  <inkml:trace contextRef="#ctx0" brushRef="#br0" timeOffset="3813.929">1594 1077,'171'-283,"-152"261,-8 41,-13 49,1-56,0 0,1 1,0-1,1 1,0-1,1 0,0 0,4 12,-5-22,0 0,-1-1,1 1,0 0,0 0,0 0,0-1,0 1,0 0,1-1,-1 1,1-1,-1 0,1 1,-1-1,1 0,0 0,-1 0,1 0,0 0,0-1,0 1,0 0,0-1,0 1,0-1,0 0,0 0,0 0,0 0,0 0,0 0,0 0,0-1,0 1,0-1,0 1,-1-1,1 0,0 0,0 1,0-2,-1 1,1 0,0 0,-1 0,1-2,68-73,-54 47,-2-1,0 0,-3-1,0-1,-2 1,-1-2,-2 1,1-20,-12 22,-1 25</inkml:trace>
  <inkml:trace contextRef="#ctx0" brushRef="#br0" timeOffset="4646.366">2186 1331,'-2'-1,"0"-1,0 1,1-1,-1 1,0-1,1 0,-1 0,1 0,-1 0,1 0,0 0,0 0,0 0,0 0,1-1,-1 1,0 0,1 0,-1-1,1 1,0-1,0 1,0 0,1-3,-2 2,23-168,-14 133,1 0,2 0,1 1,2 0,2 1,1 1,2 0,1 1,3-1,-14 20,1 0,1 0,0 1,0 0,1 1,1 0,1 1,-1 0,2 1,-1 1,2 0,-1 1,1 1,1 0,-1 2,1-1,2 2,-17 4,-1 1,0-1,1 1,-1 0,0-1,1 1,-1 0,1 0,-1 0,1 0,-1 0,0 1,1-1,-1 0,0 1,1-1,-1 1,0-1,1 1,-1 0,0-1,0 1,0 0,0 0,0 0,0 0,0 0,0 0,0 0,0 0,0 0,0 1,-1-1,1 0,-1 0,1 1,-1-1,1 0,-1 1,0-1,0 1,1-1,-1 0,0 1,0-1,0 1,-1-1,-25 64,8-40,15-22,-1 0,1 0,0 1,0-1,0 1,1-1,-1 1,1 0,0 0,0 0,0 0,0 0,1 1,0-1,0 0,0 1,0-1,1 1,-1-1,1 1,0-1,1 1,-1-1,1 1,0-1,0 0,0 1,1-1,-1 0,2 2,2-1,0 1,0-1,-1 1,1 1,-1-1,-1 1,1-1,-1 1,0 0,-1 0,0 1,0-1,0 0,-1 1,0-1,0 1,-1-1,0 1,-1-1,1 1,-1-1,-1 1,1-1,-3 5,1-6,1-1,-1 0,0 0,-1 0,1 0,-1-1,0 0,0 1,-1-1,1-1,-1 1,0-1,0 1,0-1,0-1,0 1,-1-1,1 0,-1 0,1-1,-1 1,0-1,0 0,0-1,0 0,1 0,-1 0,0 0,0-1,-3-1,-1 3,-1-2,1 1,-1-1,1-1,0 0,0 0,-1-1,2 0,-1-1,0 0,1 0,-1-1,1-1,1 1,-1-2,1 1,-2-3,-122-135,108 108,16 19</inkml:trace>
  <inkml:trace contextRef="#ctx0" brushRef="#br0" timeOffset="5630.364">2836 767,'340'0,"-250"-12,-77 13</inkml:trace>
  <inkml:trace contextRef="#ctx0" brushRef="#br0" timeOffset="5978.775">2836 992,'14'0,"10"0,5 0,3 0,1 0,-1 0,0 0,-2 0,-1 0,-5-5,-2-1,0 0,2 1,-5 7,1 2,-4 1</inkml:trace>
  <inkml:trace contextRef="#ctx0" brushRef="#br0" timeOffset="9502.119">3428 1162,'0'-12,"0"0,1-1,0 1,1 1,1-1,-1 0,2 0,0 1,0 0,1 0,1 0,-1 0,6-5,173-229,-183 244,-1 0,0 0,1 0,-1 0,0 0,1 0,-1 0,1 0,-1 0,1 0,0 0,-1 0,1 0,0 1,0-1,0 0,-1 1,1-1,0 0,0 1,0-1,0 1,0-1,0 1,0 0,0 0,0-1,0 1,0 0,0 0,1 0,-1 0,0 0,0 0,0 0,0 0,0 1,0-1,0 0,0 1,0-1,0 0,0 1,0-1,0 1,0 0,0-1,-1 1,1 0,0 0,0-1,-1 1,1 0,0 0,-1 0,1 0,10 44,-2 1,-3 0,-1 0,-2 0,-2 1,-3 13,1-60,1 0,0 0,-1 1,1-1,0 0,-1 1,1-1,0 0,0 1,-1-1,1 1,0-1,0 0,0 1,-1-1,1 1,0-1,0 1,0-1,0 0,0 1,0-1,0 1,0-1,0 1,0-1,0 1,0-1,0 1,1-1,-1 0,0 1,0-1,0 1,1-1,-1 0,0 1,0-1,1 0,-1 1,0-1,1 0,-1 1,0-1,1 0,-1 0,1 1,-1-1,0 0,1 0,-1 0,1 1,-1-1,1 0,-1 0,1 0,-1 0,0 0,1 0,-1 0,1 0,-1 0,1 0,-1 0,1-1,-1 1,0 0,1 0,-1 0,1-1,20-29,-16 22,106-171,-12 28,-99 149,1 1,-1 0,1-1,0 1,-1 0,1 0,0-1,0 1,0 0,0 0,0 0,0 0,0 0,0 0,0 0,0 1,1-1,-1 0,0 1,1-1,-1 1,0-1,1 1,-1-1,0 1,1 0,-1 0,1 0,-1 0,1 0,-1 0,1 0,-1 0,0 1,1-1,-1 1,0-1,1 1,-1-1,0 1,1 0,-1-1,0 1,0 0,0 0,0 0,0 0,1 1,1 10,0 0,0 1,-2-1,1 1,-2 0,1 0,-2-1,0 1,-1 1,1 21,0-8,-1-15,0 0,2 0,-1 0,1 0,1 0,0 0,1 0,0 0,1-1,1 1,-1-1,2 1,-1-1,2-1,-1 1,7 7,-6-13</inkml:trace>
  <inkml:trace contextRef="#ctx0" brushRef="#br0" timeOffset="10300.957">4331 400,'18'56,"53"199,-41-120,-30-134,0 0,0-1,0 1,0 0,1 0,-1-1,0 1,0 0,1-1,-1 1,1 0,-1-1,0 1,1 0,-1-1,1 1,0-1,-1 1,1-1,-1 1,1-1,0 1,-1-1,1 0,0 1,-1-1,1 0,0 0,0 1,-1-1,1 0,0 0,0 0,-1 0,1 0,0 0,0 0,0 0,-1-1,1 1,0 0,-1 0,1 0,0-1,0 1,-1 0,1-1,0 1,-1-1,1 1,-1-1,1 1,-1-1,1 1,-1-1,1 0,-1 1,1-1,-1 0,27-40,61-221,-49 162,-27 87</inkml:trace>
  <inkml:trace contextRef="#ctx0" brushRef="#br0" timeOffset="11053.317">4782 61,'71'-37,"-55"32,0 0,0 1,0 1,1 0,-1 1,1 1,0 0,-1 1,1 1,3 1,-18-2,0 1,0-1,0 0,0 0,-1 1,1-1,0 1,0 0,0-1,0 1,0 0,-1 0,1 0,0 0,-1 1,1-1,-1 0,1 1,-1-1,0 1,0-1,1 1,-1 0,0-1,-1 1,1 0,0 0,0 0,-1 0,1 0,-1 0,1 0,-1 0,0 0,0 0,0 0,0 0,0 0,-1-1,1 1,0 0,-1 0,1 0,-1 0,0 0,0 0,0 0,0-1,0 1,0 0,0-1,0 1,-1-1,1 1,-1-1,-1 1,-79 101,80-101,1-1,0 1,0 0,0-1,0 1,0 0,0 0,0 0,0 0,1 0,-1 0,1 0,-1 0,1 0,0 0,0 0,0 0,0 0,0 0,0 0,1 0,-1 0,1 0,-1 0,1 0,0 0,0-1,0 1,0 0,0 0,0-1,0 1,1 0,-1-1,0 1,1-1,0 0,-1 1,74 26,100-55,-153 25</inkml:trace>
  <inkml:trace contextRef="#ctx0" brushRef="#br0" timeOffset="11484.369">4275 908,'50'10,"0"-1,0-3,1-2,0-3,38-3,146-49,-57 6,-161 43,-5 3</inkml:trace>
  <inkml:trace contextRef="#ctx0" brushRef="#br0" timeOffset="11837.851">4614 1105,'0'34,"0"20,0 6,0-2,0-7,0-6,-5-7,-2-5,1-3,1-2,-3-5,0-3,0 1,-2-4,0-4</inkml:trace>
  <inkml:trace contextRef="#ctx0" brushRef="#br0" timeOffset="12700.937">4501 1218,'10'-12,"1"1,1 0,-1 1,2 0,0 1,0 0,0 1,1 0,0 1,1 1,9-3,15-4,1 1,0 2,1 2,16 0,-46 6,2-1,0 1,0 0,0 1,0 0,0 1,1 0,-1 1,0 1,0 0,0 1,8 2,-20-4,1-1,-1 1,0 0,1-1,-1 1,0 0,0 0,1 0,-1-1,0 2,0-1,0 0,0 0,0 0,0 0,0 0,-1 1,1-1,0 0,-1 1,1-1,-1 1,1-1,-1 1,0-1,0 1,1-1,-1 1,0-1,0 1,0-1,-1 1,1-1,0 1,-1-1,1 0,-1 1,1-1,-1 1,1-1,-1 0,0 0,0 1,0-1,0 0,0 0,0 0,0 0,-1 1,-58 51,60-53,-21 15,0 0,0-2,-1-1,-1-1,0-1,0 0,-20 3,40-13,-1 1,1-1,-1 0,1 1,0 0,-1 0,1 0,0 0,0 0,0 1,0-1,0 1,0 0,0 0,0 0,1 0,-1 0,1 1,-1-1,1 1,0-1,0 1,0 0,1 0,-1 0,1 0,-1 0,1 1,0-1,0 0,1 0,-1 1,0-1,1 1,0-1,0 0,0 1,0-1,1 1,0-1,-1 0,1 2,4 2,0 1,1-1,-1 0,1-1,1 1,-1-1,1 0,0-1,0 0,1 0,-1 0,1-1,0 0,1-1,-1 0,0 0,1 0,0-1,2 0,78 34,-57-9,-29-23,0 0,1-1,-1 0,1 0,0 0,0 0,0 0,0-1,0 1,1-1,-1 0,1-1,0 1,-1-1,2 0,7-2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1:00.1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0,'-40'217,"0"79,17-124,13-102,21-148,-5 46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5:25.4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728 1,'0'0,"-1"0,0 0,1 0,-1 0,1 0,-1 0,1 0,-1 0,1 0,-1 0,1 0,-1 0,1 0,-1 0,1 1,-1-1,1 0,-1 0,1 1,-1-1,1 0,-1 1,1-1,0 0,-1 1,1-1,0 1,-1-1,1 1,0-1,0 0,-1 1,1-1,0 1,0-1,0 1,0 0,0-1,-1 1,1-1,0 1,0-1,0 1,0-1,1 1,-1-1,0 1,0-1,0 1,0-1,0 1,1-1,-1 1,0-1,1 1,-1-1,0 1,1-1,-1 0,0 1,1-1,-1 0,0 1,1-1,-1 0,1 1,-1-1,1 0,-41 15,-1-2,0-1,0-2,-1-3,-2 0,-94 19,-63 27,200-54,0 1,1 0,-1-1,0 1,0 0,0 0,0 0,0 0,1-1,-1 1,0 0,0 1,0-1,0 0,0 0,1 0,-1 0,0 1,0-1,0 0,1 1,-1-1,0 1,0-1,1 1,-1-1,0 1,1-1,-1 1,0 0,1-1,-1 1,1 0,0-1,-1 1,1 0,-1 0,1-1,0 1,0 0,-1 0,1 0,0 0,0 0,0-1,0 1,0 0,0 0,0 0,0 0,0 0,1-1,-1 1,0 0,0 0,1 0,-1-1,0 1,1 0,-1 0,1-1,-1 1,1 0,0-1,0 1,11 5,1-1,1 0,-1-1,1 0,-1-1,1-1,0 0,0-1,10-1,54 9,-12 0,-52-8,1 0,-1 1,1 1,-1 0,0 1,0 1,0 0,-1 1,9 5,-20-10,-1 0,1 0,-1 0,1 0,-1 0,1 0,-1 0,0 1,0-1,1 0,-1 1,0-1,0 1,0-1,-1 1,1 0,0 0,-1-1,1 1,-1 0,1 0,-1-1,0 1,0 0,0 0,0 0,0 0,0-1,0 1,-1 0,1 0,-1-1,1 1,-1 0,0 0,1-1,-1 1,0-1,0 1,0-1,0 1,-1-1,1 1,0-1,-1 0,0 1,-72 49,-190 67,186-91,67-25,0 1,0 0,1 0,-1 1,1 1,-1 0,1 0,1 1,-1 1,1-1,-2 3,10-8,0-1,0 1,0 0,0-1,0 1,1 0,-1 0,0 0,0-1,0 1,1 0,-1 0,0 0,1 0,-1 0,1 1,0-1,-1 0,1 0,0 0,-1 0,1 0,0 1,0-1,0 0,0 0,0 0,0 1,1-1,-1 0,0 0,1 0,-1 0,0 0,1 0,-1 0,1 0,0 0,-1 0,1 0,0 0,0 0,0 0,-1 0,1 0,0-1,0 1,1 0,59 17,-41-13,28 4,-1-2,1-3,0-1,1-2,16-4,11 2,-64 1,0-2,0 1,0-1,0-1,-1 0,1-1,-1 0,1-1,-1 0,3-3,2 0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5:25.8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86,'-5'38,"-6"18,-1 3,1-2,2-7,4-7,-3-6,0-4,1-4,-2-1,-1-1,2-9,3-14,6-6,4-4</inkml:trace>
  <inkml:trace contextRef="#ctx0" brushRef="#br0" timeOffset="260.945">0 86,'44'-5,"27"-7,8 0,-1-4,-8 1,-12 3,-10 4,-10 3,-15 7,-16 8,-15 3,-5-2</inkml:trace>
  <inkml:trace contextRef="#ctx0" brushRef="#br0" timeOffset="507.934">57 367,'38'0,"18"0,4-5,-4-1,-6 0,-12 1</inkml:trace>
  <inkml:trace contextRef="#ctx0" brushRef="#br0" timeOffset="1097.831">367 396,'8'41,"-6"-24,0 0,2 0,0 0,1-1,1 1,0-1,6 7,-12-21,1-1,0 1,0-1,0 1,0-1,0 1,0-1,0 0,1 0,-1 0,0 0,1 0,-1 0,1 0,-1 0,1 0,-1-1,1 1,0-1,-1 1,1-1,0 1,0-1,-1 0,1 0,0 0,-1 0,1 0,0 0,0-1,-1 1,1-1,0 1,-1-1,1 1,-1-1,1 0,0 0,55-47,-41 33,-15 13,0 0,1 0,-1 0,0 0,1 0,-1 1,1-1,0 1,0-1,-1 1,1 0,0 0,0 0,0 0,0 0,0 0,1 0,-1 1,0-1,0 1,0-1,1 1,-1 0,0 0,1 0,-1 0,0 0,0 1,0-1,1 1,-1-1,0 1,0 0,0 0,0 0,0 0,0 0,0 0,0 1,0-1,-1 1,1-1,-1 1,1 0,-1-1,1 1,-1 0,0 0,1 1,3 14,-1 0,-1-1,0 2,-1-1,-1 0,-1 0,0 0,-1 1,-2 6,0 29,4-38,0 1,-1-1,-1 1,0-1,-1 0,0 0,-2 0,0 0,0 0,-1-1,-1 1,-1-1,0-1,-1 1,0-1,-1-1,-3 4,-61 28,71-43,0 0,0-1,0 1,0-1,-1 1,1-1,0 0,-1 0,1 0,0 0,0 0,-1-1,1 1,0-1,0 1,-1-1,1 0,0 0,0 0,0 0,0 0,0 0,0-1,1 1,-1-1,0 1,1-1,-1 0,1 1,-1-1,1 0,0 0,0 0,0 0,0-1,-2-14,1 1,0 0,2-1,0 1,0-1,2 1,0 0,1-1,0 1,2 0,0 1,0-1,2 1,0 0,0 0,9-10,-2-3,0 4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5:27.2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0 346,'43'0,"19"0,4 0,-4-5,-9-1,-8 0,-6 1,-6 1,-8 2</inkml:trace>
  <inkml:trace contextRef="#ctx0" brushRef="#br0" timeOffset="258.852">28 571,'38'5,"28"-3,11-3,-2 0,-13-5,-14-2,-9 1,-7 2,-9 1</inkml:trace>
  <inkml:trace contextRef="#ctx0" brushRef="#br0" timeOffset="4725.009">1044 64,'-11'6,"0"0,1 1,0 1,0 0,0 0,1 1,0 0,1 0,0 1,0 0,1 1,1 0,0 0,0 0,1 1,-2 7,-3 0,2 0,0 0,1 1,1-1,1 2,1-1,1 0,0 1,2 0,0 0,2-1,0 1,1 0,3 12,-2-28,-1 1,1-1,0 0,0 0,0 0,1 0,0 0,0-1,0 1,1-1,-1 0,1-1,0 1,0-1,0 0,0 0,1 0,-1-1,1 0,0 0,0 0,-1-1,1 0,0 0,0-1,2 1,10 0,-1 0,1-2,-1 0,1-1,-1 0,1-1,-1-1,10-5,15-7,0-2,-2-3,0 0,-1-3,-1-1,-1-2,-2-2,-1-1,24-27,-52 52,0 0,0 0,-1-1,1 0,-1 0,-1 0,1 0,-1-1,0 0,0 0,-1 0,0-1,0 1,-1-1,0 1,0-1,-1 0,0 0,-1 1,1-1,-1 0,-1 0,1 0,-2 0,1 0,-1 1,0-1,0 1,-1-1,0 1,0 0,-4-5,1 3,-1 1,-1 0,1 0,-1 0,-1 1,1 1,-1-1,0 1,-1 1,1 0,-1 0,0 1,-1 0,1 0,0 1,-1 1,0 0,-9-1,-2 1,-1 1,0 1,1 1,-1 1,1 1,0 1,0 1,-15 5,0 3</inkml:trace>
  <inkml:trace contextRef="#ctx0" brushRef="#br0" timeOffset="5167.119">705 317,'78'17,"1"-3,1-4,48 0,279-31,-103-10,-281 31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5:44.6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1 201,'509'0,"-485"0</inkml:trace>
  <inkml:trace contextRef="#ctx0" brushRef="#br0" timeOffset="554.753">85 371,'227'-1,"-150"-13,-65 10,-1 1,0 1,1-1,0 2,-1 0,1 0,0 1,-1 0,1 1,0 1,-1 0,1 0,4 2,-4 3</inkml:trace>
  <inkml:trace contextRef="#ctx0" brushRef="#br0" timeOffset="1340.752">397 4,'1'-1,"1"1,-1-1,1 1,-1-1,1 1,0 0,-1 0,1 0,0 0,-1 0,1 0,-1 0,1 0,0 1,-1-1,1 1,-1-1,1 1,-1-1,1 1,-1 0,1 0,-1 0,0 0,1 0,-1 0,1 1,-1-1,26 13,-7-4,-1 0,0 1,-1 0,0 2,-1 0,0 1,-1 1,-1 0,0 1,3 7,-11-14,-5-6,1-1,0 1,-1 0,0 0,0 0,0 0,0 0,0 1,0-1,-1 0,0 1,0-1,0 1,0 0,0-1,-1 1,1 0,-1 0,0-1,0 1,-1 0,1-1,-1 1,0 0,1-1,-2 1,1-1,0 1,-2 2,-113 100,88-79,2 0,1 2,1 1,1 1,-11 23,21-32,1-5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5:51.7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382 111,'-3'2,"1"0,-1 1,0-1,1 0,-1 1,1 0,0 0,0-1,0 1,0 0,1 0,-1 1,1-1,0 0,-1 1,1-1,0 2,0-1,-141 342,99-250,26-55,-1-1,-2-1,-2-1,-8 10,-23 45,74-113,-13 6</inkml:trace>
  <inkml:trace contextRef="#ctx0" brushRef="#br0" timeOffset="666.7">326 84,'11'156,"-3"-113,-1 0,-3 0,-1 1,-2 0,-5 30,3 14,0-56,0-15,0 0,1 0,1 0,0 0,2 0,0-1,0 1,2-1,0 0,3 7,-7-23,-1 1,0 0,1 0,-1-1,1 1,-1 0,1-1,-1 1,1-1,-1 1,1 0,0-1,-1 1,1-1,0 0,-1 1,1-1,0 0,0 1,-1-1,1 0,0 0,0 1,-1-1,1 0,0 0,0 0,0 0,-1 0,1 0,0-1,0 1,0 0,-1 0,1 0,0-1,0 1,-1 0,1-1,0 1,-1-1,1 1,0-1,-1 1,1-1,-1 1,1-1,0 0,-1 1,0-1,1 0,-1 1,1-2,27-42,-25 38,20-47,-2 0,-3-2,-1 0,-4-1,-1-1,-1-22,35-148,6 72,-62 184,4-11</inkml:trace>
  <inkml:trace contextRef="#ctx0" brushRef="#br0" timeOffset="2281.85">1003 450,'-12'0,"-11"-1,0 1,1 1,-1 1,1 1,-1 1,1 0,0 2,-6 3,20-3,0 1,0 0,1 1,0 0,0 0,0 0,1 1,1 0,0 0,0 0,0 1,1-1,1 1,0 0,0 1,1-1,0 0,1 1,0-1,0 1,1-1,1 1,0-1,0 1,1-1,0 0,1 0,0 0,1 0,0 0,4 6,-5-12,0 1,0-1,0 1,0-1,1 0,0 0,0-1,0 1,1-1,-1 0,1 0,-1 0,1-1,0 1,0-1,0 0,1-1,-1 1,0-1,1 0,-1-1,0 1,1-1,-1 0,1 0,-1-1,1 1,-1-1,0 0,0-1,1 0,-1 1,3-3,11-3</inkml:trace>
  <inkml:trace contextRef="#ctx0" brushRef="#br0" timeOffset="2638.502">1173 478,'-8'11,"-4"3,1 1,0 0,1 1,1 0,0 0,1 1,1 0,1 0,0 1,1-1,1 1,0 9,3-24,1 0,0 0,0 1,1-1,-1 0,0 0,1 0,0 0,0 1,0-1,0 0,0-1,1 1,-1 0,1 0,0-1,0 1,0-1,0 1,0-1,1 0,-1 0,1 0,-1 0,1 0,0 0,-1-1,1 1,0-1,0 0,0 0,0 0,1 0,-1-1,0 1,0-1,2 0,6 0,-1 0,0-1,0 0,0-1,0 0,0 0,0-1,0-1,-1 1,1-2,1-1,1 1,0-2,-1 0,1 0,-2-1,1-1,-1 0,0 0,-1-1,0 0,-1 0,0-1,-1 0,0-1,0 0,-1 0,-1 0,0-1,-1 1,1-5,-5 12,-1-1,0 1,0 0,-1-1,1 1,-1 0,0 0,0 0,-1 1,0-1,0 0,0 1,0 0,0 0,-1 0,0 0,0 0,0 1,0-1,-1 1,1 0,-1 1,0-1,0 1,0 0,0 0,0 0,0 1,0 0,-1 0,1 0,0 1,-1-1,1 1,-1 1,1-1,0 1,-1 0,1 0,0 0,0 1,0 0,0 0,0 0,0 1,0-1,-1 2,-22 13,3 0</inkml:trace>
  <inkml:trace contextRef="#ctx0" brushRef="#br0" timeOffset="3146.975">1709 450,'-2'1,"-1"0,1 0,0 0,-1 0,1 0,0 0,0 0,0 1,0-1,0 1,0 0,0-1,0 1,0 0,1 0,-1 0,1 0,0 1,0-1,-1 0,1 0,1 1,-1-1,0 1,0-1,1 1,0-1,-1 1,1-1,0 1,0-1,0 1,1-1,-1 1,1-1,-1 1,1-1,0 1,0-1,0 0,0 1,0-1,1 0,-1 0,1 0,-1 0,1 0,0 0,44 24,28 21,-72-45,-1 0,1 0,0 1,-1-1,1 0,-1 0,0 1,0-1,0 1,0-1,0 1,-1 0,1-1,-1 1,1 0,-1-1,0 1,0 0,0-1,-1 1,1 0,-1-1,1 1,-1-1,0 1,0-1,0 1,0-1,-2 3,-3 3,0 0,-1 0,0 0,-1-1,1 0,-1-1,-1 1,1-2,-1 1,0-1,-1-1,1 1,-1-1,1-1,-1 0,0-1,-1 1,1-2,-2 0,2 2,7-2,0 1,0-1,0 0,0 0,0 0,-1 0,1-1,0 1,0-1,-1 0,1 0,0 0,0-1,-1 1,1-1,0 1,0-1,0 0,0 0,0-1,0 1,0-1,0 1,0-1,0 0,1 0,-1 0,1 0,0-1,0 1,-1-1,1 1,1-1,-1 0,0 0,1 0,-1 0,1 0,0 0,0 0,0 0,1 0,-1-1,1 0,3-13</inkml:trace>
  <inkml:trace contextRef="#ctx0" brushRef="#br0" timeOffset="3953.208">2076 1044,'-2'-2,"0"1,0-1,1 1,-1-1,0 1,1-1,-1 0,1 0,-1 0,1 0,0 0,0 0,0 0,0 0,0-1,0 1,1 0,-1 0,1-1,-1 1,1-1,0 1,0 0,0-1,1 0,-2 0,-2-21,2-1,0 1,2-1,0 1,2-1,0 1,2 0,1 0,1 0,0 1,2 0,11-21,5-6,1 0,3 2,2 1,2 2,23-25,-39 54,0 1,1 1,1 0,0 1,0 1,1 1,1 1,0 1,0 0,1 2,0 0,15-1,-35 7,0-1,0 1,0 1,0-1,1 0,-1 0,0 1,0-1,1 1,-1 0,0 0,0 0,1 0,-1 0,0 0,1 0,-1 1,0-1,0 1,0 0,1 0,-1-1,0 2,0-1,0 0,0 0,0 0,-1 1,1-1,0 1,-1 0,1-1,-1 1,1 0,-1 0,0 0,0 0,0 0,0 0,0 0,0 0,-1 1,1-1,-1 0,1 0,-1 1,0-1,0 0,0 1,0 1,-5 11,0-1,-1 1,-1-1,0 0,-1 0,-1-1,0 0,0-1,-1 1,-1-2,0 0,-8 6,-23 27,41-43,-1 0,0 1,1-1,-1 1,1 0,0-1,-1 1,1 0,0 0,0 0,0 0,0 0,0 0,1 0,-1 0,1 0,-1 0,1 1,0-1,-1 0,1 0,1 0,-1 0,0 1,0-1,1 0,-1 0,1 0,0 0,-1 0,1 0,0 0,0 0,1 0,-1 0,0 0,1-1,-1 1,1-1,-1 1,1-1,0 1,1 0,28 12,-26-13,-1-1,1 1,-1 0,0 0,1 1,-1-1,0 1,0 0,0 0,0 1,0-1,0 1,-1 0,1 0,-1 0,0 0,0 0,0 1,0-1,0 1,-1 0,0 0,0 0,0 0,0 0,-1 1,1-1,-1 1,0-1,0 0,-1 1,0 0,1-1,-1 1,-1-1,1 1,-1 1,-5 3,0-1,0-1,-1 1,0-1,0-1,-1 1,0-1,0 0,0-1,-1 0,0 0,0-1,0 0,0-1,-1 0,0 0,1-1,-1 0,0-1,0 0,0 0,0-1,0-1,0 0,0 0,0-1,-1 0,-14-6,0-1,1-1,0-1,1-1,0-1,0-1,2-1,0 0,1-2,-4-5,22 20,-13-10,1-2,1 0,0 0,1-1,0-1,1 0,1 0,1-1,-3-8,1 0</inkml:trace>
  <inkml:trace contextRef="#ctx0" brushRef="#br0" timeOffset="4638.498">1879 394,'-5'0,"-6"0,-7 5,-4 1,-4 0,3 4,1 0,3 3,6-1</inkml:trace>
  <inkml:trace contextRef="#ctx0" brushRef="#br0" timeOffset="6336.236">2838 620,'19'0,"16"0,7 0,1 0,-2 0,-3 0,-3 0,-3 0,-2 0,-2 0,0 0,0 0,-6 0</inkml:trace>
  <inkml:trace contextRef="#ctx0" brushRef="#br0" timeOffset="10252.618">3487 394,'1'31,"0"2,-1-1,-2 1,-1 0,-1-1,-2 0,-8 26,-39 99,168-384,-107 207,0 0,1 0,1 1,1 0,1 1,1 0,0 1,1 0,1 1,0 1,10-8,-24 23,-1-1,1 1,0-1,0 1,0-1,0 1,0 0,0-1,0 1,-1 0,1 0,0 0,0 0,0-1,0 1,0 0,0 1,0-1,0 0,0 0,0 0,0 1,0-1,0 0,0 1,0-1,-1 1,1-1,0 1,0-1,0 1,-1-1,1 1,0 0,-1 0,1-1,-1 1,1 0,-1 0,1 0,-1 0,1-1,-1 1,0 0,1 0,-1 0,0 0,0 0,0 0,0 0,0 0,0 1,5 58,-5-54,-3 171,3-176,0 0,-1 0,1 0,0 1,0-1,0 0,0 0,0 0,0 1,0-1,0 0,0 0,1 0,-1 1,0-1,1 0,-1 0,1 0,-1 0,1 0,-1 0,1 0,0 0,0 0,0 0,-1 0,1 0,0-1,0 1,0 0,0-1,0 1,0-1,0 1,1-1,-1 1,0-1,0 0,0 1,0-1,1 0,-1 0,0 0,0 0,0 0,1 0,-1 0,0 0,0-1,0 1,1 0,-1-1,0 1,0-1,0 1,0-1,0 0,0 1,0-1,0 0,0 0,0 0,0 0,14-12,-1 0,-1 0,0-2,-1 1,-1-2,0 1,5-11,34-46,-28 44,-16 18,0 1,1 0,0 1,0 0,1 0,1 0,-1 1,1 0,0 1,1 0,-9 5,-1 1,1 0,0-1,-1 1,1 0,0 0,0-1,0 1,-1 0,1 0,0 0,0 0,0 0,-1 0,1 0,0 1,0-1,-1 0,1 0,0 1,0-1,-1 0,1 1,0-1,-1 0,1 1,0-1,-1 1,1-1,-1 1,1 0,-1-1,1 1,-1 0,1-1,-1 1,1 0,-1-1,0 1,0 0,1 0,-1-1,0 1,0 0,0 0,0 0,0-1,0 1,0 0,0 0,0 0,0-1,0 2,-6 43,-11 10,-17 107,33-138</inkml:trace>
  <inkml:trace contextRef="#ctx0" brushRef="#br0" timeOffset="10934.56">4362 394,'-12'3,"-1"0,1 1,0 1,1 0,-1 0,1 1,0 1,0 0,1 0,0 1,0 0,1 1,0 0,1 0,-1 1,2 0,0 1,0 0,1 0,0 0,1 1,0 0,1 0,0 0,-1 9,4-18,1-1,0 1,0-1,0 1,0-1,1 1,-1-1,0 0,1 1,0-1,0 1,0-1,0 0,0 0,0 0,0 1,1-1,-1 0,1-1,-1 1,1 0,0 0,0-1,0 1,0-1,0 1,0-1,0 0,0 0,1 0,-1 0,0 0,1-1,-1 1,1-1,-1 1,1-1,-1 0,1 0,-1 0,0 0,1-1,-1 1,1 0,-1-1,1 0,-1 0,0 0,1 0,11-7,-1 0,0 0,-1-1,0-1,0 0,-1-1,-1 0,0 0,0-1,4-8,58-60,-60 69,-6 4,1 1,-1-1,1 1,1 1,-1-1,1 1,0 1,0-1,1 1,-1 1,1 0,0 0,-1 0,7 0,-12 5,0-1,0 1,-1 0,1 0,0 0,-1 1,0-1,1 1,-1-1,0 1,0 0,-1 0,1 0,0 0,-1 0,0 0,0 0,0 0,0 0,0 1,0-1,-1 0,0 1,0-1,0 0,0 1,0-1,-1 1,1-1,-1 0,0 1,1 2,-3 37,-3-1,-1 1,-1-1,-8 17,3-7,-1 8,9-28,-2-1,-2-1,0 1,-2-1,-2-1,0 0,-7 8,9-19,6-8,0-1,-1 0,0 0,0 0,-1-1,0 0,0 0,-1-1,0 1,-1-2,1 1,-1-2,0 1,-1-1,-5 2,14-6,0 0,0-1,-1 1,1-1,-1 0,1 1,0-1,-1 0,1 0,-1 0,1 0,-1 0,1 0,0 0,-1-1,1 1,-1 0,1-1,0 1,-1-1,1 0,0 1,0-1,0 0,-1 0,1 1,0-1,0 0,0 0,0 0,0-1,0 1,1 0,-1 0,0 0,1-1,-1 1,0 0,1-1,0 1,-1 0,1-1,0 1,0-1,-1 0,11-67,18-4,2 2,4 1,34-51,-58 103</inkml:trace>
  <inkml:trace contextRef="#ctx0" brushRef="#br0" timeOffset="12285.742">2867 281,'4'5,"7"1,6 0,6-1,2-1,3-2,1-1,0 0,1-6,-1-2,0 1,0 1,0 1,-1 1,0 2,-5 5,-1 3,-5-1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6:11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1 282,'33'-5,"17"-1,4 0,-3 1,-4 2,-7 1,-4 1,-3 0,-4 1,-1 0,0 1,-6-1</inkml:trace>
  <inkml:trace contextRef="#ctx0" brushRef="#br0" timeOffset="386.019">57 452,'19'0,"16"0,7 0,1 0,-2 0,-3 0,-3 0,-3 0,-2 0,-6 0</inkml:trace>
  <inkml:trace contextRef="#ctx0" brushRef="#br0" timeOffset="1097.953">282 1,'2'7,"0"0,0 0,0 0,1-1,0 1,0-1,1 1,0-1,0 0,0 0,1-1,-1 1,2-1,-1 0,0 0,1-1,0 0,0 0,0 0,1-1,-1 1,1-2,0 1,5 1,25 15,-24-11,1 0,-1 0,0 1,-1 1,0 0,0 1,-1 0,-1 0,0 1,0 1,-1 0,-1 0,4 9,-11-19,1 0,-1 1,0-1,0 0,-1 1,1-1,-1 1,0-1,0 1,0-1,0 1,0-1,-1 1,0-1,0 1,0-1,0 0,0 1,0-1,-1 0,0 0,0 0,0 0,0 0,0 0,0-1,-1 1,-1 1,-90 58,64-46,-204 130,214-135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6:15.8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52,'29'0,"19"-4,6-3,-1 1,-5 1,-6-3,-5-1,-4 2,-3 2,-7 6,-7 3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6:16.1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13,'19'5,"16"-3,7-3,1 0,-2 0,-3-1,-3 1,-8-4,-4-2,0 6,-5 2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6:14.7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233 71,'-3'23,"0"0,-2 0,-1-1,0 0,-2 0,0 0,-2-1,0 0,-8 10,5-6,-86 156,56-91,43-90</inkml:trace>
  <inkml:trace contextRef="#ctx0" brushRef="#br0" timeOffset="587.073">290 99,'31'118,"-12"-68,16 68,12 76,-47-192,0 0,0-1,0 1,0 0,0-1,1 1,-1 0,1-1,-1 1,1 0,0-1,-1 1,1-1,0 0,0 1,0-1,0 1,0-1,0 0,1 0,-1 0,0 0,1 0,-1 0,0 0,1 0,-1 0,1-1,0 1,-1 0,1-1,-1 0,1 1,0-1,-1 0,1 0,0 0,0 0,-1 0,1 0,0 0,-1-1,1 1,0-1,-1 1,1-1,-1 1,1-1,-1 0,1 0,-1 0,0 0,1 0,-1 0,0 0,0-1,1 0,9-15,-2-1,0 0,-2-1,0 0,0 0,-2 0,0-2,8-25,51-210,-62 245,0 0,0 1,1-1,1 1,-1-1,2 1,-1 1,1-1,1 1,0-1,0 1,6-6,8-3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6:18.0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0 402,'84'-144,"-74"119,2 0,1 2,0-1,2 2,1 0,1 1,0 0,2 1,-18 17,1 0,0 1,0-1,1 0,-1 1,0-1,1 1,0 0,-1 0,1 0,0 0,0 0,0 1,0-1,0 1,0 0,1 0,-1 0,0 0,1 0,-1 1,1 0,-1-1,0 1,1 1,-1-1,1 0,-1 1,0 0,1 0,-1 0,0 0,0 0,1 1,-1-1,0 1,0 0,-1 0,1 0,0 0,-1 0,1 1,-1-1,0 1,2 2,4 13,-1-1,-1 1,0 0,-2 1,0-1,-1 1,0 9,8 30,22-85,-16 6,0 1,1 1,2 0,-1 2,2 0,0 1,1 1,8-3,-23 14,61-21,-66 25,0 0,-1 0,1 0,-1 0,1 1,-1-1,1 0,0 1,-1-1,1 1,-1-1,0 1,1 0,-1-1,1 1,-1 0,0 0,0 0,1 0,-1 0,0 1,0-1,0 0,0 0,0 1,-1-1,1 0,0 1,-1-1,1 1,-1-1,1 1,-1-1,0 1,1 0,-1-1,0 1,0-1,0 1,0 0,-1-1,1 2,-1 9,0 1,-1-1,0 1,-1-1,0 0,-1 0,-1 0,-5 9,-4 15,7-16</inkml:trace>
  <inkml:trace contextRef="#ctx0" brushRef="#br0" timeOffset="720.802">1298 63,'-15'-3,"0"1,0 1,-1 0,1 1,-1 0,1 1,0 1,-1 1,1 0,0 1,1 0,-1 1,1 1,0 1,0 0,-9 6,18-9,1 1,-1 0,1 1,0-1,0 1,0 0,1 0,0 0,0 0,0 1,1-1,0 1,0-1,1 1,-1 4,2-8,0 0,-1 0,1 0,0 0,0 0,0 0,1 0,-1 0,1 0,0-1,0 1,0 0,0 0,0-1,0 1,1 0,-1-1,1 1,0-1,0 0,0 0,0 0,0 0,0 0,0 0,1 0,-1-1,1 1,-1-1,1 1,0-1,0 0,-1 0,1-1,0 1,1 0,5 0,0-1,1 0,-1 0,0-1,0 0,0 0,0-1,0-1,0 1,-1-1,1-1,-1 0,1 0,-1 0,-1-1,1 0,-1-1,0 0,2-1,116-134,-57 50,-66 90,0 1,0 0,0-1,0 1,-1 0,1 0,0 1,0-1,0 0,0 1,-1-1,1 1,0-1,-1 1,1 0,0-1,-1 1,1 0,-1 0,1 1,-1-1,1 0,-1 0,0 1,0-1,1 0,-1 1,0-1,0 1,-1 0,1-1,0 1,0 0,-1 0,1-1,-1 1,0 0,1 0,-1 0,0-1,0 1,0 0,0 0,-1 1,3 3,58 230,-60-224,0 0,-1 0,0 0,-1 1,-1-1,1-1,-2 1,0 0,0-1,-1 0,-1 0,0 0,0-1,-1 1,0-2,-1 1,0-1,-1 0,1-1,-2 1,1-2,-1 0,0 0,-1-1,-2 1,12-5,0-1,-1 0,1 0,-1 1,1-1,-1 0,0-1,0 1,1 0,-1 0,0-1,0 1,0-1,0 1,0-1,1 0,-1 0,0 0,0 0,0 0,0 0,0-1,0 1,0 0,0-1,1 0,-1 1,0-1,0 0,1 0,-1 0,0 0,1 0,-1-1,1 1,0 0,-1-1,1 1,0-1,0 1,0-1,0 1,0-1,0 0,0 0,1 1,-1-1,0 0,1 0,0 0,-1 0,1 0,0 0,0 0,0 0,0 1,1-1,-1 0,0 0,1-1,8-15,0 0,1 0,1 1,1 0,0 1,1 0,1 1,0 1,1 0,1 1,7-5,52-31,-52 34</inkml:trace>
  <inkml:trace contextRef="#ctx0" brushRef="#br0" timeOffset="1707.287">85 543,'409'-1,"-173"-25,41 14,-158-1,-1 6,1 5,4 5,33-1,-83-2,179-11,-173 1,0 4,1 3,16 5,-25-2,-47 0</inkml:trace>
  <inkml:trace contextRef="#ctx0" brushRef="#br0" timeOffset="3234.572">565 713,'0'0,"-9"-1,0 0,1 0,-1 1,1 0,-1 0,0 1,1 1,-1-1,1 1,0 1,-1 0,1 0,0 0,1 1,-1 0,1 0,0 1,0 0,0 1,0-1,-3 5,5-4,0 0,0 0,1 0,0 0,0 1,0-1,1 1,0 0,0 0,1 1,0-1,0 0,1 1,0-1,0 1,1 0,0-1,0 1,0-1,1 1,1-1,-1 1,1-1,0 0,1 1,0-1,0 0,0-1,1 1,0-1,0 1,1-1,0 0,0-1,0 1,1-1,-1 0,6 3,-3-4,0-1,1 0,-1 0,1-1,-1 0,1-1,0 0,-1 0,1-1,0 0,0 0,0-1,-1 0,1-1,0 1,-1-2,0 1,1-2,-1 1,0-1,1-1,4-6</inkml:trace>
  <inkml:trace contextRef="#ctx0" brushRef="#br0" timeOffset="3667.466">1045 769,'-7'8,"-4"3,1 0,0 1,1 0,0 0,1 1,0 0,1 0,1 1,0 0,1 1,0-1,1 1,-1 12,4-24,1-1,0 1,0 0,0 0,1 0,-1-1,1 1,-1 0,1-1,0 1,0 0,0-1,0 1,1-1,-1 0,1 1,-1-1,1 0,0 0,0 0,0 0,0 0,0 0,0-1,1 1,-1-1,1 1,-1-1,1 0,-1 0,1 0,-1 0,1-1,0 1,0-1,1 1,5-1,0 0,0 0,0-1,1 0,-2-1,1 0,0-1,0 1,-1-1,7-4,-3 3,0-1,0-1,-1 0,1 0,-1-1,-1-1,1 0,-1 0,-1-1,0 0,0-1,0 0,-1 0,-1-1,0 0,0 0,-1-1,-1 0,0 0,0 0,-2 0,1-1,-1 0,-3 9,0 1,0 0,0-1,0 1,0-1,-1 1,0-1,1 1,-1 0,0-1,-1 1,1 0,-1 0,1 0,-1 0,0 0,0 0,0 0,0 1,-1-1,1 1,-1 0,0-1,1 1,-1 0,0 1,0-1,0 0,-1 1,1 0,0 0,0 0,-1 0,1 0,-1 1,1-1,-1 1,1 0,0 0,-1 0,1 1,-1-1,1 1,-1 0,-2 0,-109 39,90-31</inkml:trace>
  <inkml:trace contextRef="#ctx0" brushRef="#br0" timeOffset="4406.076">1694 713,'-56'17,"43"-13,1 0,0 0,0 1,0 1,1 0,0 0,0 1,1 1,-3 2,12-9,0 0,0 0,0 0,0 0,0 0,0 0,1 1,-1-1,1 0,-1 0,1 1,-1-1,1 1,0-1,-1 0,1 1,0-1,0 1,0-1,0 0,0 1,1-1,-1 1,0-1,1 0,-1 1,1-1,-1 0,1 1,0-1,-1 0,1 0,0 0,0 1,0-1,0 0,0 0,0 0,0-1,0 1,0 0,0 0,1 0,57 30,-53-29,1 1,-1-1,1 1,-1 1,0-1,0 1,0 0,-1 0,1 1,-1 0,0 0,-1 0,1 0,-1 1,3 4,-8-6,0 0,-1 0,1 0,-1 0,0 0,0 0,0-1,-1 1,1-1,-1 0,0 1,0-1,0 0,0 0,-1-1,1 1,-1-1,1 0,-1 0,0 0,0 0,0-1,0 1,0-1,0 0,-1 0,1-1,0 1,0-1,-3 0,-98 0,86-6</inkml:trace>
  <inkml:trace contextRef="#ctx0" brushRef="#br0" timeOffset="6237.043">1863 1249,'-2'-1,"0"0,0-1,0 1,1-1,-1 0,0 0,1 0,-1 1,1-1,0 0,0-1,0 1,0 0,0 0,0 0,0-1,1 1,-1 0,1-1,0 1,0 0,0-1,0 1,0-3,0 2,0-18,2 0,0 0,1 1,1-1,1 1,1 0,1 0,8-17,-6 11,3-8,-3 3,2 0,1 1,1 0,1 1,2 0,0 2,2 0,2 1,9-11,-27 35,-1-1,1 1,0 0,0 0,0 0,0 0,0 0,0 1,0-1,1 1,-1-1,1 1,-1 0,1 0,-1 0,1 0,0 0,-1 0,1 1,0 0,0-1,-1 1,1 0,0 0,0 1,0-1,-1 0,1 1,0 0,-1 0,1 0,0 0,-1 0,1 0,-1 0,0 1,1-1,-1 1,0 0,0 0,0 0,0 0,0 0,0 1,1 2,1 1,-1 1,-1-1,1 0,-1 1,0-1,0 1,-1-1,0 1,0 0,-1 0,1 0,-2 0,1-1,-1 1,0 0,0 0,-1-1,1 1,-2-1,1 1,-1-1,0 0,0 0,-1 0,1 0,-1-1,-1 1,1-1,-4 3,-3 2,9-10,0 1,1-1,-1 1,0 0,1-1,-1 1,1 0,-1 0,1 0,-1 0,1 1,0-1,0 0,-1 1,1-1,0 0,0 1,0-1,1 1,-1 0,0-1,0 1,1 0,-1-1,1 1,0 0,-1 0,1-1,0 1,0 0,0 0,0-1,1 1,-1 0,0 0,1-1,-1 1,1 0,-1 0,2 0,25 13,-24-14,0 0,1 0,-1 0,0 1,0-1,0 1,0 0,0-1,0 1,0 1,-1-1,1 0,-1 1,1-1,-1 1,0 0,0 0,0 0,0 0,-1 0,1 0,-1 0,0 1,0-1,0 0,0 1,-1-1,1 1,-1-1,0 1,0 1,-3 1,0-1,0 1,0 0,-1-1,1 0,-1 0,-1 0,1 0,-1-1,0 1,0-1,0 0,0-1,-1 1,1-1,-1 0,0-1,0 1,0-1,0 0,-1-1,1 0,0 0,-1 0,1 0,-1-1,1 0,-1-1,1 1,0-1,-1-1,1 1,0-1,0 0,0 0,0-1,0 0,0 0,1 0,-1-1,1 1,0-1,0-1,-2-1,-133-251,107 210,19 25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1:00.4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1,'28'0,"30"0,9 0,3 0,-6 0,-4 0,-8 0,-7 0,-7 0,-5 0,-3 0,-3 0,-5 5,-11 1,-13 5,-5 1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6:42.7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775 56,'-12'-8,"0"1,-1 0,0 1,-1 1,1 0,-1 1,0 0,0 1,-1 0,1 1,0 1,-1 1,1 0,-1 0,1 2,-1 0,-5 1,-36 11,1 3,0 2,2 2,-38 21,87-41,-1 0,1 1,0 0,0 0,-1 0,1 1,0-1,1 1,-1 0,0 0,1 0,0 0,0 1,0 0,0-1,0 1,1 0,-1 0,1 0,0 1,1-1,-1 1,1-1,0 1,0-1,0 1,0-1,1 1,0 3,4 4,1 0,1 0,0-1,1 0,0 0,0 0,1-1,1 0,0-1,0 0,1 0,0-1,0 0,1-1,10 6,61 54,-71-58,-1 1,0 0,0 0,-1 1,-1 0,0 1,0 0,-1 0,-1 1,0-1,-1 2,0-1,-1 0,0 1,0 5,-3-13,0 0,-1 0,0 0,0 1,0-1,-1 0,0 0,0 0,-1 0,1 0,-1 0,0 0,-1-1,0 1,0-1,0 0,0 1,-1-1,0-1,0 1,0 0,0-1,-1 0,0 0,0 0,0-1,0 0,-1 0,-2 1,-11 4,0 0,0-2,-1 0,0-2,0 0,0-1,0-1,-13 0,21-1,-48 10,-43-3,90-13,7 0</inkml:trace>
  <inkml:trace contextRef="#ctx0" brushRef="#br0" timeOffset="364.681">945 508,'-27'16,"2"0,0 2,0 1,2 0,1 2,0 1,1 0,0 4,19-25,0 1,0 0,-1 1,1-1,0 0,1 1,-1-1,0 1,1-1,-1 1,1 0,0 0,0-1,0 1,0 0,1 0,-1 0,1 0,0 0,-1 0,1 0,1 0,-1 0,0 0,1 0,-1 0,1 0,0 0,0 0,0 0,1-1,-1 1,1 0,-1-1,1 1,0-1,0 0,0 1,0-1,0 0,1 0,-1 0,1-1,0 2,10 2,1-1,-1 0,1-1,-1-1,1 0,0 0,0-2,0 1,0-2,0 0,0-1,-1 0,7-2,-7 0,0 0,0 0,-1-1,0-1,0 0,0 0,-1-1,0-1,0 0,-1-1,0 0,-1 0,0-1,0 0,-1 0,0-1,-1-1,0 1,-1-1,0 0,3-10,-8 18,0 0,-1 0,1 0,-1 0,0 0,0 0,0 0,0 0,-1 0,1 1,-1-1,0 0,-1 0,1 0,0 1,-1-1,0 0,0 1,0 0,0-1,-1 1,1 0,-1 0,0 0,0 1,0-1,0 1,0-1,-1 1,1 0,-1 0,1 1,-1-1,0 1,0-1,-4-1,0 1,0-1,-1 1,1 0,-1 1,1 0,-1 0,1 1,-1 0,1 1,-1 0,1 0,-1 0,1 1,-1 1,1 0,-11 6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6:54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93 737,'-5'34,"-6"25,-2 7,2-2,-2-12,1-10,-2-13,1-11</inkml:trace>
  <inkml:trace contextRef="#ctx0" brushRef="#br0" timeOffset="254.805">64 89,'0'0</inkml:trace>
  <inkml:trace contextRef="#ctx0" brushRef="#br0" timeOffset="728.649">318 1020,'191'-508,"-126"365,-65 143,-1 1,1-1,0 1,-1-1,1 1,0 0,0-1,-1 1,1-1,0 1,0 0,0-1,0 1,0 0,0-1,0 1,0-1,0 1,0 0,0-1,0 1,0 0,0-1,1 1,-1-1,0 1,0 0,1-1,-1 1,0-1,1 1,-1-1,1 1,-1-1,1 1,-1-1,1 0,-1 1,1-1,-1 0,1 1,-1-1,1 0,0 0,-1 1,1-1,-1 0,1 0,0 0,-1 0,1 0,0 0,-1 0,1 0,0 0,-1 0,1 0,-1 0,1-1,0 1,-1 0,1 0,-1-1,1 1,0 0,-1-1,1 1,-1 0,-8 39,2 0,1 1,2-1,2 1,1 0,5 27,-1-44,0 0,2-1,1 1,0-1,2 0,0-1,1 0,2-1,0 0,5 6,-15-23,-1 0,1 0,0 0,0 0,0 0,1 0,-1-1,1 1,-1-1,1 0,0 0,0 0,0 0,0 0,0 0,0-1,1 0,-1 1,0-1,1 0,-1-1,1 1,-1-1,1 0,-1 1,1-1,0-1,-1 1,1-1,-1 1,1-1,-1 0,0 0,1 0,-1-1,0 1,0-1,0 0,0 0,0 0,0 0,1-1,7-15,0 0,-1 0,-1-1,-1 0,0 0,-2-1,0 0,-1 0,-1-1,-1 1,0-17,5-16,8-154,-16 182</inkml:trace>
  <inkml:trace contextRef="#ctx0" brushRef="#br0" timeOffset="1361.579">1221 991,'0'-3,"0"-106,5 0,9-42,-13 139,9-58,2 1,3 0,3 1,3 1,-13 48,1 0,1 1,0 0,1 1,1 0,1 1,0 0,1 1,0 0,2 1,-1 1,2 1,0 0,0 1,2 0,-17 9,0 0,0 0,1 1,-1-1,0 0,1 1,0-1,-1 1,1 0,0 0,0 0,-1 0,1 1,0-1,0 1,0 0,0 0,0 0,0 0,0 0,0 0,0 1,-1-1,1 1,0 0,0 0,0 0,-1 0,1 1,-1-1,1 1,-1 0,1-1,-1 1,0 0,0 0,0 0,0 1,0-1,-1 0,1 1,0-1,-1 1,0 0,0-1,0 1,0 0,0 0,0 1,-2 12,-1-1,-1 1,0-1,-1 1,0-1,-1 0,-1 0,-1-1,0 0,-5 8,-6 15,5-12,-26 77,38-99,0 0,1 0,-1 0,1 0,0 0,0 0,0 0,1 0,-1 0,1 0,0 0,-1 0,1 0,0 0,1-1,-1 1,0 0,1-1,0 1,-1-1,1 1,0-1,0 0,1 0,-1 0,0 0,1 0,-1 0,1-1,-1 1,1-1,2 1,55 17,34 18,-91-35,0 0,0 1,-1-1,0 1,1 0,-1-1,0 1,0 0,-1 0,1 0,0 1,-1-1,0 0,0 1,0-1,0 0,-1 1,1-1,-1 1,0-1,0 1,0-1,0 1,-1-1,1 1,-1-1,-1 3,-1 5,-1 1,0-1,-1-1,0 1,-1-1,0 1,-1-2,0 1,-1-1,1 0,-2 0,1-1,-1 0,-1-1,1 0,-1-1,0 1,-1-2,0 0,1 0,-2-1,1 0,0-1,-1 0,0-1,1 0,-1-1,0 0,0-1,0 0,0-1,1 0,-1-1,-8-2,-4-7,-1-1,1-1,1-1,1-1,0-1,0-1,2 0,0-2,2-1,0 0,1-1,0-1,2 0,1-1,1-1,1 0,-1-5,-1-4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6:46.2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341 1074,'0'-27,"1"1,1-1,2 1,0 0,2 0,1 1,1 0,10-23,81-149,-81 169,0 0,3 2,0 1,1 0,1 1,10-5,-31 27,-1 0,0 0,1 1,-1-1,1 1,-1-1,1 1,-1 0,1 0,0 0,0 0,0 0,0 0,0 0,0 0,0 1,0-1,0 1,0 0,0-1,0 1,0 0,1 0,-1 0,0 1,0-1,0 0,0 1,0-1,0 1,0 0,0 0,0 0,0 0,-1 0,1 0,0 0,0 1,-1-1,1 1,6 14,-1 0,0 1,-1 0,-1 0,0 0,-2 1,0-1,-1 1,-1 0,0 0,-1 0,-1-1,-2 6,3 9,-27 126,117-288,-64 98,1-4,2 1,2 1,1 2,24-18,-54 48,-1 1,1-1,-1 1,1-1,-1 1,1 0,0 0,0 0,0 0,0 0,0 0,0 0,0 1,0-1,0 1,0-1,0 1,0 0,0 0,0 0,0 0,1 0,-1 1,0-1,0 0,0 1,0 0,0-1,0 1,0 0,0 0,0 0,-1 0,1 1,0-1,-1 0,1 1,-1-1,1 1,-1-1,0 1,1 0,-1 0,0 0,0-1,0 1,-1 0,2 2,3 13,0 1,-1-1,-1 1,0 0,-1 0,-1 0,-1 0,-1 1,0-1,-2 5,-25 93,19-74,10-41</inkml:trace>
  <inkml:trace contextRef="#ctx0" brushRef="#br0" timeOffset="844.787">1667 537,'-15'-3,"1"1,-1 0,0 1,0 1,0 0,1 1,-1 1,0 0,0 1,1 1,0 0,0 1,0 0,0 1,1 1,0 0,0 0,1 2,0 0,0 0,1 1,0 0,1 1,0 0,-2 4,9-10,-1 1,1 0,0 1,0-1,1 0,0 1,0-1,0 1,1 0,0 0,0-1,1 1,0 0,0 0,0 0,1 0,0 0,1-1,-1 1,1-1,1 1,-1-1,1 1,0-1,1 0,-1 0,1-1,0 1,0-1,4 4,0-8,0 0,-1 0,1 0,0-1,0 0,-1-1,1 1,0-2,-1 1,1-1,-1 0,1 0,-1-1,0 0,0-1,0 1,-1-1,1-1,-1 1,0-1,0 0,0 0,1-3,10-4,6-7,-1-1,-1-1,0-1,-2-1,13-18,36-42,-66 81,-1 0,1 0,-1 1,1-1,0 1,0-1,0 1,-1 0,1 0,0 0,1 0,-1 0,0 0,0 0,0 1,1-1,-1 1,0 0,0-1,1 1,-1 0,0 1,1-1,-1 0,0 0,0 1,0 0,1-1,-1 1,0 0,0 0,0 0,0 0,0 0,0 1,0-1,-1 1,1-1,0 1,-1 0,1-1,-1 1,0 0,1 0,-1 0,0 0,0 0,0 0,-1 0,1 1,0-1,-1 0,0 0,1 1,-1-1,33 163,-29-136,-1 0,-2 0,-1 0,-1 0,-1 0,-2 0,-1 0,-1 0,-2-1,0 0,-12 23,17-40,0 0,-1 0,-1-1,0 0,0 0,-1 0,0 0,-1-1,0 0,0-1,-1 1,0-1,0-1,-1 0,0 0,-1 0,1-1,-1-1,0 0,-1 0,-8 3,14-8,1 0,0 0,0-1,0 1,0-1,0 0,0 0,0 0,0 0,0-1,0 0,1 0,-1 0,1 0,-1 0,1-1,0 1,0-1,0 0,0 0,0 0,1 0,-1-1,1 1,0-1,0 0,0 1,0-3,-2-1,1-1,1 0,-1 0,1 1,0-1,1-1,0 1,0 0,1 0,0 0,0 0,1 0,0-1,1 0,2-4,2 0,-1 1,1-1,1 1,0 1,1-1,0 1,0 1,2-1,-1 1,1 1,0 0,1 0,0 1,1 1,5-4,-2 6,-1 0,1 1,0 0,0 1,0 1,0 0,0 1,1 1,-1 1,0 0,8 2,28-1,50-12,-83 4</inkml:trace>
  <inkml:trace contextRef="#ctx0" brushRef="#br0" timeOffset="3581.602">200 1158,'225'11,"50"24,300-14,-532-15,0-3,1-1,-1-2,27-4,217-15,-26-10,-111 48,-131-14</inkml:trace>
  <inkml:trace contextRef="#ctx0" brushRef="#br0" timeOffset="4143.338">652 1441,'-188'35,"177"-32,-1 1,1 0,0 1,1 0,-1 1,1 0,0 0,0 1,1 1,0 0,0 0,1 0,0 1,-5 8,10-12,0 1,0 0,1 0,0 0,0 0,0 1,1-1,0 0,0 1,1-1,-1 1,1-1,1 1,-1-1,1 1,0-1,1 0,0 1,0-1,0 0,0 0,1 0,0-1,0 1,1-1,0 1,0-1,0 0,0-1,1 1,0-1,0 1,0-2,0 1,7 3,4 2,0-1,1-1,0 0,0-2,1 0,-1 0,1-2,0 0,0-1,1-1,-1 0,0-2,0 0,1-1,0-1,-5 1,-1 0,0-1,0-1,0 0,0 0,-1-1,0-1,0 0,9-6,-3-2</inkml:trace>
  <inkml:trace contextRef="#ctx0" brushRef="#br0" timeOffset="4447.171">1018 1496,'-12'16,"0"1,0 0,2 1,0 0,1 0,0 1,2 1,1-1,0 1,1 0,-1 12,6-30,0 1,0-1,1 1,-1-1,1 1,-1-1,1 0,0 1,0-1,0 0,0 1,0-1,0 0,1 0,-1 0,1 0,-1 0,1 0,0-1,0 1,0 0,0-1,0 0,0 1,0-1,0 0,1 0,-1 0,0 0,1-1,-1 1,1 0,-1-1,1 0,-1 0,3 0,92-9,-87 7,0 0,0 0,0-1,-1 0,0 0,1-1,-1-1,0 0,-1 0,1 0,-1-1,0-1,-1 1,0-1,0 0,0-1,-1 0,0 0,0 0,-1-1,0 1,0-1,-1-1,-1 1,1 0,-1-1,-1 0,0 0,0 0,-1 0,-1 0,1 0,-1 0,-1-3,-2 9,1-1,-1 1,0-1,0 1,0 0,0 0,-1 0,0 1,0-1,0 1,0 0,0 0,-1 0,1 1,-1 0,0-1,0 2,0-1,1 0,-2 1,1 0,0 0,0 1,0 0,0-1,-1 2,1-1,0 0,0 1,0 0,0 0,0 1,0 0,0-1,0 2,-2 0,-19 5</inkml:trace>
  <inkml:trace contextRef="#ctx0" brushRef="#br0" timeOffset="4928.71">1780 1355,'-55'26,"37"-19,0 1,1 0,-1 2,2 0,-1 1,2 0,-1 1,2 1,-2 2,15-14,-1 0,1 0,0 1,0-1,0 0,0 1,0-1,0 1,0-1,0 1,1-1,-1 1,1-1,-1 1,1 0,-1-1,1 1,0 0,0-1,0 1,0 0,0 0,0-1,0 1,1 0,-1-1,1 1,-1 0,1-1,-1 1,1-1,0 1,0-1,0 1,0-1,0 0,0 1,1 0,63 33,-33-22,-28-11,0 0,0 0,0 0,0 1,0 0,0-1,0 1,-1 1,0-1,1 0,-1 1,0 0,-1-1,1 1,-1 0,0 1,0-1,0 0,0 1,-1-1,0 0,1 1,-2 0,1-1,-1 1,1 0,-1-1,0 1,-1 0,1-1,-1 1,0 0,0-1,-1 1,1-1,-1 0,0 1,0-1,-1 0,0 1,-7 5,0-2,-1 0,0 0,-1-1,1 0,-1-1,0 0,-1-1,1 0,-1-1,0-1,-1 0,1-1,0 0,-1-1,1 0,0-1,-1-1,1 0,-3-1,13 2,0 0,0 0,0 0,-1 0,1-1,0 1,0-1,0 0,0 0,0 0,0 0,0-1,1 1,-1-1,0 0,1 1,-1-1,1-1,0 1,-1 0,1 0,0-1,0 1,1-1,-1 0,0 1,1-1,0 0,0 0,0 0,0 0,0 0,0-1,3-16</inkml:trace>
  <inkml:trace contextRef="#ctx0" brushRef="#br0" timeOffset="5761.545">1950 1919,'0'1,"0"-1,1 1,-1-1,1 0,-1 1,1-1,-1 0,1 0,-1 1,1-1,-1 0,1 0,-1 0,1 0,-1 0,1 0,0 1,-1-1,1-1,-1 1,1 0,-1 0,1 0,-1 0,1 0,0 0,-1-1,1 1,-1 0,1 0,-1-1,0 1,1 0,-1-1,1 1,-1 0,1-1,-1 1,0-1,1 1,-1-1,0 1,0 0,1-1,-1 1,0-1,0 0,0 1,1-1,-1 1,0-1,0 1,0-1,0 1,0-1,0 0,0 1,0-1,0 1,-1-1,7-39,-6 39,-9-153,12 123,1 1,2 0,1 0,1 1,2 0,1 0,1 1,1 0,2 2,1-1,1 2,1 0,1 1,1 1,1 1,1 0,0 2,2 1,1 0,0 2,1 1,1 1,0 2,4-1,44-4,-73 18,-1 0,1 0,-1 0,1 1,-1-1,1 0,-1 1,1-1,-1 1,0-1,1 1,-1-1,1 1,-1 0,0 0,0 0,0 0,1 0,-1 0,0 0,0 0,0 0,0 1,-1-1,1 0,0 1,0-1,-1 0,1 1,-1-1,1 1,-1-1,0 1,0-1,0 1,1-1,-1 1,0-1,-1 1,1 0,0-1,0 1,-1-1,1 0,-1 1,0 1,-5 18,-2 1,0-1,-1 0,-1-1,-1 0,-5 6,-13 26,14-26,12-24,0 1,1 0,-1 0,1 0,0 0,0 0,0 0,0 1,1-1,-1 1,1-1,0 1,0-1,0 1,1 0,-1 0,1-1,0 1,0 0,0 0,0-1,1 1,0 0,0-1,0 1,0 0,0-1,1 0,-1 1,1-1,0 0,0 1,0-1,0 0,1 0,2 0,0 0,-1 0,1 1,-1 0,0-1,0 2,-1-1,1 0,-1 1,0 0,0-1,0 1,-1 0,1 1,-1-1,0 0,-1 1,0-1,0 1,0-1,0 1,-1-1,0 1,0 0,0-1,-1 1,0 0,0-1,0 1,-1-1,0 0,-2 6,-4-3,-1 0,-1 0,1-1,-1 0,0 0,-1-1,0-1,0 1,0-2,0 0,-1 0,1-1,-1 0,0-1,0-1,0 0,0 0,0-1,0-1,0 0,0 0,0-1,0-1,0 0,1-1,-1 0,-8-5,-1 1,1-1,0 0,0-2,1-1,1 0,0-1,0-1,1 0,1-2,1 0,0 0,-5-9,18 22,-13-16,1-1,1 0,1-1,0 0,2-1,0 0,2-1,2-1</inkml:trace>
  <inkml:trace contextRef="#ctx0" brushRef="#br0" timeOffset="7615.765">3277 819,'1'-5,"0"-1,-1 1,1 0,-1 0,0 0,0 0,-1 0,0-1,1 1,-2 0,1 0,-1 0,1 1,-1-1,-1 0,1 1,-1-1,1 1,-1-1,-1 1,1 0,0 1,-1-1,0 1,0-1,0 1,0 0,-1 0,1 1,-1-1,1 1,-1 0,0 1,-1-1,-10 1,1 2,0 0,-1 1,1 0,0 2,0-1,1 2,-1 0,1 1,0 0,0 1,1 0,0 1,-4 4,13-10,0 1,0-1,0 1,1 0,-1 0,1 0,-1 0,1 1,0-1,0 1,1 0,-1 0,1 0,0 0,0 0,0 1,0-1,1 0,0 1,0 0,0-1,0 1,1 0,0-1,0 1,0 0,0-1,1 1,0 0,0-1,0 1,0-1,1 1,0-1,0 0,0 0,0 0,1 0,-1 0,1 0,1 0,13 11,1-1,0 0,1-2,0 0,1-1,20 7,33 20,-60-31,-1 1,-1 0,0 1,0 0,0 1,-1 0,-1 0,0 1,5 8,-11-15,-1-1,0 0,0 1,-1-1,1 1,-1 0,0-1,0 1,0 0,0 0,-1 0,0-1,1 1,-1 0,-1 0,1 0,0 0,-1 0,0-1,0 1,0 0,0 0,-1-1,0 1,1-1,-1 1,0-1,-1 0,1 0,-1 0,1 0,-1 0,0-1,0 1,0-1,0 0,-1 1,-18 11,0 0,-2-1,0-1,0-2,-1 0,0-2,0 0,-1-2,-14 1,-32-6,70-1,0-1,0 1,1-1,-1 1,0-1,0 0,1 1,-1-1,1 0,-1 0,1 0,-1 0,1-1,0 1,-1 0,1-1,0 1,0 0,0-1,0 1,0-1,0 0,1 1,-1-1,0 0,1 1,-1-1,1 0,0 0,-1 0,1 1,0-1,0 0,0 0,1 0,-1 1,0-1,1 0,23-51,-6 28</inkml:trace>
  <inkml:trace contextRef="#ctx0" brushRef="#br0" timeOffset="10045.781">2514 141,'14'11,"-1"-1,0 2,-1 0,-1 0,1 1,-2 0,0 1,-1 1,0-1,-1 1,0 1,-2-1,0 1,0 0,-2 1,0-1,1 11,3 37,-2 0,-3 1,-2-1,-4 1,2-31,-35 387,31-365,-3-2,-2 1,-3-1,-2-1,-2 0,-3-1,-2-1,6-17,0-1,-3-1,0-1,-3-1,0 0,-2-2,0 0,-9 5,7-14</inkml:trace>
  <inkml:trace contextRef="#ctx0" brushRef="#br0" timeOffset="10869.252">257 1,'-33'46,"2"3,2 0,2 2,3 1,1 1,3 0,3 2,2 0,2 1,3 1,2-1,2 7,5 450,2-466,1 0,3-1,1 1,3-1,1-1,3 0,1 0,3-1,1-1,2-1,2-1,11 14,-19-38,1 1,1-2,1 0,0-1,0-1,2 0,0-2,13 7,-4-3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7:03.1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30,'47'-21,"-43"20,245-7,-152 10,-2 15,-76-12</inkml:trace>
  <inkml:trace contextRef="#ctx0" brushRef="#br0" timeOffset="331.214">57 200,'29'0,"14"0,5 0,-1 0,-4 0,-5 0,-3 0,-3 0,-3 0,-1 0,0 0,-6 0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7:05.2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2 877,'-1'-20,"1"1,1 0,0 0,2 0,0 0,1 0,1 1,1 0,0 0,2 0,0 1,9-16,155-210,-172 242,0 0,0 0,1 0,-1 0,0 0,1 0,-1 0,1 0,-1 0,1 0,0 1,-1-1,1 0,0 0,0 0,-1 1,1-1,0 0,0 1,0-1,0 1,0-1,0 1,0 0,0-1,0 1,0 0,0-1,0 1,0 0,0 0,0 0,0 0,0 0,0 0,1 1,-1-1,0 0,0 0,0 1,0-1,0 1,0-1,0 1,-1-1,1 1,0-1,0 1,0 0,0 0,-1-1,1 1,0 0,-1 0,1 0,-1 0,1 0,14 240,-12-224,21 40,3-89,-12-6,-10 21,2 0,0 1,0 0,2 0,0 1,1 0,7-10,5-3,-19 23,-1 0,1 0,0 1,1-1,-1 1,1 0,0 0,0 0,0 1,0-1,1 1,0 0,-1 0,1 1,0-1,0 1,0 0,1 0,-4 2,0 1,1-1,-1 0,0 1,0-1,1 1,-1 0,0 0,0 0,0 0,0 0,0 0,0 1,0-1,-1 0,1 1,0 0,-1-1,1 1,-1 0,0 0,1 0,-1 0,0 0,0 0,0 0,-1 0,1 0,0 0,0 3,10 70,-12 18,10 75,10-89,-10-61</inkml:trace>
  <inkml:trace contextRef="#ctx0" brushRef="#br0" timeOffset="3903.646">905 143,'7'1,"0"1,-1 0,1 0,-1 1,0 0,0 0,0 0,0 1,0 0,-1 0,0 0,0 1,3 3,2 6,-1 0,-1 1,0 1,-1-1,0 1,-2 0,0 0,0 1,-2-1,0 1,-1 3,7 22,39 117,-47-159,-1 1,1-1,0 1,0-1,0 0,-1 0,1 1,0-1,0 0,0 0,0 0,-1 0,1 0,0 0,0 0,0 0,0 0,0-1,-1 1,1 0,0 0,0-1,0 1,-1-1,1 1,0-1,-1 1,1-1,0 1,-1-1,1 1,-1-1,1 0,0 1,-1-1,0 0,1 0,-1 1,1-1,-1 0,0 0,0 0,1 1,-1-1,0 0,0 0,0 0,0 0,0 0,0 1,0-1,0 0,0 0,75-252,-57 169,-16 60</inkml:trace>
  <inkml:trace contextRef="#ctx0" brushRef="#br0" timeOffset="4500.437">1442 1,'225'1,"-224"-2,1 1,0 0,0 0,0 0,-1 0,1 1,0-1,0 0,-1 1,1-1,0 1,-1 0,1-1,0 1,-1 0,1 0,-1 0,1 0,-1 0,0 1,1-1,-1 0,0 0,0 1,0-1,0 1,0-1,0 1,0 0,-1-1,1 1,-1 0,1-1,-1 1,1 0,-1 0,0-1,0 1,0 0,0 0,0 0,0-1,-1 1,1 0,-1 0,1-1,-1 1,1 0,-1-1,0 1,0-1,0 1,0-1,0 1,0-1,0 1,-1-1,1 0,0 0,-1 0,1 0,-52 48,44-42,0 0,0 1,1 0,0 0,0 1,1 0,0 0,1 1,-1 2,6-10,0-1,0 1,0 0,0-1,1 1,-1 0,1 0,-1 0,1 0,0-1,0 1,0 0,0 0,0 0,0 0,0 0,0 0,1-1,-1 1,1 0,-1 0,1 0,0-1,0 1,0 0,0-1,0 1,0-1,0 1,1-1,-1 1,0-1,1 0,-1 0,1 0,-1 0,1 0,0 0,-1 0,1 0,0-1,0 1,0-1,-1 1,2-1,91 8,-92-8,229-3,-208 7,-5 2</inkml:trace>
  <inkml:trace contextRef="#ctx0" brushRef="#br0" timeOffset="5363.741">962 764,'301'-1,"-143"-24,33-4,-166 27</inkml:trace>
  <inkml:trace contextRef="#ctx0" brushRef="#br0" timeOffset="5717.506">1130 961,'0'38,"0"23,0 5,0-3,0-8,0-9,0-7,0-5,-4-9,-3-8</inkml:trace>
  <inkml:trace contextRef="#ctx0" brushRef="#br0" timeOffset="6171.937">1046 1130,'32'-35,"2"2,1 1,1 1,2 2,1 2,3 0,-28 19,0 1,0 1,1 0,0 1,0 0,0 1,1 1,-1 1,1 0,-1 1,1 1,0 0,-1 1,1 0,12 4,-25-5,-1-1,0 1,0 0,1 0,-1 0,0 0,1 0,-1 1,0-1,0 1,0 0,1-1,-1 1,0 0,0 0,0 0,0 0,0 1,0-1,-1 1,1-1,0 1,-1-1,1 1,-1 0,1 0,-1 0,0 0,0 0,0 0,0 0,0 0,-1 0,1 0,0 1,-1-1,0 0,1 0,-1 1,0-1,0 0,0 1,-1-1,1 0,-1 1,-4 5,-1-1,0 0,0-1,-1 0,0 0,0 0,-1-1,1 0,-1 0,-6 2,-24 17,-105 70,139-92,1 0,0 0,-1 0,1 0,0 1,0-1,1 1,-1-1,0 1,1 0,0 0,-1 0,1 1,1-1,-1 0,0 1,1-1,0 1,0 0,0-1,0 1,0 0,1 0,0 0,-1-1,1 1,1 0,-1 0,1 0,-1-1,1 1,0 0,0-1,1 1,-1 0,1-1,1 2,10 9,1-1,1-1,0 0,1-1,0 0,17 8,-6-3,-13-8,-1 0,1-1,0 0,0-1,1-1,0 0,0-1,0-1,1 0,8-1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7:16.4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0 367,'87'23,"-65"-21,0 0,0-1,0-1,-1-1,1-1,0-1,-1-1,2-1,25-2,1 2,1 2,-1 3,2 1,2 0,-41-1</inkml:trace>
  <inkml:trace contextRef="#ctx0" brushRef="#br0" timeOffset="301.004">141 508,'29'0,"19"0,6 0,-1 0,-5 0,-6 0,-5 0,-4 0,-3 0,-2 0,0 0,-1 0,0 0,-4-5,-2-1,-5 0</inkml:trace>
  <inkml:trace contextRef="#ctx0" brushRef="#br0" timeOffset="1045.321">395 0,'51'48,"232"167,-212-131,-69-81,-1 0,1 1,-1-1,0 0,0 1,0-1,0 1,-1 0,1-1,-1 1,0 0,0-1,0 1,-1-1,1 1,-1 0,0-1,0 1,0-1,0 0,-1 1,1-1,-1 0,0 0,0 0,0 0,0 0,-2 1,-139 108,-74 73,190-158,14-17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7:26.2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1,'-42'92,"-147"307,102-181,83-208,0 0,0 1,1-1,0 1,1 0,0 0,1 0,0 0,1 0,0 0,1 0,0 0,1 0,0 0,0 0,1-1,1 1,0-1,2 4,1-9,0 0,0 0,0-1,1 0,-1 0,1-1,0 0,0-1,0 1,1-1,-1-1,0 0,1 0,-1-1,1 0,-1 0,1-1,-1 0,0 0,9-3,-11 3,1 1,-1-1,0-1,1 1,-1-1,0 0,0-1,0 1,0-1,0 0,-1-1,1 0,-1 1,0-2,0 1,0 0,-1-1,1 0,1-3,7-12</inkml:trace>
  <inkml:trace contextRef="#ctx0" brushRef="#br0" timeOffset="354.854">0 424,'19'5,"21"2,8-1,6-1,-1-1,-6-2,-5-1,-6-5,-3-3,-3 1,-2 0,-1 2,0 2,1 1,-1 5,-4 2</inkml:trace>
  <inkml:trace contextRef="#ctx0" brushRef="#br0" timeOffset="883.799">1017 509,'-15'-1,"0"1,0 1,0 0,0 1,1 1,-1 0,1 1,0 1,0 0,0 1,0 0,1 1,0 0,1 1,0 1,-3 2,3-2,-1 0,1 1,1 0,0 1,0 0,1 1,1 0,0 0,0 1,1 0,1 1,0 0,1 0,1 0,0 1,1 0,0 0,1 0,0 8,3-20,1-1,-1 1,1 0,-1 0,1-1,0 1,0 0,0-1,0 1,1-1,-1 1,1-1,-1 0,1 1,0-1,0 0,0 0,0 0,0-1,1 1,-1 0,0-1,1 0,-1 1,1-1,0 0,-1 0,1 0,0-1,-1 1,1-1,0 1,0-1,2 0,97-17,-57-8,0-2,-3-2,0-2,-2-2,-1-1,-2-2,-1-2,30-41,-64 77,2-4,-4 6,0-1,0 0,0 1,0-1,0 0,0 1,0-1,0 0,1 1,-1-1,0 1,0-1,1 0,-1 1,0-1,1 1,-1-1,0 1,1-1,-1 1,1-1,-1 1,1-1,-1 1,1-1,-1 1,1 0,-1-1,1 1,0 0,-1 0,1 0,-1-1,1 1,0 0,-1 0,1 0,0 0,-1 0,1 0,0 0,-1 0,1 0,0 0,-1 1,1-1,0 0,-1 0,1 0,-1 1,1-1,-1 0,1 1,0-1,-1 1,1-1,-1 1,0-1,1 1,-1-1,1 1,-1-1,0 1,1-1,-1 1,0 0,-24 183,29-165</inkml:trace>
  <inkml:trace contextRef="#ctx0" brushRef="#br0" timeOffset="1352.389">1298 932,'46'-68,"-3"-3,-3-1,23-60,-35 75,-21 86,-33 89,24-114,1 0,-1 1,1-1,0 0,1 1,-1-1,1 1,0-1,0 1,0-1,0 1,1-1,0 1,0-1,0 0,0 1,1-1,-1 0,1 0,1 0,-1 0,0 0,1-1,0 1,0-1,0 1,0-1,0 0,1 0,-1-1,1 1,0-1,0 1,0-1,0-1,0 1,0 0,0-1,1 0,-1 0,1 0,1-1,1-1,-1 1,0-1,0 0,0-1,0 1,0-1,0 0,-1-1,1 1,-1-1,1-1,-1 1,0-1,0 1,0-1,-1-1,0 1,1-1,-2 1,1-1,1-2,55-126,-52 109</inkml:trace>
  <inkml:trace contextRef="#ctx0" brushRef="#br0" timeOffset="2102.905">1975 1131,'12'-232,"6"131,-5 13,5 0,4 2,20-50,-30 109,2 1,0 1,2 0,1 1,1 1,0 0,2 2,1 0,0 1,2 1,0 1,1 1,4-1,-26 16,1-1,-1 1,0 0,1 0,-1 0,1 0,0 0,-1 0,1 1,0-1,0 1,0 0,0 0,0 0,0 0,1 1,-1-1,0 1,0 0,0 0,1 0,-1 0,0 0,0 1,0-1,1 1,-1 0,0 0,0 0,0 1,0-1,-1 1,1-1,0 1,-1 0,1 0,-1 0,1 1,-2 7,0 1,0 0,-1 0,-1-1,1 1,-2 0,1-1,-2 1,1-1,-2 0,1 1,-1-1,-1-1,0 1,0-1,-1 0,0 0,0 0,-1-1,-7 6,-13 27,-25 50,53-88,0 0,0 0,0 0,1 0,-1 0,1 0,0 0,0-1,0 1,1-1,-1 1,0-1,1 0,0 0,-1 0,1 0,0 0,0-1,0 1,0-1,0 0,0 0,1 0,1 0,31 19,-33-17,0 1,1-1,-2 1,1 0,0 0,-1 0,0 0,0 0,0 1,0-1,-1 1,1-1,-1 1,-1-1,1 1,-1 0,1-1,-1 1,0 0,-1 0,1-1,-1 1,0 0,0-1,-1 2,-2 5,1 0,-2 0,1 0,-1-1,-1 0,0 0,0-1,-1 1,-7 6,7-9,1-1,-1 0,0-1,0 0,-1 0,0 0,1-1,-2 0,1-1,0 0,-1 0,1-1,-1 0,0 0,0-1,0 0,1-1,-1 0,0 0,0-1,0 0,0 0,0-1,1 0,-1-1,-7-3,-19-9,0-1,1-1,1-2,1-2,-18-15,27 20,2-2,0 0,1-2,1 0,1-1,1 0,1-2,-6-10,12 15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7:33.4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1 679,'7'-4,"0"0,1 0,-1 1,1 0,0 0,0 1,0 0,0 1,0-1,1 2,-1-1,0 1,1 0,2 1,5-1,270 0,-170-25,-94 22</inkml:trace>
  <inkml:trace contextRef="#ctx0" brushRef="#br0" timeOffset="243.863">85 849,'34'5,"15"1,5 0,-2-1,-6-1,-5-2,-5-6,-4-2,-7 0</inkml:trace>
  <inkml:trace contextRef="#ctx0" brushRef="#br0" timeOffset="1296.726">904 171,'23'134,"67"100,-88-229,21 42,-23-46,1 0,-1-1,1 1,-1 0,1 0,-1-1,1 1,0-1,-1 1,1 0,0-1,0 1,-1-1,1 1,0-1,0 0,0 1,-1-1,1 0,0 0,0 1,0-1,0 0,0 0,0 0,-1 0,1 0,0 0,0 0,0 0,0-1,0 1,0 0,-1-1,1 1,0 0,0-1,0 1,-1-1,1 1,0-1,0 1,-1-1,1 0,-1 1,1-1,0 0,-1 1,0-1,1 0,-1 0,68-161,-1-67,-61 206,1 5</inkml:trace>
  <inkml:trace contextRef="#ctx0" brushRef="#br0" timeOffset="1892.539">1412 2,'43'-2,"74"10,-115-7,1 0,-1 0,1 0,-1 1,1-1,-1 1,0-1,0 1,0 0,0 0,0 0,0 0,0 0,-1 0,1 1,-1-1,1 1,-1-1,0 1,0-1,0 1,-1 0,1-1,0 1,-1 0,0 0,0-1,0 1,0 0,0 0,0-1,-1 1,1 0,-1 0,-38 88,18-64,16-23,1 0,0 1,0 0,0 0,1 0,-1 0,1 1,0-1,1 1,-1 0,1-1,0 1,1 0,-1 3,4-7,0 1,1 0,-1-1,1 1,0-1,-1 0,1 0,0 0,0 0,0 0,1-1,-1 1,0-1,1 0,-1 0,0 0,1 0,-1-1,1 0,0 1,-1-1,1 0,-1-1,1 1,-1-1,1 1,0-1,3 0,182-20,-185 20,0 0,0 1,0-1,0 0,0 1,0 0,0 0,0 0,0 1,0 0,0-1,0 1,0 0,0 1,0-1,-1 1,1 0,3 2,5 6</inkml:trace>
  <inkml:trace contextRef="#ctx0" brushRef="#br0" timeOffset="2295.704">791 765,'30'11,"-1"0,2-2,-1-1,1-2,1-1,-1-1,1-2,-1-1,11-1,246-40,-207 25,216-35,-234 42,-37 6</inkml:trace>
  <inkml:trace contextRef="#ctx0" brushRef="#br0" timeOffset="3142.202">1242 1046,'-28'4,"-1"1,1 2,0 0,1 2,0 1,0 1,1 1,1 2,-18 12,40-26,1 1,-1 0,1 1,-1-1,1 0,0 1,0-1,-1 1,1 0,0 0,0 0,0 0,1 0,-1 0,0 0,1 1,0-1,-1 0,1 1,0-1,0 1,0 0,1-1,-1 1,1 0,-1-1,1 1,0 0,0 0,0-1,0 1,1 0,-1-1,1 1,0 0,-1-1,1 1,0-1,1 1,-1-1,0 1,1-1,-1 0,1 0,0 1,0-1,0 0,3 1,1-1,-1 0,1 0,0 0,-1-1,1 1,0-1,0-1,0 1,0-1,0 0,0 0,-1-1,1 0,0 0,0 0,0-1,-1 0,1 0,-1 0,1 0,-1-1,3-2,112-86,40-90,-160 182,0 0,0-1,0 1,0 0,0 0,0 0,0 0,0-1,0 1,0 0,1 0,-1 0,0-1,0 1,1 0,-1 0,1-1,-1 1,1 0,-1-1,1 1,-1 0,1-1,-1 1,1-1,0 1,-1-1,1 1,0-1,0 1,-1-1,1 0,0 1,0-1,0 0,-1 0,1 0,0 0,0 1,0-1,0 0,-1-1,1 1,0 0,0 0,0 0,0 0,-1-1,1 1,0 0,0-1,-1 1,1 0,0-1,0 1,-1-1,1 1,-1-1,1 0,0 1,-1-1,1 0,-1 1,1-1,-1 0,0 1,1-1,-1 0,0 0,1 0,-24 146,14 163,-15-189,24-107,0 0,-1 0,-1-1,0 1,-1 0,0-1,-1 0,0 0,-1 0,0 0,-1-1,0 1,0-1,-1-1,0 1,-1-1,0-1,-1 1,-3 1,9-6,-1-1,0 0,0-1,0 1,0-1,0 1,0-1,0 0,-1-1,1 1,-1-1,0 0,1 0,-1 0,0-1,1 0,-1 0,0 0,0 0,1-1,-1 1,0-1,1-1,-1 1,1 0,-1-1,1 0,0 0,0-1,0 1,0-1,0 0,0 0,-2-2,2 0,1 0,-1 0,1 0,0 0,1 0,-1-1,1 1,0-1,0 0,1 1,0-1,0 0,0 0,1 0,-1 0,1 0,1 0,-1 0,1 0,0 0,1 1,-1-1,1 0,0 1,1-1,-1 1,3-4,2-3,1 0,0 1,1-1,0 2,1-1,0 1,0 1,1 0,0 0,1 1,4-1,228-132,-223 131,-2 3</inkml:trace>
  <inkml:trace contextRef="#ctx0" brushRef="#br0" timeOffset="3446.945">1807 990,'-5'38,"-1"23,-5 5,-1-3,3-8,2-9,2-6,2-7,2-3,1-2,0-1,1 0,-1-5</inkml:trace>
  <inkml:trace contextRef="#ctx0" brushRef="#br0" timeOffset="3957.84">1695 905,'44'-8,"1"2,0 2,0 1,0 3,0 2,33 5,-39-3,60 13,-95-15,-1-1,0 0,0 1,0 0,0 0,-1 0,1 0,0 0,-1 0,1 1,-1-1,0 1,0 0,0-1,0 1,0 0,-1 0,0 0,1 1,-1-1,0 0,0 0,-1 1,1-1,-1 1,1-1,-1 1,-2 6,0 0,-1 0,0 0,-1 0,0 0,0 0,-1-1,0 0,-1 0,0 0,-1-1,1 0,-2 0,1-1,-1 1,0-2,0 1,-6 2,-242 128,254-136,1 0,-1 1,1-1,-1 0,1 1,0-1,-1 1,1 0,0-1,0 1,0 0,1 0,-1-1,0 1,1 0,-1 0,1 0,-1 0,1 0,0 0,0 0,0 0,0 0,0 0,0 0,1 0,-1 0,1 0,-1 0,1-1,0 1,0 0,0 0,0 0,0-1,0 1,0-1,0 1,1-1,-1 1,1-1,-1 0,1 1,-1-1,1 0,0 0,0 0,-1-1,1 1,0 0,0-1,0 1,1 0,253 94,-233-84,-1 2,0 0,-1 1,0 1,-1 1,8 9,4-2,-16-15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59:59.67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0 173,'56'5,"0"-2,1-3,51-6,134-24,178 18,-123-6,60-10,58 1,-134 1,98-5,195 32,-332 24,24 7,50-50,-210 8,0 5,79 6,-45 1,-66-1,196-13,-150 0,1 5,118 8,-82 1,122 23,144 33,-46-27,37-62,131 32,-322-28,259 26,-409-9,-70 10,0-1,0 2,-1-1,1 0,0 1,0-1,0 1,-1 0,1 0,0 0,-1 0,1 0,-1 1,1-1,-1 1,1 0,-1 0,0 0,0 0,0 0,1 2,-2-4,13 14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0:07.97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1 199,'390'-46,"-335"40,0 3,0 2,0 3,0 2,26 6,57 1,1-5,53-9,-27 1,-80 2,241-11,-229 0,1 5,0 4,0 4,30 8,120 6,183-13,-232-4,264-27,47 0,82-2,254 30,-423-27,141 15,-266-3,35 12,181-24,281 27,-360 29,-83-4,130-22,-457-3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27:49.8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380 678,'-26'0,"-1"1,1 1,-1 2,1 1,0 0,1 2,0 1,0 2,0 0,-12 8,30-13,1 0,-1 1,1-1,0 2,0-1,1 1,0-1,0 1,0 1,1-1,0 1,1 0,0-1,0 2,0-1,1 0,1 0,-1 1,1-1,1 1,-1-1,1 1,1-1,0 1,0-1,1 1,0-1,0 0,1 0,0 2,0-2,1-1,-1 1,1-1,1 0,-1 0,1 0,0-1,1 1,0-1,0-1,0 1,0-1,1 0,0 0,0-1,1 0,-1 0,1-1,-1 0,1 0,0-1,0 0,1 0,-1-1,0 0,0-1,1 1,-1-2,0 1,1-1,-1 0,3-2,-3 2,-1 0,1-1,-1 0,1-1,-1 0,0 0,0 0,-1-1,1 0,-1 0,1-1,-1 0,-1 0,1 0,1-3,11-13</inkml:trace>
  <inkml:trace contextRef="#ctx0" brushRef="#br0" timeOffset="482.992">776 85,'-16'39,"2"1,1 0,2 1,2 0,2 1,0 16,-2 48,4 1,8 69,0-22,-3-153,-1 1,0 1,0-1,1 0,-1 1,1-1,0 1,-1-1,1 1,0-1,1 1,-1-1,0 0,1 1,-1-1,1 1,0-1,0 0,0 0,0 1,0-1,0 0,1 0,-1 0,1 0,-1 0,1 0,0-1,-1 1,1-1,0 1,0-1,0 1,1-1,-1 0,0 0,0 0,1-1,-1 1,0 0,1-1,0 1,7-6,1 0,-1-1,0 0,-1-1,1 0,-1 0,-1-1,1 0,-1-1,3-4,7-6,26-27,-28 26,1 2,1 0,1 1,0 1,1 1,1 1,5-2,-25 15,0 0,1 0,-1 0,0 1,1-1,-1 0,1 1,-1-1,1 1,-1 0,1-1,-1 1,1 0,-1 0,1 0,0 0,-1 0,1 1,-1-1,1 0,-1 1,1-1,-1 1,1-1,-1 1,0 0,1 0,-1 0,0-1,1 1,-1 0,0 0,0 1,0-1,0 0,0 0,0 1,0-1,-1 0,1 1,0-1,-1 1,1-1,-1 1,1-1,-1 1,0-1,0 1,0-1,0 2,-2 81,-16 29,18-112,1 0,-1 1,1-1,0 0,-1 0,1 0,0 0,0 0,0 0,0 0,0-1,0 1,0 0,0 0,0-1,0 1,1-1,-1 1,0-1,0 1,1-1,-1 0,0 1,1-1,-1 0,0 0,0 0,1 0,-1 0,0 0,1-1,-1 1,0 0,1-1,-1 1,0-1,0 1,0-1,1 0,19-7</inkml:trace>
  <inkml:trace contextRef="#ctx0" brushRef="#br0" timeOffset="1386.168">1622 649,'-39'16,"2"2,0 1,1 2,1 2,1 1,1 2,-6 7,-2 28,40-59,1-1,-1 1,1-1,0 1,0-1,0 1,-1-1,2 1,-1-1,0 1,0-1,0 1,1-1,-1 1,1-1,-1 0,1 1,-1-1,1 0,0 1,0-1,0 0,0 0,0 1,0-1,0 0,0 0,0 0,0-1,0 1,1 0,-1 0,0-1,1 1,-1 0,1-1,-1 1,0-1,1 0,-1 0,1 1,-1-1,1 0,-1 0,2-1,9 3,-1-2,1 0,0 0,-1-1,1 0,0-1,-1-1,0 0,1 0,-1-1,0-1,-1 1,1-2,-1 0,0 0,0 0,-1-2,0 1,0-1,-1 0,0-1,0 0,-1 0,0 0,-1-1,0 0,-1-1,1 1,-2-1,0 0,0 0,-1-1,2-5,-3 29,1 13,-2-19,-1 1,2-1,-1 1,1-1,-1 1,2-1,-1 0,1 0,0 0,0 0,1-1,-1 1,1-1,1 0,-1 0,1 0,0-1,0 0,0 1,0-2,1 1,-1-1,1 0,0 0,0 0,0-1,1 0,-1 0,1-1,-1 1,1-1,-1-1,1 1,-1-1,1-1,0 1,5-2,6-8,-1-1,1 0,-2-1,1-1,-2-1,0 0,-1-1,0 0,-1-2,-1 1,0-1,-1-1,-1 0,6-16,-7 16,-2 3,-11 35,-28 121,25-101,1 0,2 1,2 0,2-1,2 6,-3 100,-23-10,21-203,9 33,2-1,2 1,1 1,2 0,1 0,1 2,2 0,1 0,9-10,-7 8,1 2,1 0,2 2,1 0,1 2,2 1,0 1,8-4,-34 27,0-1,0 1,0 0,1 0,-1 0,1 0,-1 0,1 1,0-1,-1 1,1-1,0 1,0 0,0 0,0 1,0-1,0 1,0-1,0 1,1 0,-1 0,0 0,0 0,0 1,0-1,0 1,0 0,0 0,0 0,0 0,0 1,-1-1,1 1,0 0,-1-1,1 1,-1 0,0 0,0 1,0-1,0 0,0 1,0 0,0-1,-1 1,1 0,0 1,-1 8,0-1,0 1,-1-1,0 1,-1-1,-1 0,0 1,0-1,-1 0,0 0,-1 0,0-1,-1 1,0-1,-1 0,0 0,-1-1,1 0,-9 8,6-6,0 0,0-1,-1 0,-1 0,0-1,0 0,-1-1,0-1,0 0,-1 0,-3 0,12-7,-1 0,0-1,0 1,0-1,1 0,-1 0,0 0,1 0,-1-1,1 0,-1 0,1 0,0-1,0 0,0 1,0-1,0-1,1 1,-1 0,1-1,0 0,0 0,1 0,-1 0,1 0,-1 0,1-1,0 0,-6-15</inkml:trace>
  <inkml:trace contextRef="#ctx0" brushRef="#br0" timeOffset="1751.85">2836 0,'-30'394,"5"-192,-4-33,10-85,13-60</inkml:trace>
  <inkml:trace contextRef="#ctx0" brushRef="#br0" timeOffset="2014.481">2498 480,'43'5,"28"1,8 0,-6-1,-9-1,-12-2,-10-1,-6 4,-6 2,-2-1,-6-2</inkml:trace>
  <inkml:trace contextRef="#ctx0" brushRef="#br0" timeOffset="2799.785">3203 705,'22'-8,"-1"-2,1-1,-1 0,-1-2,0 0,-1-2,-1 0,0 0,-1-2,6-8,-21 24,0-1,0 0,0 0,-1-1,1 1,0 0,-1 0,0-1,1 1,-1-1,0 0,0 1,0-1,-1 0,1 1,-1-1,1 0,-1 0,0 1,0-1,0 0,-1 0,1 1,-1-1,1 0,-1 0,0 1,0-1,0 1,0-1,0 1,-1-1,1 1,-1 0,0 0,0-1,0 1,0 1,0-1,0 0,0 0,0 1,-1-1,0 0,-3-1,0 1,0-1,0 1,0 0,-1 1,1-1,0 1,-1 0,1 1,-1 0,1 0,-1 0,1 1,-1 0,1 0,-1 0,1 1,0 0,0 1,0-1,0 1,0 0,-1 1,-120 96,121-95,0 1,0 0,1 0,-1 1,1-1,1 1,-1 0,1 1,1-1,-1 1,1 0,0-1,1 1,0 0,0 1,1-1,0 0,0 1,1-1,0 0,1 1,0-1,0 0,0 0,1 0,1 0,-1 0,1 0,0 0,1-1,0 1,0-1,1 0,0-1,0 1,0-1,1 0,3 3,4-3,0 0,0 0,1-1,0-1,0-1,0 0,0 0,0-1,1-1,-1-1,1 0,-1-1,0 0,1-1,-1-1,0 0,0-1,-1 0,12-6,1-3,0-1,0-1,-2-1,0-2,0 0,-2-1,15-17,-24 23,0 1,-1-2,0 0,-1 0,0-1,-1-1,-1 1,-1-2,0 1,-1-1,-1 0,0 0,-1-1,-1 0,-1 0,0-12,-2 28,-1 0,0 0,0 1,0-1,0 0,0 0,-1 0,1 1,-1-1,1 0,-1 1,1-1,-1 0,0 1,0-1,0 1,0-1,0 1,0-1,0 1,0 0,0 0,-1-1,1 1,-1 0,1 0,-1 0,1 1,-1-1,1 0,-1 0,0 1,1-1,-1 1,0 0,0-1,1 1,-1 0,0 0,0 0,0 0,1 0,-1 1,0-1,0 0,1 1,-1 0,-1 0,-76 45,78-45,-1 0,1 1,-1-1,1 1,-1-1,1 1,0 0,0 0,0-1,0 1,0 0,0 0,0 0,1 0,-1 0,1 0,-1 0,1 0,0 0,0 0,0 0,0 0,0 0,0 1,1-1,-1 0,1 0,-1 0,1 0,0 0,0-1,0 1,0 0,0 0,0 0,0-1,1 1,-1-1,0 1,1-1,0 1,-1-1,1 0,0 0,0 0,-1 0,1 0,0 0,0 0,1-1,46 31,-39-27,0 1,0 0,0 0,-1 2,0-1,0 1,-1 0,1 1,-2 0,1 0,-1 1,0-1,-1 2,0-1,0 1,-1 0,-1 0,0 0,3 9,-3 208,-3-223,-1 0,1 0,0-1,0 1,0-1,0 1,0-1,1 1,0-1,0 1,0-1,0 0,0 0,0 0,1-1,0 1,-1 0,1-1,0 0,0 1,0-1,1 0,-1-1,3 2,15 5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1:00.6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31,'38'0,"33"-5,13-2,-3 1,-10 1,-13 1,-11 2,-9 1,-6 1,-8 0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0:09.08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0 170,'380'-47,"-204"21,-57 8,1 5,36 4,112-5,-144 5,0 5,30 7,459 40,21-21,-249-5,68-18,92-27,544 27,-581-25,203-5,582 32,-685-30,-400 41,-182-6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0:10.06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30,'128'-10,"1"5,125 13,77-18,-106-2,835 12,-876 11,-140-4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0:17.6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402 207,'61'-24,"1"2,1 2,1 4,1 2,0 3,14 1,-76 9,1 0,-1 1,0-1,0 1,0-1,1 1,-1 0,0 0,0 1,1-1,-1 1,0-1,0 1,0 0,0 0,0 0,0 1,0-1,0 1,0 0,-1 0,1 0,-1 0,1 0,-1 0,0 0,0 1,0 0,0-1,0 1,0 0,-1 0,1 0,-1 0,0 0,0 0,0 0,0 0,-1 0,1 0,-1 1,0-1,0 0,0 0,0 1,-1 2,-100 225,95-204,2-11,0 0,1 0,1 1,0-1,1 1,1-1,1 12,5 8,0 0,3-1,1 0,1 0,3 2,-5-25,-17-27,1 6,0 1,0 0,0 1,-1-1,0 2,0-1,-1 1,0 0,0 1,0 0,0 0,-1 1,0 0,0 1,0 0,-1 1,1 0,-1 0,1 1,-1 0,1 1,-1 1,1-1,-9 3,-14 9,1 2,0 1,1 2,1 1,0 1,2 1,0 2,1 1,-13 16,-11 21,51-54</inkml:trace>
  <inkml:trace contextRef="#ctx0" brushRef="#br0" timeOffset="522.314">543 348,'67'8,"0"-3,0-3,1-3,30-6,11-11,-107 17,-1 0,1 0,-1 0,1 1,-1-1,1 1,0-1,-1 1,1 0,0-1,0 1,-1 0,1 0,0 0,0 0,-1 1,1-1,0 0,-1 1,1-1,0 1,-1 0,1 0,-1-1,1 1,-1 0,1 0,-1 0,0 0,1 1,-1-1,0 0,0 0,0 1,0-1,0 1,0-1,0 1,-1-1,1 1,-1 0,1-1,-1 1,1 0,-1-1,0 1,0 0,0 0,0-1,0 3,-14 80,4 26,15-91</inkml:trace>
  <inkml:trace contextRef="#ctx0" brushRef="#br0" timeOffset="771.603">1390 546,'-10'33,"-3"17,1-1</inkml:trace>
  <inkml:trace contextRef="#ctx0" brushRef="#br0" timeOffset="937.871">1446 151,'-5'-5,"-1"-1</inkml:trace>
  <inkml:trace contextRef="#ctx0" brushRef="#br0" timeOffset="1331.357">1559 630,'19'-15,"-1"0,-1-1,0-1,-1 0,-1-1,9-15,4-3,-28 35,0 0,0 0,0 0,0 0,1 0,-1 0,0 0,1 0,-1 1,0-1,1 0,-1 0,1 0,0 0,-1 1,1-1,-1 0,1 1,0-1,0 0,-1 1,1-1,0 1,0-1,0 1,0 0,0-1,0 1,0 0,0-1,-1 1,1 0,0 0,0 0,0 0,0 0,0 0,0 0,0 0,0 1,0-1,0 0,0 0,0 1,0-1,0 1,-1-1,1 1,0-1,0 1,0-1,-1 1,1 0,0-1,-1 1,1 0,-1 0,1 0,-1-1,1 1,-1 0,1 0,-1 0,0 0,1 0,-1 0,5 39,16 55,-19-93,-1 1,0-1,1 1,0-1,0 0,-1 1,1-1,1 0,-1 0,0 0,0-1,1 1,-1-1,1 1,-1-1,1 0,0 0,-1 0,1 0,0 0,0-1,0 1,0-1,-1 0,1 0,0 0,0 0,0 0,0-1,0 1,1-1,2-2,1 1,0-2,-1 1,0-1,0 1,0-2,0 1,-1-1,0 0,0 0,0 0,0-1,-1 1,0-1,0 0,0-1,-1 1,0 0,0-1,0-4,37-54,-27 50</inkml:trace>
  <inkml:trace contextRef="#ctx0" brushRef="#br0" timeOffset="4484.192">2434 489,'-1'-2,"0"-1,-1 1,1-1,-1 1,1 0,-1 0,0 0,0 0,0 0,0 0,0 0,0 0,0 1,-1-1,1 1,0 0,-1 0,0 0,1 0,-1 0,1 0,-1 1,0-1,0 1,1 0,-1 0,0 0,0 0,1 0,-1 1,0-1,1 1,-1 0,0 0,1-1,-1 2,1-1,-1 0,1 1,-1-1,-87 72,83-65,0 0,0 1,1-1,0 1,0 1,1-1,0 1,1 0,0 0,1 0,0 0,0 1,1-1,1 1,-1 0,2-1,0 7,0-14,0 1,1-1,0 0,0 1,0-1,0 0,0 0,1 0,-1 0,1 0,0 0,0 0,0 0,0 0,0-1,1 0,-1 1,1-1,0 0,-1 0,1 0,0 0,0-1,0 1,1-1,-1 0,0 0,0 0,1 0,-1-1,0 1,1-1,-1 0,1 0,-1 0,1 0,-1 0,0-1,1 0,-1 0,0 0,1 0,-1 0,1-1,17-7,-1-1,-1-1,0-1,-1 0,0-2,0 0,-2 0,0-2,0 0,-2-1,0 0,-1-1,10-19,-17 28,10-13,-1-1,-2 0,0 0,-1-2,-2 1,0-1,-2-1,0 0,-2 0,1-13,-7 38,2-14,0 1,-1-1,0 0,-1 1,-1-1,0 0,-2 1,1-1,-2 1,1-1,-2 1,0 1,-1-1,3 11,-1-1,0 1,1 0,-1 0,0 1,-1-1,1 1,0 0,-1 0,1 1,-1-1,1 1,-1 0,0 0,0 0,0 1,1 0,-1 0,0 0,0 0,0 1,1 0,-1 0,0 0,1 1,-1-1,1 1,-1 0,1 0,0 1,0-1,0 1,0 0,1 0,-1 0,1 1,-1-1,1 1,0 0,1 0,-3 3,-2 2,1 0,0 0,1 0,0 0,0 1,1 0,0 0,1 0,0 1,0-1,1 1,1-1,0 1,0 0,1 0,0-1,1 1,0 0,1-1,0 1,1-1,0 1,1-1,0 0,0 0,1-1,3 5,16 22,0-2,3 0,1-2,1-1,2-1,1-2,11 7,-1-6,-22-19</inkml:trace>
  <inkml:trace contextRef="#ctx0" brushRef="#br0" timeOffset="8402.824">3535 940,'-3'-1,"0"-1,0 0,0 0,0 0,1 0,-1 0,1-1,0 1,-1-1,1 1,0-1,0 0,1 0,-1 0,1 0,-1 0,1 0,0-1,0 1,0-1,-5-25,1-1,2 1,1-1,1 0,2 0,1 1,1-1,1 1,2-1,1 1,2-2,-8 24,75-232,-56 200,2 0,1 2,2 1,1 0,2 2,6-3,-34 35,0 1,1 0,-1 0,1 0,-1-1,1 1,-1 0,1 0,0 0,-1 0,1 0,0 0,0 0,0 0,0 0,0 1,0-1,0 0,0 1,0-1,1 0,-1 1,0 0,0-1,0 1,1 0,-1-1,0 1,0 0,1 0,-1 0,0 0,0 0,1 0,-1 0,0 1,1-1,-1 0,0 1,0-1,0 1,0-1,1 1,-1 0,0-1,0 1,0 0,0 0,0 0,-1 0,2 1,-1 4,0-1,-1 1,1 0,-1 0,0 0,-1 0,0 0,0 0,0 0,-1 0,1 0,-1-1,-1 1,1-1,-2 2,1-2,1 1,0-1,0 0,0 1,0-1,1 1,0-1,0 1,0 0,1-1,0 1,0 0,0-1,1 1,1 5,1-7,0 0,0 0,0 0,1-1,-1 1,1-1,0 0,0 0,0 0,0 0,1-1,-1 0,1 0,-1 0,1 0,0-1,0 0,1 0,22 10,-22-8,0 0,0 1,-1-1,0 1,1 0,-1 1,-1-1,1 1,-1 0,0 0,0 1,0-1,-1 1,1 0,-2 0,1 0,0 0,-1 0,-1 1,1-1,-1 1,0-1,0 1,-1-1,1 1,-2 0,1-1,-1 1,0-1,0 1,-1-1,0 1,0-1,0 0,-1 0,0 0,0 0,0 0,-1-1,0 1,0-1,-1 0,1-1,-1 1,0-1,-4 3,4-4,-1 1,1-1,-1-1,0 1,0-1,-1 0,1 0,0-1,0 0,-1 0,1-1,-1 1,1-1,-1-1,1 1,-1-1,1 0,0-1,0 1,-4-3,-118-56,-14-50,131 97,1 0,0 0,1-1,1 0,0-1,1 0,0 0,1-1,1 0,-1-3</inkml:trace>
  <inkml:trace contextRef="#ctx0" brushRef="#br0" timeOffset="9391.646">3873 235,'0'-5,"-5"-1,-6 0,-6 1,0 7,-3 2,-1 1,1 4,10 0,7 0</inkml:trace>
  <inkml:trace contextRef="#ctx0" brushRef="#br0" timeOffset="11368.211">6 969,'-6'-5,"21"18,20 3,0-2,1-1,1-2,0-1,0-3,1 0,-1-3,12 0,-20-1,152 11,1-8,48-9,349-25,796-68,-554 59,-423 27,-340 21,-57 0,-13-7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1:03.3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1553 270,'-8'2,"1"1,-1-1,1 1,0 1,0-1,0 1,0 1,1-1,0 1,0 0,0 0,0 1,1 0,0 0,0 0,1 1,0-1,0 1,0 0,-1 4,-6 7,-241 304,39-102,113-117,98-102,1 1,-1-1,1 0,0 1,0-1,0 1,0 0,0-1,0 1,0 0,0-1,0 1,1 0,-1 0,1 0,-1-1,1 1,0 0,0 0,0 0,0 0,0 0,0 0,1 0,-1 0,0-1,1 1,0 0,-1 0,1-1,0 1,0 0,0-1,0 1,0 0,0-1,1 0,-1 1,0-1,1 0,-1 1,1-1,0 0,81 47,-67-41,182 106,-25 35,-18-7,-79-64,-47-52,2 0,1-3,0 0,25 10,-51-30,0-1,0-1,0 1,0-1,0 0,0 0,0-1,0 1,-1-1,1-1,0 1,0-1,-1 0,1 0,-1-1,1 1,-1-1,0-1,0 1,-1-1,1 1,-1-1,1-1,-1 1,0-1,-1 1,1-1,-1 0,0 0,0-1,0-1,26-27,127-138,-15 2,42-47,1-47,-115 182,-67 80,-1 0,0 0,0 0,0 0,0 0,0 0,0-1,0 1,-1 0,1 0,-1-1,1 1,-1 0,0 0,0-1,0 1,-1 0,1-1,0 1,-1 0,1 0,-1-1,0 1,0 0,0 0,0 0,0 0,0 0,0 0,-1 0,1 1,-1-1,0 0,1 1,-1-1,0 1,0 0,0-1,-85-44,79 42,-259-125,124 31,60-2,-64-35,-22-6,168 139,-1 0,1 1,-1-1,1 1,-1-1,0 1,1-1,-1 1,0 0,0 0,0 0,0 0,0 0,0 0,0 1,-1-1,1 1,0 0,0-1,0 1,-1 0,1 0,0 0,0 0,-1 1,1-1,0 1,0-1,0 1,0 0,0 0,0 0,0 0,0 0,0 0,0 1,0-1,1 0,-1 1,1 0,-1-1,1 1,-1 0,1 0,0-1,-1 3,-83 114,66-95,-13 37,32-45</inkml:trace>
  <inkml:trace contextRef="#ctx0" brushRef="#br0" timeOffset="1880.362">1327 1568,'-6'0,"0"0,1 0,-1 1,0-1,1 1,-1 1,1-1,-1 1,1 0,0 0,0 0,0 1,0 0,0 0,0 0,1 1,-1-1,1 1,0 0,0 0,1 1,-1-1,1 1,0 0,-2 4,-129 174,-5 12,-174 162,292-343,16-17</inkml:trace>
  <inkml:trace contextRef="#ctx0" brushRef="#br0" timeOffset="2669.942">1214 1625,'10'-5,"0"0,-18 6,0 1,0-1,-1 0,1 0,0-1,0 0,-1 0,1-1,0 0,0-1,0 0,0 0,0 0,0-1,0 0,1-1,0 0,-1 0,1-1,1 1,-1-1,1-1,0 1,-5-7,10 11,1-1,0 1,-1 0,1 0,-1 0,1 0,-1 0,0 0,1 0,-1 0,0 0,1 1,-1-1,0 0,0 0,0 1,0-1,0 0,0 1,0-1,0 1,0-1,0 1,0 0,0-1,-1 1,1 0,0 0,0 0,0 0,0 0,-1 0,1 0,0 0,0 0,0 1,0-1,0 0,0 1,0-1,0 1,-1-1,1 1,1-1,-1 1,0 0,0 0,0-1,0 1,0 0,0 1,23 102,-12-77,47 148,-6-34,-50-139,0-1,-1 0,1 0,0 1,0-1,0 0,0 0,0 0,0 0,0 0,1-1,-1 1,0 0,0 0,1-1,-1 1,1-1,-1 1,0-1,1 1,-1-1,1 0,-1 0,1 0,-1 0,1 0,-1 0,0 0,1 0,-1-1,1 1,-1-1,0 1,1-1,-1 1,0-1,1 0,-1 1,0-1,0 0,0 0,1 0,-1 0,0 0,0-1,36-58,61-284,-70 282,-17 49</inkml:trace>
  <inkml:trace contextRef="#ctx0" brushRef="#br0" timeOffset="19001.919">424 2612,'15'-19,"4"-6</inkml:trace>
  <inkml:trace contextRef="#ctx0" brushRef="#br0" timeOffset="20567.876">622 2386,'75'-99,"-75"99,0 0,-1 0,1 0,0 0,0 0,-1 0,1-1,0 1,-1 0,1 0,0 0,0 0,-1 0,1 0,0 0,0-1,-1 1,1 0,0 0,0 0,0-1,-1 1,1 0,0 0,0-1,0 1,0 0,-1 0,1-1,0 1,0 0,0-1,0 1,0 0,0 0,0-1,0 1,0 0,0-1,0 1,0 0,0 0,0-1,0 1,0 0,0-1,0 1,1 0,-1 0,0-1,0 1,0 0,0 0,1-1,-1 1,0 0,0 0,0 0,1-1,-1 1,-20 14,-150 149,157-154,-1 1,2 0,-1 0,2 2,-1-1,1 1,1 1,-3 6,-134 143,71-96,-32 51,95-106</inkml:trace>
  <inkml:trace contextRef="#ctx0" brushRef="#br0" timeOffset="24033.83">1412 1625,'0'340,"27"-142,2-29,-28 311,-13-351,5-94,1 0,2-1,2 2,0-1,5 33,-3-29,-3-55,2 8,2 22,3 430,-4-444,1 1,-1 0,0-1,1 1,-1 0,0-1,1 1,-1 0,0-1,0 1,0 0,0 0,0-1,0 1,0 0,0 0,0-1,0 1,0 0,0 0,0-1,-1 1,1 0,0 0,-1-1,1 1,0 0,-1-1,1 1,-1-1,1 1,-1-1,1 1,-1-1,1 1,-1-1,0 1,1-1,-1 1,0-1,1 0,-1 0,0 1,0-1,1 0,-1 0,0 0,1 0,-1 0,0 0,0 0,0 0,1 0,-1 0,0 0,1 0,-1 0,0-1,0 1,1 0,-1 0,0-1,-140-98,108 66,1-2,2-2,2 0,1-2,2-1,-11-24,35 63,0 0,0-1,0 1,0-1,1 1,-1-1,0 0,1 1,-1-1,1 0,-1 1,1-1,0 0,0 0,0 1,0-1,0 0,0 0,0 1,0-1,1 0,-1 0,1 1,-1-1,1 1,0-1,0 0,0 1,0-1,0 1,0 0,0-1,0 1,0 0,1-1,-1 1,0 0,1 0,-1 0,1 0,-1 1,1-1,0 0,-1 1,1-1,0 1,-1-1,1 1,0 0,0 0,-1 0,2 0,313-55,-46 8,-22 2,-262 64,-111 64,-190 167,245-204,48-32</inkml:trace>
  <inkml:trace contextRef="#ctx0" brushRef="#br0" timeOffset="28821.77">1666 2697,'-2'-2,"0"1,0-1,0 1,0-1,1 1,-1-1,1 0,-1 0,1 0,0 0,-1 0,1 0,0-1,0 1,1 0,-1 0,0-1,1 1,0-1,-1 1,1 0,0-1,0 1,0-1,1-1,0-10,1 1,1-1,0 1,1-1,1 1,0 1,0-1,1 1,1-1,0 2,1-1,0 1,0 0,8-6,-14 15,-1 0,1 0,0 0,-1 1,1-1,0 0,0 1,0 0,0-1,0 1,1 0,-1 0,0 0,0 0,1 1,-1-1,0 1,1-1,-1 1,1 0,-1 0,1 0,-1 0,0 0,1 1,-1-1,1 1,-1-1,0 1,0 0,1 0,-1 0,0 0,0 0,0 1,0-1,0 1,0-1,0 1,-1 0,1 0,-1 0,1-1,-1 2,0-1,1 0,-1 0,0 0,0 0,-1 1,1-1,0 0,-1 3,8 133,-8-139,0 0,0 0,1 0,-1 0,0 0,1 1,-1-1,1 0,-1 0,1 1,-1-1,1 0,0 1,-1-1,1 1,0-1,-1 0,1 1,0 0,0-1,0 1,-1-1,1 1,0 0,0 0,0-1,0 1,0 0,0 0,-1 0,1 0,0 0,0 0,0 0,0 0,0 1,0-1,-1 0,1 0,0 1,0-1,0 1,0-1,-1 1,1-1,0 1,-1-1,1 1,0-1,-1 1,1 0,-1-1,1 1,-1 0,1 0,-1 0,1-1,-1 1,0 0,1 0,-1 0,13-24,-5 5,1 1,0 0,2 0,0 1,1 1,0 0,1 0,10-7,-21 21,-1 0,1 0,0 1,-1-1,1 0,0 1,0-1,0 1,-1 0,1-1,0 1,0 0,0 0,0 0,0 1,-1-1,1 0,0 1,0-1,0 1,-1 0,1-1,0 1,-1 0,1 0,0 0,-1 0,0 0,1 0,-1 1,1-1,-1 1,0-1,0 0,0 1,0 0,0-1,0 1,0 0,-1-1,1 1,-1 0,1 0,-1 0,0-1,1 1,-1 0,0 0,0 0,0 0,-1 0,1-1,0 1,-1 0,1 0,-1 0,1-1,-1 1,0 0,0-1,0 1,-22 135,31-125,-2-16</inkml:trace>
  <inkml:trace contextRef="#ctx0" brushRef="#br0" timeOffset="29442.702">2484 2330,'-45'26,"1"3,1 1,1 2,-17 20,15 6,43-57,0 0,0 0,1 0,-1 0,0 1,1-1,-1 0,1 1,-1-1,1 0,-1 1,1-1,0 0,0 1,0-1,0 1,0-1,0 0,0 1,0-1,1 0,-1 1,1-1,-1 0,1 1,-1-1,1 0,-1 0,1 1,0-1,0 0,0 0,0 0,0 0,0 0,0 0,0 0,0 0,0-1,0 1,1 0,-1-1,0 1,1-1,-1 1,0-1,2 1,6-2,1 1,-1-2,1 1,-1-1,1 0,-1-1,0 0,0-1,0 0,-1 0,1-1,-1 0,0 0,0-1,-1 0,0 0,0-1,0 0,-1 0,0-1,2-2,59-72,-66 80,0 0,0 0,1 0,-1 1,0-1,1 0,0 0,-1 1,1-1,0 1,0 0,0 0,0-1,0 1,0 0,0 1,0-1,0 0,0 0,1 1,-1 0,0-1,0 1,1 0,-1 0,0 0,0 0,1 1,-1-1,0 0,0 1,1 0,-1 0,0-1,0 1,0 0,0 1,0-1,0 0,-1 0,1 1,0-1,0 1,-1 0,1 0,-1-1,0 1,0 0,1 0,-1 0,0 0,-1 0,1 0,0 1,8 16,0 0,-2 1,0 0,-2 0,0 0,-1 1,-1-1,-1 1,0 7,-2 245,0-261,-1 0,0 0,-1 0,-1 0,0-1,0 1,-1 0,0-1,-1 0,-1 0,-3 5,7-12,0 0,-1-1,0 1,0-1,0 1,0-1,0 0,-1 0,0 0,1-1,-1 1,0-1,0 0,0 0,-1 0,1-1,0 1,-1-1,1 0,-1 0,1-1,-1 0,1 1,-1-1,0-1,1 1,-1-1,1 1,-1-1,1-1,-2 0,-1-1,-1-1,1 0,0-1,0 1,1-2,-1 1,1-1,0 1,0-2,1 1,0-1,0 0,1 0,0 0,0 0,0-1,1 0,0 1,1-1,-1 0,2-1,-1 1,1 0,0-1,1 1,0 0,0-1,1 1,0 0,1 0,-1-1,2 1,-1 0,1 0,0 1,1-1,0 1,0 0,0-1,1 2,0-1,1 1,-1-1,1 1,1 0,3-3,1 0,0 0,1 1,0 1,0 0,0 1,1 0,0 0,0 2,3-1,-4 0,7-2</inkml:trace>
  <inkml:trace contextRef="#ctx0" brushRef="#br0" timeOffset="33956.074">29 1709,'42'161,"0"102,-35-98,-7-166,0 1,0-1,0 1,0-1,0 1,0-1,0 1,0-1,0 1,1 0,-1-1,0 1,0-1,1 1,-1-1,0 1,1 0,-1-1,0 1,1 0,-1-1,0 1,1 0,-1-1,1 1,-1 0,1 0,-1 0,0 0,1-1,-1 1,1 0,-1 0,1 0,-1 0,1 0,-1 0,1 0,-1 0,1 0,-1 0,1 0,-1 1,1-1,-1 0,1 0,-1 0,1 1,-1-1,0 0,1 0,-1 1,1-1,-1 0,0 1,1-1,-1 0,0 1,0-1,1 1,-1-1,0 1,0-1,1 0,-1 1,0-1,16-39,-10 15</inkml:trace>
  <inkml:trace contextRef="#ctx0" brushRef="#br0" timeOffset="68470.961">1 1738,'0'-14,"162"156,-12-26,-136-109,-12-5,1 1,-1-1,1 0,0 0,0 0,0 0,0 0,0-1,0 1,0-1,1 0,-1 0,0 0,1 0,-1-1,1 1,-1-1,1 0,-1 0,0 0,1 0,-1-1,1 0,-1 1,1-1,-1 0,0-1,0 1,0 0,1-1,-1 0,-1 0,1 0,0 0,0 0,-1-1,3-1,-2-10,0 0,0 1,-2-1,1 0,-2 0,0 0,0 0,-2 0,0 0,0 0,-1 1,-1-1,0 0,-96-269,69 167,18 74,7 25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2:25.6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156 0,'-5'5,"-6"1,-6 5,-5 1,1 2,0-1,3 3,0-2,3 2,8-8,7-3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2:26.1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129 1,'-9'0,"-9"5,-5 1,0 5,1 0,3 3,5 0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2:27.5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1,'0'9,"0"9,0 5,0 4,0 2,0 1,0 0,0 0,0-5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2:27.8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1,'0'14,"0"10,5 0,2-3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2:28.0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0,'-4'24,"2"8,2-2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2:28.3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0,'-5'34,"-1"11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1:01.7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1 384,'43'-18,"1"3,1 1,1 2,0 2,0 2,1 2,12 2,289-22,15 15,-106-4,119-14,80-28,-174 29,0 0,1 0,111-2,431 31,-411-31,39 31,-380-12,-55 5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2:31.8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1148,'-2'-1,"0"-1,0 1,0-1,1 1,-1-1,0 1,1-1,-1 0,1 0,0 0,-1 0,1 0,0 0,0 0,0-1,1 1,-1 0,0 0,1-1,0 1,-1 0,1-1,-3-8,-7-28,2 0,2-1,1 1,2-1,2 0,1 0,4-18,-1-44,-1 54,2 0,2 1,2-1,2 2,7-16,48-107,-59 153,1 1,0 0,1 1,1 0,0 0,1 1,0 1,1-1,1 1,0 1,0 0,10-6,-20 16,-1 0,1 0,-1 0,1 0,0 1,-1-1,1 0,0 1,-1-1,1 1,0-1,0 1,-1 0,1 0,0 0,0 0,0 0,-1 0,1 1,0-1,0 0,-1 1,1-1,0 1,-1 0,1 0,0 0,-1-1,1 1,-1 1,1-1,-1 0,0 0,0 0,1 1,-1-1,0 1,0-1,0 1,0-1,19 74,-23-52,-1 0,-1 0,0-1,-2 1,-1-1,-1-1,-8 16,16-35,0 1,-1 0,1-1,0 1,0 0,1-1,-1 1,1 0,-1 0,1 0,0 0,0-1,0 1,0 0,1 0,-1 0,1 0,0-1,0 1,0 0,0 0,0-1,0 1,1-1,-1 1,1-1,0 0,0 0,0 0,0 0,0 0,0 0,0 0,1 0,-1-1,1 0,-1 1,1-1,-1 0,3 1,0-1,0 1,0 0,0 1,0-1,-1 1,1 0,-1 0,0 0,1 0,-2 1,1 0,0 0,-1 0,0 0,0 1,0-1,0 1,-1 0,1 0,-1-1,-1 2,1-1,-1 0,1 0,-2 0,1 5,0 1,-1 1,0-1,-1 1,-1-1,0 1,0-1,-1 0,0 0,-1 0,-1 0,0 0,0-1,-1 0,0 0,0-1,-1 0,-8 8,4-11,0-1,0 0,-1-1,1 0,-1-1,0 0,0-1,-1-1,1 0,0 0,0-1,-1-1,1 0,0 0,0-1,0-1,-1-1,-9-4,0-2,1-1,0-1,1 0,0-2,1 0,1-1,0-1,1-1,1 0,0-1,1-1,0-2,4 8,-65-73,66 73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2:32.8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488 76,'-87'22,"-139"-14,143-10,10-9,55 5</inkml:trace>
  <inkml:trace contextRef="#ctx0" brushRef="#br0" timeOffset="3332.104">488 76,'-108'-46,"86"36,20 9,0-1,0 0,0 0,0 1,0-1,0 1,0 0,-1 0,1-1,-1 2,1-1,-1 0,1 0,-1 1,1-1,-1 1,0 0,1 0,-1 0,1 0,-1 0,0 1,1-1,-1 1,1 0,-1-1,1 1,-1 0,1 1,0-1,-1 0,1 1,0-1,0 1,0 0,0-1,0 1,-1 2,-16 100,-6 41,21-119,21-31,175-165,-177 159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2:26.5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 1,'-14'14,"-10"6,-1 3,0-2,3-5</inkml:trace>
  <inkml:trace contextRef="#ctx0" brushRef="#br0" timeOffset="8241.111">365 453,'-4'-2,"0"0,-1 0,1 0,0-1,0 0,0 0,1 0,-1 0,1 0,-1-1,1 0,0 0,1 0,-1 0,1 0,-2-3,2 4,-10-17,1-2,1 1,0-2,2 1,0-1,2 0,0-1,2 0,-2-43,6 67,0 1,0-1,0 1,0-1,0 0,-1 1,1-1,0 0,0 1,0-1,-1 0,1 1,0-1,0 0,-1 1,1-1,0 0,0 0,-1 1,1-1,0 0,-1 0,1 0,-1 0,1 1,0-1,-1 0,1 0,0 0,-1 0,1 0,-1 0,1 0,0 0,-1 0,1 0,-1 0,1 0,0 0,-1 0,1 0,0-1,-1 1,1 0,0 0,-1 0,1-1,0 1,-1 0,1 0,0-1,-1 1,1 0,0-1,0 1,-1 0,1-1,0 1,0 0,0-1,0 1,0 0,-1-1,1 1,0 0,0-1,0 1,-17 30,-36 75,52-104,0 0,1 0,-1-1,1 1,-1 0,0 0,1 0,0 0,-1 0,1 0,-1 0,1 0,0 0,0 0,0 0,-1 0,1 0,0 0,0 0,1 0,-1 0,0 0,0 0,0 0,1 0,-1 0,0 0,1 0,-1 0,1 0,-1-1,1 1,-1 0,1 0,0 0,-1-1,1 1,0 0,0-1,0 1,0 0,-1-1,1 1,0-1,0 0,0 1,0-1,0 0,0 1,0-1,0 0,0 0,0 0,0 0,0 0,0 0,0 0,0 0,0 0,1-1,63-19,107-51,-172 71,1 1,0-1,0 0,0 0,0 1,0-1,0 0,0 0,0 0,0 0,0 0,0-1,0 1,-1 0,1 0,0-1,0 1,0 0,0-1,0 1,-1-1,1 1,0-1,0 1,-1-1,1 0,0 1,-1-1,1 0,0 0,-1 1,1-1,-1 0,0 0,1 0,-1 0,0 1,1-1,-1 0,0 0,0 0,0 0,0 0,0 0,0 0,0 0,0 0,0 0,0 0,0 0,-1 1,1-1,0 0,-1 0,1 0,-1 0,1 0,-1 1,1-1,-1 0,-135-58,120 48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2:51.06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322 1,'-40'43,"32"-30,-192 253,142-203,42-52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2:51.46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18,'1'-2,"0"1,0 0,0 0,0-1,0 1,0 0,0 0,1 0,-1 0,1 0,-1 1,0-1,1 0,-1 0,1 1,-1-1,1 1,0 0,-1-1,1 1,-1 0,1 0,0 0,-1 0,1 0,0 0,-1 1,1-1,-1 1,1-1,-1 1,1-1,-1 1,1 0,-1 0,1-1,-1 1,0 0,0 0,1 1,-1-1,19 14,0 1,-2 1,0 1,0 1,-2 0,0 1,-2 1,5 8,21 27,34 36,-59-78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2:50.47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453 242,'2'2,"0"-1,0 0,0 1,-1 0,1-1,0 1,-1 0,0 0,1 0,-1 0,0 0,0 0,0 0,0 0,0 0,-1 1,1-1,-1 0,1 1,-1-1,0 0,0 1,0-1,0 0,0 1,0 0,2 225,-27-87,-7 57,32-194,-1-1,0 1,0-1,0 1,1-1,-1 1,1-1,0 1,0 0,0-1,1 1,-1-1,1 1,0-1,0 1,0-1,0 1,1-1,-1 0,1 1,0-1,0 0,0 0,0-1,1 1,-1 0,1-1,0 1,-1-1,1 0,0 0,0 0,1 0,-1-1,0 1,0-1,1 0,-1 0,114-25,143 16,-154 10,-60-2,-34 0</inkml:trace>
  <inkml:trace contextRef="#ctx0" brushRef="#br0" timeOffset="8189.634">1 16,'2'1,"0"1,0-1,0 1,-1-1,1 1,0 0,-1 0,1 0,-1-1,0 1,0 1,0-1,0 0,0 0,0 0,0 0,-1 1,1-1,-1 0,1 1,-1-1,0 1,0-1,0 0,0 1,0 0,4 167,-4-169,0 1,0 0,0 0,0-1,0 1,0 0,0 0,1-1,-1 1,1 0,-1-1,1 1,0 0,-1-1,1 1,0-1,0 1,0-1,0 0,0 1,1-1,-1 0,0 0,1 0,-1 0,1 0,-1 0,1 0,-1 0,1 0,-1-1,1 1,0-1,-1 1,1-1,0 0,0 0,-1 1,1-1,0 0,0-1,-1 1,1 0,0 0,0-1,-1 1,1-1,0 0,-1 1,1-1,-1 0,1 0,-1 0,1 0,-1 0,0 0,0 0,1-1,-1 1,0 0,1-2,59-85,-47 69,-1-1,-1-1,-1 0,-1-1,-1 0,-1 0,3-13,-9 99,-4 201,-49-40,45-204,0 0,-2 0,0-1,-1 0,-2 0,-9 14,18-31,0-1,0 0,-1 1,1-1,-1 0,1 0,-1 0,0-1,1 1,-1-1,0 1,0-1,0 0,0 0,-1 0,1-1,0 1,0-1,0 1,-1-1,1 0,0-1,0 1,-1 0,1-1,0 0,0 0,0 0,0 0,0 0,0 0,0-1,0 0,1 1,-1-1,1 0,-1 0,1-1,-1 1,1 0,0-1,0 1,0-1,1 0,-1 0,1 0,-1 0,1 0,0 0,0 0,0 0,1 0,-1 0,1 0,0-1,0 1,0 0,0 0,0-1,1 1,-1 0,1 0,0-1,1-4,0 0,0 1,0-1,1 1,1 0,-1 0,1 0,0 0,1 0,-1 1,1 0,0 0,1 0,0 1,0 0,0 0,0 0,1 1,0 0,0 0,0 0,0 1,0 0,1 1,0 0,-1 0,1 0,7 1,10-2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3:32.9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348 130,'-39'61,"-42"201,65-206,-3 0,-3-1,-1-1,-4-2,-1 0,-9 8,-16 30,51-84</inkml:trace>
  <inkml:trace contextRef="#ctx0" brushRef="#br0" timeOffset="1161.174">263 214,'0'-1,"0"0,0 0,0 0,1 0,-1 0,0 1,1-1,-1 0,0 0,1 0,-1 0,1 1,-1-1,1 0,0 0,-1 1,1-1,0 0,0 1,-1-1,1 1,0-1,0 1,0-1,0 1,-1 0,1-1,0 1,0 0,0 0,0 0,0 0,0 0,0 0,0 0,0 0,0 0,0 0,0 0,0 0,0 1,-1-1,1 0,0 1,0-1,0 1,0-1,19 43,35 215,24-79,-22-66,-57-114,0 1,1-1,-1 1,0-1,1 1,-1-1,0 1,1-1,-1 1,1 0,-1-1,1 1,-1 0,1-1,-1 1,1 0,-1-1,1 1,-1 0,1 0,0 0,-1 0,1 0,-1 0,1 0,-1 0,1 0,0 0,-1 0,1 0,-1 0,1 0,-1 0,1 1,0-1,-1 0,1 0,-1 1,1-1,-1 0,1 1,-1-1,0 0,1 1,-1-1,1 1,-1-1,0 1,1-1,-1 1,0-1,0 1,1-1,-1 1,0-1,0 1,0 0,0-1,0 1,0-1,0 1,0-1,0 1,0 0,0-1,0 1,0-1,0 1,12-44,41-160,-22 86,-3-20,26-89,-38 156,-18 68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3:35.9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1 134,'6'-3,"0"0,0-1,0 2,0-1,1 1,-1 0,1 0,0 1,-1 0,1 0,0 1,0-1,0 2,6-3,363 0,-351-2,-30-10,-115-64,107 68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3:36.6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12,'14'0,"15"0,7 0,2 0,-1 0,-1 0,-3 0,-1 0,-2 0,-6-5,-7-1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3:37.1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19,'5'0,"6"0,6 0,5 0,4 0,2 0,1 0,0 0,1 0,-1 0,0 0,-5-5,-2-2,-5 1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1:02.2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46,'-5'5,"-1"-4,5-1,2-6,7-2,1-4,-5 0,-9 1,2 9,1 3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4:14.2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0,'-17'31,"0"2,3-1,0 2,2 0,2 0,-2 14,-13 42,-71 223,60-206,45-139,-3 16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4:14.8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27,'-1'0,"1"-1,0 0,-1 0,1 0,0 1,0-1,0 0,0 0,0 0,0 1,0-1,0 0,0 0,0 0,0 1,1-1,-1 0,0 0,0 1,1-1,-1 0,1 0,-1 1,0-1,1 0,-1 1,1-1,0 1,-1-1,1 1,0-1,-1 1,1-1,0 1,-1-1,1 1,0 0,0 0,-1-1,1 1,0 0,0 0,0 0,-1 0,1 0,0 0,0 0,0 0,-1 0,1 0,0 0,0 0,0 1,-1-1,1 0,0 1,0-1,-1 0,1 1,0-1,-1 1,1-1,-1 1,1 0,0-1,-1 1,1-1,-1 1,0 0,1 0,11 20,0 0,-1 1,-2 0,0 1,-1 0,-2 1,2 9,7 21,11 45,-16-57,1-1,2 0,2-1,19 36,-34-74,0 0,1 0,-1 0,1 0,0 0,0 0,0-1,0 1,0 0,0 0,0-1,0 1,1 0,-1-1,1 1,-1-1,1 0,-1 0,1 1,0-1,0 0,0 0,-1-1,1 1,0 0,0-1,0 1,0-1,0 1,0-1,1 0,-1 0,0 0,0 0,0 0,0-1,0 1,0-1,0 1,0-1,0 0,0 1,0-1,-1 0,1 0,0-1,0 1,-1 0,1 0,-1-1,1 1,-1-1,0 0,1 1,-1-1,1-1,6-15,-1 0,-1-1,0 1,-1-1,-1 0,-1-1,0-6,0-344,-3 346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4:15.2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 0,'-23'45,"19"-38,-16 25,0 2,2 0,2 1,1 0,2 1,1 1,2 0,-5 34,3 27,4-57,3 0,1 1,3-1,1 1,2-1,5 30,-6-60,1 0,0-1,0 1,1-1,1 0,-1 1,2-2,-1 1,1 0,1-1,0 0,0 0,1-1,0 0,0 0,1-1,0 1,2 0,24 2,-20-12</inkml:trace>
  <inkml:trace contextRef="#ctx0" brushRef="#br0" timeOffset="4031.237">564 479,'-9'12,"-1"1,2 0,0 1,0 0,1 0,1 0,-4 13,5-13,-38 136,38-122,2-23,1-1,0 1,0 0,0 0,0 0,1 1,0-1,0 0,1 0,-1 1,1-1,0 1,1-1,-1 0,1 0,0 1,0-1,1 0,0 0,0 0,0 0,0 0,1-1,-1 1,1-1,1 1,-1-1,1 0,-1 0,1-1,0 1,0-1,4 3,126-1,-133-5,0 1,0-1,0 0,0 0,0 0,-1 0,1-1,0 1,0 0,0 0,0 0,0-1,0 1,0 0,0-1,0 1,-1-1,1 1,0-1,0 0,-1 1,1-1,0 0,-1 1,1-1,0 0,-1 0,1 0,-1 1,0-1,1 0,-1 0,0 0,1 0,-1 0,0 0,0 0,0 0,0 0,0 0,0 0,-4-11</inkml:trace>
  <inkml:trace contextRef="#ctx0" brushRef="#br0" timeOffset="4623.134">395 169,'8'-1,"1"1,-1-1,0-1,0 1,1-2,-1 1,-1-1,1 0,0 0,-1-1,1 0,-1-1,0 0,-1 0,1 0,-1-1,0 0,4-5,-10 11,2-3,0-1,0 1,1 0,-1 0,1 0,-1 0,1 0,0 0,0 1,0-1,1 1,-1 0,0 0,1 0,0 1,-1-1,1 1,0 0,0 0,0 0,0 0,-1 1,1 0,0 0,0 0,0 0,0 0,0 1,0-1,0 1,0 0,0 1,-1-1,1 1,2 1,2 4,-1 1,0 0,-1 0,0 1,0 0,0 0,-2 0,1 1,-1-1,0 1,0 4,34 46,-21-47</inkml:trace>
  <inkml:trace contextRef="#ctx0" brushRef="#br0" timeOffset="6372.783">1326 367,'-1'-3,"-1"-1,0 1,0 0,0-1,0 1,0 0,-1 1,1-1,-1 0,0 1,0-1,0 1,0 0,0 0,-1 0,1 0,0 1,-1-1,1 1,-1 0,0 0,1 0,-1 0,0 1,0 0,0 0,1 0,-4-2,0 1,-1 0,1 0,0 1,0 0,0 1,0-1,0 1,0 1,0-1,0 1,0 0,0 1,1-1,-1 1,1 1,0-1,0 1,0 0,0 1,1-1,0 1,0 0,0 1,0-1,1 1,0 0,0 0,1 0,-1 0,1 1,1-1,-3 7,7-7,-1 0,1 0,0 0,0 0,1-1,-1 1,1-1,1 1,-1-1,1 0,0 0,0 0,0-1,1 0,-1 1,1-2,0 1,1 0,-1-1,0 0,1 0,0-1,4 2,4 4,-9-6,0 0,-1 0,1 0,-1 0,1 1,-1 0,0 0,0 0,0 0,-1 1,1-1,-1 1,1 0,-1 0,-1 0,1 0,-1 1,1-1,-1 1,0 0,-1 0,1-1,-1 1,0 0,0 0,-1 0,1 0,-1 0,0 0,-1 0,1 1,-1-1,0-1,0 1,-1 3,-3 0,0-1,0 1,-1-1,0-1,0 1,0-1,-1 0,0 0,0-1,-1 0,1 0,-1 0,0-1,-1-1,1 1,-1-1,1-1,-1 0,0 0,0 0,0-1,0-1,0 1,0-1,0-1,0 0,0 0,0-1,1 0,-1 0,0-1,-4-3,-6-1</inkml:trace>
  <inkml:trace contextRef="#ctx0" brushRef="#br0" timeOffset="6702.975">1552 536,'-9'24,"-4"13,1 4,2 1,3-3,2-2,3-3,1-13,1-9</inkml:trace>
  <inkml:trace contextRef="#ctx0" brushRef="#br0" timeOffset="6956.823">1523 84,'-4'10,"-3"3</inkml:trace>
  <inkml:trace contextRef="#ctx0" brushRef="#br0" timeOffset="7521.132">1722 846,'0'0,"0"-1,0 1,0-1,0 0,0 1,0-1,0 1,0-1,0 1,0-1,0 1,0-1,0 1,1-1,-1 1,0 0,0-1,1 1,-1-1,0 1,1-1,-1 1,0 0,1-1,-1 1,1 0,-1 0,1-1,-1 1,1 0,-1 0,0-1,1 1,-1 0,1 0,-1 0,1 0,0 0,-1 0,1 0,-1 0,1 0,-1 0,1 0,-1 0,1 0,-1 0,1 1,-1-1,1 0,-1 0,0 0,1 1,-1-1,1 0,-1 1,1-1,-1 0,0 1,1-1,-1 1,0-1,1 0,-1 1,0-1,73-188,-28 101,-44 86,-1 1,1-1,-1 0,1 1,0-1,-1 1,1-1,0 1,-1-1,1 1,0-1,0 1,-1 0,1 0,0-1,0 1,0 0,0 0,-1 0,1 0,0 0,0 0,0 0,0 0,-1 0,1 0,0 0,0 0,0 1,0-1,-1 0,1 1,0-1,0 0,-1 1,1-1,0 1,-1 0,1-1,-1 1,1-1,0 1,-1 0,1-1,-1 1,0 0,1 0,-1-1,0 1,1 0,-1 0,0 0,0-1,1 2,16 45,-11 20,-6-55,1 1,0 0,0-1,2 1,-1-1,2 1,-1-1,2 0,1 3,-5-13,0-1,0 1,-1-1,1 1,0-1,0 1,1-1,-1 0,0 0,0 1,0-1,1 0,-1 0,1 0,-1 0,1-1,-1 1,1 0,0-1,-1 1,1-1,0 1,-1-1,1 0,0 0,-1 0,1 0,0 0,0 0,-1 0,1 0,0-1,-1 1,1-1,0 1,-1-1,1 0,-1 1,1-1,-1 0,1 0,-1 0,0 0,1-1,51-59,19-96,-62 9,-11 136</inkml:trace>
  <inkml:trace contextRef="#ctx0" brushRef="#br0" timeOffset="17607.879">2399 1298,'-13'-35,"2"-1,1 0,2-1,1 0,2 0,0-29,19-160,-14 222,5-20,0-1,1 1,1 1,1 0,2 0,0 0,1 1,9-12,-3 9,1 0,2 1,0 1,1 1,1 1,1 1,1 1,2 0,-24 18,0-1,0 1,0-1,0 1,0 0,0 0,0 0,0 0,1 0,-1 0,0 1,0-1,1 1,-1 0,1 0,-1-1,0 2,1-1,-1 0,0 0,1 1,-1-1,0 1,1 0,-1-1,0 1,0 0,0 0,0 1,0-1,0 0,0 1,0-1,0 1,-1 0,1-1,-1 1,1 0,-1 0,0 0,0 0,1 0,-1 3,4 7,-2 1,0 0,0 0,-1 0,-1 0,0 0,-1 1,-1-1,1 0,-2 0,0 0,-1 0,0 0,-1 0,0-1,-1 1,-1-1,0 0,0-1,-1 1,-3 2,-62 62,70-74,-1 0,0-1,0 1,1 0,-1-1,0 0,0 1,-1-1,1 0,0-1,0 1,0-1,-1 1,1-1,0 0,0 0,-1 0,1-1,0 1,0-1,-1 0,1 1,0-2,0 1,0 0,0-1,0 1,0-1,1 0,-2 0,4 2,-1-1,1 1,-1 0,1 0,-1 0,1-1,-1 1,1 0,-1-1,1 1,0 0,-1-1,1 1,0-1,-1 1,1-1,0 1,-1-1,1 1,0-1,0 1,-1-1,1 1,0-1,0 1,0-1,0 1,0-1,0 0,0 1,0-1,0 1,0-1,0 1,0-1,0 1,1-1,-1 1,0-1,0 0,1 1,-1 0,0-1,1 1,-1-1,0 1,1-1,-1 1,0 0,1-1,-1 1,1 0,-1-1,1 1,-1 0,1 0,-1-1,1 1,-1 0,1 0,-1 0,1 0,0 0,-1 0,38-2,-26 7,-1 1,-1 0,1 1,-1 0,0 1,-1 0,0 0,0 1,0 0,4 8,1-2,-12-12,1-1,-1 1,0-1,0 1,-1 0,1-1,-1 1,1 0,-1 0,0 0,0 0,0 1,0-1,-1 0,1 0,-1 0,0 1,0-1,0 0,0 1,0-1,-1 0,0 0,0 0,1 0,-2 1,1-1,0 0,-1-1,1 1,-1 0,0 0,0-1,0 1,0-1,-1 1,1-1,0 0,-1 0,-1 0,-2 4,0-1,-1 0,0 0,0 0,0-1,-1 0,1-1,-1 0,0 0,0 0,0-1,0-1,0 1,-1-1,1-1,0 1,-1-1,-5-1,-7 0,1 0,0-1,-1-1,1-1,1-1,-1-1,1 0,-11-6,-138-49,160 57,0 0,1 0,0-1,0 0,0-1,0 0,1 0,0 0,0 0,1-1,0 0,0 0,1-1,-1 0,2 1,-1-1,1 0,0-1,1 1,0 0,0-1,1 0,0 1,0-1,1 0,0 1,1-4,5-6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4:38.5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0 282,'34'-26,"-2"-3,-1-1,-2-1,-1-1,-1-1,-2-2,11-20,-20 45,-12 39,-2-11,0 2,1 0,1-1,1 1,1-1,0 0,2 0,0-1,1 0,1 0,1-1,0 0,2 1,1-5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4:39.2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236 0,'-19'11,"2"1,0 0,0 1,1 1,1 0,0 1,1 1,1 1,0-1,1 2,1 0,1 0,0 1,1 0,2 1,0 0,0 0,2 2,4-15,1-1,0 1,0-1,1 0,-1 1,2-1,-1 1,1-1,-1 0,2 0,-1 0,1 0,0 0,0 0,0-1,1 0,0 1,0-1,0-1,1 1,0 0,0-1,0 0,0-1,0 1,1-1,0 0,0 0,0 0,0-1,0 0,0 0,0-1,1 0,-1 0,1 0,-1-1,1 0,-1 0,1 0,-1-1,0 0,1-1,4-1,7-4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4:39.5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85 508,'-13'24,"3"-6,0 0,1 1,1 0,0 0,2 0,0 1,1 0,1 1,1-1,0 17,3-35,0 1,0 0,1 0,-1 0,1 0,0-1,0 1,0 0,0-1,0 1,0 0,1-1,-1 1,1-1,0 0,0 0,0 0,0 0,0 0,0 0,0 0,1 0,-1-1,0 1,1-1,0 0,-1 0,1 0,0 0,0 0,-1-1,1 1,0-1,0 0,0 1,0-1,0-1,-1 1,2 0,4-1,1 0,-1-1,0 0,1 0,-1-1,0 0,-1 0,1-1,0 0,-1 0,0-1,7-5,-4 2,1 0,-1 0,-1-1,1 0,-1-1,-1 0,0-1,-1 0,0 0,0 0,-1-1,-1 0,0 0,0 0,-1-1,2-12,-5 21,0-1,0 0,0 0,0 0,-1 0,0 0,0 0,0 0,-1 0,1 0,-1 0,-1 0,1 1,-1-1,1 0,-1 1,-1-1,1 1,-1 0,1-1,-1 1,0 0,-1 1,1-1,-1 1,1-1,-1 1,0 0,0 0,-1 1,0-1,-3 1,0 1,0 0,0 1,0 0,1 0,-1 0,0 1,0 0,0 1,1 0,-1 0,1 1,-1 0,1 0,0 0,0 1,0 0,1 1,-1 0,1 0,0 0,1 0,-1 1,1 0,0 0,0 1,1-1,0 1,0 0,1 0,0 0,0 1,-1 2,-4 7</inkml:trace>
  <inkml:trace contextRef="#ctx0" brushRef="#br0" timeOffset="365.657">678 480,'-24'9,"1"1,0 1,1 2,0 0,1 1,0 1,-11 11,30-25,1 0,-1 1,1-1,-1 1,1 0,0-1,0 1,-1 0,1 0,0-1,1 1,-1 0,0 0,0 0,1 0,0 0,-1 0,1 0,0 1,0-1,0 0,0 0,0 0,0 0,1 0,-1 0,1 0,-1 0,1 0,0 0,0 0,0 0,0 0,0-1,0 1,0 0,1-1,-1 1,1-1,-1 1,1-1,-1 0,1 1,0-1,0 0,1 0,36 26,49 45,-86-70,0 1,-1-1,1 1,-1 0,1 0,-1-1,0 1,0 0,0 0,0 0,-1 1,1-1,-1 0,0 0,0 0,0 0,0 0,-1 0,1 1,-1-1,1 0,-1 0,0 0,-1 0,1-1,0 1,-1 0,1 0,-1-1,0 1,0-1,0 1,-1-1,-4 5,-1 0,1-1,-1 0,-1 0,1-1,-1 0,0 0,0-1,0-1,0 1,-1-2,1 1,-1-1,0 0,0-1,0 0,0-1,0 0,0-1,0 0,1 0,-1-1,-5-2,-26-25,29 11</inkml:trace>
  <inkml:trace contextRef="#ctx0" brushRef="#br0" timeOffset="1602.353">903 1214,'-3'-2,"0"0,1 0,-1-1,0 1,1-1,0 0,0 1,0-1,0 0,0 0,0 0,1-1,-1 1,1 0,0 0,0-1,0-1,0 2,-4-18,2-1,1 1,1-1,0 1,2-1,0 1,1 0,2-1,0 1,1 0,1 1,1-1,1 1,1 1,1-2,-9 17,14-38,1 1,2 0,2 2,1 0,3 1,0 1,25-27,94-71,-143 134,1 0,-1 0,1 0,0 0,-1 0,1 1,0-1,0 0,-1 0,1 1,0-1,0 0,0 1,0-1,0 1,0 0,0-1,0 1,0 0,0-1,0 1,1 0,-1 0,0 0,0 0,0 0,0 0,0 0,0 0,0 1,0-1,0 0,0 1,0-1,0 1,0-1,0 1,0-1,0 1,0 0,0-1,0 1,-1 0,1 0,0-1,-1 1,1 0,0 0,-1 0,1 0,-1 0,1 0,-1 0,0 0,0 0,1 0,-1 0,0 0,0 1,0-1,0 0,0 0,0 0,0 0,0 0,-1 0,1 0,0 0,-48 98,-2 8,50-103,0 1,1-1,-1 1,1-1,0 0,0 1,0-1,1 0,-1 0,1 0,0 0,1 0,-1 0,0 0,1-1,0 1,0-1,0 0,0 0,1 0,-1 0,1 0,0-1,0 0,0 0,3 2,-1-1,-1 0,1 1,-1 0,0-1,-1 2,1-1,-1 0,0 1,0 0,0 0,-1 0,1 1,-1-1,0 1,0 2,0 3,-1-1,-1 1,0 0,0 0,-1 0,0 0,-1 0,0 0,-1 0,0 0,-1 0,0 0,2-7,-1 1,0-1,0 0,0 1,0-1,-1 0,1 0,-1-1,0 1,0 0,-1-1,1 0,-1 0,1 0,-1 0,0 0,0-1,0 0,-1 0,1 0,0 0,-1-1,0 1,1-1,-1 0,1-1,-1 1,-4-1,-15-4,1-1,0-1,1-1,-1-1,1 0,1-2,0-1,0-1,1 0,1-2,0 0,0-1,2-1,-1-1,4 5,0-1,1 0,1-1,0 0,0-1,2 0,0-1,1 0,-4-8,12 21,0 0,0 0,0 0,0 0,0 0,1 0,-1 0,1 0,0 0,0-1,0 1,0 0,0 0,1 0,0 0,-1 0,1 0,0 0,2-3,6-7</inkml:trace>
  <inkml:trace contextRef="#ctx0" brushRef="#br0" timeOffset="2203.678">1524 0,'29'73,"149"258,-166-309,-1 1,-1 0,-1 0,-1 1,-1 0,-1 0,-1 1,-1 0,-1 0,-2 0,0 0,-2 0,0 0,-2 0,-1 0,-1-1,-1 1,-1-1,-1-1,-1 1,-4 5,-2-9,-1 0,-2 0,1-2,-2 0,-1-1,0-1,-1-1,0 0,-1-2,-1-1,0 0,-1-2,0-1,-8 2,-23 4,31-11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4:37.1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1 254,'5'0,"6"0,6 0,5 0,4 0,2 0,0 0,2 0,-1 0,0 0,1 0,-2 0,1-4,-1-3,0 1,1 1,-11 6,-7 3</inkml:trace>
  <inkml:trace contextRef="#ctx0" brushRef="#br0" timeOffset="333.028">255 1,'0'14,"0"10,0 5,0 3,0 0,0 1,-5-2,-2-1,1 0,1-1,2-1,0 0,2 0,-4-5,-1-1,0-5</inkml:trace>
  <inkml:trace contextRef="#ctx0" brushRef="#br0" timeOffset="936.187">622 198,'11'2,"0"-1,0 0,0 0,1-1,-1-1,0 1,0-2,0 0,0 0,0-1,0-1,0 1,-1-2,0 1,0-2,0 1,0-1,-1-1,0 1,-1-2,6-5,-12 11,-2 1,1 0,-1 0,1 0,-1 0,0 0,1 1,0-1,-1 0,1 0,-1 0,1 0,0 1,0-1,0 0,-1 1,1-1,0 0,0 1,0-1,0 1,0 0,0-1,0 1,0 0,0-1,0 1,0 0,0 0,0 0,0 0,0 0,0 0,0 0,0 0,0 1,0-1,0 0,0 0,0 1,0-1,0 1,0-1,0 1,0-1,0 1,0 0,-1 0,1-1,0 1,-1 0,1 0,0 0,-1-1,1 1,30 159,-20-70,-4-39,-1 0,-2 0,-3 0,-4 40,2-78,-1 0,0 1,0-1,-1 0,-1 0,0-1,-1 1,-1-1,0 0,0 0,-1-1,0 0,-1 0,-7 7,11-15,-1 0,0 0,1 0,-1 0,-1-1,1 0,0 0,0 0,-1 0,1-1,-1 0,0 0,1-1,-1 0,0 0,1 0,-1 0,1-1,-1 0,0 0,1 0,0-1,-1 0,1 0,0-1,0 1,0-1,0 0,1 0,-1-1,1 1,-1-1,1 0,1 0,-1 0,0-1,1 0,0 1,-2-6,-1-12,3 1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4:49.9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850 1,'-67'-1,"-149"13,176-4,16-4,1 1,-1 0,2 2,-1 1,1 1,0 0,-4 4,24-12,-1 0,1 0,0 0,0 0,0 0,-1 0,1 1,1-1,-1 1,0-1,0 1,0 0,1 0,-1-1,1 1,0 0,-1 0,1 1,0-1,0 0,0 0,1 1,-1-1,0 0,1 1,0-1,-1 0,1 1,0-1,0 1,0-1,1 1,-1-1,0 0,1 1,0-1,0 0,-1 1,1-1,1 0,-1 0,0 0,0 0,1 0,-1 0,1 0,0-1,-1 1,1 0,0-1,0 1,0-1,0 0,0 0,0 0,3 1,140 31,27-12,-170-21,0 1,-1-1,1 1,0-1,-1 1,1 0,0-1,-1 1,1 0,-1 0,0 0,1 1,-1-1,0 0,1 0,-1 1,0-1,0 0,0 1,0-1,0 1,-1 0,1-1,0 1,-1 0,1-1,-1 1,0 0,1 0,-1-1,0 1,0 0,0 0,0-1,-1 1,1 0,0 0,-1-1,1 1,-1 0,0-1,1 1,-1-1,0 1,0-1,0 1,0-1,0 1,0-1,-1 0,1 0,0 1,-1-1,-1 1,-112 70,74-51,-138 63,119-58,2 2,0 2,2 3,0 3,53-35,1 0,-1 0,1 0,-1 0,1 1,-1-1,1 1,0-1,0 1,0 0,0 0,0 0,0 0,0 0,1 1,-1-1,1 1,0-1,0 1,-1-1,2 1,-1-1,0 1,0 0,1-1,0 1,-1 0,1 0,0 0,0-1,1 1,-1 0,0 0,1-1,0 1,0 0,0-1,0 1,0-1,1 3,8 0,0-1,1 0,-1 0,1-1,0 0,0-1,0 0,0-1,0 0,1-1,-1 0,8-2,-6 2,320-20,-181 8,-128 12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4:50.3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46,'-17'110,"-5"-1,-5-1,-20 49,1-37,42-104,8-19</inkml:trace>
  <inkml:trace contextRef="#ctx0" brushRef="#br0" timeOffset="366.27">114 46,'13'-5,"1"1,0 0,0 2,0-1,0 2,1 0,-1 0,1 1,-1 1,0 1,0 0,1 1,-1 0,72 7,-74-10,-1 0,1 0,0-1,0 0,0-1,-1-1,1 0,-1 0,1-1,-1-1,0 0,-1 0,11-7,-17 10,-2 4</inkml:trace>
  <inkml:trace contextRef="#ctx0" brushRef="#br0" timeOffset="627.725">0 328,'20'10,"20"3,8-1,1-2,-8-8,-6-4,-4-2,-3 0,-1 0,-5 2</inkml:trace>
  <inkml:trace contextRef="#ctx0" brushRef="#br0" timeOffset="4228.108">650 498,'-10'12,"0"1,0 0,1 1,1 0,0 0,1 0,1 1,-1 3,-25 51,15-40,-1-1,-1-1,-2-1,0-1,-2 0,-1-2,-3 2,13-15</inkml:trace>
  <inkml:trace contextRef="#ctx0" brushRef="#br0" timeOffset="4602.287">396 498,'40'45,"-2"1,-2 2,-2 1,23 46,-50-81,1-1,1 0,0 0,1 0,1-1,0-1,0 0,8 5,-12-12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4:55.6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56,'24'0,"13"0,5 0,-1 0,-1 0,-3 0,-4 0,-1 0,-3 0,0 0,-2 0,1 0,-5 0</inkml:trace>
  <inkml:trace contextRef="#ctx0" brushRef="#br0" timeOffset="329.949">1 310,'29'0,"19"0,6 0,-2 0,-4 0,-5 0,-6 0,-4 0,-8 0</inkml:trace>
  <inkml:trace contextRef="#ctx0" brushRef="#br0" timeOffset="1397.873">565 507,'33'-73,"59"-167,-87 228,0 0,1-1,1 2,0-1,0 1,2 0,-1 0,1 1,0 1,1-1,1 1,-1 1,1 0,0 1,1 0,0 0,0 1,1 1,-1 0,1 1,2 0,-12 3,0 1,0 0,0 0,0 0,0 0,0 0,1 1,-1-1,0 1,0 0,-1 0,1 0,0 0,0 0,0 1,-1-1,1 1,-1 0,1 0,-1 0,0 0,0 0,1 0,-2 1,1-1,0 1,0-1,-1 1,1 0,-1 0,0-1,0 1,0 0,0 0,0 3,5 115,-7-107,20 135,-18-147,-1 0,0-1,0 1,1 0,-1-1,1 1,0-1,-1 1,1-1,0 1,0-1,0 1,0-1,0 0,0 1,0-1,0 0,1 0,-1 0,0 0,1 0,-1 0,1-1,-1 1,1 0,-1-1,1 1,0-1,-1 1,1-1,0 0,-1 0,1 0,0 0,-1 0,1 0,0 0,-1 0,1-1,0 1,-1-1,1 1,-1-1,1 0,-1 1,1-1,-1 0,1 0,-1 0,0 0,0 0,1 0,-1-1,0 1,0 0,0-1,105-151,-76 111,-18 22,2 0,0 1,2 0,0 1,1 1,0 1,11-7,-27 22,1 0,0 0,0 1,-1-1,1 1,0-1,0 1,0-1,0 1,-1 0,1 0,0 0,0 0,0 1,0-1,0 0,0 1,-1-1,1 1,0 0,0-1,-1 1,1 0,0 0,-1 0,1 0,-1 0,1 1,-1-1,0 0,0 1,1-1,-1 1,0-1,0 1,0 0,-1-1,1 1,0 0,-1 0,1 0,-1-1,1 1,-1 0,0 0,0 0,0 0,0 0,0-1,0 1,0 0,-1 0,1 0,-1 0,1 0,-1-1,0 1,0 0,-1 1,-23 102,-3 51,31-133,3-5</inkml:trace>
  <inkml:trace contextRef="#ctx0" brushRef="#br0" timeOffset="1881.292">2005 112,'-11'0,"-159"15,162-13,1 0,-1 1,1 0,0 0,0 0,0 1,0 0,1 1,0 0,-1 0,2 0,-1 0,1 1,0 0,0 0,0 1,1-1,0 1,0 0,-1 5,0-3,0 1,1-1,0 1,1 0,0 0,1 0,0 0,0 0,1 0,1 1,-1-1,2 0,-1 1,2-1,-1 0,1 0,1 0,0 0,0 0,2 3,-3-10,0-1,0 1,0-1,0 1,1-1,-1 0,1 1,-1-1,1 0,0-1,0 1,-1-1,1 1,1-1,-1 0,0 0,0 0,0 0,0-1,1 1,-1-1,0 0,1 0,-1 0,0 0,1 0,-1-1,0 0,0 0,0 0,1 0,-1 0,0 0,1-2,7-2,-1-1,0-1,-1 1,0-1,0-1,0 0,-1 0,0-1,1-2,179-214,-187 224,-1 0,1 0,0 0,0 0,-1 0,1 0,0 1,0-1,0 0,0 0,0 1,0-1,0 1,0-1,0 1,0 0,0-1,1 1,-1 0,0 0,0-1,0 1,0 0,0 0,1 0,-1 1,0-1,0 0,0 0,0 1,0-1,1 0,-1 1,0-1,0 1,0 0,0-1,0 1,-1 0,1-1,0 1,0 0,0 0,-1 0,1 0,0 0,-1 0,1 0,-1 0,1 0,-1 0,1 0,-1 0,0 0,0 0,1 1,-1-1,0 0,0 0,0 0,0 0,0 1,-1-1,1 0,0 0,-1 1,28 169,-3-107,-12-50</inkml:trace>
  <inkml:trace contextRef="#ctx0" brushRef="#br0" timeOffset="2967.269">2626 394,'-15'15,"-8"9,-7 5,-2 3,0 1,-1-1,2-6,5-2,3-5,0-1,0-4,3-4</inkml:trace>
  <inkml:trace contextRef="#ctx0" brushRef="#br0" timeOffset="3220.077">2428 338,'5'24,"6"12,7 6,4 0,3-7,3-5,-4-3,-1-5,-4-2,-1-5,-4 0,-3-2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1:09.4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 13,'-5'0,"-2"-5,-3-1,-2 4,3 9,2-3,2-2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5:03.7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1 282,'9'-5,"9"-1,5 0,4 1,2 1,1 2,1 1,-2 1,1 0,-1 0,0-5,-1-1,1 0,-6 6,-1 3,-5 1</inkml:trace>
  <inkml:trace contextRef="#ctx0" brushRef="#br0" timeOffset="397.018">57 479,'0'5,"10"1,7 1,7-2,3-2,2-1,1 0,0-7,0-1,-1-1,0 2,0 1,0 2,-1 0,-5 2</inkml:trace>
  <inkml:trace contextRef="#ctx0" brushRef="#br0" timeOffset="1144.962">254 0,'-2'1,"0"0,-1 0,1 1,0-1,0 1,0-1,0 1,0 0,0-1,0 1,0 0,1 0,-1 1,1-1,0 0,-1 0,1 1,0-1,0 1,1-1,-1 1,0-1,1 1,-1-1,1 1,0 0,0-1,0 1,0 0,1-1,-1 1,1-1,-1 1,1-1,0 1,0-1,0 1,0-1,1 0,-1 0,1 1,-1-1,1 0,0 0,0 0,204 131,-184-119,72 57,-92-69,0 1,0-1,0 0,0 1,-1 0,1-1,-1 1,1 0,-1 0,0 0,0 0,0 0,0 0,-1 0,1 0,-1 0,0 0,0 0,0 0,0 0,-1 0,1 1,-1-1,1 0,-1 0,0 0,-1-1,1 1,0 0,-1 0,1-1,-1 1,-2 2,-128 122,-80 28,208-152,1 0,0-1,0 0,1 1,-1 0,1-1,-1 1,1 0,0 0,0 0,0 1,1-1,-1 0,1 1,0-1,0 1,0-1,0 1,0 1,3 9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5:06.4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267 484,'-36'137,"-8"-16,-4-2,-57 99,72-161,34-62</inkml:trace>
  <inkml:trace contextRef="#ctx0" brushRef="#br0" timeOffset="683.431">296 513,'0'1,"0"-1,0 0,1 1,-1-1,0 1,0-1,0 1,0-1,0 0,0 1,0-1,-1 1,1-1,0 1,0-1,0 0,0 1,0-1,-1 1,1-1,0 0,0 1,-1-1,1 0,0 1,0-1,-1 0,1 1,-1-1,1 0,0 0,-1 1,1-1,0 0,-1 0,1 0,-1 0,1 1,-1-1,1 0,0 0,-1 0,1 0,-1 0,1 0,-1 0,1 0,-1 0,1 0,0-1,-1 1,1 0,-1 0,1 0,0 0,-1-1,1 1,-1 0,1 0,0-1,-1 1,1 0,0-1,0 1,-1 0,1-1,0 1,0 0,-1-1,1 0,2 36,33 206,-28-199,0 4,3 0,1 0,2-1,6 8,-20-52,1 0,0 1,0-1,0 1,0-1,0 1,0-1,1 0,-1 1,0-1,1 1,-1-1,1 0,-1 0,1 1,0-1,0 0,-1 0,1 0,0 0,0 1,0-1,0-1,0 1,1 0,-1 0,0 0,0-1,1 1,-1 0,0-1,0 1,1-1,-1 0,1 1,-1-1,0 0,1 0,-1 0,1 0,-1 0,1 0,-1 0,0 0,1-1,-1 1,0-1,1 1,-1-1,0 1,1-1,-1 0,0 1,0-1,0 0,0 0,1-1,60-162,30-139,-49 121,-28 99,-17 81,0 7</inkml:trace>
  <inkml:trace contextRef="#ctx0" brushRef="#br0" timeOffset="2596.549">1171 710,'-3'-5,"0"-1,-1 1,0-1,1 1,-2 0,1 0,0 1,-1 0,0-1,0 1,0 1,-1-1,1 1,-1 0,0 0,0 1,0-1,0 1,0 1,-1-1,1 1,0 0,-1 1,1-1,-1 1,1 1,0-1,-1 1,1 0,0 0,-1 1,1 0,0 0,0 1,0-1,1 1,-1 0,1 1,-2 1,2-2,1 0,-1 1,1 0,0-1,1 1,-1 1,1-1,0 1,0-1,0 1,0 0,1 0,0 0,0 0,0 0,1 1,0-1,0 1,0-1,1 1,0-1,0 1,0-1,0 1,1-1,0 0,0 1,1-1,-1 0,1 1,0-1,1 0,-1 0,1-1,0 1,2 2,59 48,-59-53,-1 0,1 0,-1 0,0 1,0-1,0 1,-1 0,1 0,-1 0,1 1,-1-1,0 1,0 0,-1 0,1 0,-1 0,0 0,0 1,0-1,0 0,-1 1,0 0,0-1,0 1,-1 0,1-1,-1 1,0 0,-1 0,0 4,-2-3,0 1,0 0,-1-1,0 0,0 0,-1 0,0 0,0-1,0 0,-1 0,0 0,1-1,-2 0,1 0,0 0,-1-1,0 0,0 0,0 0,0-1,-5 1,12-3,-7 2,1-1,0 0,-1 0,1-1,0 1,-1-1,1-1,-1 1,1-1,0 0,-1 0,1-1,0 0,0 0,0-1,3 2,0 1,1-1,-1 0,1-1,-1 1,1 0,0-1,0 1,-1-1,1 0,0 0,0 0,1 0,-1 0,0 0,1 0,-1 0,1-1,0 1,0-1,0 1,0-1,0 1,0-1,1 0,-1 1,1-1,0 0,0 1,0-1,0 0,0 0,0 1,1-1,0-2,7-11,3 3</inkml:trace>
  <inkml:trace contextRef="#ctx0" brushRef="#br0" timeOffset="3013.015">1481 824,'-14'33,"-6"21,2 6,-2-7,4-8,3-16,5-14</inkml:trace>
  <inkml:trace contextRef="#ctx0" brushRef="#br0" timeOffset="3248.798">1481 400,'0'0</inkml:trace>
  <inkml:trace contextRef="#ctx0" brushRef="#br0" timeOffset="3813.929">1594 1077,'171'-283,"-152"261,-8 41,-13 49,1-56,0 0,1 1,0-1,1 1,0-1,1 0,0 0,4 12,-5-22,0 0,-1-1,1 1,0 0,0 0,0 0,0-1,0 1,0 0,1-1,-1 1,1-1,-1 0,1 1,-1-1,1 0,0 0,-1 0,1 0,0 0,0-1,0 1,0 0,0-1,0 1,0-1,0 0,0 0,0 0,0 0,0 0,0 0,0 0,0-1,0 1,0-1,0 1,-1-1,1 0,0 0,0 1,0-2,-1 1,1 0,0 0,-1 0,1-2,68-73,-54 47,-2-1,0 0,-3-1,0-1,-2 1,-1-2,-2 1,1-20,-12 22,-1 25</inkml:trace>
  <inkml:trace contextRef="#ctx0" brushRef="#br0" timeOffset="4646.366">2186 1331,'-2'-1,"0"-1,0 1,1-1,-1 1,0-1,1 0,-1 0,1 0,-1 0,1 0,0 0,0 0,0 0,0 0,1-1,-1 1,0 0,1 0,-1-1,1 1,0-1,0 1,0 0,1-3,-2 2,23-168,-14 133,1 0,2 0,1 1,2 0,2 1,1 1,2 0,1 1,3-1,-14 20,1 0,1 0,0 1,0 0,1 1,1 0,1 1,-1 0,2 1,-1 1,2 0,-1 1,1 1,1 0,-1 2,1-1,2 2,-17 4,-1 1,0-1,1 1,-1 0,0-1,1 1,-1 0,1 0,-1 0,1 0,-1 0,0 1,1-1,-1 0,0 1,1-1,-1 1,0-1,1 1,-1 0,0-1,0 1,0 0,0 0,0 0,0 0,0 0,0 0,0 0,0 0,0 0,0 1,-1-1,1 0,-1 0,1 1,-1-1,1 0,-1 1,0-1,0 1,1-1,-1 0,0 1,0-1,0 1,-1-1,-25 64,8-40,15-22,-1 0,1 0,0 1,0-1,0 1,1-1,-1 1,1 0,0 0,0 0,0 0,0 0,1 1,0-1,0 0,0 1,0-1,1 1,-1-1,1 1,0-1,1 1,-1-1,1 1,0-1,0 0,0 1,1-1,-1 0,2 2,2-1,0 1,0-1,-1 1,1 1,-1-1,-1 1,1-1,-1 1,0 0,-1 0,0 1,0-1,0 0,-1 1,0-1,0 1,-1-1,0 1,-1-1,1 1,-1-1,-1 1,1-1,-3 5,1-6,1-1,-1 0,0 0,-1 0,1 0,-1-1,0 0,0 1,-1-1,1-1,-1 1,0-1,0 1,0-1,0-1,0 1,-1-1,1 0,-1 0,1-1,-1 1,0-1,0 0,0-1,0 0,1 0,-1 0,0 0,0-1,-3-1,-1 3,-1-2,1 1,-1-1,1-1,0 0,0 0,-1-1,2 0,-1-1,0 0,1 0,-1-1,1-1,1 1,-1-2,1 1,-2-3,-122-135,108 108,16 19</inkml:trace>
  <inkml:trace contextRef="#ctx0" brushRef="#br0" timeOffset="5630.364">2836 767,'340'0,"-250"-12,-77 13</inkml:trace>
  <inkml:trace contextRef="#ctx0" brushRef="#br0" timeOffset="5978.775">2836 992,'14'0,"10"0,5 0,3 0,1 0,-1 0,0 0,-2 0,-1 0,-5-5,-2-1,0 0,2 1,-5 7,1 2,-4 1</inkml:trace>
  <inkml:trace contextRef="#ctx0" brushRef="#br0" timeOffset="9502.119">3428 1162,'0'-12,"0"0,1-1,0 1,1 1,1-1,-1 0,2 0,0 1,0 0,1 0,1 0,-1 0,6-5,173-229,-183 244,-1 0,0 0,1 0,-1 0,0 0,1 0,-1 0,1 0,-1 0,1 0,0 0,-1 0,1 0,0 1,0-1,0 0,-1 1,1-1,0 0,0 1,0-1,0 1,0-1,0 1,0 0,0 0,0-1,0 1,0 0,0 0,1 0,-1 0,0 0,0 0,0 0,0 0,0 1,0-1,0 0,0 1,0-1,0 0,0 1,0-1,0 1,0 0,0-1,-1 1,1 0,0 0,0-1,-1 1,1 0,0 0,-1 0,1 0,10 44,-2 1,-3 0,-1 0,-2 0,-2 1,-3 13,1-60,1 0,0 0,-1 1,1-1,0 0,-1 1,1-1,0 0,0 1,-1-1,1 1,0-1,0 0,0 1,-1-1,1 1,0-1,0 1,0-1,0 0,0 1,0-1,0 1,0-1,0 1,0-1,0 1,0-1,0 1,1-1,-1 0,0 1,0-1,0 1,1-1,-1 0,0 1,0-1,1 0,-1 1,0-1,1 0,-1 1,0-1,1 0,-1 0,1 1,-1-1,0 0,1 0,-1 0,1 1,-1-1,1 0,-1 0,1 0,-1 0,0 0,1 0,-1 0,1 0,-1 0,1 0,-1 0,1-1,-1 1,0 0,1 0,-1 0,1-1,20-29,-16 22,106-171,-12 28,-99 149,1 1,-1 0,1-1,0 1,-1 0,1 0,0-1,0 1,0 0,0 0,0 0,0 0,0 0,0 0,0 0,0 1,1-1,-1 0,0 1,1-1,-1 1,0-1,1 1,-1-1,0 1,1 0,-1 0,1 0,-1 0,1 0,-1 0,1 0,-1 0,0 1,1-1,-1 1,0-1,1 1,-1-1,0 1,1 0,-1-1,0 1,0 0,0 0,0 0,0 0,1 1,1 10,0 0,0 1,-2-1,1 1,-2 0,1 0,-2-1,0 1,-1 1,1 21,0-8,-1-15,0 0,2 0,-1 0,1 0,1 0,0 0,1 0,0 0,1-1,1 1,-1-1,2 1,-1-1,2-1,-1 1,7 7,-6-13</inkml:trace>
  <inkml:trace contextRef="#ctx0" brushRef="#br0" timeOffset="10300.957">4331 400,'18'56,"53"199,-41-120,-30-134,0 0,0-1,0 1,0 0,1 0,-1-1,0 1,0 0,1-1,-1 1,1 0,-1-1,0 1,1 0,-1-1,1 1,0-1,-1 1,1-1,-1 1,1-1,0 1,-1-1,1 0,0 1,-1-1,1 0,0 0,0 1,-1-1,1 0,0 0,0 0,-1 0,1 0,0 0,0 0,0 0,-1-1,1 1,0 0,-1 0,1 0,0-1,0 1,-1 0,1-1,0 1,-1-1,1 1,-1-1,1 1,-1-1,1 1,-1-1,1 0,-1 1,1-1,-1 0,27-40,61-221,-49 162,-27 87</inkml:trace>
  <inkml:trace contextRef="#ctx0" brushRef="#br0" timeOffset="11053.317">4782 61,'71'-37,"-55"32,0 0,0 1,0 1,1 0,-1 1,1 1,0 0,-1 1,1 1,3 1,-18-2,0 1,0-1,0 0,0 0,-1 1,1-1,0 1,0 0,0-1,0 1,0 0,-1 0,1 0,0 0,-1 1,1-1,-1 0,1 1,-1-1,0 1,0-1,1 1,-1 0,0-1,-1 1,1 0,0 0,0 0,-1 0,1 0,-1 0,1 0,-1 0,0 0,0 0,0 0,0 0,0 0,-1-1,1 1,0 0,-1 0,1 0,-1 0,0 0,0 0,0 0,0-1,0 1,0 0,0-1,0 1,-1-1,1 1,-1-1,-1 1,-79 101,80-101,1-1,0 1,0 0,0-1,0 1,0 0,0 0,0 0,0 0,1 0,-1 0,1 0,-1 0,1 0,0 0,0 0,0 0,0 0,0 0,0 0,1 0,-1 0,1 0,-1 0,1 0,0 0,0-1,0 1,0 0,0 0,0-1,0 1,1 0,-1-1,0 1,1-1,0 0,-1 1,74 26,100-55,-153 25</inkml:trace>
  <inkml:trace contextRef="#ctx0" brushRef="#br0" timeOffset="11484.369">4275 908,'50'10,"0"-1,0-3,1-2,0-3,38-3,146-49,-57 6,-161 43,-5 3</inkml:trace>
  <inkml:trace contextRef="#ctx0" brushRef="#br0" timeOffset="11837.851">4614 1105,'0'34,"0"20,0 6,0-2,0-7,0-6,-5-7,-2-5,1-3,1-2,-3-5,0-3,0 1,-2-4,0-4</inkml:trace>
  <inkml:trace contextRef="#ctx0" brushRef="#br0" timeOffset="12700.937">4501 1218,'10'-12,"1"1,1 0,-1 1,2 0,0 1,0 0,0 1,1 0,0 1,1 1,9-3,15-4,1 1,0 2,1 2,16 0,-46 6,2-1,0 1,0 0,0 1,0 0,0 1,1 0,-1 1,0 1,0 0,0 1,8 2,-20-4,1-1,-1 1,0 0,1-1,-1 1,0 0,0 0,1 0,-1-1,0 2,0-1,0 0,0 0,0 0,0 0,0 0,-1 1,1-1,0 0,-1 1,1-1,-1 1,1-1,-1 1,0-1,0 1,1-1,-1 1,0-1,0 1,0-1,-1 1,1-1,0 1,-1-1,1 0,-1 1,1-1,-1 1,1-1,-1 0,0 0,0 1,0-1,0 0,0 0,0 0,0 0,-1 1,-58 51,60-53,-21 15,0 0,0-2,-1-1,-1-1,0-1,0 0,-20 3,40-13,-1 1,1-1,-1 0,1 1,0 0,-1 0,1 0,0 0,0 0,0 1,0-1,0 1,0 0,0 0,0 0,1 0,-1 0,1 1,-1-1,1 1,0-1,0 1,0 0,1 0,-1 0,1 0,-1 0,1 1,0-1,0 0,1 0,-1 1,0-1,1 1,0-1,0 0,0 1,0-1,1 1,0-1,-1 0,1 2,4 2,0 1,1-1,-1 0,1-1,1 1,-1-1,1 0,0-1,0 0,1 0,-1 0,1-1,0 0,1-1,-1 0,0 0,1 0,0-1,2 0,78 34,-57-9,-29-23,0 0,1-1,-1 0,1 0,0 0,0 0,0 0,0-1,0 1,1-1,-1 0,1-1,0 1,-1-1,2 0,7-2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5:25.4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728 1,'0'0,"-1"0,0 0,1 0,-1 0,1 0,-1 0,1 0,-1 0,1 0,-1 0,1 0,-1 0,1 0,-1 0,1 1,-1-1,1 0,-1 0,1 1,-1-1,1 0,-1 1,1-1,0 0,-1 1,1-1,0 1,-1-1,1 1,0-1,0 0,-1 1,1-1,0 1,0-1,0 1,0 0,0-1,-1 1,1-1,0 1,0-1,0 1,0-1,1 1,-1-1,0 1,0-1,0 1,0-1,0 1,1-1,-1 1,0-1,1 1,-1-1,0 1,1-1,-1 0,0 1,1-1,-1 0,0 1,1-1,-1 0,1 1,-1-1,1 0,-41 15,-1-2,0-1,0-2,-1-3,-2 0,-94 19,-63 27,200-54,0 1,1 0,-1-1,0 1,0 0,0 0,0 0,0 0,1-1,-1 1,0 0,0 1,0-1,0 0,0 0,1 0,-1 0,0 1,0-1,0 0,1 1,-1-1,0 1,0-1,1 1,-1-1,0 1,1-1,-1 1,0 0,1-1,-1 1,1 0,0-1,-1 1,1 0,-1 0,1-1,0 1,0 0,-1 0,1 0,0 0,0 0,0-1,0 1,0 0,0 0,0 0,0 0,0 0,1-1,-1 1,0 0,0 0,1 0,-1-1,0 1,1 0,-1 0,1-1,-1 1,1 0,0-1,0 1,11 5,1-1,1 0,-1-1,1 0,-1-1,1-1,0 0,0-1,10-1,54 9,-12 0,-52-8,1 0,-1 1,1 1,-1 0,0 1,0 1,0 0,-1 1,9 5,-20-10,-1 0,1 0,-1 0,1 0,-1 0,1 0,-1 0,0 1,0-1,1 0,-1 1,0-1,0 1,0-1,-1 1,1 0,0 0,-1-1,1 1,-1 0,1 0,-1-1,0 1,0 0,0 0,0 0,0 0,0-1,0 1,-1 0,1 0,-1-1,1 1,-1 0,0 0,1-1,-1 1,0-1,0 1,0-1,0 1,-1-1,1 1,0-1,-1 0,0 1,-72 49,-190 67,186-91,67-25,0 1,0 0,1 0,-1 1,1 1,-1 0,1 0,1 1,-1 1,1-1,-2 3,10-8,0-1,0 1,0 0,0-1,0 1,1 0,-1 0,0 0,0-1,0 1,1 0,-1 0,0 0,1 0,-1 0,1 1,0-1,-1 0,1 0,0 0,-1 0,1 0,0 1,0-1,0 0,0 0,0 0,0 1,1-1,-1 0,0 0,1 0,-1 0,0 0,1 0,-1 0,1 0,0 0,-1 0,1 0,0 0,0 0,0 0,-1 0,1 0,0-1,0 1,1 0,59 17,-41-13,28 4,-1-2,1-3,0-1,1-2,16-4,11 2,-64 1,0-2,0 1,0-1,0-1,-1 0,1-1,-1 0,1-1,-1 0,3-3,2 0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5:25.8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86,'-5'38,"-6"18,-1 3,1-2,2-7,4-7,-3-6,0-4,1-4,-2-1,-1-1,2-9,3-14,6-6,4-4</inkml:trace>
  <inkml:trace contextRef="#ctx0" brushRef="#br0" timeOffset="260.945">0 86,'44'-5,"27"-7,8 0,-1-4,-8 1,-12 3,-10 4,-10 3,-15 7,-16 8,-15 3,-5-2</inkml:trace>
  <inkml:trace contextRef="#ctx0" brushRef="#br0" timeOffset="507.934">57 367,'38'0,"18"0,4-5,-4-1,-6 0,-12 1</inkml:trace>
  <inkml:trace contextRef="#ctx0" brushRef="#br0" timeOffset="1097.831">367 396,'8'41,"-6"-24,0 0,2 0,0 0,1-1,1 1,0-1,6 7,-12-21,1-1,0 1,0-1,0 1,0-1,0 1,0-1,0 0,1 0,-1 0,0 0,1 0,-1 0,1 0,-1 0,1 0,-1-1,1 1,0-1,-1 1,1-1,0 1,0-1,-1 0,1 0,0 0,-1 0,1 0,0 0,0-1,-1 1,1-1,0 1,-1-1,1 1,-1-1,1 0,0 0,55-47,-41 33,-15 13,0 0,1 0,-1 0,0 0,1 0,-1 1,1-1,0 1,0-1,-1 1,1 0,0 0,0 0,0 0,0 0,0 0,1 0,-1 1,0-1,0 1,0-1,1 1,-1 0,0 0,1 0,-1 0,0 0,0 1,0-1,1 1,-1-1,0 1,0 0,0 0,0 0,0 0,0 0,0 0,0 1,0-1,-1 1,1-1,-1 1,1 0,-1-1,1 1,-1 0,0 0,1 1,3 14,-1 0,-1-1,0 2,-1-1,-1 0,-1 0,0 0,-1 1,-2 6,0 29,4-38,0 1,-1-1,-1 1,0-1,-1 0,0 0,-2 0,0 0,0 0,-1-1,-1 1,-1-1,0-1,-1 1,0-1,-1-1,-3 4,-61 28,71-43,0 0,0-1,0 1,0-1,-1 1,1-1,0 0,-1 0,1 0,0 0,0 0,-1-1,1 1,0-1,0 1,-1-1,1 0,0 0,0 0,0 0,0 0,0 0,0-1,1 1,-1-1,0 1,1-1,-1 0,1 1,-1-1,1 0,0 0,0 0,0 0,0-1,-2-14,1 1,0 0,2-1,0 1,0-1,2 1,0 0,1-1,0 1,2 0,0 1,0-1,2 1,0 0,0 0,9-10,-2-3,0 4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5:27.2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0 346,'43'0,"19"0,4 0,-4-5,-9-1,-8 0,-6 1,-6 1,-8 2</inkml:trace>
  <inkml:trace contextRef="#ctx0" brushRef="#br0" timeOffset="258.852">28 571,'38'5,"28"-3,11-3,-2 0,-13-5,-14-2,-9 1,-7 2,-9 1</inkml:trace>
  <inkml:trace contextRef="#ctx0" brushRef="#br0" timeOffset="4725.009">1044 64,'-11'6,"0"0,1 1,0 1,0 0,0 0,1 1,0 0,1 0,0 1,0 0,1 1,1 0,0 0,0 0,1 1,-2 7,-3 0,2 0,0 0,1 1,1-1,1 2,1-1,1 0,0 1,2 0,0 0,2-1,0 1,1 0,3 12,-2-28,-1 1,1-1,0 0,0 0,0 0,1 0,0 0,0-1,0 1,1-1,-1 0,1-1,0 1,0-1,0 0,0 0,1 0,-1-1,1 0,0 0,0 0,-1-1,1 0,0 0,0-1,2 1,10 0,-1 0,1-2,-1 0,1-1,-1 0,1-1,-1-1,10-5,15-7,0-2,-2-3,0 0,-1-3,-1-1,-1-2,-2-2,-1-1,24-27,-52 52,0 0,0 0,-1-1,1 0,-1 0,-1 0,1 0,-1-1,0 0,0 0,-1 0,0-1,0 1,-1-1,0 1,0-1,-1 0,0 0,-1 1,1-1,-1 0,-1 0,1 0,-2 0,1 0,-1 1,0-1,0 1,-1-1,0 1,0 0,-4-5,1 3,-1 1,-1 0,1 0,-1 0,-1 1,1 1,-1-1,0 1,-1 1,1 0,-1 0,0 1,-1 0,1 0,0 1,-1 1,0 0,-9-1,-2 1,-1 1,0 1,1 1,-1 1,1 1,0 1,0 1,-15 5,0 3</inkml:trace>
  <inkml:trace contextRef="#ctx0" brushRef="#br0" timeOffset="5167.119">705 317,'78'17,"1"-3,1-4,48 0,279-31,-103-10,-281 31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5:44.6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1 201,'509'0,"-485"0</inkml:trace>
  <inkml:trace contextRef="#ctx0" brushRef="#br0" timeOffset="554.753">85 371,'227'-1,"-150"-13,-65 10,-1 1,0 1,1-1,0 2,-1 0,1 0,0 1,-1 0,1 1,0 1,-1 0,1 0,4 2,-4 3</inkml:trace>
  <inkml:trace contextRef="#ctx0" brushRef="#br0" timeOffset="1340.752">397 4,'1'-1,"1"1,-1-1,1 1,-1-1,1 1,0 0,-1 0,1 0,0 0,-1 0,1 0,-1 0,1 0,0 1,-1-1,1 1,-1-1,1 1,-1-1,1 1,-1 0,1 0,-1 0,0 0,1 0,-1 0,1 1,-1-1,26 13,-7-4,-1 0,0 1,-1 0,0 2,-1 0,0 1,-1 1,-1 0,0 1,3 7,-11-14,-5-6,1-1,0 1,-1 0,0 0,0 0,0 0,0 0,0 1,0-1,-1 0,0 1,0-1,0 1,0 0,0-1,-1 1,1 0,-1 0,0-1,0 1,-1 0,1-1,-1 1,0 0,1-1,-2 1,1-1,0 1,-2 2,-113 100,88-79,2 0,1 2,1 1,1 1,-11 23,21-32,1-5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5:51.7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382 111,'-3'2,"1"0,-1 1,0-1,1 0,-1 1,1 0,0 0,0-1,0 1,0 0,1 0,-1 1,1-1,0 0,-1 1,1-1,0 2,0-1,-141 342,99-250,26-55,-1-1,-2-1,-2-1,-8 10,-23 45,74-113,-13 6</inkml:trace>
  <inkml:trace contextRef="#ctx0" brushRef="#br0" timeOffset="666.7">326 84,'11'156,"-3"-113,-1 0,-3 0,-1 1,-2 0,-5 30,3 14,0-56,0-15,0 0,1 0,1 0,0 0,2 0,0-1,0 1,2-1,0 0,3 7,-7-23,-1 1,0 0,1 0,-1-1,1 1,-1 0,1-1,-1 1,1-1,-1 1,1 0,0-1,-1 1,1-1,0 0,-1 1,1-1,0 0,0 1,-1-1,1 0,0 0,0 1,-1-1,1 0,0 0,0 0,0 0,-1 0,1 0,0-1,0 1,0 0,-1 0,1 0,0-1,0 1,-1 0,1-1,0 1,-1-1,1 1,0-1,-1 1,1-1,-1 1,1-1,0 0,-1 1,0-1,1 0,-1 1,1-2,27-42,-25 38,20-47,-2 0,-3-2,-1 0,-4-1,-1-1,-1-22,35-148,6 72,-62 184,4-11</inkml:trace>
  <inkml:trace contextRef="#ctx0" brushRef="#br0" timeOffset="2281.85">1003 450,'-12'0,"-11"-1,0 1,1 1,-1 1,1 1,-1 1,1 0,0 2,-6 3,20-3,0 1,0 0,1 1,0 0,0 0,0 0,1 1,1 0,0 0,0 0,0 1,1-1,1 1,0 0,0 1,1-1,0 0,1 1,0-1,0 1,1-1,1 1,0-1,0 1,1-1,0 0,1 0,0 0,1 0,0 0,4 6,-5-12,0 1,0-1,0 1,0-1,1 0,0 0,0-1,0 1,1-1,-1 0,1 0,-1 0,1-1,0 1,0-1,0 0,1-1,-1 1,0-1,1 0,-1-1,0 1,1-1,-1 0,1 0,-1-1,1 1,-1-1,0 0,0-1,1 0,-1 1,3-3,11-3</inkml:trace>
  <inkml:trace contextRef="#ctx0" brushRef="#br0" timeOffset="2638.502">1173 478,'-8'11,"-4"3,1 1,0 0,1 1,1 0,0 0,1 1,1 0,1 0,0 1,1-1,1 1,0 9,3-24,1 0,0 0,0 1,1-1,-1 0,0 0,1 0,0 0,0 1,0-1,0 0,0-1,1 1,-1 0,1 0,0-1,0 1,0-1,0 1,0-1,1 0,-1 0,1 0,-1 0,1 0,0 0,-1-1,1 1,0-1,0 0,0 0,0 0,1 0,-1-1,0 1,0-1,2 0,6 0,-1 0,0-1,0 0,0-1,0 0,0 0,0-1,0-1,-1 1,1-2,1-1,1 1,0-2,-1 0,1 0,-2-1,1-1,-1 0,0 0,-1-1,0 0,-1 0,0-1,-1 0,0-1,0 0,-1 0,-1 0,0-1,-1 1,1-5,-5 12,-1-1,0 1,0 0,-1-1,1 1,-1 0,0 0,0 0,-1 1,0-1,0 0,0 1,0 0,0 0,-1 0,0 0,0 0,0 1,0-1,-1 1,1 0,-1 1,0-1,0 1,0 0,0 0,0 0,0 1,0 0,-1 0,1 0,0 1,-1-1,1 1,-1 1,1-1,0 1,-1 0,1 0,0 0,0 1,0 0,0 0,0 0,0 1,0-1,-1 2,-22 13,3 0</inkml:trace>
  <inkml:trace contextRef="#ctx0" brushRef="#br0" timeOffset="3146.975">1709 450,'-2'1,"-1"0,1 0,0 0,-1 0,1 0,0 0,0 0,0 1,0-1,0 1,0 0,0-1,0 1,0 0,1 0,-1 0,1 0,0 1,0-1,-1 0,1 0,1 1,-1-1,0 1,0-1,1 1,0-1,-1 1,1-1,0 1,0-1,0 1,1-1,-1 1,1-1,-1 1,1-1,0 1,0-1,0 0,0 1,0-1,1 0,-1 0,1 0,-1 0,1 0,0 0,44 24,28 21,-72-45,-1 0,1 0,0 1,-1-1,1 0,-1 0,0 1,0-1,0 1,0-1,0 1,-1 0,1-1,-1 1,1 0,-1-1,0 1,0 0,0-1,-1 1,1 0,-1-1,1 1,-1-1,0 1,0-1,0 1,0-1,-2 3,-3 3,0 0,-1 0,0 0,-1-1,1 0,-1-1,-1 1,1-2,-1 1,0-1,-1-1,1 1,-1-1,1-1,-1 0,0-1,-1 1,1-2,-2 0,2 2,7-2,0 1,0-1,0 0,0 0,0 0,-1 0,1-1,0 1,0-1,-1 0,1 0,0 0,0-1,-1 1,1-1,0 1,0-1,0 0,0 0,0-1,0 1,0-1,0 1,0-1,0 0,1 0,-1 0,1 0,0-1,0 1,-1-1,1 1,1-1,-1 0,0 0,1 0,-1 0,1 0,0 0,0 0,0 0,1 0,-1-1,1 0,3-13</inkml:trace>
  <inkml:trace contextRef="#ctx0" brushRef="#br0" timeOffset="3953.208">2076 1044,'-2'-2,"0"1,0-1,1 1,-1-1,0 1,1-1,-1 0,1 0,-1 0,1 0,0 0,0 0,0 0,0 0,0-1,0 1,1 0,-1 0,1-1,-1 1,1-1,0 1,0 0,0-1,1 0,-2 0,-2-21,2-1,0 1,2-1,0 1,2-1,0 1,2 0,1 0,1 0,0 1,2 0,11-21,5-6,1 0,3 2,2 1,2 2,23-25,-39 54,0 1,1 1,1 0,0 1,0 1,1 1,1 1,0 1,0 0,1 2,0 0,15-1,-35 7,0-1,0 1,0 1,0-1,1 0,-1 0,0 1,0-1,1 1,-1 0,0 0,0 0,1 0,-1 0,0 0,1 0,-1 1,0-1,0 1,0 0,1 0,-1-1,0 2,0-1,0 0,0 0,0 0,-1 1,1-1,0 1,-1 0,1-1,-1 1,1 0,-1 0,0 0,0 0,0 0,0 0,0 0,0 0,-1 1,1-1,-1 0,1 0,-1 1,0-1,0 0,0 1,0 1,-5 11,0-1,-1 1,-1-1,0 0,-1 0,-1-1,0 0,0-1,-1 1,-1-2,0 0,-8 6,-23 27,41-43,-1 0,0 1,1-1,-1 1,1 0,0-1,-1 1,1 0,0 0,0 0,0 0,0 0,0 0,1 0,-1 0,1 0,-1 0,1 1,0-1,-1 0,1 0,1 0,-1 0,0 1,0-1,1 0,-1 0,1 0,0 0,-1 0,1 0,0 0,0 0,1 0,-1 0,0 0,1-1,-1 1,1-1,-1 1,1-1,0 1,1 0,28 12,-26-13,-1-1,1 1,-1 0,0 0,1 1,-1-1,0 1,0 0,0 0,0 1,0-1,0 1,-1 0,1 0,-1 0,0 0,0 0,0 1,0-1,0 1,-1 0,0 0,0 0,0 0,0 0,-1 1,1-1,-1 1,0-1,0 0,-1 1,0 0,1-1,-1 1,-1-1,1 1,-1 1,-5 3,0-1,0-1,-1 1,0-1,0-1,-1 1,0-1,0 0,0-1,-1 0,0 0,0-1,0 0,0-1,-1 0,0 0,1-1,-1 0,0-1,0 0,0 0,0-1,0-1,0 0,0 0,0-1,-1 0,-14-6,0-1,1-1,0-1,1-1,0-1,0-1,2-1,0 0,1-2,-4-5,22 20,-13-10,1-2,1 0,0 0,1-1,0-1,1 0,1 0,1-1,-3-8,1 0</inkml:trace>
  <inkml:trace contextRef="#ctx0" brushRef="#br0" timeOffset="4638.498">1879 394,'-5'0,"-6"0,-7 5,-4 1,-4 0,3 4,1 0,3 3,6-1</inkml:trace>
  <inkml:trace contextRef="#ctx0" brushRef="#br0" timeOffset="6336.236">2838 620,'19'0,"16"0,7 0,1 0,-2 0,-3 0,-3 0,-3 0,-2 0,-2 0,0 0,0 0,-6 0</inkml:trace>
  <inkml:trace contextRef="#ctx0" brushRef="#br0" timeOffset="10252.618">3487 394,'1'31,"0"2,-1-1,-2 1,-1 0,-1-1,-2 0,-8 26,-39 99,168-384,-107 207,0 0,1 0,1 1,1 0,1 1,1 0,0 1,1 0,1 1,0 1,10-8,-24 23,-1-1,1 1,0-1,0 1,0-1,0 1,0 0,0-1,0 1,-1 0,1 0,0 0,0 0,0-1,0 1,0 0,0 1,0-1,0 0,0 0,0 0,0 1,0-1,0 0,0 1,0-1,-1 1,1-1,0 1,0-1,0 1,-1-1,1 1,0 0,-1 0,1-1,-1 1,1 0,-1 0,1 0,-1 0,1-1,-1 1,0 0,1 0,-1 0,0 0,0 0,0 0,0 0,0 0,0 1,5 58,-5-54,-3 171,3-176,0 0,-1 0,1 0,0 1,0-1,0 0,0 0,0 0,0 1,0-1,0 0,0 0,1 0,-1 1,0-1,1 0,-1 0,1 0,-1 0,1 0,-1 0,1 0,0 0,0 0,0 0,-1 0,1 0,0-1,0 1,0 0,0-1,0 1,0-1,0 1,1-1,-1 1,0-1,0 0,0 1,0-1,1 0,-1 0,0 0,0 0,0 0,1 0,-1 0,0 0,0-1,0 1,1 0,-1-1,0 1,0-1,0 1,0-1,0 0,0 1,0-1,0 0,0 0,0 0,0 0,14-12,-1 0,-1 0,0-2,-1 1,-1-2,0 1,5-11,34-46,-28 44,-16 18,0 1,1 0,0 1,0 0,1 0,1 0,-1 1,1 0,0 1,1 0,-9 5,-1 1,1 0,0-1,-1 1,1 0,0 0,0-1,0 1,-1 0,1 0,0 0,0 0,0 0,-1 0,1 0,0 1,0-1,-1 0,1 0,0 1,0-1,-1 0,1 1,0-1,-1 0,1 1,0-1,-1 1,1-1,-1 1,1 0,-1-1,1 1,-1 0,1-1,-1 1,1 0,-1-1,0 1,0 0,1 0,-1-1,0 1,0 0,0 0,0 0,0-1,0 1,0 0,0 0,0 0,0-1,0 2,-6 43,-11 10,-17 107,33-138</inkml:trace>
  <inkml:trace contextRef="#ctx0" brushRef="#br0" timeOffset="10934.56">4362 394,'-12'3,"-1"0,1 1,0 1,1 0,-1 0,1 1,0 1,0 0,1 0,0 1,0 0,1 1,0 0,1 0,-1 1,2 0,0 1,0 0,1 0,0 0,1 1,0 0,1 0,0 0,-1 9,4-18,1-1,0 1,0-1,0 1,0-1,1 1,-1-1,0 0,1 1,0-1,0 1,0-1,0 0,0 0,0 0,0 1,1-1,-1 0,1-1,-1 1,1 0,0 0,0-1,0 1,0-1,0 1,0-1,0 0,0 0,1 0,-1 0,0 0,1-1,-1 1,1-1,-1 1,1-1,-1 0,1 0,-1 0,0 0,1-1,-1 1,1 0,-1-1,1 0,-1 0,0 0,1 0,11-7,-1 0,0 0,-1-1,0-1,0 0,-1-1,-1 0,0 0,0-1,4-8,58-60,-60 69,-6 4,1 1,-1-1,1 1,1 1,-1-1,1 1,0 1,0-1,1 1,-1 1,1 0,0 0,-1 0,7 0,-12 5,0-1,0 1,-1 0,1 0,0 0,-1 1,0-1,1 1,-1-1,0 1,0 0,-1 0,1 0,0 0,-1 0,0 0,0 0,0 0,0 0,0 1,0-1,-1 0,0 1,0-1,0 0,0 1,0-1,-1 1,1-1,-1 0,0 1,1 2,-3 37,-3-1,-1 1,-1-1,-8 17,3-7,-1 8,9-28,-2-1,-2-1,0 1,-2-1,-2-1,0 0,-7 8,9-19,6-8,0-1,-1 0,0 0,0 0,-1-1,0 0,0 0,-1-1,0 1,-1-2,1 1,-1-2,0 1,-1-1,-5 2,14-6,0 0,0-1,-1 1,1-1,-1 0,1 1,0-1,-1 0,1 0,-1 0,1 0,-1 0,1 0,0 0,-1-1,1 1,-1 0,1-1,0 1,-1-1,1 0,0 1,0-1,0 0,-1 0,1 1,0-1,0 0,0 0,0 0,0-1,0 1,1 0,-1 0,0 0,1-1,-1 1,0 0,1-1,0 1,-1 0,1-1,0 1,0-1,-1 0,11-67,18-4,2 2,4 1,34-51,-58 103</inkml:trace>
  <inkml:trace contextRef="#ctx0" brushRef="#br0" timeOffset="12285.742">2867 281,'4'5,"7"1,6 0,6-1,2-1,3-2,1-1,0 0,1-6,-1-2,0 1,0 1,0 1,-1 1,0 2,-5 5,-1 3,-5-1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6:11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1 282,'33'-5,"17"-1,4 0,-3 1,-4 2,-7 1,-4 1,-3 0,-4 1,-1 0,0 1,-6-1</inkml:trace>
  <inkml:trace contextRef="#ctx0" brushRef="#br0" timeOffset="386.019">57 452,'19'0,"16"0,7 0,1 0,-2 0,-3 0,-3 0,-3 0,-2 0,-6 0</inkml:trace>
  <inkml:trace contextRef="#ctx0" brushRef="#br0" timeOffset="1097.953">282 1,'2'7,"0"0,0 0,0 0,1-1,0 1,0-1,1 1,0-1,0 0,0 0,1-1,-1 1,2-1,-1 0,0 0,1-1,0 0,0 0,0 0,1-1,-1 1,1-2,0 1,5 1,25 15,-24-11,1 0,-1 0,0 1,-1 1,0 0,0 1,-1 0,-1 0,0 1,0 1,-1 0,-1 0,4 9,-11-19,1 0,-1 1,0-1,0 0,-1 1,1-1,-1 1,0-1,0 1,0-1,0 1,0-1,-1 1,0-1,0 1,0-1,0 0,0 1,0-1,-1 0,0 0,0 0,0 0,0 0,0 0,0-1,-1 1,-1 1,-90 58,64-46,-204 130,214-135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6:15.8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52,'29'0,"19"-4,6-3,-1 1,-5 1,-6-3,-5-1,-4 2,-3 2,-7 6,-7 3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6:16.1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13,'19'5,"16"-3,7-3,1 0,-2 0,-3-1,-3 1,-8-4,-4-2,0 6,-5 2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1:31.4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80 57,'-1'290,"-2"-255,-2-1,-1 0,-2 0,-1-1,-2 0,-6 11,-2-14,29-64,-5 16</inkml:trace>
  <inkml:trace contextRef="#ctx0" brushRef="#br0" timeOffset="330.196">80 1,'165'26,"122"-23,-257 2,-24 1</inkml:trace>
  <inkml:trace contextRef="#ctx0" brushRef="#br0" timeOffset="631.989">52 284,'24'0,"8"4,3 2,1-4,-1-4,-2 0,-2-1,-1 1,-1 0,0 1,-6 0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6:14.7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233 71,'-3'23,"0"0,-2 0,-1-1,0 0,-2 0,0 0,-2-1,0 0,-8 10,5-6,-86 156,56-91,43-90</inkml:trace>
  <inkml:trace contextRef="#ctx0" brushRef="#br0" timeOffset="587.073">290 99,'31'118,"-12"-68,16 68,12 76,-47-192,0 0,0-1,0 1,0 0,0-1,1 1,-1 0,1-1,-1 1,1 0,0-1,-1 1,1-1,0 0,0 1,0-1,0 1,0-1,0 0,1 0,-1 0,0 0,1 0,-1 0,0 0,1 0,-1 0,1-1,0 1,-1 0,1-1,-1 0,1 1,0-1,-1 0,1 0,0 0,0 0,-1 0,1 0,0 0,-1-1,1 1,0-1,-1 1,1-1,-1 1,1-1,-1 0,1 0,-1 0,0 0,1 0,-1 0,0 0,0-1,1 0,9-15,-2-1,0 0,-2-1,0 0,0 0,-2 0,0-2,8-25,51-210,-62 245,0 0,0 1,1-1,1 1,-1-1,2 1,-1 1,1-1,1 1,0-1,0 1,6-6,8-3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6:18.0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0 402,'84'-144,"-74"119,2 0,1 2,0-1,2 2,1 0,1 1,0 0,2 1,-18 17,1 0,0 1,0-1,1 0,-1 1,0-1,1 1,0 0,-1 0,1 0,0 0,0 0,0 1,0-1,0 1,0 0,1 0,-1 0,0 0,1 0,-1 1,1 0,-1-1,0 1,1 1,-1-1,1 0,-1 1,0 0,1 0,-1 0,0 0,0 0,1 1,-1-1,0 1,0 0,-1 0,1 0,0 0,-1 0,1 1,-1-1,0 1,2 2,4 13,-1-1,-1 1,0 0,-2 1,0-1,-1 1,0 9,8 30,22-85,-16 6,0 1,1 1,2 0,-1 2,2 0,0 1,1 1,8-3,-23 14,61-21,-66 25,0 0,-1 0,1 0,-1 0,1 1,-1-1,1 0,0 1,-1-1,1 1,-1-1,0 1,1 0,-1-1,1 1,-1 0,0 0,0 0,1 0,-1 0,0 1,0-1,0 0,0 0,0 1,-1-1,1 0,0 1,-1-1,1 1,-1-1,1 1,-1-1,0 1,1 0,-1-1,0 1,0-1,0 1,0 0,-1-1,1 2,-1 9,0 1,-1-1,0 1,-1-1,0 0,-1 0,-1 0,-5 9,-4 15,7-16</inkml:trace>
  <inkml:trace contextRef="#ctx0" brushRef="#br0" timeOffset="720.802">1298 63,'-15'-3,"0"1,0 1,-1 0,1 1,-1 0,1 1,0 1,-1 1,1 0,0 1,1 0,-1 1,1 1,0 1,0 0,-9 6,18-9,1 1,-1 0,1 1,0-1,0 1,0 0,1 0,0 0,0 0,0 1,1-1,0 1,0-1,1 1,-1 4,2-8,0 0,-1 0,1 0,0 0,0 0,0 0,1 0,-1 0,1 0,0-1,0 1,0 0,0 0,0-1,0 1,1 0,-1-1,1 1,0-1,0 0,0 0,0 0,0 0,0 0,0 0,1 0,-1-1,1 1,-1-1,1 1,0-1,0 0,-1 0,1-1,0 1,1 0,5 0,0-1,1 0,-1 0,0-1,0 0,0 0,0-1,0-1,0 1,-1-1,1-1,-1 0,1 0,-1 0,-1-1,1 0,-1-1,0 0,2-1,116-134,-57 50,-66 90,0 1,0 0,0-1,0 1,-1 0,1 0,0 1,0-1,0 0,0 1,-1-1,1 1,0-1,-1 1,1 0,0-1,-1 1,1 0,-1 0,1 1,-1-1,1 0,-1 0,0 1,0-1,1 0,-1 1,0-1,0 1,-1 0,1-1,0 1,0 0,-1 0,1-1,-1 1,0 0,1 0,-1 0,0-1,0 1,0 0,0 0,-1 1,3 3,58 230,-60-224,0 0,-1 0,0 0,-1 1,-1-1,1-1,-2 1,0 0,0-1,-1 0,-1 0,0 0,0-1,-1 1,0-2,-1 1,0-1,-1 0,1-1,-2 1,1-2,-1 0,0 0,-1-1,-2 1,12-5,0-1,-1 0,1 0,-1 1,1-1,-1 0,0-1,0 1,1 0,-1 0,0-1,0 1,0-1,0 1,0-1,1 0,-1 0,0 0,0 0,0 0,0 0,0-1,0 1,0 0,0-1,1 0,-1 1,0-1,0 0,1 0,-1 0,0 0,1 0,-1-1,1 1,0 0,-1-1,1 1,0-1,0 1,0-1,0 1,0-1,0 0,0 0,1 1,-1-1,0 0,1 0,0 0,-1 0,1 0,0 0,0 0,0 0,0 1,1-1,-1 0,0 0,1-1,8-15,0 0,1 0,1 1,1 0,0 1,1 0,1 1,0 1,1 0,1 1,7-5,52-31,-52 34</inkml:trace>
  <inkml:trace contextRef="#ctx0" brushRef="#br0" timeOffset="1707.287">85 543,'409'-1,"-173"-25,41 14,-158-1,-1 6,1 5,4 5,33-1,-83-2,179-11,-173 1,0 4,1 3,16 5,-25-2,-47 0</inkml:trace>
  <inkml:trace contextRef="#ctx0" brushRef="#br0" timeOffset="3234.572">565 713,'0'0,"-9"-1,0 0,1 0,-1 1,1 0,-1 0,0 1,1 1,-1-1,1 1,0 1,-1 0,1 0,0 0,1 1,-1 0,1 0,0 1,0 0,0 1,0-1,-3 5,5-4,0 0,0 0,1 0,0 0,0 1,0-1,1 1,0 0,0 0,1 1,0-1,0 0,1 1,0-1,0 1,1 0,0-1,0 1,0-1,1 1,1-1,-1 1,1-1,0 0,1 1,0-1,0 0,0-1,1 1,0-1,0 1,1-1,0 0,0-1,0 1,1-1,-1 0,6 3,-3-4,0-1,1 0,-1 0,1-1,-1 0,1-1,0 0,-1 0,1-1,0 0,0 0,0-1,-1 0,1-1,0 1,-1-2,0 1,1-2,-1 1,0-1,1-1,4-6</inkml:trace>
  <inkml:trace contextRef="#ctx0" brushRef="#br0" timeOffset="3667.466">1045 769,'-7'8,"-4"3,1 0,0 1,1 0,0 0,1 1,0 0,1 0,1 1,0 0,1 1,0-1,1 1,-1 12,4-24,1-1,0 1,0 0,0 0,1 0,-1-1,1 1,-1 0,1-1,0 1,0 0,0-1,0 1,1-1,-1 0,1 1,-1-1,1 0,0 0,0 0,0 0,0 0,0 0,0-1,1 1,-1-1,1 1,-1-1,1 0,-1 0,1 0,-1 0,1-1,0 1,0-1,1 1,5-1,0 0,0 0,0-1,1 0,-2-1,1 0,0-1,0 1,-1-1,7-4,-3 3,0-1,0-1,-1 0,1 0,-1-1,-1-1,1 0,-1 0,-1-1,0 0,0-1,0 0,-1 0,-1-1,0 0,0 0,-1-1,-1 0,0 0,0 0,-2 0,1-1,-1 0,-3 9,0 1,0 0,0-1,0 1,0-1,-1 1,0-1,1 1,-1 0,0-1,-1 1,1 0,-1 0,1 0,-1 0,0 0,0 0,0 0,0 1,-1-1,1 1,-1 0,0-1,1 1,-1 0,0 1,0-1,0 0,-1 1,1 0,0 0,0 0,-1 0,1 0,-1 1,1-1,-1 1,1 0,0 0,-1 0,1 1,-1-1,1 1,-1 0,-2 0,-109 39,90-31</inkml:trace>
  <inkml:trace contextRef="#ctx0" brushRef="#br0" timeOffset="4406.076">1694 713,'-56'17,"43"-13,1 0,0 0,0 1,0 1,1 0,0 0,0 1,1 1,-3 2,12-9,0 0,0 0,0 0,0 0,0 0,0 0,1 1,-1-1,1 0,-1 0,1 1,-1-1,1 1,0-1,-1 0,1 1,0-1,0 1,0-1,0 0,0 1,1-1,-1 1,0-1,1 0,-1 1,1-1,-1 0,1 1,0-1,-1 0,1 0,0 0,0 1,0-1,0 0,0 0,0 0,0-1,0 1,0 0,0 0,1 0,57 30,-53-29,1 1,-1-1,1 1,-1 1,0-1,0 1,0 0,-1 0,1 1,-1 0,0 0,-1 0,1 0,-1 1,3 4,-8-6,0 0,-1 0,1 0,-1 0,0 0,0 0,0-1,-1 1,1-1,-1 0,0 1,0-1,0 0,0 0,-1-1,1 1,-1-1,1 0,-1 0,0 0,0 0,0-1,0 1,0-1,0 0,-1 0,1-1,0 1,0-1,-3 0,-98 0,86-6</inkml:trace>
  <inkml:trace contextRef="#ctx0" brushRef="#br0" timeOffset="6237.043">1863 1249,'-2'-1,"0"0,0-1,0 1,1-1,-1 0,0 0,1 0,-1 1,1-1,0 0,0-1,0 1,0 0,0 0,0 0,0-1,1 1,-1 0,1-1,0 1,0 0,0-1,0 1,0-3,0 2,0-18,2 0,0 0,1 1,1-1,1 1,1 0,1 0,8-17,-6 11,3-8,-3 3,2 0,1 1,1 0,1 1,2 0,0 2,2 0,2 1,9-11,-27 35,-1-1,1 1,0 0,0 0,0 0,0 0,0 0,0 1,0-1,1 1,-1-1,1 1,-1 0,1 0,-1 0,1 0,0 0,-1 0,1 1,0 0,0-1,-1 1,1 0,0 0,0 1,0-1,-1 0,1 1,0 0,-1 0,1 0,0 0,-1 0,1 0,-1 0,0 1,1-1,-1 1,0 0,0 0,0 0,0 0,0 0,0 1,1 2,1 1,-1 1,-1-1,1 0,-1 1,0-1,0 1,-1-1,0 1,0 0,-1 0,1 0,-2 0,1-1,-1 1,0 0,0 0,-1-1,1 1,-2-1,1 1,-1-1,0 0,0 0,-1 0,1 0,-1-1,-1 1,1-1,-4 3,-3 2,9-10,0 1,1-1,-1 1,0 0,1-1,-1 1,1 0,-1 0,1 0,-1 0,1 1,0-1,0 0,-1 1,1-1,0 0,0 1,0-1,1 1,-1 0,0-1,0 1,1 0,-1-1,1 1,0 0,-1 0,1-1,0 1,0 0,0 0,0-1,1 1,-1 0,0 0,1-1,-1 1,1 0,-1 0,2 0,25 13,-24-14,0 0,1 0,-1 0,0 1,0-1,0 1,0 0,0-1,0 1,0 1,-1-1,1 0,-1 1,1-1,-1 1,0 0,0 0,0 0,0 0,-1 0,1 0,-1 0,0 1,0-1,0 0,0 1,-1-1,1 1,-1-1,0 1,0 1,-3 1,0-1,0 1,0 0,-1-1,1 0,-1 0,-1 0,1 0,-1-1,0 1,0-1,0 0,0-1,-1 1,1-1,-1 0,0-1,0 1,0-1,0 0,-1-1,1 0,0 0,-1 0,1 0,-1-1,1 0,-1-1,1 1,0-1,-1-1,1 1,0-1,0 0,0 0,0-1,0 0,0 0,1 0,-1-1,1 1,0-1,0-1,-2-1,-133-251,107 210,19 25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6:42.7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775 56,'-12'-8,"0"1,-1 0,0 1,-1 1,1 0,-1 1,0 0,0 1,-1 0,1 1,0 1,-1 1,1 0,-1 0,1 2,-1 0,-5 1,-36 11,1 3,0 2,2 2,-38 21,87-41,-1 0,1 1,0 0,0 0,-1 0,1 1,0-1,1 1,-1 0,0 0,1 0,0 0,0 1,0 0,0-1,0 1,1 0,-1 0,1 0,0 1,1-1,-1 1,1-1,0 1,0-1,0 1,0-1,1 1,0 3,4 4,1 0,1 0,0-1,1 0,0 0,0 0,1-1,1 0,0-1,0 0,1 0,0-1,0 0,1-1,10 6,61 54,-71-58,-1 1,0 0,0 0,-1 1,-1 0,0 1,0 0,-1 0,-1 1,0-1,-1 2,0-1,-1 0,0 1,0 5,-3-13,0 0,-1 0,0 0,0 1,0-1,-1 0,0 0,0 0,-1 0,1 0,-1 0,0 0,-1-1,0 1,0-1,0 0,0 1,-1-1,0-1,0 1,0 0,0-1,-1 0,0 0,0 0,0-1,0 0,-1 0,-2 1,-11 4,0 0,0-2,-1 0,0-2,0 0,0-1,0-1,-13 0,21-1,-48 10,-43-3,90-13,7 0</inkml:trace>
  <inkml:trace contextRef="#ctx0" brushRef="#br0" timeOffset="364.681">945 508,'-27'16,"2"0,0 2,0 1,2 0,1 2,0 1,1 0,0 4,19-25,0 1,0 0,-1 1,1-1,0 0,1 1,-1-1,0 1,1-1,-1 1,1 0,0 0,0-1,0 1,0 0,1 0,-1 0,1 0,0 0,-1 0,1 0,1 0,-1 0,0 0,1 0,-1 0,1 0,0 0,0 0,0 0,1-1,-1 1,1 0,-1-1,1 1,0-1,0 0,0 1,0-1,0 0,1 0,-1 0,1-1,0 2,10 2,1-1,-1 0,1-1,-1-1,1 0,0 0,0-2,0 1,0-2,0 0,0-1,-1 0,7-2,-7 0,0 0,0 0,-1-1,0-1,0 0,0 0,-1-1,0-1,0 0,-1-1,0 0,-1 0,0-1,0 0,-1 0,0-1,-1-1,0 1,-1-1,0 0,3-10,-8 18,0 0,-1 0,1 0,-1 0,0 0,0 0,0 0,0 0,-1 0,1 1,-1-1,0 0,-1 0,1 0,0 1,-1-1,0 0,0 1,0 0,0-1,-1 1,1 0,-1 0,0 0,0 1,0-1,0 1,0-1,-1 1,1 0,-1 0,1 1,-1-1,0 1,0-1,-4-1,0 1,0-1,-1 1,1 0,-1 1,1 0,-1 0,1 1,-1 0,1 1,-1 0,1 0,-1 0,1 1,-1 1,1 0,-11 6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6:54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93 737,'-5'34,"-6"25,-2 7,2-2,-2-12,1-10,-2-13,1-11</inkml:trace>
  <inkml:trace contextRef="#ctx0" brushRef="#br0" timeOffset="254.805">64 89,'0'0</inkml:trace>
  <inkml:trace contextRef="#ctx0" brushRef="#br0" timeOffset="728.649">318 1020,'191'-508,"-126"365,-65 143,-1 1,1-1,0 1,-1-1,1 1,0 0,0-1,-1 1,1-1,0 1,0 0,0-1,0 1,0 0,0-1,0 1,0-1,0 1,0 0,0-1,0 1,0 0,0-1,1 1,-1-1,0 1,0 0,1-1,-1 1,0-1,1 1,-1-1,1 1,-1-1,1 1,-1-1,1 0,-1 1,1-1,-1 0,1 1,-1-1,1 0,0 0,-1 1,1-1,-1 0,1 0,0 0,-1 0,1 0,0 0,-1 0,1 0,0 0,-1 0,1 0,-1 0,1-1,0 1,-1 0,1 0,-1-1,1 1,0 0,-1-1,1 1,-1 0,-8 39,2 0,1 1,2-1,2 1,1 0,5 27,-1-44,0 0,2-1,1 1,0-1,2 0,0-1,1 0,2-1,0 0,5 6,-15-23,-1 0,1 0,0 0,0 0,0 0,1 0,-1-1,1 1,-1-1,1 0,0 0,0 0,0 0,0 0,0 0,0-1,1 0,-1 1,0-1,1 0,-1-1,1 1,-1-1,1 0,-1 1,1-1,0-1,-1 1,1-1,-1 1,1-1,-1 0,0 0,1 0,-1-1,0 1,0-1,0 0,0 0,0 0,0 0,1-1,7-15,0 0,-1 0,-1-1,-1 0,0 0,-2-1,0 0,-1 0,-1-1,-1 1,0-17,5-16,8-154,-16 182</inkml:trace>
  <inkml:trace contextRef="#ctx0" brushRef="#br0" timeOffset="1361.579">1221 991,'0'-3,"0"-106,5 0,9-42,-13 139,9-58,2 1,3 0,3 1,3 1,-13 48,1 0,1 1,0 0,1 1,1 0,1 1,0 0,1 1,0 0,2 1,-1 1,2 1,0 0,0 1,2 0,-17 9,0 0,0 0,1 1,-1-1,0 0,1 1,0-1,-1 1,1 0,0 0,0 0,-1 0,1 1,0-1,0 1,0 0,0 0,0 0,0 0,0 0,0 0,0 1,-1-1,1 1,0 0,0 0,0 0,-1 0,1 1,-1-1,1 1,-1 0,1-1,-1 1,0 0,0 0,0 0,0 1,0-1,-1 0,1 1,0-1,-1 1,0 0,0-1,0 1,0 0,0 0,0 1,-2 12,-1-1,-1 1,0-1,-1 1,0-1,-1 0,-1 0,-1-1,0 0,-5 8,-6 15,5-12,-26 77,38-99,0 0,1 0,-1 0,1 0,0 0,0 0,0 0,1 0,-1 0,1 0,0 0,-1 0,1 0,0 0,1-1,-1 1,0 0,1-1,0 1,-1-1,1 1,0-1,0 0,1 0,-1 0,0 0,1 0,-1 0,1-1,-1 1,1-1,2 1,55 17,34 18,-91-35,0 0,0 1,-1-1,0 1,1 0,-1-1,0 1,0 0,-1 0,1 0,0 1,-1-1,0 0,0 1,0-1,0 0,-1 1,1-1,-1 1,0-1,0 1,0-1,0 1,-1-1,1 1,-1-1,-1 3,-1 5,-1 1,0-1,-1-1,0 1,-1-1,0 1,-1-2,0 1,-1-1,1 0,-2 0,1-1,-1 0,-1-1,1 0,-1-1,0 1,-1-2,0 0,1 0,-2-1,1 0,0-1,-1 0,0-1,1 0,-1-1,0 0,0-1,0 0,0-1,1 0,-1-1,-8-2,-4-7,-1-1,1-1,1-1,1-1,0-1,0-1,2 0,0-2,2-1,0 0,1-1,0-1,2 0,1-1,1-1,1 0,-1-5,-1-4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6:46.2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341 1074,'0'-27,"1"1,1-1,2 1,0 0,2 0,1 1,1 0,10-23,81-149,-81 169,0 0,3 2,0 1,1 0,1 1,10-5,-31 27,-1 0,0 0,1 1,-1-1,1 1,-1-1,1 1,-1 0,1 0,0 0,0 0,0 0,0 0,0 0,0 0,0 1,0-1,0 1,0 0,0-1,0 1,0 0,1 0,-1 0,0 1,0-1,0 0,0 1,0-1,0 1,0 0,0 0,0 0,0 0,-1 0,1 0,0 0,0 1,-1-1,1 1,6 14,-1 0,0 1,-1 0,-1 0,0 0,-2 1,0-1,-1 1,-1 0,0 0,-1 0,-1-1,-2 6,3 9,-27 126,117-288,-64 98,1-4,2 1,2 1,1 2,24-18,-54 48,-1 1,1-1,-1 1,1-1,-1 1,1 0,0 0,0 0,0 0,0 0,0 0,0 0,0 1,0-1,0 1,0-1,0 1,0 0,0 0,0 0,0 0,1 0,-1 1,0-1,0 0,0 1,0 0,0-1,0 1,0 0,0 0,0 0,-1 0,1 1,0-1,-1 0,1 1,-1-1,1 1,-1-1,0 1,1 0,-1 0,0 0,0-1,0 1,-1 0,2 2,3 13,0 1,-1-1,-1 1,0 0,-1 0,-1 0,-1 0,-1 1,0-1,-2 5,-25 93,19-74,10-41</inkml:trace>
  <inkml:trace contextRef="#ctx0" brushRef="#br0" timeOffset="844.787">1667 537,'-15'-3,"1"1,-1 0,0 1,0 1,0 0,1 1,-1 1,0 0,0 1,1 1,0 0,0 1,0 0,0 1,1 1,0 0,0 0,1 2,0 0,0 0,1 1,0 0,1 1,0 0,-2 4,9-10,-1 1,1 0,0 1,0-1,1 0,0 1,0-1,0 1,1 0,0 0,0-1,1 1,0 0,0 0,0 0,1 0,0 0,1-1,-1 1,1-1,1 1,-1-1,1 1,0-1,1 0,-1 0,1-1,0 1,0-1,4 4,0-8,0 0,-1 0,1 0,0-1,0 0,-1-1,1 1,0-2,-1 1,1-1,-1 0,1 0,-1-1,0 0,0-1,0 1,-1-1,1-1,-1 1,0-1,0 0,0 0,1-3,10-4,6-7,-1-1,-1-1,0-1,-2-1,13-18,36-42,-66 81,-1 0,1 0,-1 1,1-1,0 1,0-1,0 1,-1 0,1 0,0 0,1 0,-1 0,0 0,0 0,0 1,1-1,-1 1,0 0,0-1,1 1,-1 0,0 1,1-1,-1 0,0 0,0 1,0 0,1-1,-1 1,0 0,0 0,0 0,0 0,0 0,0 1,0-1,-1 1,1-1,0 1,-1 0,1-1,-1 1,0 0,1 0,-1 0,0 0,0 0,0 0,-1 0,1 1,0-1,-1 0,0 0,1 1,-1-1,33 163,-29-136,-1 0,-2 0,-1 0,-1 0,-1 0,-2 0,-1 0,-1 0,-2-1,0 0,-12 23,17-40,0 0,-1 0,-1-1,0 0,0 0,-1 0,0 0,-1-1,0 0,0-1,-1 1,0-1,0-1,-1 0,0 0,-1 0,1-1,-1-1,0 0,-1 0,-8 3,14-8,1 0,0 0,0-1,0 1,0-1,0 0,0 0,0 0,0 0,0-1,0 0,1 0,-1 0,1 0,-1 0,1-1,0 1,0-1,0 0,0 0,0 0,1 0,-1-1,1 1,0-1,0 0,0 1,0-3,-2-1,1-1,1 0,-1 0,1 1,0-1,1-1,0 1,0 0,1 0,0 0,0 0,1 0,0-1,1 0,2-4,2 0,-1 1,1-1,1 1,0 1,1-1,0 1,0 1,2-1,-1 1,1 1,0 0,1 0,0 1,1 1,5-4,-2 6,-1 0,1 1,0 0,0 1,0 1,0 0,0 1,1 1,-1 1,0 0,8 2,28-1,50-12,-83 4</inkml:trace>
  <inkml:trace contextRef="#ctx0" brushRef="#br0" timeOffset="3581.602">200 1158,'225'11,"50"24,300-14,-532-15,0-3,1-1,-1-2,27-4,217-15,-26-10,-111 48,-131-14</inkml:trace>
  <inkml:trace contextRef="#ctx0" brushRef="#br0" timeOffset="4143.338">652 1441,'-188'35,"177"-32,-1 1,1 0,0 1,1 0,-1 1,1 0,0 0,0 1,1 1,0 0,0 0,1 0,0 1,-5 8,10-12,0 1,0 0,1 0,0 0,0 0,0 1,1-1,0 0,0 1,1-1,-1 1,1-1,1 1,-1-1,1 1,0-1,1 0,0 1,0-1,0 0,0 0,1 0,0-1,0 1,1-1,0 1,0-1,0 0,0-1,1 1,0-1,0 1,0-2,0 1,7 3,4 2,0-1,1-1,0 0,0-2,1 0,-1 0,1-2,0 0,0-1,1-1,-1 0,0-2,0 0,1-1,0-1,-5 1,-1 0,0-1,0-1,0 0,0 0,-1-1,0-1,0 0,9-6,-3-2</inkml:trace>
  <inkml:trace contextRef="#ctx0" brushRef="#br0" timeOffset="4447.171">1018 1496,'-12'16,"0"1,0 0,2 1,0 0,1 0,0 1,2 1,1-1,0 1,1 0,-1 12,6-30,0 1,0-1,1 1,-1-1,1 1,-1-1,1 0,0 1,0-1,0 0,0 1,0-1,0 0,1 0,-1 0,1 0,-1 0,1 0,0-1,0 1,0 0,0-1,0 0,0 1,0-1,0 0,1 0,-1 0,0 0,1-1,-1 1,1 0,-1-1,1 0,-1 0,3 0,92-9,-87 7,0 0,0 0,0-1,-1 0,0 0,1-1,-1-1,0 0,-1 0,1 0,-1-1,0-1,-1 1,0-1,0 0,0-1,-1 0,0 0,0 0,-1-1,0 1,0-1,-1-1,-1 1,1 0,-1-1,-1 0,0 0,0 0,-1 0,-1 0,1 0,-1 0,-1-3,-2 9,1-1,-1 1,0-1,0 1,0 0,0 0,-1 0,0 1,0-1,0 1,0 0,0 0,-1 0,1 1,-1 0,0-1,0 2,0-1,1 0,-2 1,1 0,0 0,0 1,0 0,0-1,-1 2,1-1,0 0,0 1,0 0,0 0,0 1,0 0,0-1,0 2,-2 0,-19 5</inkml:trace>
  <inkml:trace contextRef="#ctx0" brushRef="#br0" timeOffset="4928.71">1780 1355,'-55'26,"37"-19,0 1,1 0,-1 2,2 0,-1 1,2 0,-1 1,2 1,-2 2,15-14,-1 0,1 0,0 1,0-1,0 0,0 1,0-1,0 1,0-1,0 1,1-1,-1 1,1-1,-1 1,1 0,-1-1,1 1,0 0,0-1,0 1,0 0,0 0,0-1,0 1,1 0,-1-1,1 1,-1 0,1-1,-1 1,1-1,0 1,0-1,0 1,0-1,0 0,0 1,1 0,63 33,-33-22,-28-11,0 0,0 0,0 0,0 1,0 0,0-1,0 1,-1 1,0-1,1 0,-1 1,0 0,-1-1,1 1,-1 0,0 1,0-1,0 0,0 1,-1-1,0 0,1 1,-2 0,1-1,-1 1,1 0,-1-1,0 1,-1 0,1-1,-1 1,0 0,0-1,-1 1,1-1,-1 0,0 1,0-1,-1 0,0 1,-7 5,0-2,-1 0,0 0,-1-1,1 0,-1-1,0 0,-1-1,1 0,-1-1,0-1,-1 0,1-1,0 0,-1-1,1 0,0-1,-1-1,1 0,-3-1,13 2,0 0,0 0,0 0,-1 0,1-1,0 1,0-1,0 0,0 0,0 0,0 0,0-1,1 1,-1-1,0 0,1 1,-1-1,1-1,0 1,-1 0,1 0,0-1,0 1,1-1,-1 0,0 1,1-1,0 0,0 0,0 0,0 0,0 0,0-1,3-16</inkml:trace>
  <inkml:trace contextRef="#ctx0" brushRef="#br0" timeOffset="5761.545">1950 1919,'0'1,"0"-1,1 1,-1-1,1 0,-1 1,1-1,-1 0,1 0,-1 1,1-1,-1 0,1 0,-1 0,1 0,-1 0,1 0,0 1,-1-1,1-1,-1 1,1 0,-1 0,1 0,-1 0,1 0,0 0,-1-1,1 1,-1 0,1 0,-1-1,0 1,1 0,-1-1,1 1,-1 0,1-1,-1 1,0-1,1 1,-1-1,0 1,0 0,1-1,-1 1,0-1,0 0,0 1,1-1,-1 1,0-1,0 1,0-1,0 1,0-1,0 0,0 1,0-1,0 1,-1-1,7-39,-6 39,-9-153,12 123,1 1,2 0,1 0,1 1,2 0,1 0,1 1,1 0,2 2,1-1,1 2,1 0,1 1,1 1,1 1,1 0,0 2,2 1,1 0,0 2,1 1,1 1,0 2,4-1,44-4,-73 18,-1 0,1 0,-1 0,1 1,-1-1,1 0,-1 1,1-1,-1 1,0-1,1 1,-1-1,1 1,-1 0,0 0,0 0,0 0,1 0,-1 0,0 0,0 0,0 0,0 1,-1-1,1 0,0 1,0-1,-1 0,1 1,-1-1,1 1,-1-1,0 1,0-1,0 1,1-1,-1 1,0-1,-1 1,1 0,0-1,0 1,-1-1,1 0,-1 1,0 1,-5 18,-2 1,0-1,-1 0,-1-1,-1 0,-5 6,-13 26,14-26,12-24,0 1,1 0,-1 0,1 0,0 0,0 0,0 0,0 1,1-1,-1 1,1-1,0 1,0-1,0 1,1 0,-1 0,1-1,0 1,0 0,0 0,0-1,1 1,0 0,0-1,0 1,0 0,0-1,1 0,-1 1,1-1,0 0,0 1,0-1,0 0,1 0,2 0,0 0,-1 0,1 1,-1 0,0-1,0 2,-1-1,1 0,-1 1,0 0,0-1,0 1,-1 0,1 1,-1-1,0 0,-1 1,0-1,0 1,0-1,0 1,-1-1,0 1,0 0,0-1,-1 1,0 0,0-1,0 1,-1-1,0 0,-2 6,-4-3,-1 0,-1 0,1-1,-1 0,0 0,-1-1,0-1,0 1,0-2,0 0,-1 0,1-1,-1 0,0-1,0-1,0 0,0 0,0-1,0-1,0 0,0 0,0-1,0-1,0 0,1-1,-1 0,-8-5,-1 1,1-1,0 0,0-2,1-1,1 0,0-1,0-1,1 0,1-2,1 0,0 0,-5-9,18 22,-13-16,1-1,1 0,1-1,0 0,2-1,0 0,2-1,2-1</inkml:trace>
  <inkml:trace contextRef="#ctx0" brushRef="#br0" timeOffset="7615.765">3277 819,'1'-5,"0"-1,-1 1,1 0,-1 0,0 0,0 0,-1 0,0-1,1 1,-2 0,1 0,-1 0,1 1,-1-1,-1 0,1 1,-1-1,1 1,-1-1,-1 1,1 0,0 1,-1-1,0 1,0-1,0 1,0 0,-1 0,1 1,-1-1,1 1,-1 0,0 1,-1-1,-10 1,1 2,0 0,-1 1,1 0,0 2,0-1,1 2,-1 0,1 1,0 0,0 1,1 0,0 1,-4 4,13-10,0 1,0-1,0 1,1 0,-1 0,1 0,-1 0,1 1,0-1,0 1,1 0,-1 0,1 0,0 0,0 0,0 1,0-1,1 0,0 1,0 0,0-1,0 1,1 0,0-1,0 1,0 0,0-1,1 1,0 0,0-1,0 1,0-1,1 1,0-1,0 0,0 0,0 0,1 0,-1 0,1 0,1 0,13 11,1-1,0 0,1-2,0 0,1-1,20 7,33 20,-60-31,-1 1,-1 0,0 1,0 0,0 1,-1 0,-1 0,0 1,5 8,-11-15,-1-1,0 0,0 1,-1-1,1 1,-1 0,0-1,0 1,0 0,0 0,-1 0,0-1,1 1,-1 0,-1 0,1 0,0 0,-1 0,0-1,0 1,0 0,0 0,-1-1,0 1,1-1,-1 1,0-1,-1 0,1 0,-1 0,1 0,-1 0,0-1,0 1,0-1,0 0,-1 1,-18 11,0 0,-2-1,0-1,0-2,-1 0,0-2,0 0,-1-2,-14 1,-32-6,70-1,0-1,0 1,1-1,-1 1,0-1,0 0,1 1,-1-1,1 0,-1 0,1 0,-1 0,1-1,0 1,-1 0,1-1,0 1,0 0,0-1,0 1,0-1,0 0,1 1,-1-1,0 0,1 1,-1-1,1 0,0 0,-1 0,1 1,0-1,0 0,0 0,1 0,-1 1,0-1,1 0,23-51,-6 28</inkml:trace>
  <inkml:trace contextRef="#ctx0" brushRef="#br0" timeOffset="10045.781">2514 141,'14'11,"-1"-1,0 2,-1 0,-1 0,1 1,-2 0,0 1,-1 1,0-1,-1 1,0 1,-2-1,0 1,0 0,-2 1,0-1,1 11,3 37,-2 0,-3 1,-2-1,-4 1,2-31,-35 387,31-365,-3-2,-2 1,-3-1,-2-1,-2 0,-3-1,-2-1,6-17,0-1,-3-1,0-1,-3-1,0 0,-2-2,0 0,-9 5,7-14</inkml:trace>
  <inkml:trace contextRef="#ctx0" brushRef="#br0" timeOffset="10869.252">257 1,'-33'46,"2"3,2 0,2 2,3 1,1 1,3 0,3 2,2 0,2 1,3 1,2-1,2 7,5 450,2-466,1 0,3-1,1 1,3-1,1-1,3 0,1 0,3-1,1-1,2-1,2-1,11 14,-19-38,1 1,1-2,1 0,0-1,0-1,2 0,0-2,13 7,-4-3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7:03.1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30,'47'-21,"-43"20,245-7,-152 10,-2 15,-76-12</inkml:trace>
  <inkml:trace contextRef="#ctx0" brushRef="#br0" timeOffset="331.214">57 200,'29'0,"14"0,5 0,-1 0,-4 0,-5 0,-3 0,-3 0,-3 0,-1 0,0 0,-6 0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7:05.2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2 877,'-1'-20,"1"1,1 0,0 0,2 0,0 0,1 0,1 1,1 0,0 0,2 0,0 1,9-16,155-210,-172 242,0 0,0 0,1 0,-1 0,0 0,1 0,-1 0,1 0,-1 0,1 0,0 1,-1-1,1 0,0 0,0 0,-1 1,1-1,0 0,0 1,0-1,0 1,0-1,0 1,0 0,0-1,0 1,0 0,0-1,0 1,0 0,0 0,0 0,0 0,0 0,0 0,1 1,-1-1,0 0,0 0,0 1,0-1,0 1,0-1,0 1,-1-1,1 1,0-1,0 1,0 0,0 0,-1-1,1 1,0 0,-1 0,1 0,-1 0,1 0,14 240,-12-224,21 40,3-89,-12-6,-10 21,2 0,0 1,0 0,2 0,0 1,1 0,7-10,5-3,-19 23,-1 0,1 0,0 1,1-1,-1 1,1 0,0 0,0 0,0 1,0-1,1 1,0 0,-1 0,1 1,0-1,0 1,0 0,1 0,-4 2,0 1,1-1,-1 0,0 1,0-1,1 1,-1 0,0 0,0 0,0 0,0 0,0 0,0 1,0-1,-1 0,1 1,0 0,-1-1,1 1,-1 0,0 0,1 0,-1 0,0 0,0 0,0 0,-1 0,1 0,0 0,0 3,10 70,-12 18,10 75,10-89,-10-61</inkml:trace>
  <inkml:trace contextRef="#ctx0" brushRef="#br0" timeOffset="3903.646">905 143,'7'1,"0"1,-1 0,1 0,-1 1,0 0,0 0,0 0,0 1,0 0,-1 0,0 0,0 1,3 3,2 6,-1 0,-1 1,0 1,-1-1,0 1,-2 0,0 0,0 1,-2-1,0 1,-1 3,7 22,39 117,-47-159,-1 1,1-1,0 1,0-1,0 0,-1 0,1 1,0-1,0 0,0 0,0 0,-1 0,1 0,0 0,0 0,0 0,0 0,0-1,-1 1,1 0,0 0,0-1,0 1,-1-1,1 1,0-1,-1 1,1-1,0 1,-1-1,1 1,-1-1,1 0,0 1,-1-1,0 0,1 0,-1 1,1-1,-1 0,0 0,0 0,1 1,-1-1,0 0,0 0,0 0,0 0,0 0,0 1,0-1,0 0,0 0,75-252,-57 169,-16 60</inkml:trace>
  <inkml:trace contextRef="#ctx0" brushRef="#br0" timeOffset="4500.437">1442 1,'225'1,"-224"-2,1 1,0 0,0 0,0 0,-1 0,1 1,0-1,0 0,-1 1,1-1,0 1,-1 0,1-1,0 1,-1 0,1 0,-1 0,1 0,-1 0,0 1,1-1,-1 0,0 0,0 1,0-1,0 1,0-1,0 1,0 0,-1-1,1 1,-1 0,1-1,-1 1,1 0,-1 0,0-1,0 1,0 0,0 0,0 0,0-1,-1 1,1 0,-1 0,1-1,-1 1,1 0,-1-1,0 1,0-1,0 1,0-1,0 1,0-1,0 1,-1-1,1 0,0 0,-1 0,1 0,-52 48,44-42,0 0,0 1,1 0,0 0,0 1,1 0,0 0,1 1,-1 2,6-10,0-1,0 1,0 0,0-1,1 1,-1 0,1 0,-1 0,1 0,0-1,0 1,0 0,0 0,0 0,0 0,0 0,0 0,1-1,-1 1,1 0,-1 0,1 0,0-1,0 1,0 0,0-1,0 1,0-1,0 1,1-1,-1 1,0-1,1 0,-1 0,1 0,-1 0,1 0,0 0,-1 0,1 0,0-1,0 1,0-1,-1 1,2-1,91 8,-92-8,229-3,-208 7,-5 2</inkml:trace>
  <inkml:trace contextRef="#ctx0" brushRef="#br0" timeOffset="5363.741">962 764,'301'-1,"-143"-24,33-4,-166 27</inkml:trace>
  <inkml:trace contextRef="#ctx0" brushRef="#br0" timeOffset="5717.506">1130 961,'0'38,"0"23,0 5,0-3,0-8,0-9,0-7,0-5,-4-9,-3-8</inkml:trace>
  <inkml:trace contextRef="#ctx0" brushRef="#br0" timeOffset="6171.937">1046 1130,'32'-35,"2"2,1 1,1 1,2 2,1 2,3 0,-28 19,0 1,0 1,1 0,0 1,0 0,0 1,1 1,-1 1,1 0,-1 1,1 1,0 0,-1 1,1 0,12 4,-25-5,-1-1,0 1,0 0,1 0,-1 0,0 0,1 0,-1 1,0-1,0 1,0 0,1-1,-1 1,0 0,0 0,0 0,0 0,0 1,0-1,-1 1,1-1,0 1,-1-1,1 1,-1 0,1 0,-1 0,0 0,0 0,0 0,0 0,0 0,-1 0,1 0,0 1,-1-1,0 0,1 0,-1 1,0-1,0 0,0 1,-1-1,1 0,-1 1,-4 5,-1-1,0 0,0-1,-1 0,0 0,0 0,-1-1,1 0,-1 0,-6 2,-24 17,-105 70,139-92,1 0,0 0,-1 0,1 0,0 1,0-1,1 1,-1-1,0 1,1 0,0 0,-1 0,1 1,1-1,-1 0,0 1,1-1,0 1,0 0,0-1,0 1,0 0,1 0,0 0,-1-1,1 1,1 0,-1 0,1 0,-1-1,1 1,0 0,0-1,1 1,-1 0,1-1,1 2,10 9,1-1,1-1,0 0,1-1,0 0,17 8,-6-3,-13-8,-1 0,1-1,0 0,0-1,1-1,0 0,0-1,0-1,1 0,8-1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7:16.4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0 367,'87'23,"-65"-21,0 0,0-1,0-1,-1-1,1-1,0-1,-1-1,2-1,25-2,1 2,1 2,-1 3,2 1,2 0,-41-1</inkml:trace>
  <inkml:trace contextRef="#ctx0" brushRef="#br0" timeOffset="301.004">141 508,'29'0,"19"0,6 0,-1 0,-5 0,-6 0,-5 0,-4 0,-3 0,-2 0,0 0,-1 0,0 0,-4-5,-2-1,-5 0</inkml:trace>
  <inkml:trace contextRef="#ctx0" brushRef="#br0" timeOffset="1045.321">395 0,'51'48,"232"167,-212-131,-69-81,-1 0,1 1,-1-1,0 0,0 1,0-1,0 1,-1 0,1-1,-1 1,0 0,0-1,0 1,-1-1,1 1,-1 0,0-1,0 1,0-1,0 0,-1 1,1-1,-1 0,0 0,0 0,0 0,0 0,-2 1,-139 108,-74 73,190-158,14-17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7:26.2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1,'-42'92,"-147"307,102-181,83-208,0 0,0 1,1-1,0 1,1 0,0 0,1 0,0 0,1 0,0 0,1 0,0 0,1 0,0 0,0 0,1-1,1 1,0-1,2 4,1-9,0 0,0 0,0-1,1 0,-1 0,1-1,0 0,0-1,0 1,1-1,-1-1,0 0,1 0,-1-1,1 0,-1 0,1-1,-1 0,0 0,9-3,-11 3,1 1,-1-1,0-1,1 1,-1-1,0 0,0-1,0 1,0-1,0 0,-1-1,1 0,-1 1,0-2,0 1,0 0,-1-1,1 0,1-3,7-12</inkml:trace>
  <inkml:trace contextRef="#ctx0" brushRef="#br0" timeOffset="354.854">0 424,'19'5,"21"2,8-1,6-1,-1-1,-6-2,-5-1,-6-5,-3-3,-3 1,-2 0,-1 2,0 2,1 1,-1 5,-4 2</inkml:trace>
  <inkml:trace contextRef="#ctx0" brushRef="#br0" timeOffset="883.799">1017 509,'-15'-1,"0"1,0 1,0 0,0 1,1 1,-1 0,1 1,0 1,0 0,0 1,0 0,1 1,0 0,1 1,0 1,-3 2,3-2,-1 0,1 1,1 0,0 1,0 0,1 1,1 0,0 0,0 1,1 0,1 1,0 0,1 0,1 0,0 1,1 0,0 0,1 0,0 8,3-20,1-1,-1 1,1 0,-1 0,1-1,0 1,0 0,0-1,0 1,1-1,-1 1,1-1,-1 0,1 1,0-1,0 0,0 0,0 0,0-1,1 1,-1 0,0-1,1 0,-1 1,1-1,0 0,-1 0,1 0,0-1,-1 1,1-1,0 1,0-1,2 0,97-17,-57-8,0-2,-3-2,0-2,-2-2,-1-1,-2-2,-1-2,30-41,-64 77,2-4,-4 6,0-1,0 0,0 1,0-1,0 0,0 1,0-1,0 0,1 1,-1-1,0 1,0-1,1 0,-1 1,0-1,1 1,-1-1,0 1,1-1,-1 1,1-1,-1 1,1-1,-1 1,1-1,-1 1,1 0,-1-1,1 1,0 0,-1 0,1 0,-1-1,1 1,0 0,-1 0,1 0,0 0,-1 0,1 0,0 0,-1 0,1 0,0 0,-1 1,1-1,0 0,-1 0,1 0,-1 1,1-1,-1 0,1 1,0-1,-1 1,1-1,-1 1,0-1,1 1,-1-1,1 1,-1-1,0 1,1-1,-1 1,0 0,-24 183,29-165</inkml:trace>
  <inkml:trace contextRef="#ctx0" brushRef="#br0" timeOffset="1352.389">1298 932,'46'-68,"-3"-3,-3-1,23-60,-35 75,-21 86,-33 89,24-114,1 0,-1 1,1-1,0 0,1 1,-1-1,1 1,0-1,0 1,0-1,0 1,1-1,0 1,0-1,0 0,0 1,1-1,-1 0,1 0,1 0,-1 0,0 0,1-1,0 1,0-1,0 1,0-1,0 0,1 0,-1-1,1 1,0-1,0 1,0-1,0-1,0 1,0 0,0-1,1 0,-1 0,1 0,1-1,1-1,-1 1,0-1,0 0,0-1,0 1,0-1,0 0,-1-1,1 1,-1-1,1-1,-1 1,0-1,0 1,0-1,-1-1,0 1,1-1,-2 1,1-1,1-2,55-126,-52 109</inkml:trace>
  <inkml:trace contextRef="#ctx0" brushRef="#br0" timeOffset="2102.905">1975 1131,'12'-232,"6"131,-5 13,5 0,4 2,20-50,-30 109,2 1,0 1,2 0,1 1,1 1,0 0,2 2,1 0,0 1,2 1,0 1,1 1,4-1,-26 16,1-1,-1 1,0 0,1 0,-1 0,1 0,0 0,-1 0,1 1,0-1,0 1,0 0,0 0,0 0,0 0,1 1,-1-1,0 1,0 0,0 0,1 0,-1 0,0 0,0 1,0-1,1 1,-1 0,0 0,0 0,0 1,0-1,-1 1,1-1,0 1,-1 0,1 0,-1 0,1 1,-2 7,0 1,0 0,-1 0,-1-1,1 1,-2 0,1-1,-2 1,1-1,-2 0,1 1,-1-1,-1-1,0 1,0-1,-1 0,0 0,0 0,-1-1,-7 6,-13 27,-25 50,53-88,0 0,0 0,0 0,1 0,-1 0,1 0,0 0,0-1,0 1,1-1,-1 1,0-1,1 0,0 0,-1 0,1 0,0 0,0-1,0 1,0-1,0 0,0 0,1 0,1 0,31 19,-33-17,0 1,1-1,-2 1,1 0,0 0,-1 0,0 0,0 0,0 1,0-1,-1 1,1-1,-1 1,-1-1,1 1,-1 0,1-1,-1 1,0 0,-1 0,1-1,-1 1,0 0,0-1,-1 2,-2 5,1 0,-2 0,1 0,-1-1,-1 0,0 0,0-1,-1 1,-7 6,7-9,1-1,-1 0,0-1,0 0,-1 0,0 0,1-1,-2 0,1-1,0 0,-1 0,1-1,-1 0,0 0,0-1,0 0,1-1,-1 0,0 0,0-1,0 0,0 0,0-1,1 0,-1-1,-7-3,-19-9,0-1,1-1,1-2,1-2,-18-15,27 20,2-2,0 0,1-2,1 0,1-1,1 0,1-2,-6-10,12 15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7:33.4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1 679,'7'-4,"0"0,1 0,-1 1,1 0,0 0,0 1,0 0,0 1,0-1,1 2,-1-1,0 1,1 0,2 1,5-1,270 0,-170-25,-94 22</inkml:trace>
  <inkml:trace contextRef="#ctx0" brushRef="#br0" timeOffset="243.863">85 849,'34'5,"15"1,5 0,-2-1,-6-1,-5-2,-5-6,-4-2,-7 0</inkml:trace>
  <inkml:trace contextRef="#ctx0" brushRef="#br0" timeOffset="1296.726">904 171,'23'134,"67"100,-88-229,21 42,-23-46,1 0,-1-1,1 1,-1 0,1 0,-1-1,1 1,0-1,-1 1,1 0,0-1,0 1,-1-1,1 1,0-1,0 0,0 1,-1-1,1 0,0 0,0 1,0-1,0 0,0 0,0 0,-1 0,1 0,0 0,0 0,0 0,0-1,0 1,0 0,-1-1,1 1,0 0,0-1,0 1,-1-1,1 1,0-1,0 1,-1-1,1 0,-1 1,1-1,0 0,-1 1,0-1,1 0,-1 0,68-161,-1-67,-61 206,1 5</inkml:trace>
  <inkml:trace contextRef="#ctx0" brushRef="#br0" timeOffset="1892.539">1412 2,'43'-2,"74"10,-115-7,1 0,-1 0,1 0,-1 1,1-1,-1 1,0-1,0 1,0 0,0 0,0 0,0 0,0 0,-1 0,1 1,-1-1,1 1,-1-1,0 1,0-1,0 1,-1 0,1-1,0 1,-1 0,0 0,0-1,0 1,0 0,0 0,0-1,-1 1,1 0,-1 0,-38 88,18-64,16-23,1 0,0 1,0 0,0 0,1 0,-1 0,1 1,0-1,1 1,-1 0,1-1,0 1,1 0,-1 3,4-7,0 1,1 0,-1-1,1 1,0-1,-1 0,1 0,0 0,0 0,0 0,1-1,-1 1,0-1,1 0,-1 0,0 0,1 0,-1-1,1 0,0 1,-1-1,1 0,-1-1,1 1,-1-1,1 1,0-1,3 0,182-20,-185 20,0 0,0 1,0-1,0 0,0 1,0 0,0 0,0 0,0 1,0 0,0-1,0 1,0 0,0 1,0-1,-1 1,1 0,3 2,5 6</inkml:trace>
  <inkml:trace contextRef="#ctx0" brushRef="#br0" timeOffset="2295.704">791 765,'30'11,"-1"0,2-2,-1-1,1-2,1-1,-1-1,1-2,-1-1,11-1,246-40,-207 25,216-35,-234 42,-37 6</inkml:trace>
  <inkml:trace contextRef="#ctx0" brushRef="#br0" timeOffset="3142.202">1242 1046,'-28'4,"-1"1,1 2,0 0,1 2,0 1,0 1,1 1,1 2,-18 12,40-26,1 1,-1 0,1 1,-1-1,1 0,0 1,0-1,-1 1,1 0,0 0,0 0,0 0,1 0,-1 0,0 0,1 1,0-1,-1 0,1 1,0-1,0 1,0 0,1-1,-1 1,1 0,-1-1,1 1,0 0,0 0,0-1,0 1,1 0,-1-1,1 1,0 0,-1-1,1 1,0-1,1 1,-1-1,0 1,1-1,-1 0,1 0,0 1,0-1,0 0,3 1,1-1,-1 0,1 0,0 0,-1-1,1 1,0-1,0-1,0 1,0-1,0 0,0 0,-1-1,1 0,0 0,0 0,0-1,-1 0,1 0,-1 0,1 0,-1-1,3-2,112-86,40-90,-160 182,0 0,0-1,0 1,0 0,0 0,0 0,0 0,0-1,0 1,0 0,1 0,-1 0,0-1,0 1,1 0,-1 0,1-1,-1 1,1 0,-1-1,1 1,-1 0,1-1,-1 1,1-1,0 1,-1-1,1 1,0-1,0 1,-1-1,1 0,0 1,0-1,0 0,-1 0,1 0,0 0,0 1,0-1,0 0,-1-1,1 1,0 0,0 0,0 0,0 0,-1-1,1 1,0 0,0-1,-1 1,1 0,0-1,0 1,-1-1,1 1,-1-1,1 0,0 1,-1-1,1 0,-1 1,1-1,-1 0,0 1,1-1,-1 0,0 0,1 0,-24 146,14 163,-15-189,24-107,0 0,-1 0,-1-1,0 1,-1 0,0-1,-1 0,0 0,-1 0,0 0,-1-1,0 1,0-1,-1-1,0 1,-1-1,0-1,-1 1,-3 1,9-6,-1-1,0 0,0-1,0 1,0-1,0 1,0-1,0 0,-1-1,1 1,-1-1,0 0,1 0,-1 0,0-1,1 0,-1 0,0 0,0 0,1-1,-1 1,0-1,1-1,-1 1,1 0,-1-1,1 0,0 0,0-1,0 1,0-1,0 0,0 0,-2-2,2 0,1 0,-1 0,1 0,0 0,1 0,-1-1,1 1,0-1,0 0,1 1,0-1,0 0,0 0,1 0,-1 0,1 0,1 0,-1 0,1 0,0 0,1 1,-1-1,1 0,0 1,1-1,-1 1,3-4,2-3,1 0,0 1,1-1,0 2,1-1,0 1,0 1,1 0,0 0,1 1,4-1,228-132,-223 131,-2 3</inkml:trace>
  <inkml:trace contextRef="#ctx0" brushRef="#br0" timeOffset="3446.945">1807 990,'-5'38,"-1"23,-5 5,-1-3,3-8,2-9,2-6,2-7,2-3,1-2,0-1,1 0,-1-5</inkml:trace>
  <inkml:trace contextRef="#ctx0" brushRef="#br0" timeOffset="3957.84">1695 905,'44'-8,"1"2,0 2,0 1,0 3,0 2,33 5,-39-3,60 13,-95-15,-1-1,0 0,0 1,0 0,0 0,-1 0,1 0,0 0,-1 0,1 1,-1-1,0 1,0 0,0-1,0 1,0 0,-1 0,0 0,1 1,-1-1,0 0,0 0,-1 1,1-1,-1 1,1-1,-1 1,-2 6,0 0,-1 0,0 0,-1 0,0 0,0 0,-1-1,0 0,-1 0,0 0,-1-1,1 0,-2 0,1-1,-1 1,0-2,0 1,-6 2,-242 128,254-136,1 0,-1 1,1-1,-1 0,1 1,0-1,-1 1,1 0,0-1,0 1,0 0,1 0,-1-1,0 1,1 0,-1 0,1 0,-1 0,1 0,0 0,0 0,0 0,0 0,0 0,0 0,1 0,-1 0,1 0,-1 0,1-1,0 1,0 0,0 0,0 0,0-1,0 1,0-1,0 1,1-1,-1 1,1-1,-1 0,1 1,-1-1,1 0,0 0,0 0,-1-1,1 1,0 0,0-1,0 1,1 0,253 94,-233-84,-1 2,0 0,-1 1,0 1,-1 1,8 9,4-2,-16-15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1:35.8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183 12,'-4'29,"-3"19,-4 6,0-1,-3-6,0-4,4-7,-3-3,2-3,-2-6,1-3,-3 0,2 1,-2 2,2-8,8-12,4-11,3-4</inkml:trace>
  <inkml:trace contextRef="#ctx0" brushRef="#br0" timeOffset="436.756">211 40,'-1'19,"2"1,0 0,0-1,2 1,1-1,0 0,5 13,5 6,-10-24,0 0,1 0,0 0,1-1,1 0,0-1,0 1,2-1,-1-1,2 1,-1-1,10 7,-17-17,1 0,-1 0,1 0,-1 0,1 0,-1 0,1-1,0 1,-1-1,1 0,0 0,-1 0,1 0,0 0,-1-1,1 1,0-1,-1 0,1 0,-1 0,1 0,-1 0,1 0,-1-1,0 1,0-1,0 0,0 1,0-1,0 0,0 0,0 0,-1 0,1-1,-1 1,1 0,-1-1,0 1,0-1,0 1,-1-1,1 0,0 1,-1-1,0 0,0 1,0-1,0 0,0 1,0-2,27-140,1 1,-27 120</inkml:trace>
  <inkml:trace contextRef="#ctx0" brushRef="#br0" timeOffset="2829.413">720 407,'0'-14,"0"-1,2 1,-1 0,2 0,0 0,0 0,1 1,1 0,1-1,0 2,0-1,3-3,117-109,-126 123,1 1,-1 0,1 0,-1 0,1 0,0 1,-1-1,1 0,0 0,0 0,0 1,0-1,0 0,0 1,0-1,0 0,0 1,0 0,0-1,0 1,0 0,0-1,0 1,0 0,1 0,-1 0,0 0,0 0,0 0,0 0,0 0,1 1,-1-1,0 0,0 1,0-1,0 1,0-1,0 1,0-1,0 1,0 0,0-1,0 1,-1 0,1 0,0 0,0 0,-1 0,1 0,-1 0,1 0,0 0,21 151,-21-151,0 0,0 0,0 0,0-1,0 1,0 0,0-1,0 1,0-1,1 1,-1-1,0 0,0 1,1-1,-1 0,0 0,0 0,1 0,-1 0,0 0,1 0,-1 0,0-1,0 1,1 0,-1-1,0 1,0-1,0 0,0 1,1-1,-1 0,0 1,0-1,0 0,-1 0,1 0,0 0,0 0,0 0,-1 0,1 0,0-1,-1 1,1 0,-1 0,0 0,1-1,-1 1,0 0,0 0,0-1,0 0,8-8,49-68,53-55,-110 132,1 1,-1-1,0 1,1-1,-1 0,1 1,-1-1,1 1,-1-1,1 1,-1-1,1 1,-1-1,1 1,-1 0,1-1,0 1,-1 0,1 0,0-1,-1 1,1 0,0 0,0 0,-1 0,1 0,0 0,-1 0,1 0,0 0,-1 0,1 0,0 0,0 0,-1 1,1-1,0 0,-1 1,1-1,-1 0,1 1,0-1,-1 1,1-1,-1 1,1-1,-1 1,0-1,1 1,-1-1,1 1,-1 0,0-1,1 1,-1 0,0-1,0 1,0 0,0-1,1 2,-4 43,-29 39,25-67,-1 0,2 0,0 0,2 1,-1 0,2 0,0 10,2-26,1-1,0 1,0-1,0 1,0-1,0 1,0-1,0 1,0-1,0 1,1-1,-1 1,1-1,-1 1,1-1,-1 0,1 1,0-1,0 0,0 0,0 1,0-1,0 0,0 0,0 0,0 0,0 0,1 0,-1-1,1 1,10 0</inkml:trace>
  <inkml:trace contextRef="#ctx0" brushRef="#br0" timeOffset="3535.723">1679 96,'-10'-2,"0"0,0 1,0 0,0 0,0 1,0 0,0 1,0 0,0 1,0 0,0 1,0 0,1 0,-1 1,1 0,0 0,0 1,1 1,-1-1,1 2,1-1,-1 1,1 0,0 0,0 1,1 0,-2 3,-4 7,8-14,-1 1,2 1,-1-1,0 0,1 1,0 0,0 0,1 0,-1 0,2 0,-1 0,0 1,1-1,0 0,1 1,-1-1,2 3,-1-7,1 0,0 0,0 0,1 0,-1-1,0 1,0 0,1 0,0-1,-1 1,1-1,0 1,-1-1,1 0,0 0,0 0,0 0,0 0,0 0,0 0,0-1,1 1,-1-1,0 0,0 1,0-1,1 0,-1 0,0 0,0-1,2 1,69-19,-51 5,0-1,-1-1,0-1,-2-1,0 0,-1-2,14-18,-3 4,28-18,-55 54,0-1,0 0,0 1,-1-1,1 1,0-1,-1 1,1 0,-1 0,0-1,1 1,-1 0,0 0,0 1,0-1,-1 0,1 0,0 0,-1 1,0-1,1 0,-1 0,0 1,0-1,0 0,0 1,-1 0,1-1,39 230,5-34,-47-166,-1 0,-2 0,-1 0,-2-1,0-1,-3 1,-13 26,21-46,-1 0,0 0,0 0,-1 0,-1-1,0 0,0 0,-1-1,0 0,-1 0,0-1,0 0,-1-1,0 1,-7 2,16-9,-1 0,0-1,1 0,-1 1,1-1,-1 0,1 1,-1-1,0 0,1 0,-1 0,1-1,-1 1,1 0,-1-1,0 1,1-1,-1 1,1-1,0 1,-1-1,1 0,-1 0,1 0,0 0,0 0,0 0,-1 0,1 0,0-1,0 1,1 0,-1-1,0 1,0 0,1-1,-1 1,1-1,-1 1,1-1,-1 0,1 1,0-1,0 1,0-1,0 0,-3-79,7 60,1 0,0 1,1-1,2 1,0 1,1-1,1 1,0 1,2 0,0 1,1 0,1 0,0 2,6-5,-4 6,-1 3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7:55.7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29,'155'-17,"1"8,52 6,10 30,-167-15,-40-9,0 0,0-1,0 0,0 0,0-1,0 0,0-1,0-1,1 0,-1 0,2-1,115-28,-123 28,-4 3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7:56.0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29,'43'-4,"38"-3,16 1,0 2,-12 0,-10 2,-13 1,-8 0,-8 1,-7 1,-6-1,-3 0,-6 5,-4 1,1 1,-4-7,-5-3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7:56.5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1,'38'31,"2"-1,1-2,1-2,1-2,1-1,2-3,0-1,0-3,24 4,116 64,-181-81,1 0,-1-1,1 2,-1-1,0 1,0-1,-1 1,1 1,-1-1,0 0,0 1,0 0,-1 0,1 0,-1 1,-1-1,1 1,-1 0,0-1,0 1,0 0,-1 0,0 0,0 0,-1 1,0-1,0 0,0 0,-1 0,0 0,0 0,0 0,-1 0,0 0,0 0,0-1,-2 4,-18 19,-1-1,-1-1,-2-1,0-1,-1-2,-2 0,0-2,-1-1,-1-2,-1 0,-41 27,-52 44,112-74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8:02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1488,'-8'-12,"0"-2,1 1,0-1,1 0,1-1,0 1,1-1,0 0,1 0,1 0,1 0,0-1,0 1,2-1,2-12,-3 9,0-38,2 0,3 0,2 1,3-1,2 1,3 1,2 1,2 0,23-42,-14 41,2 0,3 2,2 1,2 2,2 2,2 2,3 1,1 2,2 2,2 3,13-7,-60 44,97-47,-97 47,0 1,0-1,1 0,-1 1,0 0,0-1,1 1,-1 0,0 0,1 0,-1 1,0-1,0 0,1 1,-1 0,0-1,0 1,0 0,0 0,0 0,0 0,0 1,0-1,0 0,0 1,-1 0,1-1,-1 1,1 0,-1 0,0 0,1-1,-1 1,0 1,0-1,-1 0,1 0,0 0,-1 0,1 1,-1-1,0 0,1 1,-1 0,-1 17,0 0,-1 0,-1-1,-1 1,0 0,-2-1,0 0,-1 0,-1-1,-4 6,6-9,-22 44,19-43,1 0,1 1,0 0,1 0,1 1,0-1,2 1,-1 6,5-19,1 0,-1 0,1 0,0 0,0 0,1-1,-1 1,1-1,0 1,0-1,1 0,-1 0,1 0,0-1,0 0,0 1,1-1,-1 0,1-1,-1 1,1-1,0 0,0 0,0-1,0 1,0-1,0 0,3 0,50 24,-53-21,0 0,0 0,-1 0,0 0,0 1,0-1,0 1,-1 0,0 1,0-1,0 0,-1 1,1-1,-1 1,-1 0,1 0,-1 0,0 0,0 0,-1 0,0 0,0 0,0 0,-1 0,0 0,0 0,0 0,-1 0,0-1,0 1,-1-1,1 1,-1-1,0 0,-1 0,0 2,-6 8,0 0,0 0,-1-1,-1 0,-1-1,0-1,0 0,-1 0,-1-2,0 0,0 0,-1-1,0-1,0-1,-1 0,0-2,-1 1,1-2,-1-1,0 0,0-1,0 0,0-2,0 0,0-1,0-1,1-1,-1 0,0-2,1 0,0 0,-11-6,-12-14,0-1,2-3,1 0,1-3,1-1,3-1,0-2,3-1,0-1,3-2,1 0,-1-9,-7-34,29 60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8:02.6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54,'38'-4,"33"-3,8 1,-4 2,-11 0,-10 2,-10 1,-8 1,-5-1,-3 2,-2-6,0-1,0 0,1 1,0 2,-4 5,-12 4,-6-1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8:02.9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84,'44'-5,"32"-6,14-1,-4 1,-11 2,-15 4,-11-4,-11 2,-6 0,-4 3,-6 1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8:03.5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649 950,'-217'492,"211"-480,-147 345,131-247,21-106,1 0,0 1,0-1,0 0,0 1,1-1,0 0,0 0,0 1,0-1,1 0,0 0,-1-1,2 1,-1 0,0 0,1-1,-1 1,1-1,0 0,0 0,0 0,1 0,0-1,14 6,0-1,0-1,1 0,0-2,1 0,-1-1,1-1,-1-1,1-1,-1 0,14-3,-1 2,2-2,0-1,-1-2,0-1,0-2,25-10,-52 17,-1 1,1-1,-1 0,0-1,0 1,0-1,0 0,0-1,-1 1,1-1,-1 1,0-1,0-1,3-3,1-9</inkml:trace>
  <inkml:trace contextRef="#ctx0" brushRef="#br0" timeOffset="246.758">0 1543,'48'0,"45"-5,16-2,-1 1,-10 1,-11 2,-11 0,-8 2,-3 1,-1-5,-8-1,-4 0,0 2,-10 0</inkml:trace>
  <inkml:trace contextRef="#ctx0" brushRef="#br0" timeOffset="686.234">1580 1570,'-35'5,"0"2,0 1,1 1,0 2,0 1,1 2,1 1,1 2,-15 11,37-22,2 0,-1 1,1 0,0 0,1 1,-1-1,1 2,1-1,0 1,0-1,1 1,0 1,0-1,1 1,0-1,1 1,0 0,1 0,0 0,0 0,1 0,0 0,1 0,0 0,1 2,2-6,1-1,0 1,0-1,0 0,1 0,-1-1,1 0,0 0,1 0,-1-1,1 0,-1 0,1 0,0-1,0 0,0 0,0-1,0 0,1 0,-1-1,0 0,0 0,1-1,-1 1,0-2,0 1,0-1,0 0,0 0,0-1,-1 0,4-2,41-21,-1-1,-1-3,-2-2,-1-2,-2-2,14-16,-7 8,36-25,-86 69,-1 0,1-1,0 1,0 0,0 0,-1 0,1 0,0 0,0 0,0 0,0 0,-1 0,1 0,0 1,0-1,0 0,-1 0,1 1,0-1,-1 0,1 1,0-1,0 1,-1-1,1 1,-1 0,1-1,-1 1,1-1,-1 1,1 0,-1 0,1-1,-1 1,0 0,1 0,-1-1,0 1,0 0,0 0,1 0,-1-1,0 1,0 0,0 0,0 0,-1-1,1 1,0 0,0 0,0 0,-7 44,5-40,0 0,0 0,0 0,1 1,0-1,0 1,0-1,1 1,0-1,0 1,1 0,-1-1,1 1,0-1,1 0,-1 1,1-1,0 0,0 1,9 7</inkml:trace>
  <inkml:trace contextRef="#ctx0" brushRef="#br0" timeOffset="1082.488">2060 2050,'281'-384,"-247"349,-34 34,1 1,0 0,-1-1,1 1,0 0,-1-1,1 1,0 0,-1 0,1 0,0-1,0 1,-1 0,1 0,0 0,0 0,-1 0,1 1,0-1,0 0,-1 0,1 0,0 1,0-1,-1 0,1 1,0-1,-1 1,1-1,-1 0,1 1,0-1,-1 1,1 0,-1-1,0 1,1-1,-1 1,1 0,-1-1,0 1,1 0,-1 0,0-1,0 1,0 0,0 0,0-1,1 1,-1 0,0 0,-1-1,1 1,0 0,0 0,0-1,0 1,-1 0,1 0,4 32,-5-27,1 0,0 1,0-1,1 0,0 0,0 1,1-1,-1 0,1 0,1 0,-1-1,1 1,0 0,0-1,1 0,-1 0,1 0,0 0,1 0,-1-1,1 0,0 0,1 1,3 1,1-1,0 0,0 0,1-1,-1 0,1-1,0 0,0-1,0 0,0-1,0 0,0-1,0 0,0-1,0 0,0 0,0-1,0-1,0 0,0 0,-1-1,0-1,0 1,0-2,0 1,-1-2,0 1,0-1,0 0,-1-1,0 0,3-5,25-65,-29 54</inkml:trace>
  <inkml:trace contextRef="#ctx0" brushRef="#br0" timeOffset="1382.338">2456 865,'38'-5,"18"-1,4 0,-4 1,-6 1,-7 2,-6 1,-4 0,-4 1,-1 1,-1-1,-5 0</inkml:trace>
  <inkml:trace contextRef="#ctx0" brushRef="#br0" timeOffset="1637.941">3331 498,'-10'29,"-8"29,0 9,2-2,4-8,4-8,3-7,3-7,2-4,0-3,1-1,0-5</inkml:trace>
  <inkml:trace contextRef="#ctx0" brushRef="#br0" timeOffset="2354.221">4233 272,'-52'44,"3"1,1 3,3 2,-9 15,17-17,2 1,2 1,3 2,2 1,2 2,3 0,2 1,3 2,2 0,-1 19,2 7,4 0,4 1,3 0,4 0,4 0,4 0,3-1,-1-26,1-1,4-1,1 0,3-1,3-1,2-1,19 31,9-2,-35-59,-1 1,-2 1,0 1,-1 0,-2 0,4 15,-13-21,-4-7</inkml:trace>
  <inkml:trace contextRef="#ctx0" brushRef="#br0" timeOffset="3316.805">4629 696,'95'314,"-87"-280,21 44,-27-78,-1 1,0-1,0 0,0 0,0 0,0 0,0 0,0 0,1 0,-1 0,0 0,0-1,0 1,0 0,0-1,0 1,0-1,0 1,0-1,0 1,0-1,0 0,0 0,-1 1,1-1,0 0,0 0,-1 0,1 0,-1 0,1 0,0 0,-1 0,0 0,1 0,-1 0,0 0,1 0,-1 0,0 0,0 0,0-1,0 1,0 0,0 0,-1 0,1-1,9-29,11-43,2 1,4 1,3 1,3 2,10-13,-31 65</inkml:trace>
  <inkml:trace contextRef="#ctx0" brushRef="#br0" timeOffset="3714.799">5193 358,'17'-9,"1"2,0 0,0 1,0 1,1 1,0 0,0 1,0 1,0 1,0 1,0 1,1 0,2 2,-21-3,1 0,0 1,0-1,-1 1,1-1,0 1,-1-1,1 1,-1 0,1 0,-1 0,1 0,-1 0,0 0,0 0,1 0,-1 1,0-1,0 0,0 1,0-1,0 1,0-1,-1 1,1-1,-1 1,1 0,-1-1,1 1,-1 0,0-1,0 1,0 0,0 0,0-1,0 1,0 0,0-1,-1 1,1 0,-1-1,1 1,-1 0,0-1,1 1,-1-1,-52 64,48-60,-73 83,77-87,1 1,-1-1,1 0,0 1,-1-1,1 1,0-1,0 0,0 1,0-1,0 1,1-1,-1 0,0 1,1-1,-1 0,1 1,-1-1,1 0,-1 1,1-1,0 0,0 0,0 0,-1 0,1 0,0 0,1 0,-1 0,0 0,0 0,0 0,0-1,1 1,-1-1,0 1,1-1,-1 1,0-1,1 0,0 1,61 7,-63-8,347-3,-323 3</inkml:trace>
  <inkml:trace contextRef="#ctx0" brushRef="#br0" timeOffset="4048.119">4064 1260,'94'9,"0"-4,0-4,10-5,-85 3,595-46,-279 16,59 13,-362 17,0 2,0 1,0 2,-1 1,1 1,11 5,-16-1</inkml:trace>
  <inkml:trace contextRef="#ctx0" brushRef="#br0" timeOffset="4713.59">4742 1543,'-27'4,"1"2,1 1,-1 1,1 1,0 1,1 1,0 1,1 2,0 0,1 1,-11 11,29-22,0 0,0 0,0 0,1 1,-1-1,1 1,0 0,1 0,-1 0,1 0,0 0,0 0,0 1,1-1,0 1,0-1,1 1,-1 0,1-1,0 1,1-1,-1 1,1 0,0-1,1 1,-1-1,1 0,0 0,0 1,1-1,0 0,0-1,0 1,0 0,1-1,-1 0,1 0,0 0,1 0,-1-1,0 1,1-1,3 1,7 0,0 0,1-1,-1-1,1 0,0-1,0-1,0 0,-1-1,1-1,0-1,-1 0,0-1,0 0,0-2,0 1,-1-2,0 0,0-1,0 0,-1-1,-1 0,1-2,171-150,-93 82,-90 78,0 1,-1-1,1 1,0-1,0 1,0-1,0 1,0 0,0-1,0 1,0 0,0 0,0 0,0 0,0 0,0 0,0 0,0 0,0 0,0 0,0 0,0 1,0-1,-1 0,1 1,0-1,0 1,0-1,0 1,0-1,-1 1,1 0,0-1,0 1,-1 0,1 0,-1-1,1 1,0 0,-1 0,0 0,1 0,-1 0,1 0,-1-1,0 1,0 0,0 0,1 0,-1 0,0 0,0 0,0 0,-1 0,1 0,0 0,0 0,0 0,-4 64,-11 44,5 1,3 49,4 97,1-245,0 0,0 0,-1 0,-1-1,0 1,0-1,-1 0,0 0,-1 0,0 0,-1-1,0 0,0-1,-1 0,0 0,0 0,-1-1,0 0,0-1,-1 0,1-1,-1 1,-1-2,0 1,7-4,0 0,0-1,-1 1,1-1,0 0,-1 0,1 0,0 0,0-1,-1 0,1 0,0 0,0 0,0-1,0 1,0-1,0 0,1 0,-1-1,1 1,-1-1,1 0,0 0,0 0,0 0,0 0,1-1,-1 1,1-1,0 0,-3-4,1 1,1 0,0-1,0 0,0 0,1 0,0 0,0 0,1 0,0-1,1 1,0 0,0-1,1 1,0-3,7-19,2-1,1 1,1 1,1 0,11-16,-12 23,2 2,0 0,1 0,1 2,1 0,0 0,1 2,1 0,5-1,-8 3,-3 1</inkml:trace>
  <inkml:trace contextRef="#ctx0" brushRef="#br0" timeOffset="4967.15">5616 1458,'-4'44,"-8"37,0 15,1-4,3-8,2-14,3-13,1-12,2-9,0-6,0-3,1-1,-1-1,1 1,-1-4</inkml:trace>
  <inkml:trace contextRef="#ctx0" brushRef="#br0" timeOffset="5419.941">5306 1769,'49'-52,"3"3,1 1,2 4,3 1,1 3,2 3,30-12,-73 41,1 1,0 0,0 2,1 0,0 1,-1 1,1 1,0 1,1 1,12 1,-28 0,0 0,-1 0,1 0,-1 0,0 1,1 0,-1 0,0 0,0 1,0-1,-1 1,1 0,0 0,-1 0,0 0,0 1,0-1,0 1,0 0,-1 0,0 0,0 0,0 0,0 1,-1-1,1 0,-1 1,0-1,0 1,-1 0,0-1,1 1,-2 0,1-1,0 1,-1-1,0 1,0-1,0 1,-2 3,-5 9,0 0,-1-1,-1 0,0-1,-1 0,-1 0,0-2,-1 1,0-1,-1-1,-1-1,0 0,0-1,-1 0,-1-1,1-1,-1-1,-9 3,10-2,-134 73,148-79,0 0,0 0,0 0,1 0,-1 1,1-1,-1 0,1 1,0-1,0 1,0 0,1-1,-1 1,0 0,1-1,0 1,-1 0,1 0,0-1,1 1,-1 0,0 0,1-1,0 1,-1 0,1-1,0 1,0-1,1 1,-1-1,0 1,1-1,0 0,-1 0,1 0,0 0,0 0,0 0,0 0,0-1,1 1,-1-1,1 1,-1-1,1 0,-1 0,1 0,253 183,-251-179,0 0,0 0,1 0,-1-1,1 1,1-2,-1 1,0-1,1 0,0 0,0 0,0-1,0 0,0-1,0 1,0-2,1 1,-1-1,0 0,0 0,1-1,-1 0,0 0,0-1,0 1,0-2,0 1,0-1,-1 0,1 0,-1-1,0 0,0 0,5-5,0-5</inkml:trace>
  <inkml:trace contextRef="#ctx0" brushRef="#br0" timeOffset="5950.244">6237 75,'93'-66,"-90"65,0 0,0-1,0 1,0 0,0 1,1-1,-1 1,0-1,0 1,1 0,-1 0,0 0,1 1,-1-1,0 1,0 0,1 0,-1 0,0 0,0 0,0 1,0-1,-1 1,1 0,0 0,-1 0,1 0,-1 1,0-1,1 1,-1-1,1 3,8 16,-1 0,0 1,-2 0,-1 0,0 1,-2 0,0 1,-1 11,2 0,39 254,-13 2,-10 84,-19-295,-3 1,-4-1,-4-1,-3 1,-3-2,-19 58,17-97,0 0,-3-1,-1-1,-2-1,-1-1,-2-1,-1-1,-2-1,-1-1,-1-2,-1-1,-2-1,-1-2,-25 13,34-21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8:15.72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30 765,'47'131,"-6"2,-7 1,-5 2,-6 1,-6 1,-4 25,-14-1,-7 0,-18 82,-133 677,146-834,4-47,2 0,2 1,1 0,2 0,2 0,2 0,2 0,1-1,2 1,3 1,-6-31,0-1,1 0,0 0,1 0,0 0,1-1,0 0,0-1,1 0,0 0,1 0,-1-1,1 0,1-1,-1 0,1 0,0-1,9 3,20 6,0-2,1-2,0-1,24 1,-7 0,316 57,-365-65,190 48,2-9,2-9,87-1,513-26,-461-8,466 14,414 41,-676-10,1153 52,-203-134,-638 4,159 25,-655 12,-308-1,-1-3,0-2,0-2,-1-3,0-2,0-2,-1-2,46-23,-62 25,-28 13,0-1,0 0,-1 0,1 0,0-1,-1 0,0 0,1 0,-1 0,-1-1,1 0,0 0,-1 0,0-1,0 0,0 0,-1 0,1 0,-1 0,0 0,0-3,10-185,4 108,-4-1,-4 0,-2-29,4-227,18-271,32-411,-48 14,-15 644,3 358,-1 0,0 0,0 1,0-1,-1 0,-1 1,1-1,-1 0,0 1,-1 0,1 0,-2-1,1 2,-1-1,0 0,0 1,-1 0,0 0,0 0,0 0,-1 1,1 0,-2 0,1 0,0 1,-1 0,0 0,0 1,0 0,0 0,0 1,-1-1,-4 1,-182 15,74 1,-586 0,-311 16,-1174 66,155-17,807-70,307-7,468 14,-37 24,157 6,2 14,-296 96,285-34,230-82,-56 27,166-65,0 0,0 1,0-1,0 1,1 0,-1-1,1 1,0 0,0 1,0-1,0 0,0 0,1 1,-1-1,1 1,0 0,0-1,0 1,1 0,-1 0,1-1,0 1,0 0,0 0,1-1,-1 1,1 0,0 0,0 0,43 106,-43-106,21 37,-3 2,-1 0,-2 0,-2 2,3 23,2 45,-4 0,-6 1,-5 15,25 467,-27-506,5 0,4-1,4-1,3 0,15 36,-9-35,4-1,3 0,5-3,3-1,3-2,10 8,92 128,-136-208,1-1,1 0,0-1,0 0,0 0,1-1,0-1,0 0,1 0,0-1,0 0,0-1,1-1,1 1,44 16,21 10,1-3,1-4,1-3,1-4,15-2,297 17,92-5,225 4,42-3,-52 2,333 2,883-33,-1007 30,-183 1,16-31,-293-26,-108 29,-339 0,0-1,1 0,-1 0,0-1,1 1,-1-1,0 0,0 0,0 0,1-1,-1 1,-1-1,1 0,0 0,0-1,-1 1,1-1,-1 0,0 0,0 0,0 0,0 0,0-1,-1 1,0-1,1 1,-1-1,-1 0,1 0,0 0,-1 0,0-1,0-1,79-353,152-716,-159 694,77-382,-129 640,-6-1,-6-1,-5-96,-13 82,0 0,5 0,7-24,2 134,0 0,2 0,1 1,1 0,1 0,5-5,17-52,-31 84,0 0,-1 0,1 0,0 0,-1 0,1 0,-1 0,1 0,-1 0,0 0,1 0,-1-1,0 1,0 0,0 0,0 0,0 0,0-1,0 1,0 0,0 0,0 0,-1 0,1-1,-1 1,1 0,-1 0,1 0,-1 0,1 0,-1 0,0 0,0 0,1 1,-1-1,0 0,0 0,0 0,0 1,0-1,0 1,0-1,0 1,0-1,0 1,0-1,0 1,-1 0,1 0,0-1,0 1,0 0,-1 0,-162 63,119-55,-1-3,-1-1,1-3,-43-3,11 0,-980 18,-752 114,321-32,415-61,-405-8,298-19,911-2,-723 38,724-21,2 12,-177 51,187-29,257-59,1 0,0 1,-1-1,1 1,-1-1,1 1,-1-1,1 1,-1 0,1-1,-1 1,1 0,-1-1,0 1,1 0,-1-1,0 1,0 0,0 0,0-1,1 1,-1 0,0 0,0-1,0 1,0 0,-1 0,1-1,0 1,0 0,0 0,-1-1,1 1,0 0,-1-1,1 1,0 0,-1-1,1 1,-1 0,1-1,-1 1,1-1,-1 1,0-1,1 1,-1-1,0 0,1 1,-1-1,0 0,1 1,-1-1,0 0,0 0,97 39,-77-33,0 0,0 2,-1 0,-1 1,1 1,-1 1,2 2,-2 3,0 0,-1 1,-1 1,-1 1,0 0,-1 1,-1 0,-1 1,-1 0,-1 1,-1 0,-1 0,0 1,-2 0,-1 0,-1 0,0 0,-2 13,-1 49,-3 0,-5-1,-3 1,-11 37,-157 679,116-563,11 2,8 16,35-172,4 0,4 0,6 32,-4-94,1 1,2-1,0-1,1 1,2-1,0 0,1 0,1 0,0-1,2-1,1 0,0 0,1-1,1-1,13 13,101 91,-112-107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8:17.87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204 336,'-11'83,"3"0,3 1,7 82,-2-163,47 774,-44-575,-9 1,-9-1,-22 84,-111 586,136-791,4 1,4 1,2-1,8 45,-3-108,0 1,2-1,0-1,1 1,1-1,0 0,2 0,0-1,4 4,-9-13,0 0,1-1,0 0,0 1,1-2,0 1,0-1,0 0,1 0,0 0,0-1,1 0,-1-1,1 0,6 2,151 41,-71-26,1-3,0-4,1-5,0-3,0-5,51-8,494-22,-196 30,411 55,-370-5,78-17,1473-74,15-46,-1227 51,-540 25,186 21,126 53,-586-62,2 2,0-2,1 1,-1-2,0 1,1-2,-1 0,1-1,-1 0,0-1,1 0,-1-1,0 0,0-2,-1 1,1-1,9-6,-12 3,1 1,-1-1,0-1,-1 0,0-1,-1 1,0-2,0 1,-1-1,0 0,-1-1,0 1,-1-1,-1-1,1 1,-2 0,0-1,0 0,-2 0,1 0,-2 0,1 0,-2-6,-52-57,50 73,-1 1,0-1,1 0,0 1,0-1,0-1,0 1,0 0,1-1,-1 0,1 1,0-1,0 0,0 0,1 0,-1 0,1 0,0-1,0 1,1 0,-1-1,1 1,0 0,0-1,0 1,1 0,-1-1,1 1,0 0,1 0,-1-1,1 1,0-2,7-12,-2-1,0 0,-1 0,-1-1,-1 0,-1 1,-1-1,0-1,-2 1,0 0,-1 0,-3-11,2-39,4-88,7-1,7 1,14-41,77-371,-76 397,6-22,10-186,-42 272,-5 0,-5 1,-5-1,-4 2,-5 0,-22-66,5 48,-4 2,-7 2,-5 0,39 101,15 29,32 59,-2 2,-4 1,-3 1,-1 9,-4 26,-5 0,-4 1,-5 0,-5 1,-6 27,3 29,-31 429,14-349,13-169,-6 94,6 1,13 104,15-113,7-2,39 122,-12-52,-41-158,-4 0,-3 1,-3 0,-4 0,-4 43,2-102,1 1,-2-1,0 0,-1 1,0-1,-1-1,0 1,-2 0,1-1,-2 0,1 0,-2-1,0 0,-2 2,9-12,0-1,0 0,0 1,0-1,0 0,-1 0,1 0,-1 1,1-2,0 1,-1 0,0 0,1 0,-1-1,1 1,-1 0,0-1,1 0,-1 1,0-1,0 0,1 0,-1 0,0 0,0 0,1 0,-1-1,0 1,1-1,-1 1,0-1,1 1,-1-1,1 0,-1 0,1 0,-1 0,1 0,-1 0,1 0,0-1,0 1,0 0,0-1,0 1,0 0,0-1,0 0,0 1,1-1,-1 1,1-1,-1 0,1 1,-1-1,1 0,0 0,0-1,-1-21,1-1,1 1,2-1,0 1,1 0,2 0,0 0,1 1,2 0,0 1,10-16,43-103,-45 106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8:18.12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1934,'0'-58,"5"-76,1-35,5-12,0 4,4 15,-2 10,3 11,3 11,2 4,4 3,-3 9,-1 9,-3 13,-5 22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1:25.7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229 49,'0'-1,"-1"1,1-1,0 1,-1 0,1 0,-1-1,1 1,-1 0,1 0,-1-1,1 1,-1 0,1 0,-1 0,0 0,1 0,-1 0,1 0,-1 0,1 0,-1 0,0 0,1 0,-1 0,1 0,-1 0,1 1,-1-1,1 0,-1 0,1 1,-1-1,1 0,0 1,-1-1,1 0,-1 1,1-1,0 1,-1-1,1 1,0-1,-1 1,1-1,0 1,0-1,0 1,-1-1,1 1,0-1,0 1,0-1,0 1,0 0,0-1,0 1,0-1,0 1,0-1,1 1,-7 40,6-41,-30 230,30 81,-25-171,-5-24,17-84,7-27</inkml:trace>
  <inkml:trace contextRef="#ctx0" brushRef="#br0" timeOffset="1921.243">201 49,'6'-4,"0"1,0 0,0 0,0 1,0-1,1 1,-1 1,1-1,-1 1,1 0,0 1,-1 0,3 0,4-1,421-2,-401 3,-3 1,0-1,-1-2,1-1,0-1,9-4,-37 7,0 1,-1-1,1 1,0-1,0 1,0 0,0 0,0 0,0 0,-1 0,1 0,0 0,0 1,0-1,0 1,-1-1,1 1,0 0,0-1,-1 1,1 0,-1 0,1 0,-1 1,1-1,-1 0,1 0,-1 1,0-1,0 1,0-1,0 1,0 0,0-1,0 1,-1 0,1 0,0-1,-1 1,0 0,1 0,-1 0,0 0,0-1,0 1,0 0,-1 198,-27-2,28 112,-27-167,26-122,1-10,-1 0,1 0,-2 0,0 0,0 0,-1 0,0 0,-1-1,-2 6,4-15,0 1,0-1,0 0,-1 0,1 0,0 0,-1 0,1 0,-1-1,1 1,-1-1,1 0,-1 0,1 0,-1 0,1 0,-1 0,1 0,-1-1,1 0,-1 1,1-1,0 0,-1 0,1 0,0 0,0-1,0 1,0-1,-4 0,-17-5,0 1,0 2,-1 0,1 1,-1 1,0 2,0 0,-4 2,-138-11,-21-20,37 12,126 17</inkml:trace>
  <inkml:trace contextRef="#ctx0" brushRef="#br0" timeOffset="4067.14">992 556,'55'-3,"149"35,-109-30,0-4,0-5,0-3,23 0,0 6,22 5,-24 0,-33 12,-98-31,-191-133,206 151,0-1,-1 0,1 0,-1 1,1-1,-1 0,1 0,-1 1,0-1,1 1,-1-1,0 1,0-1,1 1,-1-1,0 1,0-1,1 1,-1 0,0-1,0 1,0 0,0 0,0 0,0 0,1 0,-1 0,0 0,0 0,0 0,0 0,0 0,0 1,1-1,-1 0,0 1,0-1,0 0,1 1,-1-1,0 1,0-1,1 1,-1 0,0-1,1 1,-1 0,1-1,-1 1,1 0,-1 0,1-1,0 1,-1 0,1 0,0 0,0 0,-1-1,1 1,0 0,0 0,0 0,0 0,0 0,0 0,0-1,0 1,1 1,-8 226,4-217,1 1,1-1,0 0,0 1,1-1,1 0,0 1,0-1,3 10,-4-20,0 0,0-1,0 1,0-1,0 1,0-1,1 1,-1-1,0 1,0 0,0-1,0 1,1-1,-1 1,0-1,1 1,-1-1,0 1,1-1,-1 0,0 1,1-1,-1 0,1 1,-1-1,1 0,-1 1,1-1,-1 0,1 0,-1 1,1-1,-1 0,1 0,0 0,-1 0,1 0,-1 0,1 0,-1 0,1 0,0 0,-1 0,1 0,-1 0,1-1,-1 1,1 0,-1 0,1-1,-1 1,1 0,-1 0,1-1,-1 1,27-30,-19 21,122-125,-111 119,-3 2</inkml:trace>
  <inkml:trace contextRef="#ctx0" brushRef="#br0" timeOffset="7673.13">286 1121,'11'139,"-4"-91,-2 1,-2 0,-3 1,-1-1,-3 0,-5 23,-32 273,24-237,20-91</inkml:trace>
  <inkml:trace contextRef="#ctx0" brushRef="#br0" timeOffset="8338.512">258 1206,'-179'113,"109"-83,69-30,1 0,0 0,-1 0,1 0,0 0,-1 0,1 0,0 0,-1 0,1 1,0-1,-1 0,1 0,0 0,-1 0,1 1,0-1,0 0,-1 0,1 1,0-1,0 0,-1 0,1 1,0-1,0 0,0 1,0-1,0 0,-1 1,1-1,0 0,0 1,0-1,0 0,0 1,0-1,0 0,0 1,0-1,0 1,0-1,0 0,1 1,-1-1,0 0,0 1,0-1,0 0,0 0,1 1,-1-1,0 0,0 1,1-1,-1 0,0 0,0 1,1-1,-1 0,0 0,1 0,-1 0,0 1,1-1,-1 0,0 0,1 0,-1 0,0 0,33 11,-24-8,172 40,-11-22,-171-22,0 0,1 1,0-1,-1 0,1 0,-1 1,1-1,0 0,-1 0,1 0,0 0,0 0,0 1,0-1,0 0,0 0,0 0,0 0,0 0,0 0,0 1,1-1,-1 0,0 0,1 0,-1 0,1 1,-1-1,0 0,1 0,0 1,-1-1,1 0,-1 1,1-1,0 1,-1-1,1 1,0-1,0 1,0-1,-1 1,1 0,0-1,0 1,0 0,0 0,-1 0,1 0,0-1,0 1,0 0,0 1,0-1,0 0,0 0,-1 0,1 0,0 1,0-1,0 0,0 1,-1-1,1 1,-106-151,63 76,31 55</inkml:trace>
  <inkml:trace contextRef="#ctx0" brushRef="#br0" timeOffset="12023.958">822 1149,'-22'59,"5"273,6-245,3 0,5 0,6 60,-1-15,-3-113,0-28,0 1,-1-1,0 1,0 0,-1 0,0 0,0 0,-1 0,0 0,0 1,-1 0,0 0,0 0,-1 1,0 0,0 0,0 0,-1 0,1 1,-6-3,-79-24,90 31,1 1,0-1,0 1,-1-1,1 0,0 1,0-1,0 0,0 1,0-1,0 0,0 1,0-1,0 0,0 1,0-1,0 1,0-1,0 0,1 1,-1-1,0 0,0 1,1-1,-1 1,0-1,1 1,-1-1,1 1,-1-1,1 1,-1-1,1 1,-1-1,1 1,-1 0,1-1,-1 1,1 0,0 0,-1 0,1-1,-1 1,1 0,0 0,-1 0,1 0,0 0,-1 0,1 0,0 0,-1 0,1 0,0 0,-1 1,1-1,0 0,175-10,-129 11,-37-1,-1 0,1 1,-1 0,1 0,-1 1,0 1,0-1,0 2,0-1,0 1,3 2,-12-6,1 1,-1-1,1 1,-1-1,1 1,-1-1,1 1,-1-1,0 1,1-1,-1 1,0 0,1-1,-1 1,0 0,0-1,0 1,1 0,-1-1,0 1,0 0,0-1,0 1,0 0,0-1,0 1,-1 0,1-1,0 1,0 0,0-1,-1 1,1 0,0-1,-1 1,1-1,0 1,-1-1,1 1,-1-1,1 1,-1-1,1 1,-1-1,1 1,-1-1,0 0,1 1,-1-1,0 0,0 0,-38 21,32-18,-24 11,11-6,1 0,0 2,1 0,0 1,0 0,1 2,1 0,-12 12,12-5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08:19.15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10360 285,'-266'-75,"-3"12,-2 12,-165-6,41 29,-20 18,-2106 11,951 39,1371-33,187-6,-3402 171,2937-131,363-30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4:08.9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117 373,'-100'346,"86"-335,12-43,8-6,3 1,1-1,1 2,2 0,2 0,1 1,1 1,3 1,0 0,2 2,1 0,16-14,-23 24,1 1,1 0,1 1,1 2,0-1,1 2,1 1,0 1,2 0,-1 2,1 1,1 1,0 1,0 1,3 1,-25 6,1 0,-1 0,1 1,0 0,-1 0,1 0,0 0,-1 0,1 1,0 0,-1-1,1 1,-1 1,1-1,-1 0,0 1,1 0,-1 0,0 0,0 0,0 0,-1 1,1-1,0 1,-1-1,0 1,1 0,-1 0,0 0,-1 1,1-1,-1 0,1 1,-1-1,0 1,0-1,0 1,-1 0,1-1,-1 1,0 0,0-1,0 1,-1 1,0 10,-1 1,0 0,-1 0,-1-1,-1 0,0 0,-1 0,0 0,-2-1,1 0,-2-1,0 1,0-2,-1 1,-1-1,0-1,0 0,-1 0,-2-1,9-6,-1 0,1-1,-1 0,0 0,0 0,0-1,0 0,0 0,-1 0,1-1,0 0,-1 0,1-1,-1 1,1-2,-1 1,1-1,-1 0,1 0,-1 0,1-1,0 0,0-1,0 1,0-1,0 0,1-1,-1 1,0-2,-12-13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4:08.0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225 199,'-5'38,"-1"32,0 14,6-3,3-10,1-13,4-11,2-9,3-10,0-6,-8-7,-4-5</inkml:trace>
  <inkml:trace contextRef="#ctx0" brushRef="#br0" timeOffset="258.599">0 86,'38'4,"32"8,9 0,-4-1,-5-2,-10-4,-11-1,-8-3,-11 0</inkml:trace>
  <inkml:trace contextRef="#ctx0" brushRef="#br0" timeOffset="459.274">902 0,'-52'67,"3"3,3 1,3 2,-5 20,11 33,37-123,-1 1,1 0,0-1,0 1,1 0,-1 0,1-1,0 1,0-1,0 1,0-1,1 1,0-1,-1 1,1-1,0 0,0 0,1 0,-1 0,1-1,-1 1,1-1,0 1,0-1,0 0,0 0,1 0,-1 0,0-1,1 0,-1 1,1-1,1 0,10 1,1 0,0-1,0-1,0 0,-1-2,1 1,0-2,-1 0,1-1,-1-1,0 0,-1-1,1 0,-1-1,0-1,-1 0,0-1,0 0,4-5,-3 1,-1-1,0 0,-1-1,-1 0,0-1,-1 0,-1-1,0 0,-1 0,4-17,-9 26,0 1,-1-1,0 0,-1 0,1 0,-2 0,1 0,-1 0,0 0,-1 0,0 0,0 0,-1 0,0 0,0 0,0 0,-1 1,-1 0,1-1,-1 1,-1 0,1 1,-1-1,0 1,0 0,-4-3,5 6,1 0,-1 0,0 0,0 1,0 0,0-1,0 2,-1-1,1 0,-1 1,1 0,-1 0,1 0,-1 0,0 1,1 0,-1 0,0 0,1 1,-1-1,-3 2,-11 4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4:01.3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105 59,'0'593,"-11"-472,-5-1,-12 30,8-38,15-25,5-86,0-1,0 1,0-1,0 1,0-1,0 1,0-1,0 1,0-1,0 1,1-1,-1 1,0-1,0 1,1-1,-1 1,0-1,1 0,-1 1,0-1,1 0,-1 1,1-1,-1 0,0 1,1-1,-1 0,1 0,-1 1,1-1,-1 0,1 0,-1 0,1 0,-1 0,1 0,-1 0,1 0,-1 0,1 0,0 0,-1 0,1 0,-1 0,1 0,-1-1,1 1,-1 0,0 0,1-1,-1 1,1 0,-1 0,1-1,-1 1,0-1,1 1,-1 0,0-1,1 1,-1-1,0 1,0-1,1 1,-1-1,0 1,0-1,0 1,0-1,24-38,-22 35,10-18,-3 2</inkml:trace>
  <inkml:trace contextRef="#ctx0" brushRef="#br0" timeOffset="1482.754">162 31,'397'0,"-142"-30,-228 29,80 8,-103-2,0-1,0 0,0 1,-1 0,1 0,-1 0,0 0,-1 1,0-1,1 1,-2-1,1 1,-1 0,1 0,-2 0,1 0,-1 0,0-1,0 1,0 0,-1 0,0 0,0 0,-2 4,2 12,-3 772,29-651,-16-78,-10-64,0 0,0 0,0 0,0 0,0 0,0 0,-1 0,1 0,0 0,-1-1,1 1,0-1,-1 1,1-1,-1 1,1-1,-1 0,0 0,1 1,-1-1,1 0,-1 0,1-1,-1 1,1 0,-1 0,1-1,-1 1,1-1,-1 0,1 1,0-1,-1 0,1 0,-1 0,-7-1,-16-4,-1 2,0 0,0 2,0 1,0 1,1 1,-1 1,0 1,-1 2,-14 3,1-3,-1-1,-1-2,-20-2,-108 21,13-43,145 21</inkml:trace>
  <inkml:trace contextRef="#ctx0" brushRef="#br0" timeOffset="2383.668">387 1300,'-6'19,"0"0,1 0,1 0,1 1,0 0,2 0,0-1,2 14,-1-8,0 307,-29-113,17-144,30-91,-9-2</inkml:trace>
  <inkml:trace contextRef="#ctx0" brushRef="#br0" timeOffset="2984.172">331 1300,'-184'120,"183"-120,-1 1,1 0,0-1,-1 1,1 0,0 0,0 0,-1 0,1 0,0 0,0 0,0 0,0 0,0 0,0 1,1-1,-1 0,0 1,1-1,-1 1,1-1,-1 0,1 1,0-1,-1 1,1-1,0 1,0 0,0-1,0 1,1-1,-1 1,0-1,0 1,1-1,-1 0,1 1,0-1,-1 1,1-1,0 0,0 1,0-1,0 0,0 0,0 0,0 0,0 0,0 0,0 0,1 0,-1 0,0-1,1 1,-1 0,1-1,-1 1,0-1,1 0,-1 1,1-1,0 0,260 57,-128-29,-133-28,0-1,0 1,0-1,0 0,0 1,0-1,0 0,-1 0,1 0,0 0,0 0,-1 1,1-1,-1 0,1 0,-1 0,1-1,-1 1,0 0,1 0,-1 0,0 0,0 0,0 0,0 0,0-1,0 1,0 0,0 0,-1 0,1 0,0 0,0 0,-1 0,1 0,-1 0,1 0,-1 0,0 0,1 0,-1 0,0 0,0 0,1 0,-1 1,0-1,0 0,0 1,0-1,0 1,0-1,0 1,0-1,-1 1,-3-7,-106-200,98 185,1 2</inkml:trace>
  <inkml:trace contextRef="#ctx0" brushRef="#br0" timeOffset="4129.927">190 2317,'-40'95,"2"44,19-62,-4-1,-3-1,-4-1,17-56,24-55,4 0,89-249,-56 101,-50 180,-5 27,3-4,2 1,0 0,1 0,1-1,1 1,1 0,0-1,1 1,1-1,1 0,1 0,0 0,3 3,6 15,-12-26,0-1,1 0,-1 1,2-1,-1-1,1 1,1-1,0 0,0 0,0 0,1-1,0 0,0 0,1-1,0 0,0 0,2 0,-8-5,0-1,0 1,1-1,-1 1,0-1,0 0,1 0,-1 0,0 0,0-1,1 1,-1 0,0-1,0 0,0 1,1-1,-1 0,0 0,0 0,0-1,-1 1,1 0,0-1,0 1,-1-1,1 1,-1-1,1 0,-1 0,0 0,0 0,1-1,27-70,3-152,-27 174,1 33</inkml:trace>
  <inkml:trace contextRef="#ctx0" brushRef="#br0" timeOffset="10387.142">924 1272,'0'734,"-1"-735,1 1,-1-1,1 1,-1-1,0 0,1 1,-1-1,1 1,-1 0,0-1,0 1,1-1,-1 1,0 0,0 0,1-1,-1 1,0 0,0 0,0 0,1 0,-1 0,0 0,0 0,0 0,1 0,-1 0,0 0,0 1,1-1,-1 0,0 1,0-1,1 0,-1 1,0-1,1 1,-1-1,0 1,1-1,-1 1,1 0,-1-1,1 1,-1 0,1-1,0 1,-1 0,1 0,0-1,-1 1,1 0,0 0,0-1,0 1,0 0,0 0,0 0,0-1,0 1,0 1,-186-120,184 117,0 0,0 0,1 0,-1 0,0-1,1 1,-1-1,1 1,-1-1,1 0,0 1,-1-1,1 0,0 0,0 0,0 0,1 0,-1 0,0 0,1 0,-1 0,1 0,0 0,0-1,0 1,0 0,0 0,0 0,1 0,-1-1,1 1,-1 0,1 0,0 0,0 0,-1 0,2 0,-1 1,0-1,0 0,1 0,-1 1,0-1,1 1,0-1,-1 1,3-1,9-2,0 1,1 0,0 1,-1 0,1 1,0 1,0 0,0 1,9 2,57-1,90-28,-41 24,-150 26,-231 146,189-130,58-29</inkml:trace>
  <inkml:trace contextRef="#ctx0" brushRef="#br0" timeOffset="11651.376">896 2711,'-4'-1,"1"-1,0 0,-1 1,1-2,0 1,0 0,0-1,1 1,-1-1,0 0,1 0,0 0,0 0,0 0,0 0,0-1,0 1,1-1,0 1,0-1,0 1,0-1,0 0,1 0,0 1,-1-1,1 0,0-12,1 0,0 0,1 0,1 1,0-1,1 0,1 1,0 0,2 0,-1 1,1 0,1 0,4-4,56-58,-66 76,-1 0,0 0,1 0,-1 0,1 0,-1 0,1 0,-1 0,0 0,1 1,-1-1,0 1,1-1,-1 1,0-1,1 1,-1 0,0-1,0 1,0 0,0 0,0 0,0 0,0 0,0 0,0 0,0 1,0-1,-1 0,1 0,-1 1,1-1,-1 0,1 1,-1-1,0 0,1 1,-1-1,0 1,0-1,0 1,0-1,0 0,-1 1,1-1,0 1,3 11,21 129,-24-142,0-1,0 1,0 0,0-1,1 1,-1 0,0-1,0 1,1 0,-1 0,0-1,0 1,1 0,-1 0,0 0,0 0,1-1,-1 1,0 0,1 0,-1 0,0 0,1 0,-1 0,0 0,1 0,-1 0,1 0,-1 0,0 0,1 0,-1 0,0 0,1 0,-1 0,0 0,1 0,-1 1,0-1,0 0,1 0,-1 0,0 1,1-1,-1 0,0 0,0 1,0-1,1 0,-1 0,0 1,0-1,0 0,0 1,1-1,-1 0,0 1,0-1,0 0,0 1,0-1,0 0,0 1,0-1,0 0,0 1,0-1,0 0,0 1,0-1,17-28,-14 23,15-22,0 1,2 1,0 1,2 1,1 1,9-7,-31 27,1 1,-1-1,0 0,1 1,-1-1,1 1,-1-1,1 1,0-1,-1 1,1 0,0 0,0 0,0 0,0 0,0 1,0-1,0 0,0 1,0 0,0-1,0 1,1 0,-1 0,0 0,0 0,0 1,0-1,0 1,0-1,1 1,-1 0,-1-1,1 1,0 0,0 0,0 1,0-1,-1 0,1 0,0 1,-1-1,1 1,0 1,0 4,0 0,0 0,0 0,-1 0,0 0,-1 1,0-1,0 0,0 0,-1 1,0-1,0 0,-1 0,-2 6,-2 18,4-12,4-3</inkml:trace>
  <inkml:trace contextRef="#ctx0" brushRef="#br0" timeOffset="12262.405">1657 2260,'-24'22,"1"2,1 0,0 1,2 1,1 2,2-1,0 2,-3 11,18-39,1 1,0-1,0 1,-1 0,1 0,0-1,1 1,-1 0,0 0,0 0,1 0,-1 0,1 0,0 0,0 0,-1 0,1 0,1 0,-1 0,0 1,0-1,1 0,-1 0,1 0,0 0,-1-1,1 1,0 0,0 0,0 0,0-1,1 1,-1 0,0-1,1 1,-1-1,1 0,0 1,-1-1,1 0,0 0,0 0,0 0,-1 0,1-1,0 1,0 0,0-1,0 0,0 1,0-1,1 0,-1 0,0 0,1-1,13-6,-1 0,0-1,-1-1,0-1,0 0,-1-1,-1 0,0-1,0 0,-1-1,-1-1,0 1,1-4,65-103,-75 119,-1 0,1 0,-1 0,1 0,0 0,-1 1,1-1,0 0,0 0,0 0,0 1,-1-1,1 0,0 1,0-1,0 1,0-1,0 1,0 0,1-1,-1 1,0 0,0 0,0 0,0 0,0 0,0 0,0 0,0 0,1 0,-1 0,0 1,0-1,0 0,0 1,0-1,0 1,0-1,0 1,0-1,0 1,-1 0,1 0,0-1,0 1,0 0,-1 0,1 0,0 0,-1 0,1 0,-1 0,1 0,-1 0,0 0,13 63,-15 376,1-211,-35-140,34-88,1 1,0 0,0 0,-1-1,1 1,-1-1,1 1,-1-1,0 1,0-1,1 0,-1 0,0 0,0 0,0 0,0-1,0 1,-1-1,1 1,0-1,0 1,0-1,0 0,0 0,-1 0,1-1,0 1,0 0,0-1,0 1,0-1,0 0,0 0,0 0,0 0,0 0,0 0,0 0,1-1,-1 1,0-1,1 1,-3-6,0 0,0-1,1 1,0-1,0 1,1-1,0 0,0 0,1 0,0 0,1-1,-1 1,2 0,-1 0,1 0,0 0,1 0,0 0,0 0,0 0,1 1,2-3,2-8,0 0,1 1,1 1,1-1,0 1,1 1,1 0,0 1,1 0,14-11,91-54,-96 71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4:08.9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117 373,'-100'346,"86"-335,12-43,8-6,3 1,1-1,1 2,2 0,2 0,1 1,1 1,3 1,0 0,2 2,1 0,16-14,-23 24,1 1,1 0,1 1,1 2,0-1,1 2,1 1,0 1,2 0,-1 2,1 1,1 1,0 1,0 1,3 1,-25 6,1 0,-1 0,1 1,0 0,-1 0,1 0,0 0,-1 0,1 1,0 0,-1-1,1 1,-1 1,1-1,-1 0,0 1,1 0,-1 0,0 0,0 0,0 0,-1 1,1-1,0 1,-1-1,0 1,1 0,-1 0,0 0,-1 1,1-1,-1 0,1 1,-1-1,0 1,0-1,0 1,-1 0,1-1,-1 1,0 0,0-1,0 1,-1 1,0 10,-1 1,0 0,-1 0,-1-1,-1 0,0 0,-1 0,0 0,-2-1,1 0,-2-1,0 1,0-2,-1 1,-1-1,0-1,0 0,-1 0,-2-1,9-6,-1 0,1-1,-1 0,0 0,0 0,0-1,0 0,0 0,-1 0,1-1,0 0,-1 0,1-1,-1 1,1-2,-1 1,1-1,-1 0,1 0,-1 0,1-1,0 0,0-1,0 1,0-1,0 0,1-1,-1 1,0-2,-12-13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4:08.0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225 199,'-5'38,"-1"32,0 14,6-3,3-10,1-13,4-11,2-9,3-10,0-6,-8-7,-4-5</inkml:trace>
  <inkml:trace contextRef="#ctx0" brushRef="#br0" timeOffset="258.599">0 86,'38'4,"32"8,9 0,-4-1,-5-2,-10-4,-11-1,-8-3,-11 0</inkml:trace>
  <inkml:trace contextRef="#ctx0" brushRef="#br0" timeOffset="459.274">902 0,'-52'67,"3"3,3 1,3 2,-5 20,11 33,37-123,-1 1,1 0,0-1,0 1,1 0,-1 0,1-1,0 1,0-1,0 1,0-1,1 1,0-1,-1 1,1-1,0 0,0 0,1 0,-1 0,1-1,-1 1,1-1,0 1,0-1,0 0,0 0,1 0,-1 0,0-1,1 0,-1 1,1-1,1 0,10 1,1 0,0-1,0-1,0 0,-1-2,1 1,0-2,-1 0,1-1,-1-1,0 0,-1-1,1 0,-1-1,0-1,-1 0,0-1,0 0,4-5,-3 1,-1-1,0 0,-1-1,-1 0,0-1,-1 0,-1-1,0 0,-1 0,4-17,-9 26,0 1,-1-1,0 0,-1 0,1 0,-2 0,1 0,-1 0,0 0,-1 0,0 0,0 0,-1 0,0 0,0 0,0 0,-1 1,-1 0,1-1,-1 1,-1 0,1 1,-1-1,0 1,0 0,-4-3,5 6,1 0,-1 0,0 0,0 1,0 0,0-1,0 2,-1-1,1 0,-1 1,1 0,-1 0,1 0,-1 0,0 1,1 0,-1 0,0 0,1 1,-1-1,-3 2,-11 4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4:01.3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105 59,'0'593,"-11"-472,-5-1,-12 30,8-38,15-25,5-86,0-1,0 1,0-1,0 1,0-1,0 1,0-1,0 1,0-1,0 1,1-1,-1 1,0-1,0 1,1-1,-1 1,0-1,1 0,-1 1,0-1,1 0,-1 1,1-1,-1 0,0 1,1-1,-1 0,1 0,-1 1,1-1,-1 0,1 0,-1 0,1 0,-1 0,1 0,-1 0,1 0,-1 0,1 0,0 0,-1 0,1 0,-1 0,1 0,-1-1,1 1,-1 0,0 0,1-1,-1 1,1 0,-1 0,1-1,-1 1,0-1,1 1,-1 0,0-1,1 1,-1-1,0 1,0-1,1 1,-1-1,0 1,0-1,0 1,0-1,24-38,-22 35,10-18,-3 2</inkml:trace>
  <inkml:trace contextRef="#ctx0" brushRef="#br0" timeOffset="1482.754">162 31,'397'0,"-142"-30,-228 29,80 8,-103-2,0-1,0 0,0 1,-1 0,1 0,-1 0,0 0,-1 1,0-1,1 1,-2-1,1 1,-1 0,1 0,-2 0,1 0,-1 0,0-1,0 1,0 0,-1 0,0 0,0 0,-2 4,2 12,-3 772,29-651,-16-78,-10-64,0 0,0 0,0 0,0 0,0 0,0 0,-1 0,1 0,0 0,-1-1,1 1,0-1,-1 1,1-1,-1 1,1-1,-1 0,0 0,1 1,-1-1,1 0,-1 0,1-1,-1 1,1 0,-1 0,1-1,-1 1,1-1,-1 0,1 1,0-1,-1 0,1 0,-1 0,-7-1,-16-4,-1 2,0 0,0 2,0 1,0 1,1 1,-1 1,0 1,-1 2,-14 3,1-3,-1-1,-1-2,-20-2,-108 21,13-43,145 21</inkml:trace>
  <inkml:trace contextRef="#ctx0" brushRef="#br0" timeOffset="2383.668">387 1300,'-6'19,"0"0,1 0,1 0,1 1,0 0,2 0,0-1,2 14,-1-8,0 307,-29-113,17-144,30-91,-9-2</inkml:trace>
  <inkml:trace contextRef="#ctx0" brushRef="#br0" timeOffset="2984.172">331 1300,'-184'120,"183"-120,-1 1,1 0,0-1,-1 1,1 0,0 0,0 0,-1 0,1 0,0 0,0 0,0 0,0 0,0 0,0 1,1-1,-1 0,0 1,1-1,-1 1,1-1,-1 0,1 1,0-1,-1 1,1-1,0 1,0 0,0-1,0 1,1-1,-1 1,0-1,0 1,1-1,-1 0,1 1,0-1,-1 1,1-1,0 0,0 1,0-1,0 0,0 0,0 0,0 0,0 0,0 0,0 0,1 0,-1 0,0-1,1 1,-1 0,1-1,-1 1,0-1,1 0,-1 1,1-1,0 0,260 57,-128-29,-133-28,0-1,0 1,0-1,0 0,0 1,0-1,0 0,-1 0,1 0,0 0,0 0,-1 1,1-1,-1 0,1 0,-1 0,1-1,-1 1,0 0,1 0,-1 0,0 0,0 0,0 0,0 0,0-1,0 1,0 0,0 0,-1 0,1 0,0 0,0 0,-1 0,1 0,-1 0,1 0,-1 0,0 0,1 0,-1 0,0 0,0 0,1 0,-1 1,0-1,0 0,0 1,0-1,0 1,0-1,0 1,0-1,-1 1,-3-7,-106-200,98 185,1 2</inkml:trace>
  <inkml:trace contextRef="#ctx0" brushRef="#br0" timeOffset="4129.927">190 2317,'-40'95,"2"44,19-62,-4-1,-3-1,-4-1,17-56,24-55,4 0,89-249,-56 101,-50 180,-5 27,3-4,2 1,0 0,1 0,1-1,1 1,1 0,0-1,1 1,1-1,1 0,1 0,0 0,3 3,6 15,-12-26,0-1,1 0,-1 1,2-1,-1-1,1 1,1-1,0 0,0 0,0 0,1-1,0 0,0 0,1-1,0 0,0 0,2 0,-8-5,0-1,0 1,1-1,-1 1,0-1,0 0,1 0,-1 0,0 0,0-1,1 1,-1 0,0-1,0 0,0 1,1-1,-1 0,0 0,0 0,0-1,-1 1,1 0,0-1,0 1,-1-1,1 1,-1-1,1 0,-1 0,0 0,0 0,1-1,27-70,3-152,-27 174,1 33</inkml:trace>
  <inkml:trace contextRef="#ctx0" brushRef="#br0" timeOffset="10387.142">924 1272,'0'734,"-1"-735,1 1,-1-1,1 1,-1-1,0 0,1 1,-1-1,1 1,-1 0,0-1,0 1,1-1,-1 1,0 0,0 0,1-1,-1 1,0 0,0 0,0 0,1 0,-1 0,0 0,0 0,0 0,1 0,-1 0,0 0,0 1,1-1,-1 0,0 1,0-1,1 0,-1 1,0-1,1 1,-1-1,0 1,1-1,-1 1,1 0,-1-1,1 1,-1 0,1-1,0 1,-1 0,1 0,0-1,-1 1,1 0,0 0,0-1,0 1,0 0,0 0,0 0,0-1,0 1,0 1,-186-120,184 117,0 0,0 0,1 0,-1 0,0-1,1 1,-1-1,1 1,-1-1,1 0,0 1,-1-1,1 0,0 0,0 0,0 0,1 0,-1 0,0 0,1 0,-1 0,1 0,0 0,0-1,0 1,0 0,0 0,0 0,1 0,-1-1,1 1,-1 0,1 0,0 0,0 0,-1 0,2 0,-1 1,0-1,0 0,1 0,-1 1,0-1,1 1,0-1,-1 1,3-1,9-2,0 1,1 0,0 1,-1 0,1 1,0 1,0 0,0 1,9 2,57-1,90-28,-41 24,-150 26,-231 146,189-130,58-29</inkml:trace>
  <inkml:trace contextRef="#ctx0" brushRef="#br0" timeOffset="11651.376">896 2711,'-4'-1,"1"-1,0 0,-1 1,1-2,0 1,0 0,0-1,1 1,-1-1,0 0,1 0,0 0,0 0,0 0,0 0,0-1,0 1,1-1,0 1,0-1,0 1,0-1,0 0,1 0,0 1,-1-1,1 0,0-12,1 0,0 0,1 0,1 1,0-1,1 0,1 1,0 0,2 0,-1 1,1 0,1 0,4-4,56-58,-66 76,-1 0,0 0,1 0,-1 0,1 0,-1 0,1 0,-1 0,0 0,1 1,-1-1,0 1,1-1,-1 1,0-1,1 1,-1 0,0-1,0 1,0 0,0 0,0 0,0 0,0 0,0 0,0 0,0 1,0-1,-1 0,1 0,-1 1,1-1,-1 0,1 1,-1-1,0 0,1 1,-1-1,0 1,0-1,0 1,0-1,0 0,-1 1,1-1,0 1,3 11,21 129,-24-142,0-1,0 1,0 0,0-1,1 1,-1 0,0-1,0 1,1 0,-1 0,0-1,0 1,1 0,-1 0,0 0,0 0,1-1,-1 1,0 0,1 0,-1 0,0 0,1 0,-1 0,0 0,1 0,-1 0,1 0,-1 0,0 0,1 0,-1 0,0 0,1 0,-1 0,0 0,1 0,-1 1,0-1,0 0,1 0,-1 0,0 1,1-1,-1 0,0 0,0 1,0-1,1 0,-1 0,0 1,0-1,0 0,0 1,1-1,-1 0,0 1,0-1,0 0,0 1,0-1,0 0,0 1,0-1,0 0,0 1,0-1,0 0,0 1,0-1,17-28,-14 23,15-22,0 1,2 1,0 1,2 1,1 1,9-7,-31 27,1 1,-1-1,0 0,1 1,-1-1,1 1,-1-1,1 1,0-1,-1 1,1 0,0 0,0 0,0 0,0 0,0 1,0-1,0 0,0 1,0 0,0-1,0 1,1 0,-1 0,0 0,0 0,0 1,0-1,0 1,0-1,1 1,-1 0,-1-1,1 1,0 0,0 0,0 1,0-1,-1 0,1 0,0 1,-1-1,1 1,0 1,0 4,0 0,0 0,0 0,-1 0,0 0,-1 1,0-1,0 0,0 0,-1 1,0-1,0 0,-1 0,-2 6,-2 18,4-12,4-3</inkml:trace>
  <inkml:trace contextRef="#ctx0" brushRef="#br0" timeOffset="12262.405">1657 2260,'-24'22,"1"2,1 0,0 1,2 1,1 2,2-1,0 2,-3 11,18-39,1 1,0-1,0 1,-1 0,1 0,0-1,1 1,-1 0,0 0,0 0,1 0,-1 0,1 0,0 0,0 0,-1 0,1 0,1 0,-1 0,0 1,0-1,1 0,-1 0,1 0,0 0,-1-1,1 1,0 0,0 0,0 0,0-1,1 1,-1 0,0-1,1 1,-1-1,1 0,0 1,-1-1,1 0,0 0,0 0,0 0,-1 0,1-1,0 1,0 0,0-1,0 0,0 1,0-1,1 0,-1 0,0 0,1-1,13-6,-1 0,0-1,-1-1,0-1,0 0,-1-1,-1 0,0-1,0 0,-1-1,-1-1,0 1,1-4,65-103,-75 119,-1 0,1 0,-1 0,1 0,0 0,-1 1,1-1,0 0,0 0,0 0,0 1,-1-1,1 0,0 1,0-1,0 1,0-1,0 1,0 0,1-1,-1 1,0 0,0 0,0 0,0 0,0 0,0 0,0 0,0 0,1 0,-1 0,0 1,0-1,0 0,0 1,0-1,0 1,0-1,0 1,0-1,0 1,-1 0,1 0,0-1,0 1,0 0,-1 0,1 0,0 0,-1 0,1 0,-1 0,1 0,-1 0,0 0,13 63,-15 376,1-211,-35-140,34-88,1 1,0 0,0 0,-1-1,1 1,-1-1,1 1,-1-1,0 1,0-1,1 0,-1 0,0 0,0 0,0 0,0-1,0 1,-1-1,1 1,0-1,0 1,0-1,0 0,0 0,-1 0,1-1,0 1,0 0,0-1,0 1,0-1,0 0,0 0,0 0,0 0,0 0,0 0,0 0,1-1,-1 1,0-1,1 1,-3-6,0 0,0-1,1 1,0-1,0 1,1-1,0 0,0 0,1 0,0 0,1-1,-1 1,2 0,-1 0,1 0,0 0,1 0,0 0,0 0,0 0,1 1,2-3,2-8,0 0,1 1,1 1,1-1,0 1,1 1,1 0,0 1,1 0,14-11,91-54,-96 71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6:22.89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274 57,'-64'104,"-50"94,94-166,-53 60,70-92,5-5</inkml:trace>
  <inkml:trace contextRef="#ctx0" brushRef="#br0" timeOffset="1">20 1,'3'15,"0"1,2 0,0-1,0 1,2-1,0-1,0 1,2-1,-1-1,2 0,0 0,0 0,2-1,10 9,-12-10,111 152,-97-129,-12-21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6:22.89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33 28,'11'198,"-6"-172,-1 1,-1 0,-1 0,-2 0,-1 0,-1 0,-1 0,-4 14,-16 230,12-175,3 1,6 0,5 38,-1 4,-2-138,0-12</inkml:trace>
  <inkml:trace contextRef="#ctx0" brushRef="#br0" timeOffset="1">146 28,'0'0,"0"0,-1-1,1 1,0-1,-1 1,1-1,0 1,0-1,-1 1,1-1,0 1,0-1,0 1,0-1,-1 1,1-1,0 1,0-1,0 0,0 1,0-1,1 1,-1-1,0 1,0-1,0 1,0-1,1 1,-1-1,0 1,0-1,1 1,-1-1,0 1,1-1,-1 1,1 0,-1-1,0 1,1-1,-1 1,1 0,-1 0,1-1,-1 1,1 0,-1 0,1 0,0 0,-1-1,1 1,-1 0,1 0,-1 0,1 0,-1 0,1 0,0 0,-1 1,1-1,39-6,-39 6,455 0,69 0,-513 0</inkml:trace>
  <inkml:trace contextRef="#ctx0" brushRef="#br0" timeOffset="2">428 1016,'-22'59,"16"-41,-14 97,20-112,0 0,1 0,-1-1,1 1,-1 0,1 0,0-1,0 1,0 0,0-1,1 1,-1-1,1 1,-1-1,1 0,0 0,0 0,0 0,0 0,0 0,0 0,1-1,-1 1,1-1,-1 0,1 1,-1-1,1 0,0-1,-1 1,1 0,0-1,0 0,0 1,-1-1,1 0,0 0,1-1,9-2,0-1,-1 0,1 0,-1-1,0-1,-1 0,1-1,-1 0,-1-1,1 0,-1-1,-1 0,1 0,-2-1,1 0,-1-1,-1 1,0-2,-1 1,0-1,0 0,2-10,33-53,-41 75,0 1,0-1,0 0,0 1,0-1,0 0,0 1,0-1,0 0,0 1,0-1,0 0,0 1,1-1,-1 0,0 1,0-1,0 0,1 0,-1 1,0-1,0 0,1 0,-1 1,0-1,0 0,1 0,-1 0,0 1,1-1,-1 0,0 0,1 0,-1 0,0 0,1 0,-1 0,0 0,1 0,-1 0,0 0,1 0,-1 0,1 0,-1 0,0 0,1 0,-1 0,0-1,1 1,-1 0,0 0,0 0,1-1,-8 39,6-35,-1 17,0 1,1 0,1-1,1 1,0 0,2-1,3 14,2 18,18 92,6 74,-32-199,-1 0,0 0,-2 0,0 0,-2 0,0-1,-1 0,0 0,-7 11,10-22,-1 1,0-1,0 0,0-1,-1 1,0-1,-1 1,1-2,-1 1,0-1,-1 0,1 0,-1 0,0-1,0 0,-1-1,1 1,-1-1,0-1,1 0,-1 0,0 0,-6 0,9-3,0 1,0-1,0 0,0 0,1-1,-1 1,0-1,1 0,-1 0,1-1,-1 0,1 1,0-1,0 0,1-1,-1 1,1-1,-1 0,1 0,0 0,1 0,-1 0,1-1,-1 1,1-1,1 1,-1-1,1 0,-1 0,1 0,1 0,-1 0,1 0,0 0,0 0,0 0,1 0,0 0,0 0,0 1,0-1,1 0,0 0,0 1,0-1,9-14,0 1,1 0,1 1,0 0,1 1,1 1,0 0,2 1,35-38,-43 42,1 1,-1 0,1 0,1 1,0 1,0-1,0 2,11-5,-4 5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4:08.9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117 373,'-100'346,"86"-335,12-43,8-6,3 1,1-1,1 2,2 0,2 0,1 1,1 1,3 1,0 0,2 2,1 0,16-14,-23 24,1 1,1 0,1 1,1 2,0-1,1 2,1 1,0 1,2 0,-1 2,1 1,1 1,0 1,0 1,3 1,-25 6,1 0,-1 0,1 1,0 0,-1 0,1 0,0 0,-1 0,1 1,0 0,-1-1,1 1,-1 1,1-1,-1 0,0 1,1 0,-1 0,0 0,0 0,0 0,-1 1,1-1,0 1,-1-1,0 1,1 0,-1 0,0 0,-1 1,1-1,-1 0,1 1,-1-1,0 1,0-1,0 1,-1 0,1-1,-1 1,0 0,0-1,0 1,-1 1,0 10,-1 1,0 0,-1 0,-1-1,-1 0,0 0,-1 0,0 0,-2-1,1 0,-2-1,0 1,0-2,-1 1,-1-1,0-1,0 0,-1 0,-2-1,9-6,-1 0,1-1,-1 0,0 0,0 0,0-1,0 0,0 0,-1 0,1-1,0 0,-1 0,1-1,-1 1,1-2,-1 1,1-1,-1 0,1 0,-1 0,1-1,0 0,0-1,0 1,0-1,0 0,1-1,-1 1,0-2,-12-13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5:43.9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54,'0'341,"-28"-144,28-89,0-108</inkml:trace>
  <inkml:trace contextRef="#ctx0" brushRef="#br0" timeOffset="1">1 82,'6'-4,"0"1,0 0,0 0,0 0,1 0,0 1,-1 0,1 1,0 0,0 0,0 0,0 1,0-1,5 2,21-3,169-26,109 28,-230-21,-73 17</inkml:trace>
  <inkml:trace contextRef="#ctx0" brushRef="#br0" timeOffset="2">791 281,'10'-5,"7"-2,7 1,3 1,2 1,1 2,0 1,0 1,0-5,-1-1,-1 0,1 1,-6 2</inkml:trace>
  <inkml:trace contextRef="#ctx0" brushRef="#br0" timeOffset="3">848 449,'9'0,"9"0,5 0,4 0,2 0,1 0,1 0,-2 0,1 0,-1-5,0-1,-1 0,1 1,-6 2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4:08.0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225 199,'-5'38,"-1"32,0 14,6-3,3-10,1-13,4-11,2-9,3-10,0-6,-8-7,-4-5</inkml:trace>
  <inkml:trace contextRef="#ctx0" brushRef="#br0" timeOffset="258.599">0 86,'38'4,"32"8,9 0,-4-1,-5-2,-10-4,-11-1,-8-3,-11 0</inkml:trace>
  <inkml:trace contextRef="#ctx0" brushRef="#br0" timeOffset="459.274">902 0,'-52'67,"3"3,3 1,3 2,-5 20,11 33,37-123,-1 1,1 0,0-1,0 1,1 0,-1 0,1-1,0 1,0-1,0 1,0-1,1 1,0-1,-1 1,1-1,0 0,0 0,1 0,-1 0,1-1,-1 1,1-1,0 1,0-1,0 0,0 0,1 0,-1 0,0-1,1 0,-1 1,1-1,1 0,10 1,1 0,0-1,0-1,0 0,-1-2,1 1,0-2,-1 0,1-1,-1-1,0 0,-1-1,1 0,-1-1,0-1,-1 0,0-1,0 0,4-5,-3 1,-1-1,0 0,-1-1,-1 0,0-1,-1 0,-1-1,0 0,-1 0,4-17,-9 26,0 1,-1-1,0 0,-1 0,1 0,-2 0,1 0,-1 0,0 0,-1 0,0 0,0 0,-1 0,0 0,0 0,0 0,-1 1,-1 0,1-1,-1 1,-1 0,1 1,-1-1,0 1,0 0,-4-3,5 6,1 0,-1 0,0 0,0 1,0 0,0-1,0 2,-1-1,1 0,-1 1,1 0,-1 0,1 0,-1 0,0 1,1 0,-1 0,0 0,1 1,-1-1,-3 2,-11 4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4:01.3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105 59,'0'593,"-11"-472,-5-1,-12 30,8-38,15-25,5-86,0-1,0 1,0-1,0 1,0-1,0 1,0-1,0 1,0-1,0 1,1-1,-1 1,0-1,0 1,1-1,-1 1,0-1,1 0,-1 1,0-1,1 0,-1 1,1-1,-1 0,0 1,1-1,-1 0,1 0,-1 1,1-1,-1 0,1 0,-1 0,1 0,-1 0,1 0,-1 0,1 0,-1 0,1 0,0 0,-1 0,1 0,-1 0,1 0,-1-1,1 1,-1 0,0 0,1-1,-1 1,1 0,-1 0,1-1,-1 1,0-1,1 1,-1 0,0-1,1 1,-1-1,0 1,0-1,1 1,-1-1,0 1,0-1,0 1,0-1,24-38,-22 35,10-18,-3 2</inkml:trace>
  <inkml:trace contextRef="#ctx0" brushRef="#br0" timeOffset="1482.754">162 31,'397'0,"-142"-30,-228 29,80 8,-103-2,0-1,0 0,0 1,-1 0,1 0,-1 0,0 0,-1 1,0-1,1 1,-2-1,1 1,-1 0,1 0,-2 0,1 0,-1 0,0-1,0 1,0 0,-1 0,0 0,0 0,-2 4,2 12,-3 772,29-651,-16-78,-10-64,0 0,0 0,0 0,0 0,0 0,0 0,-1 0,1 0,0 0,-1-1,1 1,0-1,-1 1,1-1,-1 1,1-1,-1 0,0 0,1 1,-1-1,1 0,-1 0,1-1,-1 1,1 0,-1 0,1-1,-1 1,1-1,-1 0,1 1,0-1,-1 0,1 0,-1 0,-7-1,-16-4,-1 2,0 0,0 2,0 1,0 1,1 1,-1 1,0 1,-1 2,-14 3,1-3,-1-1,-1-2,-20-2,-108 21,13-43,145 21</inkml:trace>
  <inkml:trace contextRef="#ctx0" brushRef="#br0" timeOffset="2383.668">387 1300,'-6'19,"0"0,1 0,1 0,1 1,0 0,2 0,0-1,2 14,-1-8,0 307,-29-113,17-144,30-91,-9-2</inkml:trace>
  <inkml:trace contextRef="#ctx0" brushRef="#br0" timeOffset="2984.172">331 1300,'-184'120,"183"-120,-1 1,1 0,0-1,-1 1,1 0,0 0,0 0,-1 0,1 0,0 0,0 0,0 0,0 0,0 0,0 1,1-1,-1 0,0 1,1-1,-1 1,1-1,-1 0,1 1,0-1,-1 1,1-1,0 1,0 0,0-1,0 1,1-1,-1 1,0-1,0 1,1-1,-1 0,1 1,0-1,-1 1,1-1,0 0,0 1,0-1,0 0,0 0,0 0,0 0,0 0,0 0,0 0,1 0,-1 0,0-1,1 1,-1 0,1-1,-1 1,0-1,1 0,-1 1,1-1,0 0,260 57,-128-29,-133-28,0-1,0 1,0-1,0 0,0 1,0-1,0 0,-1 0,1 0,0 0,0 0,-1 1,1-1,-1 0,1 0,-1 0,1-1,-1 1,0 0,1 0,-1 0,0 0,0 0,0 0,0 0,0-1,0 1,0 0,0 0,-1 0,1 0,0 0,0 0,-1 0,1 0,-1 0,1 0,-1 0,0 0,1 0,-1 0,0 0,0 0,1 0,-1 1,0-1,0 0,0 1,0-1,0 1,0-1,0 1,0-1,-1 1,-3-7,-106-200,98 185,1 2</inkml:trace>
  <inkml:trace contextRef="#ctx0" brushRef="#br0" timeOffset="4129.927">190 2317,'-40'95,"2"44,19-62,-4-1,-3-1,-4-1,17-56,24-55,4 0,89-249,-56 101,-50 180,-5 27,3-4,2 1,0 0,1 0,1-1,1 1,1 0,0-1,1 1,1-1,1 0,1 0,0 0,3 3,6 15,-12-26,0-1,1 0,-1 1,2-1,-1-1,1 1,1-1,0 0,0 0,0 0,1-1,0 0,0 0,1-1,0 0,0 0,2 0,-8-5,0-1,0 1,1-1,-1 1,0-1,0 0,1 0,-1 0,0 0,0-1,1 1,-1 0,0-1,0 0,0 1,1-1,-1 0,0 0,0 0,0-1,-1 1,1 0,0-1,0 1,-1-1,1 1,-1-1,1 0,-1 0,0 0,0 0,1-1,27-70,3-152,-27 174,1 33</inkml:trace>
  <inkml:trace contextRef="#ctx0" brushRef="#br0" timeOffset="10387.142">924 1272,'0'734,"-1"-735,1 1,-1-1,1 1,-1-1,0 0,1 1,-1-1,1 1,-1 0,0-1,0 1,1-1,-1 1,0 0,0 0,1-1,-1 1,0 0,0 0,0 0,1 0,-1 0,0 0,0 0,0 0,1 0,-1 0,0 0,0 1,1-1,-1 0,0 1,0-1,1 0,-1 1,0-1,1 1,-1-1,0 1,1-1,-1 1,1 0,-1-1,1 1,-1 0,1-1,0 1,-1 0,1 0,0-1,-1 1,1 0,0 0,0-1,0 1,0 0,0 0,0 0,0-1,0 1,0 1,-186-120,184 117,0 0,0 0,1 0,-1 0,0-1,1 1,-1-1,1 1,-1-1,1 0,0 1,-1-1,1 0,0 0,0 0,0 0,1 0,-1 0,0 0,1 0,-1 0,1 0,0 0,0-1,0 1,0 0,0 0,0 0,1 0,-1-1,1 1,-1 0,1 0,0 0,0 0,-1 0,2 0,-1 1,0-1,0 0,1 0,-1 1,0-1,1 1,0-1,-1 1,3-1,9-2,0 1,1 0,0 1,-1 0,1 1,0 1,0 0,0 1,9 2,57-1,90-28,-41 24,-150 26,-231 146,189-130,58-29</inkml:trace>
  <inkml:trace contextRef="#ctx0" brushRef="#br0" timeOffset="11651.376">896 2711,'-4'-1,"1"-1,0 0,-1 1,1-2,0 1,0 0,0-1,1 1,-1-1,0 0,1 0,0 0,0 0,0 0,0 0,0-1,0 1,1-1,0 1,0-1,0 1,0-1,0 0,1 0,0 1,-1-1,1 0,0-12,1 0,0 0,1 0,1 1,0-1,1 0,1 1,0 0,2 0,-1 1,1 0,1 0,4-4,56-58,-66 76,-1 0,0 0,1 0,-1 0,1 0,-1 0,1 0,-1 0,0 0,1 1,-1-1,0 1,1-1,-1 1,0-1,1 1,-1 0,0-1,0 1,0 0,0 0,0 0,0 0,0 0,0 0,0 0,0 1,0-1,-1 0,1 0,-1 1,1-1,-1 0,1 1,-1-1,0 0,1 1,-1-1,0 1,0-1,0 1,0-1,0 0,-1 1,1-1,0 1,3 11,21 129,-24-142,0-1,0 1,0 0,0-1,1 1,-1 0,0-1,0 1,1 0,-1 0,0-1,0 1,1 0,-1 0,0 0,0 0,1-1,-1 1,0 0,1 0,-1 0,0 0,1 0,-1 0,0 0,1 0,-1 0,1 0,-1 0,0 0,1 0,-1 0,0 0,1 0,-1 0,0 0,1 0,-1 1,0-1,0 0,1 0,-1 0,0 1,1-1,-1 0,0 0,0 1,0-1,1 0,-1 0,0 1,0-1,0 0,0 1,1-1,-1 0,0 1,0-1,0 0,0 1,0-1,0 0,0 1,0-1,0 0,0 1,0-1,0 0,0 1,0-1,17-28,-14 23,15-22,0 1,2 1,0 1,2 1,1 1,9-7,-31 27,1 1,-1-1,0 0,1 1,-1-1,1 1,-1-1,1 1,0-1,-1 1,1 0,0 0,0 0,0 0,0 0,0 1,0-1,0 0,0 1,0 0,0-1,0 1,1 0,-1 0,0 0,0 0,0 1,0-1,0 1,0-1,1 1,-1 0,-1-1,1 1,0 0,0 0,0 1,0-1,-1 0,1 0,0 1,-1-1,1 1,0 1,0 4,0 0,0 0,0 0,-1 0,0 0,-1 1,0-1,0 0,0 0,-1 1,0-1,0 0,-1 0,-2 6,-2 18,4-12,4-3</inkml:trace>
  <inkml:trace contextRef="#ctx0" brushRef="#br0" timeOffset="12262.405">1657 2260,'-24'22,"1"2,1 0,0 1,2 1,1 2,2-1,0 2,-3 11,18-39,1 1,0-1,0 1,-1 0,1 0,0-1,1 1,-1 0,0 0,0 0,1 0,-1 0,1 0,0 0,0 0,-1 0,1 0,1 0,-1 0,0 1,0-1,1 0,-1 0,1 0,0 0,-1-1,1 1,0 0,0 0,0 0,0-1,1 1,-1 0,0-1,1 1,-1-1,1 0,0 1,-1-1,1 0,0 0,0 0,0 0,-1 0,1-1,0 1,0 0,0-1,0 0,0 1,0-1,1 0,-1 0,0 0,1-1,13-6,-1 0,0-1,-1-1,0-1,0 0,-1-1,-1 0,0-1,0 0,-1-1,-1-1,0 1,1-4,65-103,-75 119,-1 0,1 0,-1 0,1 0,0 0,-1 1,1-1,0 0,0 0,0 0,0 1,-1-1,1 0,0 1,0-1,0 1,0-1,0 1,0 0,1-1,-1 1,0 0,0 0,0 0,0 0,0 0,0 0,0 0,0 0,1 0,-1 0,0 1,0-1,0 0,0 1,0-1,0 1,0-1,0 1,0-1,0 1,-1 0,1 0,0-1,0 1,0 0,-1 0,1 0,0 0,-1 0,1 0,-1 0,1 0,-1 0,0 0,13 63,-15 376,1-211,-35-140,34-88,1 1,0 0,0 0,-1-1,1 1,-1-1,1 1,-1-1,0 1,0-1,1 0,-1 0,0 0,0 0,0 0,0-1,0 1,-1-1,1 1,0-1,0 1,0-1,0 0,0 0,-1 0,1-1,0 1,0 0,0-1,0 1,0-1,0 0,0 0,0 0,0 0,0 0,0 0,0 0,1-1,-1 1,0-1,1 1,-3-6,0 0,0-1,1 1,0-1,0 1,1-1,0 0,0 0,1 0,0 0,1-1,-1 1,2 0,-1 0,1 0,0 0,1 0,0 0,0 0,0 0,1 1,2-3,2-8,0 0,1 1,1 1,1-1,0 1,1 1,1 0,0 1,1 0,14-11,91-54,-96 71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5:21.1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817 26,'0'-1,"1"1,-1-1,0 0,0 0,0 0,0 1,0-1,0 0,0 0,0 0,0 0,0 1,0-1,0 0,-1 0,1 0,0 1,-1-1,1 0,0 1,-1-1,1 0,-1 0,1 1,-1-1,0 1,1-1,-1 1,1-1,-1 1,0-1,0 1,1-1,-1 1,0 0,0-1,1 1,-1 0,0 0,0 0,0 0,1 0,-1 0,0 0,0 0,0 0,1 0,-1 0,0 0,0 0,0 1,1-1,-1 0,0 1,0-1,1 0,-1 1,0-1,1 1,-1-1,-217 59,128-30,0 3,-73 39,160-69,2-3,0 1,0 0,0 0,0 0,0 0,0 0,0 0,0 0,0 1,0-1,-1 0,1 0,0 1,0-1,0 1,0-1,1 1,-1-1,0 1,0 0,0 0,0-1,1 1,-1 0,0 0,1 0,-1-1,0 1,1 0,-1 0,1 0,-1 0,1 0,0 0,0 0,-1 1,1-1,0 0,0 0,0 0,0 0,0 0,0 0,0 0,1 0,-1 0,0 0,0 0,1 0,-1 0,1 0,-1 0,1 0,-1 0,1 0,0 0,-1 0,1 0,0-1,0 1,0 0,0 0,118 46,179 19,-296-66,2 1,0 0,-1 0,1 0,0 0,-1 0,1 1,-1-1,0 1,1 0,-1 0,0 0,0 1,0-1,-1 1,1-1,0 1,-1 0,1 1,-5-2,1 1,-1-1,0 1,0-1,0 0,0 0,0 0,0 0,0 0,-1 0,1 0,-1-1,1 1,-1-1,1 0,-1 0,0 0,0 0,0 0,-1-1,-5 4,-369 163,336-148,-128 73,168-91,-1 0,1 0,0 1,0-1,0 0,0 1,0-1,1 1,-1 0,0 0,1 0,-1-1,1 1,0 1,0-1,-1 0,1 0,1 0,-1 1,0-1,1 0,-1 1,1-1,-1 0,1 1,0-1,0 1,0-1,1 1,-1-1,0 0,1 1,0-1,-1 0,1 1,0-1,0 0,0 0,1 0,-1 0,0 0,1 0,-1 0,1 0,0-1,0 1,0 0,-1-1,1 0,1 1,12 2,-1-1,1 0,0-1,0-1,1-1,-1 0,0 0,6-2,17 0,235-30,-157 7,-95 23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5:21.5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219 46,'-60'167,"7"3,-17 107,37-126,30-127,13-31,45-121,-47 102</inkml:trace>
  <inkml:trace contextRef="#ctx0" brushRef="#br0" timeOffset="304.206">162 18,'25'0,"21"0,8 0,0 0,-4 0,-7 0,-5 0,-4 0,-4 0,-1 0,-2 0,-5-5,-1-1,-4-1</inkml:trace>
  <inkml:trace contextRef="#ctx0" brushRef="#br0" timeOffset="548.314">78 356,'39'5,"21"2,1-6,-4-3,-9 0,-6-1,-6 1,-9 0</inkml:trace>
  <inkml:trace contextRef="#ctx0" brushRef="#br0" timeOffset="2467.771">416 752,'5'226,"23"-164,-27-61,0 0,0 0,0 0,1 0,-1-1,0 1,0 0,0 0,1-1,-1 1,1 0,-1-1,0 0,1 1,-1-1,1 0,-1 0,1 0,-1 0,1 0,-1 0,1 0,-1 0,0 0,1-1,-1 1,1-1,-1 1,0-1,1 1,-1-1,0 0,0 0,1 0,-1 0,0 0,0 0,0 0,0 0,0 0,0 0,0 0,0-2,148-223,-134 204,48-47,-61 70,-1-1,1 1,0 0,-1-1,1 1,-1 0,1 0,-1 0,0 0,1 0,-1 1,0-1,0 0,0 1,0-1,0 0,0 1,0 0,0-1,-1 1,1-1,0 1,-1 0,1-1,-1 1,0 0,0 0,0-1,0 1,0 0,0 0,0-1,0 1,-1 0,1-1,-1 3,1-2,-29 204,26-29,-8 61,7-213,4-16,-1 1,0 0,0-1,-1 1,0-1,0 0,-1 0,-1 1,1-2,-2 1,1 0,-1-1,0 0,-1 0,0 0,0-1,-1 0,1 0,-5 2,7-7,1-1,-1 0,0 0,1 0,-1 0,0-1,1 0,-1 0,0 0,0 0,1 0,-1-1,0 1,1-1,-1 0,0 0,1-1,0 1,-1-1,1 1,0-1,0 0,-1-1,2 1,-1 0,0-1,0 0,1 1,-2-3,-2-2,0-1,0 0,0 0,1 0,0-1,1 0,0 0,0 0,1-1,-2-7,4 2,0-1,2 0,0 0,0 0,1 0,1 1,1-1,0 1,1 0,1 0,0 1,1-1,0 1,1 1,1-1,0 2,9-11,16-6,-17 21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5:26.0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51,'227'-18,"-58"-11,-140 26,-23 7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5:26.3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29,'29'5,"24"-4,7-1,-1-1,-6 0,-7-6,-7 0,-5 0,-4 2,-2 1,-5 2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5:30.1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256 162,'-2'-4,"-1"1,-1-1,1 1,0 0,-1 0,0 0,0 0,0 1,0 0,0 0,0 0,0 0,-1 0,1 1,-1 0,1 0,-1 0,0 1,1-1,-1 1,1 0,-1 0,0 1,1 0,-1-1,1 1,-1 1,1-1,-1 1,1 0,0 0,0 0,0 0,0 1,0-1,0 1,1 0,-1 1,1-1,-2 3,-8 14,2 1,1 0,0 1,2 0,0 0,2 0,0 1,1 6,-5 73,33-124,13-42,-12 20,1 1,2 2,1 0,3 2,2 1,105-82,-137 119,0 0,0 0,0 0,0 1,0-1,0 0,0 0,1 1,-1-1,0 1,0-1,1 1,-1-1,0 1,1 0,-1 0,1-1,-1 1,0 0,1 0,-1 1,0-1,1 0,-1 0,0 1,1-1,-1 1,0-1,1 1,-1-1,0 1,0 0,0-1,0 1,0 0,0 0,0 0,0 0,0 0,0 0,0 0,0 1,-1-1,1 0,0 0,-1 0,1 1,-1-1,1 2,8 71,-12 130,3-202,-1-1,1 0,0 1,0-1,0 0,0 0,0 1,1-1,-1 0,0 0,1 1,-1-1,1 0,-1 0,1 0,-1 1,1-1,0 0,-1 0,1 0,0 0,0 0,0-1,0 1,0 0,0 0,0-1,0 1,0 0,0-1,1 1,-1-1,0 1,0-1,1 0,-1 1,0-1,0 0,1 0,-1 0,0 0,0 0,1 0,-1-1,0 1,1 0,-1-1,1 1,54-37,-13-5,-16 14,1 1,1 1,2 1,25-15,35-8,-90 49,0 0,1 1,-1-1,0 1,1-1,-1 1,0-1,0 1,0 0,-1 0,1-1,0 1,-1 0,1 0,-1 0,1 0,-1 0,0 0,0 0,0 0,0-1,0 1,0 0,-1 0,1 0,-1 0,1 0,-1 0,0 0,0-1,1 1,-1 0,-1 0,1 1,-14 47,-11 75,25-123,1 1,0-1,0 0,0 0,1 0,-1 0,0 0,1 0,-1 0,1 0,0 0,0 0,-1 0,1 0,1-1,-1 1,0 0,0-1,1 1,-1-1,1 1,-1-1,1 1,-1-1,1 0,0 0,0 0,0 0,0 0,0 0,-1-1,1 1,1-1,-1 1,0-1,0 0,0 0,0 0,14-3</inkml:trace>
  <inkml:trace contextRef="#ctx0" brushRef="#br0" timeOffset="515.057">1526 105,'-14'-5,"0"0,0 1,0 1,0 0,-1 1,1 1,-1 0,0 1,1 0,-1 1,1 1,-1 0,1 1,0 1,0 0,0 1,0 0,1 1,0 1,0 0,1 1,0 0,0 1,1 0,0 1,0 0,1 0,1 1,-2 2,5-6,0 0,1 0,-1 1,1 0,1 0,0 0,0 0,0 0,1 1,0 0,1 0,0 0,0 0,1 0,0 0,1 0,0 0,0 0,1 0,0 0,1 1,0-2,0 1,1 0,1 3,2-8,0 0,1-1,-1 1,1-2,-1 1,1-1,0 0,0 0,0-1,0 0,0 0,1 0,-1-1,0 0,0-1,0 0,0 0,0 0,0-1,0 0,0 0,0-1,-1 0,1 0,-1 0,0-1,2-2,33-16,-2-2,-1-2,-1-2,-1-1,12-15,-41 39,-7 3,1 1,0 0,-1 0,1 1,0-1,0 0,0 0,0 0,0 1,0-1,0 0,0 1,0-1,0 1,0-1,1 1,-1-1,0 1,0 0,0 0,1 0,-1-1,0 1,0 0,1 0,-1 1,0-1,0 0,0 0,1 1,-1-1,0 1,0-1,0 1,0-1,0 1,0-1,0 1,0 0,0 0,0 0,0 0,0-1,-1 1,1 0,0 0,0 0,-1 1,1-1,-1 0,1 0,-1 0,0 0,1 0,-1 1,0-1,0 1,11 35,-8-21,2 0,0 0,1 0,0-1,1 0,1-1,8 12,-9-16,1 0,1-1,-1 0,1-1,1 0,0 0,0-1,0 0,1-1,0 0,0-1,0 0,1-1,0 0,0-1,0 0,0-1,0 0,1-1,-1 0,11-1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6:06.31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274 57,'-64'104,"-50"94,94-166,-53 60,70-92,5-5</inkml:trace>
  <inkml:trace contextRef="#ctx0" brushRef="#br0" timeOffset="318.126">20 1,'3'15,"0"1,2 0,0-1,0 1,2-1,0-1,0 1,2-1,-1-1,2 0,0 0,0 0,2-1,10 9,-12-10,111 152,-97-129,-12-21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6:04.73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33 28,'11'198,"-6"-172,-1 1,-1 0,-1 0,-2 0,-1 0,-1 0,-1 0,-4 14,-16 230,12-175,3 1,6 0,5 38,-1 4,-2-138,0-12</inkml:trace>
  <inkml:trace contextRef="#ctx0" brushRef="#br0" timeOffset="1070.766">146 28,'0'0,"0"0,-1-1,1 1,0-1,-1 1,1-1,0 1,0-1,-1 1,1-1,0 1,0-1,0 1,0-1,-1 1,1-1,0 1,0-1,0 0,0 1,0-1,1 1,-1-1,0 1,0-1,0 1,0-1,1 1,-1-1,0 1,0-1,1 1,-1-1,0 1,1-1,-1 1,1 0,-1-1,0 1,1-1,-1 1,1 0,-1 0,1-1,-1 1,1 0,-1 0,1 0,0 0,-1-1,1 1,-1 0,1 0,-1 0,1 0,-1 0,1 0,0 0,-1 1,1-1,39-6,-39 6,455 0,69 0,-513 0</inkml:trace>
  <inkml:trace contextRef="#ctx0" brushRef="#br0" timeOffset="6274.54">428 1016,'-22'59,"16"-41,-14 97,20-112,0 0,1 0,-1-1,1 1,-1 0,1 0,0-1,0 1,0 0,0-1,1 1,-1-1,1 1,-1-1,1 0,0 0,0 0,0 0,0 0,0 0,0 0,1-1,-1 1,1-1,-1 0,1 1,-1-1,1 0,0-1,-1 1,1 0,0-1,0 0,0 1,-1-1,1 0,0 0,1-1,9-2,0-1,-1 0,1 0,-1-1,0-1,-1 0,1-1,-1 0,-1-1,1 0,-1-1,-1 0,1 0,-2-1,1 0,-1-1,-1 1,0-2,-1 1,0-1,0 0,2-10,33-53,-41 75,0 1,0-1,0 0,0 1,0-1,0 0,0 1,0-1,0 0,0 1,0-1,0 0,0 1,1-1,-1 0,0 1,0-1,0 0,1 0,-1 1,0-1,0 0,1 0,-1 1,0-1,0 0,1 0,-1 0,0 1,1-1,-1 0,0 0,1 0,-1 0,0 0,1 0,-1 0,0 0,1 0,-1 0,0 0,1 0,-1 0,1 0,-1 0,0 0,1 0,-1 0,0-1,1 1,-1 0,0 0,0 0,1-1,-8 39,6-35,-1 17,0 1,1 0,1-1,1 1,0 0,2-1,3 14,2 18,18 92,6 74,-32-199,-1 0,0 0,-2 0,0 0,-2 0,0-1,-1 0,0 0,-7 11,10-22,-1 1,0-1,0 0,0-1,-1 1,0-1,-1 1,1-2,-1 1,0-1,-1 0,1 0,-1 0,0-1,0 0,-1-1,1 1,-1-1,0-1,1 0,-1 0,0 0,-6 0,9-3,0 1,0-1,0 0,0 0,1-1,-1 1,0-1,1 0,-1 0,1-1,-1 0,1 1,0-1,0 0,1-1,-1 1,1-1,-1 0,1 0,0 0,1 0,-1 0,1-1,-1 1,1-1,1 1,-1-1,1 0,-1 0,1 0,1 0,-1 0,1 0,0 0,0 0,0 0,1 0,0 0,0 0,0 1,0-1,1 0,0 0,0 1,0-1,9-14,0 1,1 0,1 1,0 0,1 1,1 1,0 0,2 1,35-38,-43 42,1 1,-1 0,1 0,1 1,0 1,0-1,0 2,11-5,-4 5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4:08.9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117 373,'-100'346,"86"-335,12-43,8-6,3 1,1-1,1 2,2 0,2 0,1 1,1 1,3 1,0 0,2 2,1 0,16-14,-23 24,1 1,1 0,1 1,1 2,0-1,1 2,1 1,0 1,2 0,-1 2,1 1,1 1,0 1,0 1,3 1,-25 6,1 0,-1 0,1 1,0 0,-1 0,1 0,0 0,-1 0,1 1,0 0,-1-1,1 1,-1 1,1-1,-1 0,0 1,1 0,-1 0,0 0,0 0,0 0,-1 1,1-1,0 1,-1-1,0 1,1 0,-1 0,0 0,-1 1,1-1,-1 0,1 1,-1-1,0 1,0-1,0 1,-1 0,1-1,-1 1,0 0,0-1,0 1,-1 1,0 10,-1 1,0 0,-1 0,-1-1,-1 0,0 0,-1 0,0 0,-2-1,1 0,-2-1,0 1,0-2,-1 1,-1-1,0-1,0 0,-1 0,-2-1,9-6,-1 0,1-1,-1 0,0 0,0 0,0-1,0 0,0 0,-1 0,1-1,0 0,-1 0,1-1,-1 1,1-2,-1 1,1-1,-1 0,1 0,-1 0,1-1,0 0,0-1,0 1,0-1,0 0,1-1,-1 1,0-2,-12-13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5:43.9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27,'483'0,"-218"27,-262-27,68 3,0-2,0-4,45-9,78-6,-122 1,-66 13,-6 0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4:08.0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225 199,'-5'38,"-1"32,0 14,6-3,3-10,1-13,4-11,2-9,3-10,0-6,-8-7,-4-5</inkml:trace>
  <inkml:trace contextRef="#ctx0" brushRef="#br0" timeOffset="258.599">0 86,'38'4,"32"8,9 0,-4-1,-5-2,-10-4,-11-1,-8-3,-11 0</inkml:trace>
  <inkml:trace contextRef="#ctx0" brushRef="#br0" timeOffset="459.274">902 0,'-52'67,"3"3,3 1,3 2,-5 20,11 33,37-123,-1 1,1 0,0-1,0 1,1 0,-1 0,1-1,0 1,0-1,0 1,0-1,1 1,0-1,-1 1,1-1,0 0,0 0,1 0,-1 0,1-1,-1 1,1-1,0 1,0-1,0 0,0 0,1 0,-1 0,0-1,1 0,-1 1,1-1,1 0,10 1,1 0,0-1,0-1,0 0,-1-2,1 1,0-2,-1 0,1-1,-1-1,0 0,-1-1,1 0,-1-1,0-1,-1 0,0-1,0 0,4-5,-3 1,-1-1,0 0,-1-1,-1 0,0-1,-1 0,-1-1,0 0,-1 0,4-17,-9 26,0 1,-1-1,0 0,-1 0,1 0,-2 0,1 0,-1 0,0 0,-1 0,0 0,0 0,-1 0,0 0,0 0,0 0,-1 1,-1 0,1-1,-1 1,-1 0,1 1,-1-1,0 1,0 0,-4-3,5 6,1 0,-1 0,0 0,0 1,0 0,0-1,0 2,-1-1,1 0,-1 1,1 0,-1 0,1 0,-1 0,0 1,1 0,-1 0,0 0,1 1,-1-1,-3 2,-11 4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4:01.3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105 59,'0'593,"-11"-472,-5-1,-12 30,8-38,15-25,5-86,0-1,0 1,0-1,0 1,0-1,0 1,0-1,0 1,0-1,0 1,1-1,-1 1,0-1,0 1,1-1,-1 1,0-1,1 0,-1 1,0-1,1 0,-1 1,1-1,-1 0,0 1,1-1,-1 0,1 0,-1 1,1-1,-1 0,1 0,-1 0,1 0,-1 0,1 0,-1 0,1 0,-1 0,1 0,0 0,-1 0,1 0,-1 0,1 0,-1-1,1 1,-1 0,0 0,1-1,-1 1,1 0,-1 0,1-1,-1 1,0-1,1 1,-1 0,0-1,1 1,-1-1,0 1,0-1,1 1,-1-1,0 1,0-1,0 1,0-1,24-38,-22 35,10-18,-3 2</inkml:trace>
  <inkml:trace contextRef="#ctx0" brushRef="#br0" timeOffset="1482.754">162 31,'397'0,"-142"-30,-228 29,80 8,-103-2,0-1,0 0,0 1,-1 0,1 0,-1 0,0 0,-1 1,0-1,1 1,-2-1,1 1,-1 0,1 0,-2 0,1 0,-1 0,0-1,0 1,0 0,-1 0,0 0,0 0,-2 4,2 12,-3 772,29-651,-16-78,-10-64,0 0,0 0,0 0,0 0,0 0,0 0,-1 0,1 0,0 0,-1-1,1 1,0-1,-1 1,1-1,-1 1,1-1,-1 0,0 0,1 1,-1-1,1 0,-1 0,1-1,-1 1,1 0,-1 0,1-1,-1 1,1-1,-1 0,1 1,0-1,-1 0,1 0,-1 0,-7-1,-16-4,-1 2,0 0,0 2,0 1,0 1,1 1,-1 1,0 1,-1 2,-14 3,1-3,-1-1,-1-2,-20-2,-108 21,13-43,145 21</inkml:trace>
  <inkml:trace contextRef="#ctx0" brushRef="#br0" timeOffset="2383.668">387 1300,'-6'19,"0"0,1 0,1 0,1 1,0 0,2 0,0-1,2 14,-1-8,0 307,-29-113,17-144,30-91,-9-2</inkml:trace>
  <inkml:trace contextRef="#ctx0" brushRef="#br0" timeOffset="2984.172">331 1300,'-184'120,"183"-120,-1 1,1 0,0-1,-1 1,1 0,0 0,0 0,-1 0,1 0,0 0,0 0,0 0,0 0,0 0,0 1,1-1,-1 0,0 1,1-1,-1 1,1-1,-1 0,1 1,0-1,-1 1,1-1,0 1,0 0,0-1,0 1,1-1,-1 1,0-1,0 1,1-1,-1 0,1 1,0-1,-1 1,1-1,0 0,0 1,0-1,0 0,0 0,0 0,0 0,0 0,0 0,0 0,1 0,-1 0,0-1,1 1,-1 0,1-1,-1 1,0-1,1 0,-1 1,1-1,0 0,260 57,-128-29,-133-28,0-1,0 1,0-1,0 0,0 1,0-1,0 0,-1 0,1 0,0 0,0 0,-1 1,1-1,-1 0,1 0,-1 0,1-1,-1 1,0 0,1 0,-1 0,0 0,0 0,0 0,0 0,0-1,0 1,0 0,0 0,-1 0,1 0,0 0,0 0,-1 0,1 0,-1 0,1 0,-1 0,0 0,1 0,-1 0,0 0,0 0,1 0,-1 1,0-1,0 0,0 1,0-1,0 1,0-1,0 1,0-1,-1 1,-3-7,-106-200,98 185,1 2</inkml:trace>
  <inkml:trace contextRef="#ctx0" brushRef="#br0" timeOffset="4129.927">190 2317,'-40'95,"2"44,19-62,-4-1,-3-1,-4-1,17-56,24-55,4 0,89-249,-56 101,-50 180,-5 27,3-4,2 1,0 0,1 0,1-1,1 1,1 0,0-1,1 1,1-1,1 0,1 0,0 0,3 3,6 15,-12-26,0-1,1 0,-1 1,2-1,-1-1,1 1,1-1,0 0,0 0,0 0,1-1,0 0,0 0,1-1,0 0,0 0,2 0,-8-5,0-1,0 1,1-1,-1 1,0-1,0 0,1 0,-1 0,0 0,0-1,1 1,-1 0,0-1,0 0,0 1,1-1,-1 0,0 0,0 0,0-1,-1 1,1 0,0-1,0 1,-1-1,1 1,-1-1,1 0,-1 0,0 0,0 0,1-1,27-70,3-152,-27 174,1 33</inkml:trace>
  <inkml:trace contextRef="#ctx0" brushRef="#br0" timeOffset="10387.142">924 1272,'0'734,"-1"-735,1 1,-1-1,1 1,-1-1,0 0,1 1,-1-1,1 1,-1 0,0-1,0 1,1-1,-1 1,0 0,0 0,1-1,-1 1,0 0,0 0,0 0,1 0,-1 0,0 0,0 0,0 0,1 0,-1 0,0 0,0 1,1-1,-1 0,0 1,0-1,1 0,-1 1,0-1,1 1,-1-1,0 1,1-1,-1 1,1 0,-1-1,1 1,-1 0,1-1,0 1,-1 0,1 0,0-1,-1 1,1 0,0 0,0-1,0 1,0 0,0 0,0 0,0-1,0 1,0 1,-186-120,184 117,0 0,0 0,1 0,-1 0,0-1,1 1,-1-1,1 1,-1-1,1 0,0 1,-1-1,1 0,0 0,0 0,0 0,1 0,-1 0,0 0,1 0,-1 0,1 0,0 0,0-1,0 1,0 0,0 0,0 0,1 0,-1-1,1 1,-1 0,1 0,0 0,0 0,-1 0,2 0,-1 1,0-1,0 0,1 0,-1 1,0-1,1 1,0-1,-1 1,3-1,9-2,0 1,1 0,0 1,-1 0,1 1,0 1,0 0,0 1,9 2,57-1,90-28,-41 24,-150 26,-231 146,189-130,58-29</inkml:trace>
  <inkml:trace contextRef="#ctx0" brushRef="#br0" timeOffset="11651.376">896 2711,'-4'-1,"1"-1,0 0,-1 1,1-2,0 1,0 0,0-1,1 1,-1-1,0 0,1 0,0 0,0 0,0 0,0 0,0-1,0 1,1-1,0 1,0-1,0 1,0-1,0 0,1 0,0 1,-1-1,1 0,0-12,1 0,0 0,1 0,1 1,0-1,1 0,1 1,0 0,2 0,-1 1,1 0,1 0,4-4,56-58,-66 76,-1 0,0 0,1 0,-1 0,1 0,-1 0,1 0,-1 0,0 0,1 1,-1-1,0 1,1-1,-1 1,0-1,1 1,-1 0,0-1,0 1,0 0,0 0,0 0,0 0,0 0,0 0,0 0,0 1,0-1,-1 0,1 0,-1 1,1-1,-1 0,1 1,-1-1,0 0,1 1,-1-1,0 1,0-1,0 1,0-1,0 0,-1 1,1-1,0 1,3 11,21 129,-24-142,0-1,0 1,0 0,0-1,1 1,-1 0,0-1,0 1,1 0,-1 0,0-1,0 1,1 0,-1 0,0 0,0 0,1-1,-1 1,0 0,1 0,-1 0,0 0,1 0,-1 0,0 0,1 0,-1 0,1 0,-1 0,0 0,1 0,-1 0,0 0,1 0,-1 0,0 0,1 0,-1 1,0-1,0 0,1 0,-1 0,0 1,1-1,-1 0,0 0,0 1,0-1,1 0,-1 0,0 1,0-1,0 0,0 1,1-1,-1 0,0 1,0-1,0 0,0 1,0-1,0 0,0 1,0-1,0 0,0 1,0-1,0 0,0 1,0-1,17-28,-14 23,15-22,0 1,2 1,0 1,2 1,1 1,9-7,-31 27,1 1,-1-1,0 0,1 1,-1-1,1 1,-1-1,1 1,0-1,-1 1,1 0,0 0,0 0,0 0,0 0,0 1,0-1,0 0,0 1,0 0,0-1,0 1,1 0,-1 0,0 0,0 0,0 1,0-1,0 1,0-1,1 1,-1 0,-1-1,1 1,0 0,0 0,0 1,0-1,-1 0,1 0,0 1,-1-1,1 1,0 1,0 4,0 0,0 0,0 0,-1 0,0 0,-1 1,0-1,0 0,0 0,-1 1,0-1,0 0,-1 0,-2 6,-2 18,4-12,4-3</inkml:trace>
  <inkml:trace contextRef="#ctx0" brushRef="#br0" timeOffset="12262.405">1657 2260,'-24'22,"1"2,1 0,0 1,2 1,1 2,2-1,0 2,-3 11,18-39,1 1,0-1,0 1,-1 0,1 0,0-1,1 1,-1 0,0 0,0 0,1 0,-1 0,1 0,0 0,0 0,-1 0,1 0,1 0,-1 0,0 1,0-1,1 0,-1 0,1 0,0 0,-1-1,1 1,0 0,0 0,0 0,0-1,1 1,-1 0,0-1,1 1,-1-1,1 0,0 1,-1-1,1 0,0 0,0 0,0 0,-1 0,1-1,0 1,0 0,0-1,0 0,0 1,0-1,1 0,-1 0,0 0,1-1,13-6,-1 0,0-1,-1-1,0-1,0 0,-1-1,-1 0,0-1,0 0,-1-1,-1-1,0 1,1-4,65-103,-75 119,-1 0,1 0,-1 0,1 0,0 0,-1 1,1-1,0 0,0 0,0 0,0 1,-1-1,1 0,0 1,0-1,0 1,0-1,0 1,0 0,1-1,-1 1,0 0,0 0,0 0,0 0,0 0,0 0,0 0,0 0,1 0,-1 0,0 1,0-1,0 0,0 1,0-1,0 1,0-1,0 1,0-1,0 1,-1 0,1 0,0-1,0 1,0 0,-1 0,1 0,0 0,-1 0,1 0,-1 0,1 0,-1 0,0 0,13 63,-15 376,1-211,-35-140,34-88,1 1,0 0,0 0,-1-1,1 1,-1-1,1 1,-1-1,0 1,0-1,1 0,-1 0,0 0,0 0,0 0,0-1,0 1,-1-1,1 1,0-1,0 1,0-1,0 0,0 0,-1 0,1-1,0 1,0 0,0-1,0 1,0-1,0 0,0 0,0 0,0 0,0 0,0 0,0 0,1-1,-1 1,0-1,1 1,-3-6,0 0,0-1,1 1,0-1,0 1,1-1,0 0,0 0,1 0,0 0,1-1,-1 1,2 0,-1 0,1 0,0 0,1 0,0 0,0 0,0 0,1 1,2-3,2-8,0 0,1 1,1 1,1-1,0 1,1 1,1 0,0 1,1 0,14-11,91-54,-96 71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5:21.1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817 26,'0'-1,"1"1,-1-1,0 0,0 0,0 0,0 1,0-1,0 0,0 0,0 0,0 0,0 1,0-1,0 0,-1 0,1 0,0 1,-1-1,1 0,0 1,-1-1,1 0,-1 0,1 1,-1-1,0 1,1-1,-1 1,1-1,-1 1,0-1,0 1,1-1,-1 1,0 0,0-1,1 1,-1 0,0 0,0 0,0 0,1 0,-1 0,0 0,0 0,0 0,1 0,-1 0,0 0,0 0,0 1,1-1,-1 0,0 1,0-1,1 0,-1 1,0-1,1 1,-1-1,-217 59,128-30,0 3,-73 39,160-69,2-3,0 1,0 0,0 0,0 0,0 0,0 0,0 0,0 0,0 1,0-1,-1 0,1 0,0 1,0-1,0 1,0-1,1 1,-1-1,0 1,0 0,0 0,0-1,1 1,-1 0,0 0,1 0,-1-1,0 1,1 0,-1 0,1 0,-1 0,1 0,0 0,0 0,-1 1,1-1,0 0,0 0,0 0,0 0,0 0,0 0,0 0,1 0,-1 0,0 0,0 0,1 0,-1 0,1 0,-1 0,1 0,-1 0,1 0,0 0,-1 0,1 0,0-1,0 1,0 0,0 0,118 46,179 19,-296-66,2 1,0 0,-1 0,1 0,0 0,-1 0,1 1,-1-1,0 1,1 0,-1 0,0 0,0 1,0-1,-1 1,1-1,0 1,-1 0,1 1,-5-2,1 1,-1-1,0 1,0-1,0 0,0 0,0 0,0 0,0 0,-1 0,1 0,-1-1,1 1,-1-1,1 0,-1 0,0 0,0 0,0 0,-1-1,-5 4,-369 163,336-148,-128 73,168-91,-1 0,1 0,0 1,0-1,0 0,0 1,0-1,1 1,-1 0,0 0,1 0,-1-1,1 1,0 1,0-1,-1 0,1 0,1 0,-1 1,0-1,1 0,-1 1,1-1,-1 0,1 1,0-1,0 1,0-1,1 1,-1-1,0 0,1 1,0-1,-1 0,1 1,0-1,0 0,0 0,1 0,-1 0,0 0,1 0,-1 0,1 0,0-1,0 1,0 0,-1-1,1 0,1 1,12 2,-1-1,1 0,0-1,0-1,1-1,-1 0,0 0,6-2,17 0,235-30,-157 7,-95 23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5:21.5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219 46,'-60'167,"7"3,-17 107,37-126,30-127,13-31,45-121,-47 102</inkml:trace>
  <inkml:trace contextRef="#ctx0" brushRef="#br0" timeOffset="304.206">162 18,'25'0,"21"0,8 0,0 0,-4 0,-7 0,-5 0,-4 0,-4 0,-1 0,-2 0,-5-5,-1-1,-4-1</inkml:trace>
  <inkml:trace contextRef="#ctx0" brushRef="#br0" timeOffset="548.314">78 356,'39'5,"21"2,1-6,-4-3,-9 0,-6-1,-6 1,-9 0</inkml:trace>
  <inkml:trace contextRef="#ctx0" brushRef="#br0" timeOffset="2467.771">416 752,'5'226,"23"-164,-27-61,0 0,0 0,0 0,1 0,-1-1,0 1,0 0,0 0,1-1,-1 1,1 0,-1-1,0 0,1 1,-1-1,1 0,-1 0,1 0,-1 0,1 0,-1 0,1 0,-1 0,0 0,1-1,-1 1,1-1,-1 1,0-1,1 1,-1-1,0 0,0 0,1 0,-1 0,0 0,0 0,0 0,0 0,0 0,0 0,0 0,0-2,148-223,-134 204,48-47,-61 70,-1-1,1 1,0 0,-1-1,1 1,-1 0,1 0,-1 0,0 0,1 0,-1 1,0-1,0 0,0 1,0-1,0 0,0 1,0 0,0-1,-1 1,1-1,0 1,-1 0,1-1,-1 1,0 0,0 0,0-1,0 1,0 0,0 0,0-1,0 1,-1 0,1-1,-1 3,1-2,-29 204,26-29,-8 61,7-213,4-16,-1 1,0 0,0-1,-1 1,0-1,0 0,-1 0,-1 1,1-2,-2 1,1 0,-1-1,0 0,-1 0,0 0,0-1,-1 0,1 0,-5 2,7-7,1-1,-1 0,0 0,1 0,-1 0,0-1,1 0,-1 0,0 0,0 0,1 0,-1-1,0 1,1-1,-1 0,0 0,1-1,0 1,-1-1,1 1,0-1,0 0,-1-1,2 1,-1 0,0-1,0 0,1 1,-2-3,-2-2,0-1,0 0,0 0,1 0,0-1,1 0,0 0,0 0,1-1,-2-7,4 2,0-1,2 0,0 0,0 0,1 0,1 1,1-1,0 1,1 0,1 0,0 1,1-1,0 1,1 1,1-1,0 2,9-11,16-6,-17 21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5:26.0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51,'227'-18,"-58"-11,-140 26,-23 7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5:26.3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29,'29'5,"24"-4,7-1,-1-1,-6 0,-7-6,-7 0,-5 0,-4 2,-2 1,-5 2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5:30.1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256 162,'-2'-4,"-1"1,-1-1,1 1,0 0,-1 0,0 0,0 0,0 1,0 0,0 0,0 0,0 0,-1 0,1 1,-1 0,1 0,-1 0,0 1,1-1,-1 1,1 0,-1 0,0 1,1 0,-1-1,1 1,-1 1,1-1,-1 1,1 0,0 0,0 0,0 0,0 1,0-1,0 1,1 0,-1 1,1-1,-2 3,-8 14,2 1,1 0,0 1,2 0,0 0,2 0,0 1,1 6,-5 73,33-124,13-42,-12 20,1 1,2 2,1 0,3 2,2 1,105-82,-137 119,0 0,0 0,0 0,0 1,0-1,0 0,0 0,1 1,-1-1,0 1,0-1,1 1,-1-1,0 1,1 0,-1 0,1-1,-1 1,0 0,1 0,-1 1,0-1,1 0,-1 0,0 1,1-1,-1 1,0-1,1 1,-1-1,0 1,0 0,0-1,0 1,0 0,0 0,0 0,0 0,0 0,0 0,0 0,0 1,-1-1,1 0,0 0,-1 0,1 1,-1-1,1 2,8 71,-12 130,3-202,-1-1,1 0,0 1,0-1,0 0,0 0,0 1,1-1,-1 0,0 0,1 1,-1-1,1 0,-1 0,1 0,-1 1,1-1,0 0,-1 0,1 0,0 0,0 0,0-1,0 1,0 0,0 0,0-1,0 1,0 0,0-1,1 1,-1-1,0 1,0-1,1 0,-1 1,0-1,0 0,1 0,-1 0,0 0,0 0,1 0,-1-1,0 1,1 0,-1-1,1 1,54-37,-13-5,-16 14,1 1,1 1,2 1,25-15,35-8,-90 49,0 0,1 1,-1-1,0 1,1-1,-1 1,0-1,0 1,0 0,-1 0,1-1,0 1,-1 0,1 0,-1 0,1 0,-1 0,0 0,0 0,0 0,0-1,0 1,0 0,-1 0,1 0,-1 0,1 0,-1 0,0 0,0-1,1 1,-1 0,-1 0,1 1,-14 47,-11 75,25-123,1 1,0-1,0 0,0 0,1 0,-1 0,0 0,1 0,-1 0,1 0,0 0,0 0,-1 0,1 0,1-1,-1 1,0 0,0-1,1 1,-1-1,1 1,-1-1,1 1,-1-1,1 0,0 0,0 0,0 0,0 0,0 0,-1-1,1 1,1-1,-1 1,0-1,0 0,0 0,0 0,14-3</inkml:trace>
  <inkml:trace contextRef="#ctx0" brushRef="#br0" timeOffset="515.057">1526 105,'-14'-5,"0"0,0 1,0 1,0 0,-1 1,1 1,-1 0,0 1,1 0,-1 1,1 1,-1 0,1 1,0 1,0 0,0 1,0 0,1 1,0 1,0 0,1 1,0 0,0 1,1 0,0 1,0 0,1 0,1 1,-2 2,5-6,0 0,1 0,-1 1,1 0,1 0,0 0,0 0,0 0,1 1,0 0,1 0,0 0,0 0,1 0,0 0,1 0,0 0,0 0,1 0,0 0,1 1,0-2,0 1,1 0,1 3,2-8,0 0,1-1,-1 1,1-2,-1 1,1-1,0 0,0 0,0-1,0 0,0 0,1 0,-1-1,0 0,0-1,0 0,0 0,0 0,0-1,0 0,0 0,0-1,-1 0,1 0,-1 0,0-1,2-2,33-16,-2-2,-1-2,-1-2,-1-1,12-15,-41 39,-7 3,1 1,0 0,-1 0,1 1,0-1,0 0,0 0,0 0,0 1,0-1,0 0,0 1,0-1,0 1,0-1,1 1,-1-1,0 1,0 0,0 0,1 0,-1-1,0 1,0 0,1 0,-1 1,0-1,0 0,0 0,1 1,-1-1,0 1,0-1,0 1,0-1,0 1,0-1,0 1,0 0,0 0,0 0,0 0,0-1,-1 1,1 0,0 0,0 0,-1 1,1-1,-1 0,1 0,-1 0,0 0,1 0,-1 1,0-1,0 1,11 35,-8-21,2 0,0 0,1 0,0-1,1 0,1-1,8 12,-9-16,1 0,1-1,-1 0,1-1,1 0,0 0,0-1,0 0,1-1,0 0,0-1,0 0,1-1,0 0,0-1,0 0,0-1,0 0,1-1,-1 0,11-1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6:06.31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274 57,'-64'104,"-50"94,94-166,-53 60,70-92,5-5</inkml:trace>
  <inkml:trace contextRef="#ctx0" brushRef="#br0" timeOffset="318.126">20 1,'3'15,"0"1,2 0,0-1,0 1,2-1,0-1,0 1,2-1,-1-1,2 0,0 0,0 0,2-1,10 9,-12-10,111 152,-97-129,-12-21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6:04.73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33 28,'11'198,"-6"-172,-1 1,-1 0,-1 0,-2 0,-1 0,-1 0,-1 0,-4 14,-16 230,12-175,3 1,6 0,5 38,-1 4,-2-138,0-12</inkml:trace>
  <inkml:trace contextRef="#ctx0" brushRef="#br0" timeOffset="1070.766">146 28,'0'0,"0"0,-1-1,1 1,0-1,-1 1,1-1,0 1,0-1,-1 1,1-1,0 1,0-1,0 1,0-1,-1 1,1-1,0 1,0-1,0 0,0 1,0-1,1 1,-1-1,0 1,0-1,0 1,0-1,1 1,-1-1,0 1,0-1,1 1,-1-1,0 1,1-1,-1 1,1 0,-1-1,0 1,1-1,-1 1,1 0,-1 0,1-1,-1 1,1 0,-1 0,1 0,0 0,-1-1,1 1,-1 0,1 0,-1 0,1 0,-1 0,1 0,0 0,-1 1,1-1,39-6,-39 6,455 0,69 0,-513 0</inkml:trace>
  <inkml:trace contextRef="#ctx0" brushRef="#br0" timeOffset="6274.54">428 1016,'-22'59,"16"-41,-14 97,20-112,0 0,1 0,-1-1,1 1,-1 0,1 0,0-1,0 1,0 0,0-1,1 1,-1-1,1 1,-1-1,1 0,0 0,0 0,0 0,0 0,0 0,0 0,1-1,-1 1,1-1,-1 0,1 1,-1-1,1 0,0-1,-1 1,1 0,0-1,0 0,0 1,-1-1,1 0,0 0,1-1,9-2,0-1,-1 0,1 0,-1-1,0-1,-1 0,1-1,-1 0,-1-1,1 0,-1-1,-1 0,1 0,-2-1,1 0,-1-1,-1 1,0-2,-1 1,0-1,0 0,2-10,33-53,-41 75,0 1,0-1,0 0,0 1,0-1,0 0,0 1,0-1,0 0,0 1,0-1,0 0,0 1,1-1,-1 0,0 1,0-1,0 0,1 0,-1 1,0-1,0 0,1 0,-1 1,0-1,0 0,1 0,-1 0,0 1,1-1,-1 0,0 0,1 0,-1 0,0 0,1 0,-1 0,0 0,1 0,-1 0,0 0,1 0,-1 0,1 0,-1 0,0 0,1 0,-1 0,0-1,1 1,-1 0,0 0,0 0,1-1,-8 39,6-35,-1 17,0 1,1 0,1-1,1 1,0 0,2-1,3 14,2 18,18 92,6 74,-32-199,-1 0,0 0,-2 0,0 0,-2 0,0-1,-1 0,0 0,-7 11,10-22,-1 1,0-1,0 0,0-1,-1 1,0-1,-1 1,1-2,-1 1,0-1,-1 0,1 0,-1 0,0-1,0 0,-1-1,1 1,-1-1,0-1,1 0,-1 0,0 0,-6 0,9-3,0 1,0-1,0 0,0 0,1-1,-1 1,0-1,1 0,-1 0,1-1,-1 0,1 1,0-1,0 0,1-1,-1 1,1-1,-1 0,1 0,0 0,1 0,-1 0,1-1,-1 1,1-1,1 1,-1-1,1 0,-1 0,1 0,1 0,-1 0,1 0,0 0,0 0,0 0,1 0,0 0,0 0,0 1,0-1,1 0,0 0,0 1,0-1,9-14,0 1,1 0,1 1,0 0,1 1,1 1,0 0,2 1,35-38,-43 42,1 1,-1 0,1 0,1 1,0 1,0-1,0 2,11-5,-4 5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6:47.9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55,'38'-5,"18"-1,4-1,-4 2,-6 2,-7 1,-10-4,-7-1,-3 1,0 1,1 2,-5 6,-9 3,-7-1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5:43.9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153 1,'-136'88,"134"-87,1 0,0 0,0 0,0 0,0 0,0 0,0 1,0-1,0 0,0 1,0-1,1 0,-1 1,1-1,-1 1,1-1,-1 1,1 0,0-1,0 1,0-1,0 1,0-1,0 1,0 0,1-1,-1 1,0-1,1 1,-1-1,1 1,0-1,-1 1,1-1,0 0,0 0,0 1,0-1,0 0,0 0,0 0,1 0,-1 0,0 0,0 0,1 0,-1-1,1 1,-1 0,1-1,-1 1,1-1,0 1,205 48,-205-49,0 0,0 1,0-1,0 1,0-1,0 1,0 0,0 0,0 0,-1 0,1 0,0 0,-1 0,1 0,-1 1,1-1,-1 1,1-1,-1 1,0 0,0-1,0 1,0 0,0 0,0 0,-1-1,1 1,-1 0,1 0,-1 0,1 0,-1 0,0 0,0 0,0 0,-1 0,1 0,0 0,-1 0,1 0,-1 0,1 0,-1 0,0 0,0 0,0 0,0-1,0 1,-1 0,1-1,0 1,-1-1,1 0,-1 1,1-1,-1 0,0 0,1 0,-1 0,-144 57,74-41,49-15</inkml:trace>
  <inkml:trace contextRef="#ctx0" brushRef="#br0" timeOffset="1">69 1,'43'0,"34"0,8 0,-5 0,-12 0,-13 0,-10 0,-8 0,-6 0,-9 0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6:48.1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1,'44'0,"23"0,6 0,-6 0,-9 0,-9 0,-13 0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6:44.3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0 337,'127'-12,"56"-7,-120 8,-50 13</inkml:trace>
  <inkml:trace contextRef="#ctx0" brushRef="#br0" timeOffset="888.372">790 82,'-4'2,"-1"0,1 1,0 0,0 0,0 0,0 1,0-1,1 1,0 0,-1 0,1 0,1 0,-1 0,1 1,-1-1,1 1,0 0,1 0,-2 4,3-8,-50 202,35-154,8-22,-1-1,-1 1,-2-1,0-1,-2 0,-1-1,0 0,-3 0,17-24,0 0,-1-1,1 1,0 0,0 0,0-1,-1 1,1 0,0 0,0-1,-1 1,1 0,0 0,0 0,-1 0,1 0,0 0,-1-1,1 1,0 0,-1 0,1 0,0 0,-1 0,1 0,0 0,-1 0,1 0,0 0,-1 0,1 1,0-1,0 0,-1 0,1 0,0 0,-1 0,1 1,0-1,0 0,-1 0,1 0,0 1,0-1,0 0,-1 0,1 1,0-1,0 0,8-29,96-211,-8-24,-96 263,0 1,0-1,-1 1,1-1,0 0,0 1,0-1,0 1,0-1,0 1,0-1,0 1,0-1,0 0,0 1,0-1,0 1,0-1,0 1,1-1,-1 1,0-1,0 1,1-1,-1 1,0-1,1 1,-1-1,0 1,1-1,-1 1,1 0,-1-1,1 1,-1 0,0 0,1-1,0 1,-1 0,1 0,-1-1,1 1,-1 0,1 0,-1 0,1 0,-1 0,1 0,0 0,-1 0,1 0,-1 0,1 0,-1 1,1-1,-1 0,1 0,0 0,-1 1,0-1,1 0,-1 1,1-1,-1 0,14 37,17 115,44 71,-37-169,-38-53,1 0,-1 0,1 0,0 0,0-1,0 1,0 0,-1 0,1-1,0 1,0 0,0-1,0 1,0-1,1 1,-1-1,0 0,0 0,0 1,0-1,0 0,0 0,1 0,-1 0,0 0,0 0,0 0,0-1,1 1,-1 0,0-1,0 1,0 0,0-1,0 0,0 1,0-1,0 1,0-1,0 0,-1 0,1 0,0 1,0-1,-1 0,1 0,0 0,-1 0,1 0,-1 0,1-1,-1 1,51-189,-45 163,7-40,-2-1,-3 0,-2-39,-6 82,0 25</inkml:trace>
  <inkml:trace contextRef="#ctx0" brushRef="#br0" timeOffset="1424.477">1298 364,'5'0,"6"0,6 0,6 0,2 0,3 0,1 0,1 0,-1 0,0-4,0-3,0 1,-1 2,-4-5,-12 1,-7 5,-10 4,-4 2</inkml:trace>
  <inkml:trace contextRef="#ctx0" brushRef="#br0" timeOffset="1650.409">1411 224,'-5'28,"-1"20,0 6,1-1,1-5,2-6,1-5,0-9</inkml:trace>
  <inkml:trace contextRef="#ctx0" brushRef="#br0" timeOffset="2602.709">1722 704,'16'-55,"2"2,2 0,3 2,2 0,2 2,22-29,-44 69,0 1,0 0,1 0,0 0,0 1,1 0,0 0,0 1,0 0,1 0,0 0,0 1,5-1,-12 5,0 1,0 0,0 0,0-1,0 1,0 0,0 0,0 0,1 1,-1-1,0 0,0 0,0 1,0-1,0 0,0 1,0-1,0 1,0-1,0 1,0 0,0-1,-1 1,1 0,0 0,0-1,-1 1,1 0,0 0,-1 0,1 0,-1 0,1 0,-1 0,1 0,-1 0,0 0,0 0,1 0,-1 0,0 1,0-1,0 0,0 0,0 0,-1 1,-4 52,-1-25,2-17,1 0,0 0,1 0,0 1,1-1,1 0,0 1,0-1,1 0,2 10,-2-21,-1 0,0 0,0 0,0 0,1 0,-1 0,0 0,1 0,-1 0,1 0,0 0,-1 0,1-1,0 1,-1 0,1 0,0 0,0-1,0 1,-1 0,1-1,0 1,0-1,0 1,0-1,0 0,0 1,0-1,0 0,0 0,0 0,1 1,-1-1,0 0,0-1,0 1,0 0,0 0,0 0,0 0,0-1,0 1,0-1,0 1,0-1,0 1,0-1,0 1,0-1,-1 0,1 1,0-1,0 0,-1 0,1 0,42-51,-41 48,22-33,-12 17,1 1,0 0,1 1,1 1,1 0,15-12,-30 27,0 1,0 0,1-1,-1 1,0 0,1-1,-1 1,1 0,-1 0,1 0,0 1,0-1,-1 0,1 0,0 1,0-1,0 1,-1 0,1 0,0-1,0 1,0 0,0 1,0-1,0 0,-1 0,1 1,0-1,0 1,0 0,-1-1,1 1,0 0,-1 0,1 0,-1 0,1 0,-1 1,1-1,-1 0,0 1,0-1,0 1,0-1,0 1,0 0,0-1,0 1,0 0,-1-1,1 1,-1 0,1 0,-1 0,0 1,-12 111,0-54,9-32,1-3</inkml:trace>
  <inkml:trace contextRef="#ctx0" brushRef="#br0" timeOffset="3253.867">2737 224,'-19'6,"-17"7,-1 0,1 3,1 1,1 1,1 2,-31 24,59-40,1 0,-1 1,1-1,0 1,0 0,1 0,-1 1,1-1,0 1,1 0,-1-1,1 1,0 0,1 0,0 1,0-1,0 0,0 0,1 1,0-1,0 0,1 1,0-1,0 0,0 0,1 0,0 0,0 0,1 0,-1 0,1-1,1 1,2 4,-3-8,0 0,0-1,0 1,0 0,0-1,0 0,0 0,0 0,0 0,1 0,-1-1,0 1,1-1,-1 0,1 0,-1 0,0 0,1-1,-1 1,0-1,1 0,-1 0,0 0,0-1,0 1,0-1,0 1,0-1,0 0,78-65,98-123,-178 189,0-1,0 1,0 0,1 0,-1-1,0 1,1 0,-1 0,1 0,-1 0,1 1,0-1,-1 0,1 1,0-1,-1 1,1 0,0-1,0 1,-1 0,1 0,0 0,0 0,-1 0,1 0,0 1,0-1,-1 1,1-1,0 1,-1 0,1-1,-1 1,1 0,-1 0,1 0,-1 0,1 1,-1-1,0 0,0 0,0 1,0-1,0 1,0-1,0 1,0-1,0 1,-1 0,1-1,31 91,-1 124,-30-187,-1 0,-1 0,-2 0,-1 0,-1 0,-2-1,0 0,-2 0,-1-1,-2 0,0-1,-2 0,0-1,-2-1,-1 0,-3 2,16-23,0 1,0-1,0 0,0 0,-1-1,1 1,-1-1,0 0,0 0,1 0,-1-1,-1 0,1 0,0 0,0 0,0-1,0 0,0 0,-1-1,1 1,0-1,0 0,0 0,0-1,0 0,0 0,1 0,-1 0,0-1,1 1,0-1,-1 0,1-1,-2-2,0-1,1 0,0-1,1 1,0-1,0 0,0-1,1 1,1 0,-1-1,1 0,1 0,0 1,0-1,0 0,1 0,1 0,-1 0,1 0,1 0,0 0,0 1,1-1,0 1,0 0,1-1,0 2,1-1,-1 0,3-1,4-11,1 1,1 1,0 0,2 1,0 0,0 2,2-1,0 2,12-8,-9 11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6:51.2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1133,'22'-109,"-16"80,2 1,1 0,1 1,2 0,0 1,2 0,0 1,2 0,1 1,19-20,-35 43,-1-1,1 1,0-1,0 1,0 0,0-1,0 1,1 0,-1-1,0 1,1 0,-1 0,0 0,1 0,-1 1,1-1,-1 0,1 1,0-1,-1 1,1-1,0 1,-1 0,1-1,0 1,0 0,-1 0,1 1,0-1,-1 0,1 0,0 1,-1-1,1 1,0 0,-1-1,1 1,-1 0,1 0,-1 0,1 0,-1 0,0 0,0 0,1 0,-1 1,0-1,0 0,0 1,0 1,20 102,12 80,-33-184,0 0,0-1,0 1,1 0,-1-1,0 1,0 0,1-1,-1 1,0 0,1-1,-1 1,1 0,-1-1,1 1,-1-1,1 1,-1-1,1 0,-1 1,1-1,0 1,-1-1,1 0,0 1,-1-1,1 0,0 0,-1 0,1 0,0 1,0-1,-1 0,1 0,0 0,-1 0,1-1,0 1,0 0,-1 0,1 0,0-1,-1 1,1 0,0 0,-1-1,1 1,-1-1,1 1,0-1,-1 1,1-1,-1 1,0-1,1 1,0-1,24-38,-23 37,23-46,67-98,24 28,-115 117,0 0,0 0,0 0,0 0,0 1,0-1,0 0,1 0,-1 1,0-1,0 0,1 1,-1-1,0 1,1 0,-1-1,0 1,1 0,-1 0,0 0,1 0,-1 0,1 0,-1 1,0-1,1 0,-1 1,0-1,1 1,-1-1,0 1,0-1,1 1,-1 0,0 0,0 0,0 0,0-1,0 1,0 1,0-1,0 0,-1 0,1 0,0 0,-1 1,1-1,-1 0,1 0,-1 1,1-1,-1 1,0-1,0 2,0 256,4-235,2-6</inkml:trace>
  <inkml:trace contextRef="#ctx0" brushRef="#br0" timeOffset="1534.793">961 229,'-2'2,"0"-1,1 0,-1 1,1-1,0 1,0 0,-1-1,1 1,0 0,0 0,1 0,-1 0,0 0,1 0,-1 0,1 0,-1 0,1 0,0 0,0 0,0 0,0 0,0 0,1 0,-1 0,1 0,-1 0,1 0,0 0,-1 0,1 0,0-1,2 3,144 328,-116-227,-12-158,20-170,-14 106,-17 70,-1 29</inkml:trace>
  <inkml:trace contextRef="#ctx0" brushRef="#br0" timeOffset="2117.853">1412 32,'1'-2,"0"0,1 0,-1 0,1 1,0-1,0 1,-1-1,1 1,0-1,0 1,0 0,0 0,0 0,1 0,-1 0,0 1,0-1,1 1,-1-1,0 1,1 0,-1 0,0 0,1 0,-1 0,2 0,1-1,9-1,-1 0,0 1,1 1,-1 0,0 0,1 2,-1-1,10 4,-22-5,1 1,0-1,-1 1,1 0,0-1,-1 1,1 0,-1 0,1 0,-1 0,0 0,1 0,-1 1,0-1,0 0,0 1,0-1,0 1,0-1,0 1,0-1,-1 1,1 0,-1-1,1 1,-1 0,1 0,-1-1,0 1,0 0,0 0,0-1,0 1,0 0,-1 0,1-1,-1 1,1 0,-1-1,1 1,-1 0,-43 59,8-29,28-27,1 1,0 0,0 0,1 1,0 0,0 0,0 0,1 1,0 0,-3 6,7-11,1-1,-1 1,1 0,0-1,0 1,0 0,0-1,0 1,0 0,1-1,-1 1,1 0,0-1,0 1,0-1,0 1,0-1,0 0,1 0,-1 1,1-1,0 0,0 0,-1 0,1 0,0-1,1 1,-1-1,0 1,0-1,1 0,-1 1,2-1,87 27,74-24,-147 2</inkml:trace>
  <inkml:trace contextRef="#ctx0" brushRef="#br0" timeOffset="2533.11">791 907,'29'0,"28"-5,10-6,-2-1,-3 1,-6-2,-9 1,-2 2,-4 4,-5 2,-3 1,-2 3,-2 0,-1 5,-1 7,-4 1</inkml:trace>
  <inkml:trace contextRef="#ctx0" brushRef="#br0" timeOffset="2865.847">1129 1048,'-5'39,"-1"21,0 6,1-3,2-8,1-8,-4-13,-1-7,1-3,1-1,-3 1,-1-5</inkml:trace>
  <inkml:trace contextRef="#ctx0" brushRef="#br0" timeOffset="3501.089">1016 1133,'32'-22,"0"2,1 2,1 1,1 1,0 2,1 2,29-7,-62 18,0 1,0-1,1 0,-1 1,0-1,0 1,0 0,1 0,-1 0,0 0,0 1,0-1,0 1,0 0,0 0,0 0,0 0,0 1,0-1,0 1,0 0,-1 0,1 0,-1 0,0 0,1 0,-1 1,0-1,0 1,-1-1,1 1,0 0,-1 0,1-1,-1 1,0 0,0 1,-1-1,1 0,0 0,-1 0,0 0,0 0,0 1,0 2,-1 4,0 0,-1 0,0 0,0 0,-1 0,0 0,-1-1,0 1,-1-1,1 0,-2-1,1 1,-2-1,1 0,-1 0,0-1,0 0,-1 0,0-1,0 0,-1 0,0 0,-81 29,89-35,0 0,0 0,0-1,0 1,0 0,0 0,-1 0,1 1,0-1,0 0,0 0,0 1,0-1,0 0,0 1,0-1,0 1,0-1,0 1,1 0,-1-1,0 1,0 0,0-1,1 1,-1 0,0 0,1 0,-1 0,1 0,-1 0,1 0,0 0,-1 0,1 0,0 0,-1 0,1 0,0 0,0 0,0 0,0 0,0 0,0 0,1 0,-1 0,0 0,0 1,1-1,-1 0,0 0,1-1,-1 1,1 0,0 0,-1 0,1 0,0 0,-1-1,1 1,0 0,0 0,0-1,0 1,0-1,0 1,190 106,-167-90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4:08.9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117 373,'-100'346,"86"-335,12-43,8-6,3 1,1-1,1 2,2 0,2 0,1 1,1 1,3 1,0 0,2 2,1 0,16-14,-23 24,1 1,1 0,1 1,1 2,0-1,1 2,1 1,0 1,2 0,-1 2,1 1,1 1,0 1,0 1,3 1,-25 6,1 0,-1 0,1 1,0 0,-1 0,1 0,0 0,-1 0,1 1,0 0,-1-1,1 1,-1 1,1-1,-1 0,0 1,1 0,-1 0,0 0,0 0,0 0,-1 1,1-1,0 1,-1-1,0 1,1 0,-1 0,0 0,-1 1,1-1,-1 0,1 1,-1-1,0 1,0-1,0 1,-1 0,1-1,-1 1,0 0,0-1,0 1,-1 1,0 10,-1 1,0 0,-1 0,-1-1,-1 0,0 0,-1 0,0 0,-2-1,1 0,-2-1,0 1,0-2,-1 1,-1-1,0-1,0 0,-1 0,-2-1,9-6,-1 0,1-1,-1 0,0 0,0 0,0-1,0 0,0 0,-1 0,1-1,0 0,-1 0,1-1,-1 1,1-2,-1 1,1-1,-1 0,1 0,-1 0,1-1,0 0,0-1,0 1,0-1,0 0,1-1,-1 1,0-2,-12-13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4:08.0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225 199,'-5'38,"-1"32,0 14,6-3,3-10,1-13,4-11,2-9,3-10,0-6,-8-7,-4-5</inkml:trace>
  <inkml:trace contextRef="#ctx0" brushRef="#br0" timeOffset="258.599">0 86,'38'4,"32"8,9 0,-4-1,-5-2,-10-4,-11-1,-8-3,-11 0</inkml:trace>
  <inkml:trace contextRef="#ctx0" brushRef="#br0" timeOffset="459.274">902 0,'-52'67,"3"3,3 1,3 2,-5 20,11 33,37-123,-1 1,1 0,0-1,0 1,1 0,-1 0,1-1,0 1,0-1,0 1,0-1,1 1,0-1,-1 1,1-1,0 0,0 0,1 0,-1 0,1-1,-1 1,1-1,0 1,0-1,0 0,0 0,1 0,-1 0,0-1,1 0,-1 1,1-1,1 0,10 1,1 0,0-1,0-1,0 0,-1-2,1 1,0-2,-1 0,1-1,-1-1,0 0,-1-1,1 0,-1-1,0-1,-1 0,0-1,0 0,4-5,-3 1,-1-1,0 0,-1-1,-1 0,0-1,-1 0,-1-1,0 0,-1 0,4-17,-9 26,0 1,-1-1,0 0,-1 0,1 0,-2 0,1 0,-1 0,0 0,-1 0,0 0,0 0,-1 0,0 0,0 0,0 0,-1 1,-1 0,1-1,-1 1,-1 0,1 1,-1-1,0 1,0 0,-4-3,5 6,1 0,-1 0,0 0,0 1,0 0,0-1,0 2,-1-1,1 0,-1 1,1 0,-1 0,1 0,-1 0,0 1,1 0,-1 0,0 0,1 1,-1-1,-3 2,-11 4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4:01.3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105 59,'0'593,"-11"-472,-5-1,-12 30,8-38,15-25,5-86,0-1,0 1,0-1,0 1,0-1,0 1,0-1,0 1,0-1,0 1,1-1,-1 1,0-1,0 1,1-1,-1 1,0-1,1 0,-1 1,0-1,1 0,-1 1,1-1,-1 0,0 1,1-1,-1 0,1 0,-1 1,1-1,-1 0,1 0,-1 0,1 0,-1 0,1 0,-1 0,1 0,-1 0,1 0,0 0,-1 0,1 0,-1 0,1 0,-1-1,1 1,-1 0,0 0,1-1,-1 1,1 0,-1 0,1-1,-1 1,0-1,1 1,-1 0,0-1,1 1,-1-1,0 1,0-1,1 1,-1-1,0 1,0-1,0 1,0-1,24-38,-22 35,10-18,-3 2</inkml:trace>
  <inkml:trace contextRef="#ctx0" brushRef="#br0" timeOffset="1482.754">162 31,'397'0,"-142"-30,-228 29,80 8,-103-2,0-1,0 0,0 1,-1 0,1 0,-1 0,0 0,-1 1,0-1,1 1,-2-1,1 1,-1 0,1 0,-2 0,1 0,-1 0,0-1,0 1,0 0,-1 0,0 0,0 0,-2 4,2 12,-3 772,29-651,-16-78,-10-64,0 0,0 0,0 0,0 0,0 0,0 0,-1 0,1 0,0 0,-1-1,1 1,0-1,-1 1,1-1,-1 1,1-1,-1 0,0 0,1 1,-1-1,1 0,-1 0,1-1,-1 1,1 0,-1 0,1-1,-1 1,1-1,-1 0,1 1,0-1,-1 0,1 0,-1 0,-7-1,-16-4,-1 2,0 0,0 2,0 1,0 1,1 1,-1 1,0 1,-1 2,-14 3,1-3,-1-1,-1-2,-20-2,-108 21,13-43,145 21</inkml:trace>
  <inkml:trace contextRef="#ctx0" brushRef="#br0" timeOffset="2383.668">387 1300,'-6'19,"0"0,1 0,1 0,1 1,0 0,2 0,0-1,2 14,-1-8,0 307,-29-113,17-144,30-91,-9-2</inkml:trace>
  <inkml:trace contextRef="#ctx0" brushRef="#br0" timeOffset="2984.172">331 1300,'-184'120,"183"-120,-1 1,1 0,0-1,-1 1,1 0,0 0,0 0,-1 0,1 0,0 0,0 0,0 0,0 0,0 0,0 1,1-1,-1 0,0 1,1-1,-1 1,1-1,-1 0,1 1,0-1,-1 1,1-1,0 1,0 0,0-1,0 1,1-1,-1 1,0-1,0 1,1-1,-1 0,1 1,0-1,-1 1,1-1,0 0,0 1,0-1,0 0,0 0,0 0,0 0,0 0,0 0,0 0,1 0,-1 0,0-1,1 1,-1 0,1-1,-1 1,0-1,1 0,-1 1,1-1,0 0,260 57,-128-29,-133-28,0-1,0 1,0-1,0 0,0 1,0-1,0 0,-1 0,1 0,0 0,0 0,-1 1,1-1,-1 0,1 0,-1 0,1-1,-1 1,0 0,1 0,-1 0,0 0,0 0,0 0,0 0,0-1,0 1,0 0,0 0,-1 0,1 0,0 0,0 0,-1 0,1 0,-1 0,1 0,-1 0,0 0,1 0,-1 0,0 0,0 0,1 0,-1 1,0-1,0 0,0 1,0-1,0 1,0-1,0 1,0-1,-1 1,-3-7,-106-200,98 185,1 2</inkml:trace>
  <inkml:trace contextRef="#ctx0" brushRef="#br0" timeOffset="4129.927">190 2317,'-40'95,"2"44,19-62,-4-1,-3-1,-4-1,17-56,24-55,4 0,89-249,-56 101,-50 180,-5 27,3-4,2 1,0 0,1 0,1-1,1 1,1 0,0-1,1 1,1-1,1 0,1 0,0 0,3 3,6 15,-12-26,0-1,1 0,-1 1,2-1,-1-1,1 1,1-1,0 0,0 0,0 0,1-1,0 0,0 0,1-1,0 0,0 0,2 0,-8-5,0-1,0 1,1-1,-1 1,0-1,0 0,1 0,-1 0,0 0,0-1,1 1,-1 0,0-1,0 0,0 1,1-1,-1 0,0 0,0 0,0-1,-1 1,1 0,0-1,0 1,-1-1,1 1,-1-1,1 0,-1 0,0 0,0 0,1-1,27-70,3-152,-27 174,1 33</inkml:trace>
  <inkml:trace contextRef="#ctx0" brushRef="#br0" timeOffset="10387.142">924 1272,'0'734,"-1"-735,1 1,-1-1,1 1,-1-1,0 0,1 1,-1-1,1 1,-1 0,0-1,0 1,1-1,-1 1,0 0,0 0,1-1,-1 1,0 0,0 0,0 0,1 0,-1 0,0 0,0 0,0 0,1 0,-1 0,0 0,0 1,1-1,-1 0,0 1,0-1,1 0,-1 1,0-1,1 1,-1-1,0 1,1-1,-1 1,1 0,-1-1,1 1,-1 0,1-1,0 1,-1 0,1 0,0-1,-1 1,1 0,0 0,0-1,0 1,0 0,0 0,0 0,0-1,0 1,0 1,-186-120,184 117,0 0,0 0,1 0,-1 0,0-1,1 1,-1-1,1 1,-1-1,1 0,0 1,-1-1,1 0,0 0,0 0,0 0,1 0,-1 0,0 0,1 0,-1 0,1 0,0 0,0-1,0 1,0 0,0 0,0 0,1 0,-1-1,1 1,-1 0,1 0,0 0,0 0,-1 0,2 0,-1 1,0-1,0 0,1 0,-1 1,0-1,1 1,0-1,-1 1,3-1,9-2,0 1,1 0,0 1,-1 0,1 1,0 1,0 0,0 1,9 2,57-1,90-28,-41 24,-150 26,-231 146,189-130,58-29</inkml:trace>
  <inkml:trace contextRef="#ctx0" brushRef="#br0" timeOffset="11651.376">896 2711,'-4'-1,"1"-1,0 0,-1 1,1-2,0 1,0 0,0-1,1 1,-1-1,0 0,1 0,0 0,0 0,0 0,0 0,0-1,0 1,1-1,0 1,0-1,0 1,0-1,0 0,1 0,0 1,-1-1,1 0,0-12,1 0,0 0,1 0,1 1,0-1,1 0,1 1,0 0,2 0,-1 1,1 0,1 0,4-4,56-58,-66 76,-1 0,0 0,1 0,-1 0,1 0,-1 0,1 0,-1 0,0 0,1 1,-1-1,0 1,1-1,-1 1,0-1,1 1,-1 0,0-1,0 1,0 0,0 0,0 0,0 0,0 0,0 0,0 0,0 1,0-1,-1 0,1 0,-1 1,1-1,-1 0,1 1,-1-1,0 0,1 1,-1-1,0 1,0-1,0 1,0-1,0 0,-1 1,1-1,0 1,3 11,21 129,-24-142,0-1,0 1,0 0,0-1,1 1,-1 0,0-1,0 1,1 0,-1 0,0-1,0 1,1 0,-1 0,0 0,0 0,1-1,-1 1,0 0,1 0,-1 0,0 0,1 0,-1 0,0 0,1 0,-1 0,1 0,-1 0,0 0,1 0,-1 0,0 0,1 0,-1 0,0 0,1 0,-1 1,0-1,0 0,1 0,-1 0,0 1,1-1,-1 0,0 0,0 1,0-1,1 0,-1 0,0 1,0-1,0 0,0 1,1-1,-1 0,0 1,0-1,0 0,0 1,0-1,0 0,0 1,0-1,0 0,0 1,0-1,0 0,0 1,0-1,17-28,-14 23,15-22,0 1,2 1,0 1,2 1,1 1,9-7,-31 27,1 1,-1-1,0 0,1 1,-1-1,1 1,-1-1,1 1,0-1,-1 1,1 0,0 0,0 0,0 0,0 0,0 1,0-1,0 0,0 1,0 0,0-1,0 1,1 0,-1 0,0 0,0 0,0 1,0-1,0 1,0-1,1 1,-1 0,-1-1,1 1,0 0,0 0,0 1,0-1,-1 0,1 0,0 1,-1-1,1 1,0 1,0 4,0 0,0 0,0 0,-1 0,0 0,-1 1,0-1,0 0,0 0,-1 1,0-1,0 0,-1 0,-2 6,-2 18,4-12,4-3</inkml:trace>
  <inkml:trace contextRef="#ctx0" brushRef="#br0" timeOffset="12262.405">1657 2260,'-24'22,"1"2,1 0,0 1,2 1,1 2,2-1,0 2,-3 11,18-39,1 1,0-1,0 1,-1 0,1 0,0-1,1 1,-1 0,0 0,0 0,1 0,-1 0,1 0,0 0,0 0,-1 0,1 0,1 0,-1 0,0 1,0-1,1 0,-1 0,1 0,0 0,-1-1,1 1,0 0,0 0,0 0,0-1,1 1,-1 0,0-1,1 1,-1-1,1 0,0 1,-1-1,1 0,0 0,0 0,0 0,-1 0,1-1,0 1,0 0,0-1,0 0,0 1,0-1,1 0,-1 0,0 0,1-1,13-6,-1 0,0-1,-1-1,0-1,0 0,-1-1,-1 0,0-1,0 0,-1-1,-1-1,0 1,1-4,65-103,-75 119,-1 0,1 0,-1 0,1 0,0 0,-1 1,1-1,0 0,0 0,0 0,0 1,-1-1,1 0,0 1,0-1,0 1,0-1,0 1,0 0,1-1,-1 1,0 0,0 0,0 0,0 0,0 0,0 0,0 0,0 0,1 0,-1 0,0 1,0-1,0 0,0 1,0-1,0 1,0-1,0 1,0-1,0 1,-1 0,1 0,0-1,0 1,0 0,-1 0,1 0,0 0,-1 0,1 0,-1 0,1 0,-1 0,0 0,13 63,-15 376,1-211,-35-140,34-88,1 1,0 0,0 0,-1-1,1 1,-1-1,1 1,-1-1,0 1,0-1,1 0,-1 0,0 0,0 0,0 0,0-1,0 1,-1-1,1 1,0-1,0 1,0-1,0 0,0 0,-1 0,1-1,0 1,0 0,0-1,0 1,0-1,0 0,0 0,0 0,0 0,0 0,0 0,0 0,1-1,-1 1,0-1,1 1,-3-6,0 0,0-1,1 1,0-1,0 1,1-1,0 0,0 0,1 0,0 0,1-1,-1 1,2 0,-1 0,1 0,0 0,1 0,0 0,0 0,0 0,1 1,2-3,2-8,0 0,1 1,1 1,1-1,0 1,1 1,1 0,0 1,1 0,14-11,91-54,-96 71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5:21.1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817 26,'0'-1,"1"1,-1-1,0 0,0 0,0 0,0 1,0-1,0 0,0 0,0 0,0 0,0 1,0-1,0 0,-1 0,1 0,0 1,-1-1,1 0,0 1,-1-1,1 0,-1 0,1 1,-1-1,0 1,1-1,-1 1,1-1,-1 1,0-1,0 1,1-1,-1 1,0 0,0-1,1 1,-1 0,0 0,0 0,0 0,1 0,-1 0,0 0,0 0,0 0,1 0,-1 0,0 0,0 0,0 1,1-1,-1 0,0 1,0-1,1 0,-1 1,0-1,1 1,-1-1,-217 59,128-30,0 3,-73 39,160-69,2-3,0 1,0 0,0 0,0 0,0 0,0 0,0 0,0 0,0 1,0-1,-1 0,1 0,0 1,0-1,0 1,0-1,1 1,-1-1,0 1,0 0,0 0,0-1,1 1,-1 0,0 0,1 0,-1-1,0 1,1 0,-1 0,1 0,-1 0,1 0,0 0,0 0,-1 1,1-1,0 0,0 0,0 0,0 0,0 0,0 0,0 0,1 0,-1 0,0 0,0 0,1 0,-1 0,1 0,-1 0,1 0,-1 0,1 0,0 0,-1 0,1 0,0-1,0 1,0 0,0 0,118 46,179 19,-296-66,2 1,0 0,-1 0,1 0,0 0,-1 0,1 1,-1-1,0 1,1 0,-1 0,0 0,0 1,0-1,-1 1,1-1,0 1,-1 0,1 1,-5-2,1 1,-1-1,0 1,0-1,0 0,0 0,0 0,0 0,0 0,-1 0,1 0,-1-1,1 1,-1-1,1 0,-1 0,0 0,0 0,0 0,-1-1,-5 4,-369 163,336-148,-128 73,168-91,-1 0,1 0,0 1,0-1,0 0,0 1,0-1,1 1,-1 0,0 0,1 0,-1-1,1 1,0 1,0-1,-1 0,1 0,1 0,-1 1,0-1,1 0,-1 1,1-1,-1 0,1 1,0-1,0 1,0-1,1 1,-1-1,0 0,1 1,0-1,-1 0,1 1,0-1,0 0,0 0,1 0,-1 0,0 0,1 0,-1 0,1 0,0-1,0 1,0 0,-1-1,1 0,1 1,12 2,-1-1,1 0,0-1,0-1,1-1,-1 0,0 0,6-2,17 0,235-30,-157 7,-95 23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5:21.5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219 46,'-60'167,"7"3,-17 107,37-126,30-127,13-31,45-121,-47 102</inkml:trace>
  <inkml:trace contextRef="#ctx0" brushRef="#br0" timeOffset="304.206">162 18,'25'0,"21"0,8 0,0 0,-4 0,-7 0,-5 0,-4 0,-4 0,-1 0,-2 0,-5-5,-1-1,-4-1</inkml:trace>
  <inkml:trace contextRef="#ctx0" brushRef="#br0" timeOffset="548.314">78 356,'39'5,"21"2,1-6,-4-3,-9 0,-6-1,-6 1,-9 0</inkml:trace>
  <inkml:trace contextRef="#ctx0" brushRef="#br0" timeOffset="2467.771">416 752,'5'226,"23"-164,-27-61,0 0,0 0,0 0,1 0,-1-1,0 1,0 0,0 0,1-1,-1 1,1 0,-1-1,0 0,1 1,-1-1,1 0,-1 0,1 0,-1 0,1 0,-1 0,1 0,-1 0,0 0,1-1,-1 1,1-1,-1 1,0-1,1 1,-1-1,0 0,0 0,1 0,-1 0,0 0,0 0,0 0,0 0,0 0,0 0,0 0,0-2,148-223,-134 204,48-47,-61 70,-1-1,1 1,0 0,-1-1,1 1,-1 0,1 0,-1 0,0 0,1 0,-1 1,0-1,0 0,0 1,0-1,0 0,0 1,0 0,0-1,-1 1,1-1,0 1,-1 0,1-1,-1 1,0 0,0 0,0-1,0 1,0 0,0 0,0-1,0 1,-1 0,1-1,-1 3,1-2,-29 204,26-29,-8 61,7-213,4-16,-1 1,0 0,0-1,-1 1,0-1,0 0,-1 0,-1 1,1-2,-2 1,1 0,-1-1,0 0,-1 0,0 0,0-1,-1 0,1 0,-5 2,7-7,1-1,-1 0,0 0,1 0,-1 0,0-1,1 0,-1 0,0 0,0 0,1 0,-1-1,0 1,1-1,-1 0,0 0,1-1,0 1,-1-1,1 1,0-1,0 0,-1-1,2 1,-1 0,0-1,0 0,1 1,-2-3,-2-2,0-1,0 0,0 0,1 0,0-1,1 0,0 0,0 0,1-1,-2-7,4 2,0-1,2 0,0 0,0 0,1 0,1 1,1-1,0 1,1 0,1 0,0 1,1-1,0 1,1 1,1-1,0 2,9-11,16-6,-17 21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5:26.0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51,'227'-18,"-58"-11,-140 26,-23 7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5:26.3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29,'29'5,"24"-4,7-1,-1-1,-6 0,-7-6,-7 0,-5 0,-4 2,-2 1,-5 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27:53.7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594 1,'-21'-1,"1"2,-1 0,1 1,0 1,0 1,0 0,0 2,0 0,1 2,1 0,-1 1,1 1,-4 3,5-2,0 0,1 1,1 1,0 0,1 1,1 1,0 0,1 1,0 0,1 1,1 1,-5 13,-6 15,3 1,1 1,3 0,-3 23,10-41,1 2,1-1,2 1,0-1,3 1,1 0,1 0,2 7,-1-30,-1 0,1 0,1 0,0 0,0-1,0 0,1 0,0 0,1 0,0-1,0 0,1 0,-1-1,2 1,-1-1,0-1,1 0,0 0,1 0,-1-1,1 0,-1-1,1 0,0 0,3-1,14 4,0-1,0-1,1-2,-1-1,1 0,-1-2,1-2,13-2,-20 1,1 0,-1-2,0 0,0-2,-1 0,0-1,0 0,-1-2,0 0,-1-1,-1-1,0-1,2-3,-11 9,0 0,-1-1,-1 0,1-1,-1 1,-1-1,0 0,0 0,-1 0,-1-1,1 1,-2-1,1 0,-2 1,1-1,-1 0,-1 1,0-1,-1 0,0 1,0-1,-1 1,0 0,-1 0,0 0,-1 0,0 1,0-1,-3-2,-9-3,-1 1,0 0,0 1,-1 1,-1 1,0 0,-1 2,0 0,0 2,0 0,-1 1,0 1,-1 1,1 2,-1 0,-6 1,6 1,1 0,-1 2,0 1,0 1,1 1,0 1,0 1,0 0,1 2,0 1,1 0,0 2,0 0,1 1,0 2,-9 7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5:43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228 89,'-3'-2,"0"-1,0 1,0 0,0 0,0 0,0 0,-1 1,1-1,-1 1,1 0,-1 0,0 0,1 0,-1 1,0-1,1 1,-1 0,0 0,0 1,1-1,-1 1,0 0,1 0,-1 0,1 0,-1 0,1 1,0 0,-3 1,-2 1,0 1,0 0,1 1,0 0,0 0,0 0,0 1,1 0,0 1,1-1,-2 3,3-5,0 1,0 0,0 0,1 0,-1 0,2 1,-1-1,1 1,0-1,0 1,0 0,1 0,0 0,1 0,0 0,0 0,0 0,1 0,0 0,0 0,1-1,-1 1,2 0,-1-1,1 1,0-1,0 0,1 0,0 0,0 0,0-1,0 1,1-1,0 0,0 0,1-1,0 1,5 0,0 0,1-1,-1 0,1 0,0-1,-1-1,1 0,0-1,1 0,-1-1,-8 0,0 1,-1-2,1 1,-1 0,1-1,-1 1,1-1,-1 0,0 0,1-1,-1 1,0-1,0 1,0-1,0 0,0 0,0 0,-1-1,1 1,-1-1,1 1,-1-1,0 0,0 0,0 0,0 0,-1 0,1 0,-1-1,0 1,0 0,0-1,0 1,-1-1,1-3,-2 1,-1 0,0-1,1 1,-2 0,1 0,-1 0,0 0,0 1,-1-1,1 1,-1 0,-1 0,1 0,-1 0,1 1,-1 0,-1 0,1 0,0 0,-1 1,0 0,0 0,0 1,0 0,0 0,0 0,-1 1,0-1,1 0,-58-9,48 15</inkml:trace>
  <inkml:trace contextRef="#ctx0" brushRef="#br0" timeOffset="1">624 89,'-9'3,"1"1,0-1,0 1,0 1,1 0,0 0,-1 0,2 1,-1 0,1 0,0 1,0-1,1 1,-1 1,2-1,-1 1,1 0,0 0,1 0,0 0,0 2,3-8,0 1,0 0,0-1,1 1,0-1,-1 1,1 0,0-1,0 0,0 1,0-1,1 1,-1-1,1 0,-1 0,1 0,0 0,0 0,0 0,0-1,0 1,0 0,0-1,0 0,1 1,-1-1,1 0,-1 0,1-1,-1 1,1 0,0-1,-1 1,2-1,93-1,-86-1,0-1,0-1,-1 1,1-1,-1-1,0 0,0-1,0 0,-1 0,0-1,0 0,-1-1,0 1,0-2,-1 1,0-1,0 0,-1-1,0 0,-1 1,0-2,3-8,-7 15,-1 1,1-1,-1 1,0-1,0 1,0-1,0 0,-1 1,0 0,1-1,-1 1,0-1,-1 1,1 0,-1 0,1-1,-1 1,0 0,0 1,0-1,-1 0,1 1,0-1,-1 1,0-1,0 1,0 0,0 1,0-1,0 0,-2 0,-107-23,86 24</inkml:trace>
  <inkml:trace contextRef="#ctx0" brushRef="#br0" timeOffset="2">1272 89,'-7'-2,"0"1,0-1,-1 1,1 0,0 1,-1 0,1 0,-1 1,1-1,0 2,0-1,-1 1,1 0,0 0,0 1,-2 1,7-3,0 0,0 0,0-1,0 2,1-1,-1 0,0 0,0 0,1 1,-1-1,0 1,1-1,0 1,-1 0,1 0,0 0,0-1,0 1,0 0,0 0,0 0,1 1,-1-1,1 0,-1 0,1 0,0 0,0 0,0 1,0-1,0 0,0 0,1 0,-1 0,1 1,0-1,-1 0,1 0,0 0,0 0,0-1,0 1,1 0,-1 0,0-1,1 1,-1 0,1-1,0 0,0 1,-1-1,1 0,89 56,-90-56,0 0,-1 1,1-1,0 0,0 0,-1 0,1 0,-1 1,1-1,-1 0,1 0,-1 1,0-1,0 0,1 1,-1-1,0 1,0-1,-1 0,1 1,0-1,0 0,-1 1,1-1,0 0,-1 0,0 1,1-1,-1 0,0 0,1 0,-1 0,0 0,0 0,0 0,0 0,0 0,0 0,0 0,0 0,0-1,-1 1,1-1,0 1,-1 0,-65 20,56-18,-106 11,92-18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5:30.1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256 162,'-2'-4,"-1"1,-1-1,1 1,0 0,-1 0,0 0,0 0,0 1,0 0,0 0,0 0,0 0,-1 0,1 1,-1 0,1 0,-1 0,0 1,1-1,-1 1,1 0,-1 0,0 1,1 0,-1-1,1 1,-1 1,1-1,-1 1,1 0,0 0,0 0,0 0,0 1,0-1,0 1,1 0,-1 1,1-1,-2 3,-8 14,2 1,1 0,0 1,2 0,0 0,2 0,0 1,1 6,-5 73,33-124,13-42,-12 20,1 1,2 2,1 0,3 2,2 1,105-82,-137 119,0 0,0 0,0 0,0 1,0-1,0 0,0 0,1 1,-1-1,0 1,0-1,1 1,-1-1,0 1,1 0,-1 0,1-1,-1 1,0 0,1 0,-1 1,0-1,1 0,-1 0,0 1,1-1,-1 1,0-1,1 1,-1-1,0 1,0 0,0-1,0 1,0 0,0 0,0 0,0 0,0 0,0 0,0 0,0 1,-1-1,1 0,0 0,-1 0,1 1,-1-1,1 2,8 71,-12 130,3-202,-1-1,1 0,0 1,0-1,0 0,0 0,0 1,1-1,-1 0,0 0,1 1,-1-1,1 0,-1 0,1 0,-1 1,1-1,0 0,-1 0,1 0,0 0,0 0,0-1,0 1,0 0,0 0,0-1,0 1,0 0,0-1,1 1,-1-1,0 1,0-1,1 0,-1 1,0-1,0 0,1 0,-1 0,0 0,0 0,1 0,-1-1,0 1,1 0,-1-1,1 1,54-37,-13-5,-16 14,1 1,1 1,2 1,25-15,35-8,-90 49,0 0,1 1,-1-1,0 1,1-1,-1 1,0-1,0 1,0 0,-1 0,1-1,0 1,-1 0,1 0,-1 0,1 0,-1 0,0 0,0 0,0 0,0-1,0 1,0 0,-1 0,1 0,-1 0,1 0,-1 0,0 0,0-1,1 1,-1 0,-1 0,1 1,-14 47,-11 75,25-123,1 1,0-1,0 0,0 0,1 0,-1 0,0 0,1 0,-1 0,1 0,0 0,0 0,-1 0,1 0,1-1,-1 1,0 0,0-1,1 1,-1-1,1 1,-1-1,1 1,-1-1,1 0,0 0,0 0,0 0,0 0,0 0,-1-1,1 1,1-1,-1 1,0-1,0 0,0 0,0 0,14-3</inkml:trace>
  <inkml:trace contextRef="#ctx0" brushRef="#br0" timeOffset="515.057">1526 105,'-14'-5,"0"0,0 1,0 1,0 0,-1 1,1 1,-1 0,0 1,1 0,-1 1,1 1,-1 0,1 1,0 1,0 0,0 1,0 0,1 1,0 1,0 0,1 1,0 0,0 1,1 0,0 1,0 0,1 0,1 1,-2 2,5-6,0 0,1 0,-1 1,1 0,1 0,0 0,0 0,0 0,1 1,0 0,1 0,0 0,0 0,1 0,0 0,1 0,0 0,0 0,1 0,0 0,1 1,0-2,0 1,1 0,1 3,2-8,0 0,1-1,-1 1,1-2,-1 1,1-1,0 0,0 0,0-1,0 0,0 0,1 0,-1-1,0 0,0-1,0 0,0 0,0 0,0-1,0 0,0 0,0-1,-1 0,1 0,-1 0,0-1,2-2,33-16,-2-2,-1-2,-1-2,-1-1,12-15,-41 39,-7 3,1 1,0 0,-1 0,1 1,0-1,0 0,0 0,0 0,0 1,0-1,0 0,0 1,0-1,0 1,0-1,1 1,-1-1,0 1,0 0,0 0,1 0,-1-1,0 1,0 0,1 0,-1 1,0-1,0 0,0 0,1 1,-1-1,0 1,0-1,0 1,0-1,0 1,0-1,0 1,0 0,0 0,0 0,0 0,0-1,-1 1,1 0,0 0,0 0,-1 1,1-1,-1 0,1 0,-1 0,0 0,1 0,-1 1,0-1,0 1,11 35,-8-21,2 0,0 0,1 0,0-1,1 0,1-1,8 12,-9-16,1 0,1-1,-1 0,1-1,1 0,0 0,0-1,0 0,1-1,0 0,0-1,0 0,1-1,0 0,0-1,0 0,0-1,0 0,1-1,-1 0,11-1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6:06.31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274 57,'-64'104,"-50"94,94-166,-53 60,70-92,5-5</inkml:trace>
  <inkml:trace contextRef="#ctx0" brushRef="#br0" timeOffset="318.126">20 1,'3'15,"0"1,2 0,0-1,0 1,2-1,0-1,0 1,2-1,-1-1,2 0,0 0,0 0,2-1,10 9,-12-10,111 152,-97-129,-12-21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6:04.73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33 28,'11'198,"-6"-172,-1 1,-1 0,-1 0,-2 0,-1 0,-1 0,-1 0,-4 14,-16 230,12-175,3 1,6 0,5 38,-1 4,-2-138,0-12</inkml:trace>
  <inkml:trace contextRef="#ctx0" brushRef="#br0" timeOffset="1070.766">146 28,'0'0,"0"0,-1-1,1 1,0-1,-1 1,1-1,0 1,0-1,-1 1,1-1,0 1,0-1,0 1,0-1,-1 1,1-1,0 1,0-1,0 0,0 1,0-1,1 1,-1-1,0 1,0-1,0 1,0-1,1 1,-1-1,0 1,0-1,1 1,-1-1,0 1,1-1,-1 1,1 0,-1-1,0 1,1-1,-1 1,1 0,-1 0,1-1,-1 1,1 0,-1 0,1 0,0 0,-1-1,1 1,-1 0,1 0,-1 0,1 0,-1 0,1 0,0 0,-1 1,1-1,39-6,-39 6,455 0,69 0,-513 0</inkml:trace>
  <inkml:trace contextRef="#ctx0" brushRef="#br0" timeOffset="6274.54">428 1016,'-22'59,"16"-41,-14 97,20-112,0 0,1 0,-1-1,1 1,-1 0,1 0,0-1,0 1,0 0,0-1,1 1,-1-1,1 1,-1-1,1 0,0 0,0 0,0 0,0 0,0 0,0 0,1-1,-1 1,1-1,-1 0,1 1,-1-1,1 0,0-1,-1 1,1 0,0-1,0 0,0 1,-1-1,1 0,0 0,1-1,9-2,0-1,-1 0,1 0,-1-1,0-1,-1 0,1-1,-1 0,-1-1,1 0,-1-1,-1 0,1 0,-2-1,1 0,-1-1,-1 1,0-2,-1 1,0-1,0 0,2-10,33-53,-41 75,0 1,0-1,0 0,0 1,0-1,0 0,0 1,0-1,0 0,0 1,0-1,0 0,0 1,1-1,-1 0,0 1,0-1,0 0,1 0,-1 1,0-1,0 0,1 0,-1 1,0-1,0 0,1 0,-1 0,0 1,1-1,-1 0,0 0,1 0,-1 0,0 0,1 0,-1 0,0 0,1 0,-1 0,0 0,1 0,-1 0,1 0,-1 0,0 0,1 0,-1 0,0-1,1 1,-1 0,0 0,0 0,1-1,-8 39,6-35,-1 17,0 1,1 0,1-1,1 1,0 0,2-1,3 14,2 18,18 92,6 74,-32-199,-1 0,0 0,-2 0,0 0,-2 0,0-1,-1 0,0 0,-7 11,10-22,-1 1,0-1,0 0,0-1,-1 1,0-1,-1 1,1-2,-1 1,0-1,-1 0,1 0,-1 0,0-1,0 0,-1-1,1 1,-1-1,0-1,1 0,-1 0,0 0,-6 0,9-3,0 1,0-1,0 0,0 0,1-1,-1 1,0-1,1 0,-1 0,1-1,-1 0,1 1,0-1,0 0,1-1,-1 1,1-1,-1 0,1 0,0 0,1 0,-1 0,1-1,-1 1,1-1,1 1,-1-1,1 0,-1 0,1 0,1 0,-1 0,1 0,0 0,0 0,0 0,1 0,0 0,0 0,0 1,0-1,1 0,0 0,0 1,0-1,9-14,0 1,1 0,1 1,0 0,1 1,1 1,0 0,2 1,35-38,-43 42,1 1,-1 0,1 0,1 1,0 1,0-1,0 2,11-5,-4 5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6:47.9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55,'38'-5,"18"-1,4-1,-4 2,-6 2,-7 1,-10-4,-7-1,-3 1,0 1,1 2,-5 6,-9 3,-7-1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6:48.1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1,'44'0,"23"0,6 0,-6 0,-9 0,-9 0,-13 0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6:44.3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0 337,'127'-12,"56"-7,-120 8,-50 13</inkml:trace>
  <inkml:trace contextRef="#ctx0" brushRef="#br0" timeOffset="888.372">790 82,'-4'2,"-1"0,1 1,0 0,0 0,0 0,0 1,0-1,1 1,0 0,-1 0,1 0,1 0,-1 0,1 1,-1-1,1 1,0 0,1 0,-2 4,3-8,-50 202,35-154,8-22,-1-1,-1 1,-2-1,0-1,-2 0,-1-1,0 0,-3 0,17-24,0 0,-1-1,1 1,0 0,0 0,0-1,-1 1,1 0,0 0,0-1,-1 1,1 0,0 0,0 0,-1 0,1 0,0 0,-1-1,1 1,0 0,-1 0,1 0,0 0,-1 0,1 0,0 0,-1 0,1 0,0 0,-1 0,1 1,0-1,0 0,-1 0,1 0,0 0,-1 0,1 1,0-1,0 0,-1 0,1 0,0 1,0-1,0 0,-1 0,1 1,0-1,0 0,8-29,96-211,-8-24,-96 263,0 1,0-1,-1 1,1-1,0 0,0 1,0-1,0 1,0-1,0 1,0-1,0 1,0-1,0 0,0 1,0-1,0 1,0-1,0 1,1-1,-1 1,0-1,0 1,1-1,-1 1,0-1,1 1,-1-1,0 1,1-1,-1 1,1 0,-1-1,1 1,-1 0,0 0,1-1,0 1,-1 0,1 0,-1-1,1 1,-1 0,1 0,-1 0,1 0,-1 0,1 0,0 0,-1 0,1 0,-1 0,1 0,-1 1,1-1,-1 0,1 0,0 0,-1 1,0-1,1 0,-1 1,1-1,-1 0,14 37,17 115,44 71,-37-169,-38-53,1 0,-1 0,1 0,0 0,0-1,0 1,0 0,-1 0,1-1,0 1,0 0,0-1,0 1,0-1,1 1,-1-1,0 0,0 0,0 1,0-1,0 0,0 0,1 0,-1 0,0 0,0 0,0 0,0-1,1 1,-1 0,0-1,0 1,0 0,0-1,0 0,0 1,0-1,0 1,0-1,0 0,-1 0,1 0,0 1,0-1,-1 0,1 0,0 0,-1 0,1 0,-1 0,1-1,-1 1,51-189,-45 163,7-40,-2-1,-3 0,-2-39,-6 82,0 25</inkml:trace>
  <inkml:trace contextRef="#ctx0" brushRef="#br0" timeOffset="1424.477">1298 364,'5'0,"6"0,6 0,6 0,2 0,3 0,1 0,1 0,-1 0,0-4,0-3,0 1,-1 2,-4-5,-12 1,-7 5,-10 4,-4 2</inkml:trace>
  <inkml:trace contextRef="#ctx0" brushRef="#br0" timeOffset="1650.409">1411 224,'-5'28,"-1"20,0 6,1-1,1-5,2-6,1-5,0-9</inkml:trace>
  <inkml:trace contextRef="#ctx0" brushRef="#br0" timeOffset="2602.709">1722 704,'16'-55,"2"2,2 0,3 2,2 0,2 2,22-29,-44 69,0 1,0 0,1 0,0 0,0 1,1 0,0 0,0 1,0 0,1 0,0 0,0 1,5-1,-12 5,0 1,0 0,0 0,0-1,0 1,0 0,0 0,0 0,1 1,-1-1,0 0,0 0,0 1,0-1,0 0,0 1,0-1,0 1,0-1,0 1,0 0,0-1,-1 1,1 0,0 0,0-1,-1 1,1 0,0 0,-1 0,1 0,-1 0,1 0,-1 0,1 0,-1 0,0 0,0 0,1 0,-1 0,0 1,0-1,0 0,0 0,0 0,-1 1,-4 52,-1-25,2-17,1 0,0 0,1 0,0 1,1-1,1 0,0 1,0-1,1 0,2 10,-2-21,-1 0,0 0,0 0,0 0,1 0,-1 0,0 0,1 0,-1 0,1 0,0 0,-1 0,1-1,0 1,-1 0,1 0,0 0,0-1,0 1,-1 0,1-1,0 1,0-1,0 1,0-1,0 0,0 1,0-1,0 0,0 0,0 0,1 1,-1-1,0 0,0-1,0 1,0 0,0 0,0 0,0 0,0-1,0 1,0-1,0 1,0-1,0 1,0-1,0 1,0-1,-1 0,1 1,0-1,0 0,-1 0,1 0,42-51,-41 48,22-33,-12 17,1 1,0 0,1 1,1 1,1 0,15-12,-30 27,0 1,0 0,1-1,-1 1,0 0,1-1,-1 1,1 0,-1 0,1 0,0 1,0-1,-1 0,1 0,0 1,0-1,0 1,-1 0,1 0,0-1,0 1,0 0,0 1,0-1,0 0,-1 0,1 1,0-1,0 1,0 0,-1-1,1 1,0 0,-1 0,1 0,-1 0,1 0,-1 1,1-1,-1 0,0 1,0-1,0 1,0-1,0 1,0 0,0-1,0 1,0 0,-1-1,1 1,-1 0,1 0,-1 0,0 1,-12 111,0-54,9-32,1-3</inkml:trace>
  <inkml:trace contextRef="#ctx0" brushRef="#br0" timeOffset="3253.867">2737 224,'-19'6,"-17"7,-1 0,1 3,1 1,1 1,1 2,-31 24,59-40,1 0,-1 1,1-1,0 1,0 0,1 0,-1 1,1-1,0 1,1 0,-1-1,1 1,0 0,1 0,0 1,0-1,0 0,0 0,1 1,0-1,0 0,1 1,0-1,0 0,0 0,1 0,0 0,0 0,1 0,-1 0,1-1,1 1,2 4,-3-8,0 0,0-1,0 1,0 0,0-1,0 0,0 0,0 0,0 0,1 0,-1-1,0 1,1-1,-1 0,1 0,-1 0,0 0,1-1,-1 1,0-1,1 0,-1 0,0 0,0-1,0 1,0-1,0 1,0-1,0 0,78-65,98-123,-178 189,0-1,0 1,0 0,1 0,-1-1,0 1,1 0,-1 0,1 0,-1 0,1 1,0-1,-1 0,1 1,0-1,-1 1,1 0,0-1,0 1,-1 0,1 0,0 0,0 0,-1 0,1 0,0 1,0-1,-1 1,1-1,0 1,-1 0,1-1,-1 1,1 0,-1 0,1 0,-1 0,1 1,-1-1,0 0,0 0,0 1,0-1,0 1,0-1,0 1,0-1,0 1,-1 0,1-1,31 91,-1 124,-30-187,-1 0,-1 0,-2 0,-1 0,-1 0,-2-1,0 0,-2 0,-1-1,-2 0,0-1,-2 0,0-1,-2-1,-1 0,-3 2,16-23,0 1,0-1,0 0,0 0,-1-1,1 1,-1-1,0 0,0 0,1 0,-1-1,-1 0,1 0,0 0,0 0,0-1,0 0,0 0,-1-1,1 1,0-1,0 0,0 0,0-1,0 0,0 0,1 0,-1 0,0-1,1 1,0-1,-1 0,1-1,-2-2,0-1,1 0,0-1,1 1,0-1,0 0,0-1,1 1,1 0,-1-1,1 0,1 0,0 1,0-1,0 0,1 0,1 0,-1 0,1 0,1 0,0 0,0 1,1-1,0 1,0 0,1-1,0 2,1-1,-1 0,3-1,4-11,1 1,1 1,0 0,2 1,0 0,0 2,2-1,0 2,12-8,-9 11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6:51.2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1133,'22'-109,"-16"80,2 1,1 0,1 1,2 0,0 1,2 0,0 1,2 0,1 1,19-20,-35 43,-1-1,1 1,0-1,0 1,0 0,0-1,0 1,1 0,-1-1,0 1,1 0,-1 0,0 0,1 0,-1 1,1-1,-1 0,1 1,0-1,-1 1,1-1,0 1,-1 0,1-1,0 1,0 0,-1 0,1 1,0-1,-1 0,1 0,0 1,-1-1,1 1,0 0,-1-1,1 1,-1 0,1 0,-1 0,1 0,-1 0,0 0,0 0,1 0,-1 1,0-1,0 0,0 1,0 1,20 102,12 80,-33-184,0 0,0-1,0 1,1 0,-1-1,0 1,0 0,1-1,-1 1,0 0,1-1,-1 1,1 0,-1-1,1 1,-1-1,1 1,-1-1,1 0,-1 1,1-1,0 1,-1-1,1 0,0 1,-1-1,1 0,0 0,-1 0,1 0,0 1,0-1,-1 0,1 0,0 0,-1 0,1-1,0 1,0 0,-1 0,1 0,0-1,-1 1,1 0,0 0,-1-1,1 1,-1-1,1 1,0-1,-1 1,1-1,-1 1,0-1,1 1,0-1,24-38,-23 37,23-46,67-98,24 28,-115 117,0 0,0 0,0 0,0 0,0 1,0-1,0 0,1 0,-1 1,0-1,0 0,1 1,-1-1,0 1,1 0,-1-1,0 1,1 0,-1 0,0 0,1 0,-1 0,1 0,-1 1,0-1,1 0,-1 1,0-1,1 1,-1-1,0 1,0-1,1 1,-1 0,0 0,0 0,0 0,0-1,0 1,0 1,0-1,0 0,-1 0,1 0,0 0,-1 1,1-1,-1 0,1 0,-1 1,1-1,-1 1,0-1,0 2,0 256,4-235,2-6</inkml:trace>
  <inkml:trace contextRef="#ctx0" brushRef="#br0" timeOffset="1534.793">961 229,'-2'2,"0"-1,1 0,-1 1,1-1,0 1,0 0,-1-1,1 1,0 0,0 0,1 0,-1 0,0 0,1 0,-1 0,1 0,-1 0,1 0,0 0,0 0,0 0,0 0,0 0,1 0,-1 0,1 0,-1 0,1 0,0 0,-1 0,1 0,0-1,2 3,144 328,-116-227,-12-158,20-170,-14 106,-17 70,-1 29</inkml:trace>
  <inkml:trace contextRef="#ctx0" brushRef="#br0" timeOffset="2117.853">1412 32,'1'-2,"0"0,1 0,-1 0,1 1,0-1,0 1,-1-1,1 1,0-1,0 1,0 0,0 0,0 0,1 0,-1 0,0 1,0-1,1 1,-1-1,0 1,1 0,-1 0,0 0,1 0,-1 0,2 0,1-1,9-1,-1 0,0 1,1 1,-1 0,0 0,1 2,-1-1,10 4,-22-5,1 1,0-1,-1 1,1 0,0-1,-1 1,1 0,-1 0,1 0,-1 0,0 0,1 0,-1 1,0-1,0 0,0 1,0-1,0 1,0-1,0 1,0-1,-1 1,1 0,-1-1,1 1,-1 0,1 0,-1-1,0 1,0 0,0 0,0-1,0 1,0 0,-1 0,1-1,-1 1,1 0,-1-1,1 1,-1 0,-43 59,8-29,28-27,1 1,0 0,0 0,1 1,0 0,0 0,0 0,1 1,0 0,-3 6,7-11,1-1,-1 1,1 0,0-1,0 1,0 0,0-1,0 1,0 0,1-1,-1 1,1 0,0-1,0 1,0-1,0 1,0-1,0 0,1 0,-1 1,1-1,0 0,0 0,-1 0,1 0,0-1,1 1,-1-1,0 1,0-1,1 0,-1 1,2-1,87 27,74-24,-147 2</inkml:trace>
  <inkml:trace contextRef="#ctx0" brushRef="#br0" timeOffset="2533.11">791 907,'29'0,"28"-5,10-6,-2-1,-3 1,-6-2,-9 1,-2 2,-4 4,-5 2,-3 1,-2 3,-2 0,-1 5,-1 7,-4 1</inkml:trace>
  <inkml:trace contextRef="#ctx0" brushRef="#br0" timeOffset="2865.847">1129 1048,'-5'39,"-1"21,0 6,1-3,2-8,1-8,-4-13,-1-7,1-3,1-1,-3 1,-1-5</inkml:trace>
  <inkml:trace contextRef="#ctx0" brushRef="#br0" timeOffset="3501.089">1016 1133,'32'-22,"0"2,1 2,1 1,1 1,0 2,1 2,29-7,-62 18,0 1,0-1,1 0,-1 1,0-1,0 1,0 0,1 0,-1 0,0 0,0 1,0-1,0 1,0 0,0 0,0 0,0 0,0 1,0-1,0 1,0 0,-1 0,1 0,-1 0,0 0,1 0,-1 1,0-1,0 1,-1-1,1 1,0 0,-1 0,1-1,-1 1,0 0,0 1,-1-1,1 0,0 0,-1 0,0 0,0 0,0 1,0 2,-1 4,0 0,-1 0,0 0,0 0,-1 0,0 0,-1-1,0 1,-1-1,1 0,-2-1,1 1,-2-1,1 0,-1 0,0-1,0 0,-1 0,0-1,0 0,-1 0,0 0,-81 29,89-35,0 0,0 0,0-1,0 1,0 0,0 0,-1 0,1 1,0-1,0 0,0 0,0 1,0-1,0 0,0 1,0-1,0 1,0-1,0 1,1 0,-1-1,0 1,0 0,0-1,1 1,-1 0,0 0,1 0,-1 0,1 0,-1 0,1 0,0 0,-1 0,1 0,0 0,-1 0,1 0,0 0,0 0,0 0,0 0,0 0,0 0,1 0,-1 0,0 0,0 1,1-1,-1 0,0 0,1-1,-1 1,1 0,0 0,-1 0,1 0,0 0,-1-1,1 1,0 0,0 0,0-1,0 1,0-1,0 1,190 106,-167-90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7:07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57 311,'10'-5,"8"-2,5-4,4 0,2 1,1 3,1 3,-2 1,1 2,-1 1,0 0,-1 0,0 1,-9-1,-9 1</inkml:trace>
  <inkml:trace contextRef="#ctx0" brushRef="#br0" timeOffset="371.027">1 480,'29'-5,"19"-1,6-1,-1 2,-10-3,-7 0,-6 1,-2 1,-1 3,-6 1</inkml:trace>
  <inkml:trace contextRef="#ctx0" brushRef="#br0" timeOffset="1032.331">227 0,'44'37,"190"131,-232-167,1 1,0 0,-1-1,1 1,-1 0,1 0,-1 1,0-1,0 0,0 1,0-1,0 1,-1-1,1 1,-1 0,0 0,0 0,0 0,0 0,0 0,-1 0,1 0,-1 0,0 0,0 0,0 1,0-1,0 0,-1 0,1 0,-1 0,0 0,0 0,0 0,-1 0,1-1,0 1,-1 0,0-1,0 1,0-1,0 1,-1 0,-70 53,-102 93,43-29,117-107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7:11.9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245 65,'0'17,"-12"27,-1 1,-2-2,-2 0,-2 0,-2-2,-7 8,-9 22,-33 57,58-120,22-37,148-279,-45 112,-113 194,0 1,0 0,0 0,0-1,0 1,1 0,-1 0,0 0,1 0,-1 0,1-1,-1 1,1 0,-1 0,1 0,0 0,-1 0,1 0,0 1,0-1,0 0,0 0,0 1,0-1,0 0,0 1,0-1,0 1,0-1,0 1,1 0,-1-1,0 1,0 0,0 0,1 0,-1 0,0 0,0 0,0 0,1 0,-1 0,0 1,0-1,0 0,0 1,0-1,1 1,-1 0,0-1,0 1,0 0,11 101,64 217,-74-307,-2-5,0-1,1 0,-1 1,2-1,-1 0,1 0,-1 1,2-1,-1-1,1 1,0 0,0 0,0-1,1 0,0 0,0 0,0 0,1-1,-1 1,1-1,1 0,-2-4,-1-1,1 1,0-1,-1 0,1 0,-1 0,1-1,-1 1,0-1,1 0,-1 0,0 0,0 0,-1-1,1 1,0-1,-1 0,1 0,-1 0,0 0,0 0,0 0,0 0,-1-1,1 1,-1-1,0 1,0-1,0 1,-1-1,1 0,-1 1,0-3,6-10,54-214,-2 1,-57 202,-2 20,-3 17,1 4</inkml:trace>
  <inkml:trace contextRef="#ctx0" brushRef="#br0" timeOffset="489.73">782 233,'10'0,"7"0,6 0,5 5,1 2,1-1,-5-6,-1-3,-1-1,1 0,1 1,-3-4,-1-1,0 2,-2 5,-10 4,-7 1</inkml:trace>
  <inkml:trace contextRef="#ctx0" brushRef="#br0" timeOffset="800.275">810 459,'14'0,"10"-4,6-3,2 1,1 2,-1 0,-1 2,-5 1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7:17.7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1129,'0'-2,"20"-46,1 1,2 1,2 1,3 2,3-3,-30 43,0 1,0 0,0 0,1 0,-1 0,1 0,-1 1,1-1,0 0,0 1,-1-1,1 1,0-1,0 1,1 0,-1 0,0 0,0 0,0 0,1 1,-1-1,0 1,1-1,-1 1,1 0,-1 0,0 0,1 0,-1 0,1 1,-1-1,0 1,1-1,-1 1,0 0,0 0,0 0,1 0,-1 1,0-1,0 0,-1 1,1-1,0 1,0 0,-1 0,1 0,-1-1,0 1,2 2,0 9,0 0,-1 0,0 0,-1 0,0 1,-1-1,-1 0,-2 12,2 61,1-86,0-1,1 1,-1 0,0-1,0 1,0 0,1-1,-1 1,0 0,0-1,1 1,-1 0,0 0,0-1,1 1,-1 0,0 0,1 0,-1-1,0 1,1 0,-1 0,1 0,-1 0,0 0,1 0,-1 0,0 0,1 0,-1 0,1 0,-1 0,0 0,1 0,-1 0,1 0,-1 0,0 0,1 0,-1 1,0-1,1 0,-1 0,0 0,1 1,-1-1,0 0,0 0,1 1,-1-1,0 0,0 1,1-1,-1 0,0 1,0-1,0 0,0 1,0-1,1 1,-1-1,0 0,0 1,17-32,60-127,-61 128,-13 22,1-1,1 0,-1 1,2 0,-1 0,1 0,0 1,0 0,1 0,0 0,0 1,8-5,-14 11,0 0,0-1,1 1,-1 0,0-1,0 1,1 0,-1 0,0 0,1 0,-1 0,0 0,0 1,1-1,-1 0,0 1,0-1,0 1,1-1,-1 1,0-1,0 1,0 0,0 0,0-1,0 1,0 0,-1 0,1 0,0 0,0 0,-1 0,1 0,0 1,-1-1,1 0,-1 0,0 0,1 1,-1-1,0 0,0 0,1 1,-1 0,6 63,-6-61,-20 174,15-150,1-4</inkml:trace>
  <inkml:trace contextRef="#ctx0" brushRef="#br0" timeOffset="1176.686">1186 790,'-12'1,"1"0,-1 1,1 0,0 1,-1 0,1 0,0 1,1 1,-1 0,1 0,0 1,0 1,1-1,0 2,0-1,0 1,1 0,1 1,-1 0,1 0,1 1,0 0,-3 5,5-8,1 0,0 0,0 0,0 0,1 0,0 0,1 1,-1-1,1 1,1-1,0 1,0 0,0-1,1 1,0-1,0 1,1-1,0 1,0-1,3 5,0-10,0 0,0 0,0 0,0 0,1-1,-1 0,1 0,-1-1,1 1,-1-1,1 0,-1 0,1-1,-1 0,0 0,1 0,-1-1,0 0,0 0,0 0,0 0,0-1,0 0,-1 0,1 0,-1 0,0-1,0 0,1 0,114-131,-29 3,-90 133,1-1,-1 0,0 0,1 1,-1-1,0 0,1 0,-1 0,0 0,1 1,-1-1,1 0,-1 0,0 0,1 0,-1 0,1 0,-1 0,0 0,1 0,-1 0,1 0,-1 0,0 0,1 0,-1-1,1 1,-1 0,0 0,1 0,-1 0,0-1,1 1,-1 0,0-1,1 1,-1 0,0 0,0-1,1 1,-11 39,6-26,-12 35,1 1,3 0,3 1,1 0,0 37,-2 57,-4-55,13-71,-1 0,0 0,-2 0,0 0,-1 0,-1-1,0 1,-2-2,0 1,0-1,-3 1,9-14,0 0,0 0,0 0,-1-1,0 1,1-1,-1 1,0-1,0 0,0 0,0 0,-1-1,1 1,-1-1,1 0,-1 0,1 0,-1 0,1 0,-1-1,0 0,1 0,-1 0,0 0,1 0,-1-1,0 1,1-1,-1 0,1 0,-1-1,1 1,0-1,-1 0,1 1,0-1,0-1,0 1,0 0,1-1,-1 1,1-1,-1 0,1 0,0 0,0 0,0 0,1-1,-1 1,1 0,0-1,0 1,0-1,0 0,0 1,1-1,0 0,3-17,2 1,0 0,1 0,1 0,1 1,0 0,2 0,0 1,1 1,1 0,1 0,0 1,1 0,1 2,0-1,1 2,11-7,-14 7,6-5</inkml:trace>
  <inkml:trace contextRef="#ctx0" brushRef="#br0" timeOffset="3981.64">1553 960,'-5'0,"4"0,6 0,7 0,7 0,4 0,4 0,2 0,0 0,1 0,-1 0,0 0,0 0,0 0,-1 0,-9 0,-8 0</inkml:trace>
  <inkml:trace contextRef="#ctx0" brushRef="#br0" timeOffset="4612.441">1976 508,'45'150,"15"67,-61-216,1 0,0 0,-1 0,1 0,0-1,0 1,0 0,0 0,0 0,0 0,0 0,0 0,0 0,0-1,0 1,0 0,1 0,-1 0,0 0,1-1,-1 1,1 0,-1 0,1 0,-1-1,1 1,-1 0,1-1,0 1,-1-1,1 1,0-1,0 1,-1-1,1 1,0-1,0 1,0-1,-1 0,1 0,0 1,0-1,0 0,0 0,0 0,0 0,0 0,-1 0,1 0,0-1,0 1,0 0,0 0,0-1,-1 1,1 0,0-1,0 1,0-1,-1 1,1-1,0 0,63-250,-20 99,-39 133</inkml:trace>
  <inkml:trace contextRef="#ctx0" brushRef="#br0" timeOffset="5118.952">2343 283,'35'-21,"41"-11,-73 32,-1-1,1 1,0-1,0 1,-1 0,1 0,0 0,0 1,-1-1,1 1,0-1,-1 1,1 0,-1 0,1 0,-1 0,1 1,-1-1,1 1,-1-1,0 1,0 0,0 0,0 0,0 0,-1 0,1 0,0 0,-1 1,0-1,1 1,-1-1,0 1,0-1,-1 1,1 0,-1-1,1 1,-1 0,0 0,0-1,0 1,0 0,0 0,-1-1,1 1,-1 0,-66 147,66-148,1-1,0 1,0 0,0 0,0 0,0-1,0 1,0 0,1 0,-1-1,1 1,-1 0,1 0,-1-1,1 1,0-1,0 1,0-1,0 1,0-1,0 1,1-1,-1 0,0 0,1 1,-1-1,0 0,1 0,0-1,-1 1,1 0,-1 0,1-1,0 1,0-1,-1 1,1-1,2 0,76 4,-69-4,130 1,-122 5</inkml:trace>
  <inkml:trace contextRef="#ctx0" brushRef="#br0" timeOffset="5897.203">1976 1044,'169'-27,"115"-3,-260 30</inkml:trace>
  <inkml:trace contextRef="#ctx0" brushRef="#br0" timeOffset="6548.625">2062 1270,'-1'254,"-27"-122,27-126,1-7</inkml:trace>
  <inkml:trace contextRef="#ctx0" brushRef="#br0" timeOffset="7451.476">2033 1242,'7'-9,"0"0,1 1,0 0,1 1,-1 0,1 0,1 1,-1 0,1 0,0 1,1 1,-1 0,8-2,0 0,1 0,-1 2,1 0,0 1,0 1,0 1,0 0,0 2,18 2,-35-3,0 0,0 0,0 0,-1 0,1 0,0 1,0-1,0 1,0-1,-1 1,1 0,0-1,-1 1,1 0,-1 0,1 0,-1 0,1 1,-1-1,1 0,-1 1,0-1,0 0,0 1,0 0,0-1,0 1,0-1,-1 1,1 0,0 0,-1-1,0 1,1 0,-1 0,0 0,0 0,0 0,0-1,0 1,0 0,-1 0,1 0,-1 0,1-1,-1 2,-51 74,-117 52,165-127,1 1,-1-1,1 1,0 0,0 0,0 0,0 0,0 1,1-1,-1 1,1 0,0-1,0 1,0 0,1 0,0 0,-1 1,1-1,1 0,-1 0,0 1,1-1,0 0,0 1,1-1,-1 0,1 0,0 1,0-1,0 0,0 0,1 0,0 0,0 0,0 0,0-1,0 1,1-1,0 1,0-1,0 0,0 0,0 0,0 0,3 1,87 46,-83-41,-6-1</inkml:trace>
  <inkml:trace contextRef="#ctx0" brushRef="#br0" timeOffset="8570.318">2794 0,'3'28,"0"0,2-1,0 1,2-1,8 19,8 30,1 16,-4 0,-4 2,-4 0,-1 67,-30 55,-10-9,21-160,6-30,0 0,-1 0,-1 0,0 0,-2-1,1 1,-2-1,0-1,-1 0,-1 0,0 0,-4 3,0-3,-1-1,0-1,0 0,-1-1,-1-1,0 0,-1-1,0-1,-12 5,17-13,16-5</inkml:trace>
  <inkml:trace contextRef="#ctx0" brushRef="#br0" timeOffset="15633.041">904 254,'-6'-19,"-10"41,-86 219,97-224,0 0,2 1,-1 0,2-1,1 1,0 0,1 13,-8 80,-1-49,3-1,2 1,4 1,2 1,-1 20,26 86,-26-136,-2-25,1 0,0 0,1 0,0 0,1 0,-1 0,2-1,-1 1,1 0,0-1,4 7,73 119,-85-143,1-5</inkml:trace>
  <inkml:trace contextRef="#ctx0" brushRef="#br0" timeOffset="17286.38">961 226,'-2'-1,"1"0,0 0,0 0,-1 0,1 0,0 0,0-1,0 1,0 0,0-1,0 1,1-1,-1 1,0-1,1 1,-1-1,1 1,0-1,-1 0,1 1,0-1,0 0,0 1,0-1,0 0,1 1,-1-1,0 1,1-1,-1 0,1 1,0-1,-1 1,1-1,0 1,0 0,0-1,0 1,0 0,1-1,89-125,-122 183,-63 93,86-132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5:43.9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13,'4'0,"8"0,5 0,5 0,4 0,2 0,0 0,2 0,-1 0,0 0,0 0,0 0,0 0,-6-5,-1-1,-9 4,-8 4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7:39.03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7:44.47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435 6,'-2'0,"0"-1,1 0,-1 1,0-1,0 1,0 0,0-1,0 1,0 0,0 0,0 0,0 1,1-1,-1 0,0 1,0-1,0 1,0 0,1-1,-1 1,0 0,0 0,1 0,-1 0,1 1,-1-1,1 0,0 1,-1-1,1 1,0-1,0 1,0-1,0 1,0 0,0 0,1-1,-1 1,0 0,1 1,-22 79,17 329,-14-226,-15 287,35-314,3-83,-3 0,-3 0,-4 0,-3 0,-3-1,-3-1,-18 51,16-85,-1 0,-2-1,-2-1,-1-1,-19 22,26-38,8-12,1 1,0-1,1 1,0 1,1-1,-1 1,2 0,-1 0,2 0,-3 10,6-18,1 0,1 0,-1 0,0-1,0 1,1-1,-1 1,1-1,-1 1,1-1,-1 0,1 1,0-1,0 0,0 0,-1-1,1 1,0 0,0-1,0 1,0-1,0 1,0-1,1 0,-1 0,0 0,0 0,0 0,0-1,0 1,0-1,0 1,0-1,0 0,0 1,0-1,-1 0,1 0,0 0,0-1,0 0,17-2,391-15,172-9,-347 13,178 13,46 31,599-29,-595-30,-63 30,-129-27,184 27,-449 1,1 1,-1-2,1 1,-1-1,1 0,-1-1,1 1,-1-1,1-1,-1 1,0-1,1 0,-1 0,0-1,0 0,-1 0,1 0,0-1,-1 0,0 0,0 0,0-1,-1 1,1-1,-1 0,0-1,-1 1,1-1,-1 1,1-3,13-116,4-12,35-200,-21 65,-13 25,12-17,9-57,38 57,-43 158,-36 103,-1-1,1 1,0-1,-1 0,0 1,1-1,-1 0,0 0,-1 0,1 0,0 0,-1 0,1 0,-1 0,0 0,0 0,-1 0,1 0,0 0,-1 0,0 0,0 0,0 0,0 0,0 1,0-1,-1 0,1 1,-1-1,0 1,0-1,0 1,0 0,0 0,0 0,-1 0,1 0,-1 0,0 1,1-1,-1 1,0 0,0 0,1 0,-1 0,-20-1,0 1,1 1,-1 1,1 1,-1 1,1 1,-4 1,-77 11,-482-13,-396-4,406-28,-28 2,-587 27,973 27,188-22,0 0,1 2,-1 1,1 1,1 2,0 0,-25 9,-65 18,111-37,0-1,0 1,1 0,-1 1,0 0,1 0,0 0,-1 0,1 1,0 0,0 0,0 0,1 0,-1 1,1 0,0 0,0 0,0 1,0-1,1 1,0 0,-58 216,53-187,0 0,2 1,2-1,1 1,2 6,-9 78,-68 338,36-182,22 91,-15-92,30-241,2 0,2 0,1 0,1 1,2-1,1 0,3 7,7 101,-14-140,0 0,-1 0,1 0,0 1,0-1,0 0,0 0,0 0,0 0,0 1,0-1,0 0,1 0,-1 0,0 0,1 0,-1 0,1 0,-1 1,1-1,-1 0,1-1,0 1,0 0,-1 0,1 0,0 0,0-1,0 1,0 0,0-1,0 1,0 0,0-1,0 0,0 1,0-1,1 0,-1 1,0-1,0 0,0 0,0 0,1 0,-1 0,0 0,0 0,0 0,0-1,1 1,-1 0,0-1,0 1,0-1,0 1,0-1,0 0,0 1,0-1,0 0,0 0,-1 1,1-1,0 0,22-16,-14 9,1 0,0 1,0 1,1-1,0 2,0-1,0 2,1-1,-1 1,1 1,0 0,0 1,1 0,331 5,-7-32,-143 18,138-24,-193 25,1 6,17 6,1 0,1153-2,-1080-26,238-32,-125 28,-68 30,-268 0,0-1,0-1,0 0,-1 0,1 0,0-1,-1 0,0 0,1-1,-1 0,-1-1,1 1,-1-1,1 0,-1-1,-1 0,1 0,-1 0,0 0,-1-1,1 0,1-5,88-126,-73 102,-1-1,-2-1,-2-1,-1-1,-2 0,-2-1,4-27,3-25,-5-1,-3-1,-5 0,-4-15,-3-68,-24 37,25-197,27 194,42-67,-25 92,-42 118,1-1,-1 1,0 0,0-1,0 1,0-1,-1 1,1-1,0 1,-1-1,1 0,-1 1,1-1,-1 0,0 1,1-1,-1 0,0 0,0 1,0-1,-1 0,1 0,0 1,-1-1,1 0,-1 1,1-1,-1 1,0-1,0 0,0 1,0 0,0-1,0 1,0-1,0 1,0 0,-1 0,1 0,-1 0,1 0,-1 0,1 0,-1 0,1 1,-1-1,0 1,0-1,-17-5,-1 0,0 1,-1 1,1 1,-1 1,1 1,-1 1,0 1,1 0,-10 3,-191 24,-553-28,185-1,252-25,196 28,1 7,-48 12,-20 2,-222 7,418-30,-47 1,1-2,-1-3,1-2,-46-12,32 0,-1 3,-1 4,0 2,-61 3,-293 36,203-30,79 40,142-40,1 1,0-1,-1 1,1 0,0 0,0 0,0 0,0 0,0 1,0 0,0-1,0 1,0 0,1 0,-1 1,1-1,0 0,-1 1,1 0,0-1,0 1,1 0,-1 0,1 0,-1 0,1 0,0 1,0-1,1 0,-1 0,0 1,1-1,0 0,0 1,0-1,0 0,1 1,-1-1,1 0,0 1,85 143,-74-110,-1 0,-3 1,0 0,-3 1,-1-1,-1 1,-3 0,-1 0,-2 0,-1-1,-2 0,-2 0,-12 35,-22 47,29-89,2 1,0 1,3 0,0 1,2-1,0 23,-18 148,-8 78,16-46,-23-39,35-189,1-1,0 1,0 0,1 0,0 0,1 0,0 1,0-1,0 0,1 0,0 1,1-1,0 0,0 1,1-1,0 0,1 0,-1 0,1-1,1 1,0-1,0 0,0 1,6 5,-2-5,0-1,1 0,-1-1,2 0,-1 0,1-1,-1 0,1-1,1 0,-1 0,1-1,5 0,4 2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4:08.9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117 373,'-100'346,"86"-335,12-43,8-6,3 1,1-1,1 2,2 0,2 0,1 1,1 1,3 1,0 0,2 2,1 0,16-14,-23 24,1 1,1 0,1 1,1 2,0-1,1 2,1 1,0 1,2 0,-1 2,1 1,1 1,0 1,0 1,3 1,-25 6,1 0,-1 0,1 1,0 0,-1 0,1 0,0 0,-1 0,1 1,0 0,-1-1,1 1,-1 1,1-1,-1 0,0 1,1 0,-1 0,0 0,0 0,0 0,-1 1,1-1,0 1,-1-1,0 1,1 0,-1 0,0 0,-1 1,1-1,-1 0,1 1,-1-1,0 1,0-1,0 1,-1 0,1-1,-1 1,0 0,0-1,0 1,-1 1,0 10,-1 1,0 0,-1 0,-1-1,-1 0,0 0,-1 0,0 0,-2-1,1 0,-2-1,0 1,0-2,-1 1,-1-1,0-1,0 0,-1 0,-2-1,9-6,-1 0,1-1,-1 0,0 0,0 0,0-1,0 0,0 0,-1 0,1-1,0 0,-1 0,1-1,-1 1,1-2,-1 1,1-1,-1 0,1 0,-1 0,1-1,0 0,0-1,0 1,0-1,0 0,1-1,-1 1,0-2,-12-13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4:08.0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225 199,'-5'38,"-1"32,0 14,6-3,3-10,1-13,4-11,2-9,3-10,0-6,-8-7,-4-5</inkml:trace>
  <inkml:trace contextRef="#ctx0" brushRef="#br0" timeOffset="258.599">0 86,'38'4,"32"8,9 0,-4-1,-5-2,-10-4,-11-1,-8-3,-11 0</inkml:trace>
  <inkml:trace contextRef="#ctx0" brushRef="#br0" timeOffset="459.274">902 0,'-52'67,"3"3,3 1,3 2,-5 20,11 33,37-123,-1 1,1 0,0-1,0 1,1 0,-1 0,1-1,0 1,0-1,0 1,0-1,1 1,0-1,-1 1,1-1,0 0,0 0,1 0,-1 0,1-1,-1 1,1-1,0 1,0-1,0 0,0 0,1 0,-1 0,0-1,1 0,-1 1,1-1,1 0,10 1,1 0,0-1,0-1,0 0,-1-2,1 1,0-2,-1 0,1-1,-1-1,0 0,-1-1,1 0,-1-1,0-1,-1 0,0-1,0 0,4-5,-3 1,-1-1,0 0,-1-1,-1 0,0-1,-1 0,-1-1,0 0,-1 0,4-17,-9 26,0 1,-1-1,0 0,-1 0,1 0,-2 0,1 0,-1 0,0 0,-1 0,0 0,0 0,-1 0,0 0,0 0,0 0,-1 1,-1 0,1-1,-1 1,-1 0,1 1,-1-1,0 1,0 0,-4-3,5 6,1 0,-1 0,0 0,0 1,0 0,0-1,0 2,-1-1,1 0,-1 1,1 0,-1 0,1 0,-1 0,0 1,1 0,-1 0,0 0,1 1,-1-1,-3 2,-11 4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4:01.3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105 59,'0'593,"-11"-472,-5-1,-12 30,8-38,15-25,5-86,0-1,0 1,0-1,0 1,0-1,0 1,0-1,0 1,0-1,0 1,1-1,-1 1,0-1,0 1,1-1,-1 1,0-1,1 0,-1 1,0-1,1 0,-1 1,1-1,-1 0,0 1,1-1,-1 0,1 0,-1 1,1-1,-1 0,1 0,-1 0,1 0,-1 0,1 0,-1 0,1 0,-1 0,1 0,0 0,-1 0,1 0,-1 0,1 0,-1-1,1 1,-1 0,0 0,1-1,-1 1,1 0,-1 0,1-1,-1 1,0-1,1 1,-1 0,0-1,1 1,-1-1,0 1,0-1,1 1,-1-1,0 1,0-1,0 1,0-1,24-38,-22 35,10-18,-3 2</inkml:trace>
  <inkml:trace contextRef="#ctx0" brushRef="#br0" timeOffset="1482.754">162 31,'397'0,"-142"-30,-228 29,80 8,-103-2,0-1,0 0,0 1,-1 0,1 0,-1 0,0 0,-1 1,0-1,1 1,-2-1,1 1,-1 0,1 0,-2 0,1 0,-1 0,0-1,0 1,0 0,-1 0,0 0,0 0,-2 4,2 12,-3 772,29-651,-16-78,-10-64,0 0,0 0,0 0,0 0,0 0,0 0,-1 0,1 0,0 0,-1-1,1 1,0-1,-1 1,1-1,-1 1,1-1,-1 0,0 0,1 1,-1-1,1 0,-1 0,1-1,-1 1,1 0,-1 0,1-1,-1 1,1-1,-1 0,1 1,0-1,-1 0,1 0,-1 0,-7-1,-16-4,-1 2,0 0,0 2,0 1,0 1,1 1,-1 1,0 1,-1 2,-14 3,1-3,-1-1,-1-2,-20-2,-108 21,13-43,145 21</inkml:trace>
  <inkml:trace contextRef="#ctx0" brushRef="#br0" timeOffset="2383.668">387 1300,'-6'19,"0"0,1 0,1 0,1 1,0 0,2 0,0-1,2 14,-1-8,0 307,-29-113,17-144,30-91,-9-2</inkml:trace>
  <inkml:trace contextRef="#ctx0" brushRef="#br0" timeOffset="2984.172">331 1300,'-184'120,"183"-120,-1 1,1 0,0-1,-1 1,1 0,0 0,0 0,-1 0,1 0,0 0,0 0,0 0,0 0,0 0,0 1,1-1,-1 0,0 1,1-1,-1 1,1-1,-1 0,1 1,0-1,-1 1,1-1,0 1,0 0,0-1,0 1,1-1,-1 1,0-1,0 1,1-1,-1 0,1 1,0-1,-1 1,1-1,0 0,0 1,0-1,0 0,0 0,0 0,0 0,0 0,0 0,0 0,1 0,-1 0,0-1,1 1,-1 0,1-1,-1 1,0-1,1 0,-1 1,1-1,0 0,260 57,-128-29,-133-28,0-1,0 1,0-1,0 0,0 1,0-1,0 0,-1 0,1 0,0 0,0 0,-1 1,1-1,-1 0,1 0,-1 0,1-1,-1 1,0 0,1 0,-1 0,0 0,0 0,0 0,0 0,0-1,0 1,0 0,0 0,-1 0,1 0,0 0,0 0,-1 0,1 0,-1 0,1 0,-1 0,0 0,1 0,-1 0,0 0,0 0,1 0,-1 1,0-1,0 0,0 1,0-1,0 1,0-1,0 1,0-1,-1 1,-3-7,-106-200,98 185,1 2</inkml:trace>
  <inkml:trace contextRef="#ctx0" brushRef="#br0" timeOffset="4129.927">190 2317,'-40'95,"2"44,19-62,-4-1,-3-1,-4-1,17-56,24-55,4 0,89-249,-56 101,-50 180,-5 27,3-4,2 1,0 0,1 0,1-1,1 1,1 0,0-1,1 1,1-1,1 0,1 0,0 0,3 3,6 15,-12-26,0-1,1 0,-1 1,2-1,-1-1,1 1,1-1,0 0,0 0,0 0,1-1,0 0,0 0,1-1,0 0,0 0,2 0,-8-5,0-1,0 1,1-1,-1 1,0-1,0 0,1 0,-1 0,0 0,0-1,1 1,-1 0,0-1,0 0,0 1,1-1,-1 0,0 0,0 0,0-1,-1 1,1 0,0-1,0 1,-1-1,1 1,-1-1,1 0,-1 0,0 0,0 0,1-1,27-70,3-152,-27 174,1 33</inkml:trace>
  <inkml:trace contextRef="#ctx0" brushRef="#br0" timeOffset="10387.142">924 1272,'0'734,"-1"-735,1 1,-1-1,1 1,-1-1,0 0,1 1,-1-1,1 1,-1 0,0-1,0 1,1-1,-1 1,0 0,0 0,1-1,-1 1,0 0,0 0,0 0,1 0,-1 0,0 0,0 0,0 0,1 0,-1 0,0 0,0 1,1-1,-1 0,0 1,0-1,1 0,-1 1,0-1,1 1,-1-1,0 1,1-1,-1 1,1 0,-1-1,1 1,-1 0,1-1,0 1,-1 0,1 0,0-1,-1 1,1 0,0 0,0-1,0 1,0 0,0 0,0 0,0-1,0 1,0 1,-186-120,184 117,0 0,0 0,1 0,-1 0,0-1,1 1,-1-1,1 1,-1-1,1 0,0 1,-1-1,1 0,0 0,0 0,0 0,1 0,-1 0,0 0,1 0,-1 0,1 0,0 0,0-1,0 1,0 0,0 0,0 0,1 0,-1-1,1 1,-1 0,1 0,0 0,0 0,-1 0,2 0,-1 1,0-1,0 0,1 0,-1 1,0-1,1 1,0-1,-1 1,3-1,9-2,0 1,1 0,0 1,-1 0,1 1,0 1,0 0,0 1,9 2,57-1,90-28,-41 24,-150 26,-231 146,189-130,58-29</inkml:trace>
  <inkml:trace contextRef="#ctx0" brushRef="#br0" timeOffset="11651.376">896 2711,'-4'-1,"1"-1,0 0,-1 1,1-2,0 1,0 0,0-1,1 1,-1-1,0 0,1 0,0 0,0 0,0 0,0 0,0-1,0 1,1-1,0 1,0-1,0 1,0-1,0 0,1 0,0 1,-1-1,1 0,0-12,1 0,0 0,1 0,1 1,0-1,1 0,1 1,0 0,2 0,-1 1,1 0,1 0,4-4,56-58,-66 76,-1 0,0 0,1 0,-1 0,1 0,-1 0,1 0,-1 0,0 0,1 1,-1-1,0 1,1-1,-1 1,0-1,1 1,-1 0,0-1,0 1,0 0,0 0,0 0,0 0,0 0,0 0,0 0,0 1,0-1,-1 0,1 0,-1 1,1-1,-1 0,1 1,-1-1,0 0,1 1,-1-1,0 1,0-1,0 1,0-1,0 0,-1 1,1-1,0 1,3 11,21 129,-24-142,0-1,0 1,0 0,0-1,1 1,-1 0,0-1,0 1,1 0,-1 0,0-1,0 1,1 0,-1 0,0 0,0 0,1-1,-1 1,0 0,1 0,-1 0,0 0,1 0,-1 0,0 0,1 0,-1 0,1 0,-1 0,0 0,1 0,-1 0,0 0,1 0,-1 0,0 0,1 0,-1 1,0-1,0 0,1 0,-1 0,0 1,1-1,-1 0,0 0,0 1,0-1,1 0,-1 0,0 1,0-1,0 0,0 1,1-1,-1 0,0 1,0-1,0 0,0 1,0-1,0 0,0 1,0-1,0 0,0 1,0-1,0 0,0 1,0-1,17-28,-14 23,15-22,0 1,2 1,0 1,2 1,1 1,9-7,-31 27,1 1,-1-1,0 0,1 1,-1-1,1 1,-1-1,1 1,0-1,-1 1,1 0,0 0,0 0,0 0,0 0,0 1,0-1,0 0,0 1,0 0,0-1,0 1,1 0,-1 0,0 0,0 0,0 1,0-1,0 1,0-1,1 1,-1 0,-1-1,1 1,0 0,0 0,0 1,0-1,-1 0,1 0,0 1,-1-1,1 1,0 1,0 4,0 0,0 0,0 0,-1 0,0 0,-1 1,0-1,0 0,0 0,-1 1,0-1,0 0,-1 0,-2 6,-2 18,4-12,4-3</inkml:trace>
  <inkml:trace contextRef="#ctx0" brushRef="#br0" timeOffset="12262.405">1657 2260,'-24'22,"1"2,1 0,0 1,2 1,1 2,2-1,0 2,-3 11,18-39,1 1,0-1,0 1,-1 0,1 0,0-1,1 1,-1 0,0 0,0 0,1 0,-1 0,1 0,0 0,0 0,-1 0,1 0,1 0,-1 0,0 1,0-1,1 0,-1 0,1 0,0 0,-1-1,1 1,0 0,0 0,0 0,0-1,1 1,-1 0,0-1,1 1,-1-1,1 0,0 1,-1-1,1 0,0 0,0 0,0 0,-1 0,1-1,0 1,0 0,0-1,0 0,0 1,0-1,1 0,-1 0,0 0,1-1,13-6,-1 0,0-1,-1-1,0-1,0 0,-1-1,-1 0,0-1,0 0,-1-1,-1-1,0 1,1-4,65-103,-75 119,-1 0,1 0,-1 0,1 0,0 0,-1 1,1-1,0 0,0 0,0 0,0 1,-1-1,1 0,0 1,0-1,0 1,0-1,0 1,0 0,1-1,-1 1,0 0,0 0,0 0,0 0,0 0,0 0,0 0,0 0,1 0,-1 0,0 1,0-1,0 0,0 1,0-1,0 1,0-1,0 1,0-1,0 1,-1 0,1 0,0-1,0 1,0 0,-1 0,1 0,0 0,-1 0,1 0,-1 0,1 0,-1 0,0 0,13 63,-15 376,1-211,-35-140,34-88,1 1,0 0,0 0,-1-1,1 1,-1-1,1 1,-1-1,0 1,0-1,1 0,-1 0,0 0,0 0,0 0,0-1,0 1,-1-1,1 1,0-1,0 1,0-1,0 0,0 0,-1 0,1-1,0 1,0 0,0-1,0 1,0-1,0 0,0 0,0 0,0 0,0 0,0 0,0 0,1-1,-1 1,0-1,1 1,-3-6,0 0,0-1,1 1,0-1,0 1,1-1,0 0,0 0,1 0,0 0,1-1,-1 1,2 0,-1 0,1 0,0 0,1 0,0 0,0 0,0 0,1 1,2-3,2-8,0 0,1 1,1 1,1-1,0 1,1 1,1 0,0 1,1 0,14-11,91-54,-96 71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5:21.1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817 26,'0'-1,"1"1,-1-1,0 0,0 0,0 0,0 1,0-1,0 0,0 0,0 0,0 0,0 1,0-1,0 0,-1 0,1 0,0 1,-1-1,1 0,0 1,-1-1,1 0,-1 0,1 1,-1-1,0 1,1-1,-1 1,1-1,-1 1,0-1,0 1,1-1,-1 1,0 0,0-1,1 1,-1 0,0 0,0 0,0 0,1 0,-1 0,0 0,0 0,0 0,1 0,-1 0,0 0,0 0,0 1,1-1,-1 0,0 1,0-1,1 0,-1 1,0-1,1 1,-1-1,-217 59,128-30,0 3,-73 39,160-69,2-3,0 1,0 0,0 0,0 0,0 0,0 0,0 0,0 0,0 1,0-1,-1 0,1 0,0 1,0-1,0 1,0-1,1 1,-1-1,0 1,0 0,0 0,0-1,1 1,-1 0,0 0,1 0,-1-1,0 1,1 0,-1 0,1 0,-1 0,1 0,0 0,0 0,-1 1,1-1,0 0,0 0,0 0,0 0,0 0,0 0,0 0,1 0,-1 0,0 0,0 0,1 0,-1 0,1 0,-1 0,1 0,-1 0,1 0,0 0,-1 0,1 0,0-1,0 1,0 0,0 0,118 46,179 19,-296-66,2 1,0 0,-1 0,1 0,0 0,-1 0,1 1,-1-1,0 1,1 0,-1 0,0 0,0 1,0-1,-1 1,1-1,0 1,-1 0,1 1,-5-2,1 1,-1-1,0 1,0-1,0 0,0 0,0 0,0 0,0 0,-1 0,1 0,-1-1,1 1,-1-1,1 0,-1 0,0 0,0 0,0 0,-1-1,-5 4,-369 163,336-148,-128 73,168-91,-1 0,1 0,0 1,0-1,0 0,0 1,0-1,1 1,-1 0,0 0,1 0,-1-1,1 1,0 1,0-1,-1 0,1 0,1 0,-1 1,0-1,1 0,-1 1,1-1,-1 0,1 1,0-1,0 1,0-1,1 1,-1-1,0 0,1 1,0-1,-1 0,1 1,0-1,0 0,0 0,1 0,-1 0,0 0,1 0,-1 0,1 0,0-1,0 1,0 0,-1-1,1 0,1 1,12 2,-1-1,1 0,0-1,0-1,1-1,-1 0,0 0,6-2,17 0,235-30,-157 7,-95 23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5:21.5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219 46,'-60'167,"7"3,-17 107,37-126,30-127,13-31,45-121,-47 102</inkml:trace>
  <inkml:trace contextRef="#ctx0" brushRef="#br0" timeOffset="304.206">162 18,'25'0,"21"0,8 0,0 0,-4 0,-7 0,-5 0,-4 0,-4 0,-1 0,-2 0,-5-5,-1-1,-4-1</inkml:trace>
  <inkml:trace contextRef="#ctx0" brushRef="#br0" timeOffset="548.314">78 356,'39'5,"21"2,1-6,-4-3,-9 0,-6-1,-6 1,-9 0</inkml:trace>
  <inkml:trace contextRef="#ctx0" brushRef="#br0" timeOffset="2467.771">416 752,'5'226,"23"-164,-27-61,0 0,0 0,0 0,1 0,-1-1,0 1,0 0,0 0,1-1,-1 1,1 0,-1-1,0 0,1 1,-1-1,1 0,-1 0,1 0,-1 0,1 0,-1 0,1 0,-1 0,0 0,1-1,-1 1,1-1,-1 1,0-1,1 1,-1-1,0 0,0 0,1 0,-1 0,0 0,0 0,0 0,0 0,0 0,0 0,0 0,0-2,148-223,-134 204,48-47,-61 70,-1-1,1 1,0 0,-1-1,1 1,-1 0,1 0,-1 0,0 0,1 0,-1 1,0-1,0 0,0 1,0-1,0 0,0 1,0 0,0-1,-1 1,1-1,0 1,-1 0,1-1,-1 1,0 0,0 0,0-1,0 1,0 0,0 0,0-1,0 1,-1 0,1-1,-1 3,1-2,-29 204,26-29,-8 61,7-213,4-16,-1 1,0 0,0-1,-1 1,0-1,0 0,-1 0,-1 1,1-2,-2 1,1 0,-1-1,0 0,-1 0,0 0,0-1,-1 0,1 0,-5 2,7-7,1-1,-1 0,0 0,1 0,-1 0,0-1,1 0,-1 0,0 0,0 0,1 0,-1-1,0 1,1-1,-1 0,0 0,1-1,0 1,-1-1,1 1,0-1,0 0,-1-1,2 1,-1 0,0-1,0 0,1 1,-2-3,-2-2,0-1,0 0,0 0,1 0,0-1,1 0,0 0,0 0,1-1,-2-7,4 2,0-1,2 0,0 0,0 0,1 0,1 1,1-1,0 1,1 0,1 0,0 1,1-1,0 1,1 1,1-1,0 2,9-11,16-6,-17 21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5:26.0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51,'227'-18,"-58"-11,-140 26,-23 7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5:26.3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29,'29'5,"24"-4,7-1,-1-1,-6 0,-7-6,-7 0,-5 0,-4 2,-2 1,-5 2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5:30.1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256 162,'-2'-4,"-1"1,-1-1,1 1,0 0,-1 0,0 0,0 0,0 1,0 0,0 0,0 0,0 0,-1 0,1 1,-1 0,1 0,-1 0,0 1,1-1,-1 1,1 0,-1 0,0 1,1 0,-1-1,1 1,-1 1,1-1,-1 1,1 0,0 0,0 0,0 0,0 1,0-1,0 1,1 0,-1 1,1-1,-2 3,-8 14,2 1,1 0,0 1,2 0,0 0,2 0,0 1,1 6,-5 73,33-124,13-42,-12 20,1 1,2 2,1 0,3 2,2 1,105-82,-137 119,0 0,0 0,0 0,0 1,0-1,0 0,0 0,1 1,-1-1,0 1,0-1,1 1,-1-1,0 1,1 0,-1 0,1-1,-1 1,0 0,1 0,-1 1,0-1,1 0,-1 0,0 1,1-1,-1 1,0-1,1 1,-1-1,0 1,0 0,0-1,0 1,0 0,0 0,0 0,0 0,0 0,0 0,0 0,0 1,-1-1,1 0,0 0,-1 0,1 1,-1-1,1 2,8 71,-12 130,3-202,-1-1,1 0,0 1,0-1,0 0,0 0,0 1,1-1,-1 0,0 0,1 1,-1-1,1 0,-1 0,1 0,-1 1,1-1,0 0,-1 0,1 0,0 0,0 0,0-1,0 1,0 0,0 0,0-1,0 1,0 0,0-1,1 1,-1-1,0 1,0-1,1 0,-1 1,0-1,0 0,1 0,-1 0,0 0,0 0,1 0,-1-1,0 1,1 0,-1-1,1 1,54-37,-13-5,-16 14,1 1,1 1,2 1,25-15,35-8,-90 49,0 0,1 1,-1-1,0 1,1-1,-1 1,0-1,0 1,0 0,-1 0,1-1,0 1,-1 0,1 0,-1 0,1 0,-1 0,0 0,0 0,0 0,0-1,0 1,0 0,-1 0,1 0,-1 0,1 0,-1 0,0 0,0-1,1 1,-1 0,-1 0,1 1,-14 47,-11 75,25-123,1 1,0-1,0 0,0 0,1 0,-1 0,0 0,1 0,-1 0,1 0,0 0,0 0,-1 0,1 0,1-1,-1 1,0 0,0-1,1 1,-1-1,1 1,-1-1,1 1,-1-1,1 0,0 0,0 0,0 0,0 0,0 0,-1-1,1 1,1-1,-1 1,0-1,0 0,0 0,0 0,14-3</inkml:trace>
  <inkml:trace contextRef="#ctx0" brushRef="#br0" timeOffset="515.057">1526 105,'-14'-5,"0"0,0 1,0 1,0 0,-1 1,1 1,-1 0,0 1,1 0,-1 1,1 1,-1 0,1 1,0 1,0 0,0 1,0 0,1 1,0 1,0 0,1 1,0 0,0 1,1 0,0 1,0 0,1 0,1 1,-2 2,5-6,0 0,1 0,-1 1,1 0,1 0,0 0,0 0,0 0,1 1,0 0,1 0,0 0,0 0,1 0,0 0,1 0,0 0,0 0,1 0,0 0,1 1,0-2,0 1,1 0,1 3,2-8,0 0,1-1,-1 1,1-2,-1 1,1-1,0 0,0 0,0-1,0 0,0 0,1 0,-1-1,0 0,0-1,0 0,0 0,0 0,0-1,0 0,0 0,0-1,-1 0,1 0,-1 0,0-1,2-2,33-16,-2-2,-1-2,-1-2,-1-1,12-15,-41 39,-7 3,1 1,0 0,-1 0,1 1,0-1,0 0,0 0,0 0,0 1,0-1,0 0,0 1,0-1,0 1,0-1,1 1,-1-1,0 1,0 0,0 0,1 0,-1-1,0 1,0 0,1 0,-1 1,0-1,0 0,0 0,1 1,-1-1,0 1,0-1,0 1,0-1,0 1,0-1,0 1,0 0,0 0,0 0,0 0,0-1,-1 1,1 0,0 0,0 0,-1 1,1-1,-1 0,1 0,-1 0,0 0,1 0,-1 1,0-1,0 1,11 35,-8-21,2 0,0 0,1 0,0-1,1 0,1-1,8 12,-9-16,1 0,1-1,-1 0,1-1,1 0,0 0,0-1,0 0,1-1,0 0,0-1,0 0,1-1,0 0,0-1,0 0,0-1,0 0,1-1,-1 0,11-1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5:43.9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0,'15'5,"8"1,7 0,2-1,0-2,0-1,0 0,-2-2,0 0,-2 0,1 0,-1-1,-5 1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6:06.31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274 57,'-64'104,"-50"94,94-166,-53 60,70-92,5-5</inkml:trace>
  <inkml:trace contextRef="#ctx0" brushRef="#br0" timeOffset="318.126">20 1,'3'15,"0"1,2 0,0-1,0 1,2-1,0-1,0 1,2-1,-1-1,2 0,0 0,0 0,2-1,10 9,-12-10,111 152,-97-129,-12-21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6:04.73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33 28,'11'198,"-6"-172,-1 1,-1 0,-1 0,-2 0,-1 0,-1 0,-1 0,-4 14,-16 230,12-175,3 1,6 0,5 38,-1 4,-2-138,0-12</inkml:trace>
  <inkml:trace contextRef="#ctx0" brushRef="#br0" timeOffset="1070.766">146 28,'0'0,"0"0,-1-1,1 1,0-1,-1 1,1-1,0 1,0-1,-1 1,1-1,0 1,0-1,0 1,0-1,-1 1,1-1,0 1,0-1,0 0,0 1,0-1,1 1,-1-1,0 1,0-1,0 1,0-1,1 1,-1-1,0 1,0-1,1 1,-1-1,0 1,1-1,-1 1,1 0,-1-1,0 1,1-1,-1 1,1 0,-1 0,1-1,-1 1,1 0,-1 0,1 0,0 0,-1-1,1 1,-1 0,1 0,-1 0,1 0,-1 0,1 0,0 0,-1 1,1-1,39-6,-39 6,455 0,69 0,-513 0</inkml:trace>
  <inkml:trace contextRef="#ctx0" brushRef="#br0" timeOffset="6274.54">428 1016,'-22'59,"16"-41,-14 97,20-112,0 0,1 0,-1-1,1 1,-1 0,1 0,0-1,0 1,0 0,0-1,1 1,-1-1,1 1,-1-1,1 0,0 0,0 0,0 0,0 0,0 0,0 0,1-1,-1 1,1-1,-1 0,1 1,-1-1,1 0,0-1,-1 1,1 0,0-1,0 0,0 1,-1-1,1 0,0 0,1-1,9-2,0-1,-1 0,1 0,-1-1,0-1,-1 0,1-1,-1 0,-1-1,1 0,-1-1,-1 0,1 0,-2-1,1 0,-1-1,-1 1,0-2,-1 1,0-1,0 0,2-10,33-53,-41 75,0 1,0-1,0 0,0 1,0-1,0 0,0 1,0-1,0 0,0 1,0-1,0 0,0 1,1-1,-1 0,0 1,0-1,0 0,1 0,-1 1,0-1,0 0,1 0,-1 1,0-1,0 0,1 0,-1 0,0 1,1-1,-1 0,0 0,1 0,-1 0,0 0,1 0,-1 0,0 0,1 0,-1 0,0 0,1 0,-1 0,1 0,-1 0,0 0,1 0,-1 0,0-1,1 1,-1 0,0 0,0 0,1-1,-8 39,6-35,-1 17,0 1,1 0,1-1,1 1,0 0,2-1,3 14,2 18,18 92,6 74,-32-199,-1 0,0 0,-2 0,0 0,-2 0,0-1,-1 0,0 0,-7 11,10-22,-1 1,0-1,0 0,0-1,-1 1,0-1,-1 1,1-2,-1 1,0-1,-1 0,1 0,-1 0,0-1,0 0,-1-1,1 1,-1-1,0-1,1 0,-1 0,0 0,-6 0,9-3,0 1,0-1,0 0,0 0,1-1,-1 1,0-1,1 0,-1 0,1-1,-1 0,1 1,0-1,0 0,1-1,-1 1,1-1,-1 0,1 0,0 0,1 0,-1 0,1-1,-1 1,1-1,1 1,-1-1,1 0,-1 0,1 0,1 0,-1 0,1 0,0 0,0 0,0 0,1 0,0 0,0 0,0 1,0-1,1 0,0 0,0 1,0-1,9-14,0 1,1 0,1 1,0 0,1 1,1 1,0 0,2 1,35-38,-43 42,1 1,-1 0,1 0,1 1,0 1,0-1,0 2,11-5,-4 5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6:47.9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55,'38'-5,"18"-1,4-1,-4 2,-6 2,-7 1,-10-4,-7-1,-3 1,0 1,1 2,-5 6,-9 3,-7-1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6:48.1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1,'44'0,"23"0,6 0,-6 0,-9 0,-9 0,-13 0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6:44.3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0 337,'127'-12,"56"-7,-120 8,-50 13</inkml:trace>
  <inkml:trace contextRef="#ctx0" brushRef="#br0" timeOffset="888.372">790 82,'-4'2,"-1"0,1 1,0 0,0 0,0 0,0 1,0-1,1 1,0 0,-1 0,1 0,1 0,-1 0,1 1,-1-1,1 1,0 0,1 0,-2 4,3-8,-50 202,35-154,8-22,-1-1,-1 1,-2-1,0-1,-2 0,-1-1,0 0,-3 0,17-24,0 0,-1-1,1 1,0 0,0 0,0-1,-1 1,1 0,0 0,0-1,-1 1,1 0,0 0,0 0,-1 0,1 0,0 0,-1-1,1 1,0 0,-1 0,1 0,0 0,-1 0,1 0,0 0,-1 0,1 0,0 0,-1 0,1 1,0-1,0 0,-1 0,1 0,0 0,-1 0,1 1,0-1,0 0,-1 0,1 0,0 1,0-1,0 0,-1 0,1 1,0-1,0 0,8-29,96-211,-8-24,-96 263,0 1,0-1,-1 1,1-1,0 0,0 1,0-1,0 1,0-1,0 1,0-1,0 1,0-1,0 0,0 1,0-1,0 1,0-1,0 1,1-1,-1 1,0-1,0 1,1-1,-1 1,0-1,1 1,-1-1,0 1,1-1,-1 1,1 0,-1-1,1 1,-1 0,0 0,1-1,0 1,-1 0,1 0,-1-1,1 1,-1 0,1 0,-1 0,1 0,-1 0,1 0,0 0,-1 0,1 0,-1 0,1 0,-1 1,1-1,-1 0,1 0,0 0,-1 1,0-1,1 0,-1 1,1-1,-1 0,14 37,17 115,44 71,-37-169,-38-53,1 0,-1 0,1 0,0 0,0-1,0 1,0 0,-1 0,1-1,0 1,0 0,0-1,0 1,0-1,1 1,-1-1,0 0,0 0,0 1,0-1,0 0,0 0,1 0,-1 0,0 0,0 0,0 0,0-1,1 1,-1 0,0-1,0 1,0 0,0-1,0 0,0 1,0-1,0 1,0-1,0 0,-1 0,1 0,0 1,0-1,-1 0,1 0,0 0,-1 0,1 0,-1 0,1-1,-1 1,51-189,-45 163,7-40,-2-1,-3 0,-2-39,-6 82,0 25</inkml:trace>
  <inkml:trace contextRef="#ctx0" brushRef="#br0" timeOffset="1424.477">1298 364,'5'0,"6"0,6 0,6 0,2 0,3 0,1 0,1 0,-1 0,0-4,0-3,0 1,-1 2,-4-5,-12 1,-7 5,-10 4,-4 2</inkml:trace>
  <inkml:trace contextRef="#ctx0" brushRef="#br0" timeOffset="1650.409">1411 224,'-5'28,"-1"20,0 6,1-1,1-5,2-6,1-5,0-9</inkml:trace>
  <inkml:trace contextRef="#ctx0" brushRef="#br0" timeOffset="2602.709">1722 704,'16'-55,"2"2,2 0,3 2,2 0,2 2,22-29,-44 69,0 1,0 0,1 0,0 0,0 1,1 0,0 0,0 1,0 0,1 0,0 0,0 1,5-1,-12 5,0 1,0 0,0 0,0-1,0 1,0 0,0 0,0 0,1 1,-1-1,0 0,0 0,0 1,0-1,0 0,0 1,0-1,0 1,0-1,0 1,0 0,0-1,-1 1,1 0,0 0,0-1,-1 1,1 0,0 0,-1 0,1 0,-1 0,1 0,-1 0,1 0,-1 0,0 0,0 0,1 0,-1 0,0 1,0-1,0 0,0 0,0 0,-1 1,-4 52,-1-25,2-17,1 0,0 0,1 0,0 1,1-1,1 0,0 1,0-1,1 0,2 10,-2-21,-1 0,0 0,0 0,0 0,1 0,-1 0,0 0,1 0,-1 0,1 0,0 0,-1 0,1-1,0 1,-1 0,1 0,0 0,0-1,0 1,-1 0,1-1,0 1,0-1,0 1,0-1,0 0,0 1,0-1,0 0,0 0,0 0,1 1,-1-1,0 0,0-1,0 1,0 0,0 0,0 0,0 0,0-1,0 1,0-1,0 1,0-1,0 1,0-1,0 1,0-1,-1 0,1 1,0-1,0 0,-1 0,1 0,42-51,-41 48,22-33,-12 17,1 1,0 0,1 1,1 1,1 0,15-12,-30 27,0 1,0 0,1-1,-1 1,0 0,1-1,-1 1,1 0,-1 0,1 0,0 1,0-1,-1 0,1 0,0 1,0-1,0 1,-1 0,1 0,0-1,0 1,0 0,0 1,0-1,0 0,-1 0,1 1,0-1,0 1,0 0,-1-1,1 1,0 0,-1 0,1 0,-1 0,1 0,-1 1,1-1,-1 0,0 1,0-1,0 1,0-1,0 1,0 0,0-1,0 1,0 0,-1-1,1 1,-1 0,1 0,-1 0,0 1,-12 111,0-54,9-32,1-3</inkml:trace>
  <inkml:trace contextRef="#ctx0" brushRef="#br0" timeOffset="3253.867">2737 224,'-19'6,"-17"7,-1 0,1 3,1 1,1 1,1 2,-31 24,59-40,1 0,-1 1,1-1,0 1,0 0,1 0,-1 1,1-1,0 1,1 0,-1-1,1 1,0 0,1 0,0 1,0-1,0 0,0 0,1 1,0-1,0 0,1 1,0-1,0 0,0 0,1 0,0 0,0 0,1 0,-1 0,1-1,1 1,2 4,-3-8,0 0,0-1,0 1,0 0,0-1,0 0,0 0,0 0,0 0,1 0,-1-1,0 1,1-1,-1 0,1 0,-1 0,0 0,1-1,-1 1,0-1,1 0,-1 0,0 0,0-1,0 1,0-1,0 1,0-1,0 0,78-65,98-123,-178 189,0-1,0 1,0 0,1 0,-1-1,0 1,1 0,-1 0,1 0,-1 0,1 1,0-1,-1 0,1 1,0-1,-1 1,1 0,0-1,0 1,-1 0,1 0,0 0,0 0,-1 0,1 0,0 1,0-1,-1 1,1-1,0 1,-1 0,1-1,-1 1,1 0,-1 0,1 0,-1 0,1 1,-1-1,0 0,0 0,0 1,0-1,0 1,0-1,0 1,0-1,0 1,-1 0,1-1,31 91,-1 124,-30-187,-1 0,-1 0,-2 0,-1 0,-1 0,-2-1,0 0,-2 0,-1-1,-2 0,0-1,-2 0,0-1,-2-1,-1 0,-3 2,16-23,0 1,0-1,0 0,0 0,-1-1,1 1,-1-1,0 0,0 0,1 0,-1-1,-1 0,1 0,0 0,0 0,0-1,0 0,0 0,-1-1,1 1,0-1,0 0,0 0,0-1,0 0,0 0,1 0,-1 0,0-1,1 1,0-1,-1 0,1-1,-2-2,0-1,1 0,0-1,1 1,0-1,0 0,0-1,1 1,1 0,-1-1,1 0,1 0,0 1,0-1,0 0,1 0,1 0,-1 0,1 0,1 0,0 0,0 1,1-1,0 1,0 0,1-1,0 2,1-1,-1 0,3-1,4-11,1 1,1 1,0 0,2 1,0 0,0 2,2-1,0 2,12-8,-9 11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6:51.2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1133,'22'-109,"-16"80,2 1,1 0,1 1,2 0,0 1,2 0,0 1,2 0,1 1,19-20,-35 43,-1-1,1 1,0-1,0 1,0 0,0-1,0 1,1 0,-1-1,0 1,1 0,-1 0,0 0,1 0,-1 1,1-1,-1 0,1 1,0-1,-1 1,1-1,0 1,-1 0,1-1,0 1,0 0,-1 0,1 1,0-1,-1 0,1 0,0 1,-1-1,1 1,0 0,-1-1,1 1,-1 0,1 0,-1 0,1 0,-1 0,0 0,0 0,1 0,-1 1,0-1,0 0,0 1,0 1,20 102,12 80,-33-184,0 0,0-1,0 1,1 0,-1-1,0 1,0 0,1-1,-1 1,0 0,1-1,-1 1,1 0,-1-1,1 1,-1-1,1 1,-1-1,1 0,-1 1,1-1,0 1,-1-1,1 0,0 1,-1-1,1 0,0 0,-1 0,1 0,0 1,0-1,-1 0,1 0,0 0,-1 0,1-1,0 1,0 0,-1 0,1 0,0-1,-1 1,1 0,0 0,-1-1,1 1,-1-1,1 1,0-1,-1 1,1-1,-1 1,0-1,1 1,0-1,24-38,-23 37,23-46,67-98,24 28,-115 117,0 0,0 0,0 0,0 0,0 1,0-1,0 0,1 0,-1 1,0-1,0 0,1 1,-1-1,0 1,1 0,-1-1,0 1,1 0,-1 0,0 0,1 0,-1 0,1 0,-1 1,0-1,1 0,-1 1,0-1,1 1,-1-1,0 1,0-1,1 1,-1 0,0 0,0 0,0 0,0-1,0 1,0 1,0-1,0 0,-1 0,1 0,0 0,-1 1,1-1,-1 0,1 0,-1 1,1-1,-1 1,0-1,0 2,0 256,4-235,2-6</inkml:trace>
  <inkml:trace contextRef="#ctx0" brushRef="#br0" timeOffset="1534.793">961 229,'-2'2,"0"-1,1 0,-1 1,1-1,0 1,0 0,-1-1,1 1,0 0,0 0,1 0,-1 0,0 0,1 0,-1 0,1 0,-1 0,1 0,0 0,0 0,0 0,0 0,0 0,1 0,-1 0,1 0,-1 0,1 0,0 0,-1 0,1 0,0-1,2 3,144 328,-116-227,-12-158,20-170,-14 106,-17 70,-1 29</inkml:trace>
  <inkml:trace contextRef="#ctx0" brushRef="#br0" timeOffset="2117.853">1412 32,'1'-2,"0"0,1 0,-1 0,1 1,0-1,0 1,-1-1,1 1,0-1,0 1,0 0,0 0,0 0,1 0,-1 0,0 1,0-1,1 1,-1-1,0 1,1 0,-1 0,0 0,1 0,-1 0,2 0,1-1,9-1,-1 0,0 1,1 1,-1 0,0 0,1 2,-1-1,10 4,-22-5,1 1,0-1,-1 1,1 0,0-1,-1 1,1 0,-1 0,1 0,-1 0,0 0,1 0,-1 1,0-1,0 0,0 1,0-1,0 1,0-1,0 1,0-1,-1 1,1 0,-1-1,1 1,-1 0,1 0,-1-1,0 1,0 0,0 0,0-1,0 1,0 0,-1 0,1-1,-1 1,1 0,-1-1,1 1,-1 0,-43 59,8-29,28-27,1 1,0 0,0 0,1 1,0 0,0 0,0 0,1 1,0 0,-3 6,7-11,1-1,-1 1,1 0,0-1,0 1,0 0,0-1,0 1,0 0,1-1,-1 1,1 0,0-1,0 1,0-1,0 1,0-1,0 0,1 0,-1 1,1-1,0 0,0 0,-1 0,1 0,0-1,1 1,-1-1,0 1,0-1,1 0,-1 1,2-1,87 27,74-24,-147 2</inkml:trace>
  <inkml:trace contextRef="#ctx0" brushRef="#br0" timeOffset="2533.11">791 907,'29'0,"28"-5,10-6,-2-1,-3 1,-6-2,-9 1,-2 2,-4 4,-5 2,-3 1,-2 3,-2 0,-1 5,-1 7,-4 1</inkml:trace>
  <inkml:trace contextRef="#ctx0" brushRef="#br0" timeOffset="2865.847">1129 1048,'-5'39,"-1"21,0 6,1-3,2-8,1-8,-4-13,-1-7,1-3,1-1,-3 1,-1-5</inkml:trace>
  <inkml:trace contextRef="#ctx0" brushRef="#br0" timeOffset="3501.089">1016 1133,'32'-22,"0"2,1 2,1 1,1 1,0 2,1 2,29-7,-62 18,0 1,0-1,1 0,-1 1,0-1,0 1,0 0,1 0,-1 0,0 0,0 1,0-1,0 1,0 0,0 0,0 0,0 0,0 1,0-1,0 1,0 0,-1 0,1 0,-1 0,0 0,1 0,-1 1,0-1,0 1,-1-1,1 1,0 0,-1 0,1-1,-1 1,0 0,0 1,-1-1,1 0,0 0,-1 0,0 0,0 0,0 1,0 2,-1 4,0 0,-1 0,0 0,0 0,-1 0,0 0,-1-1,0 1,-1-1,1 0,-2-1,1 1,-2-1,1 0,-1 0,0-1,0 0,-1 0,0-1,0 0,-1 0,0 0,-81 29,89-35,0 0,0 0,0-1,0 1,0 0,0 0,-1 0,1 1,0-1,0 0,0 0,0 1,0-1,0 0,0 1,0-1,0 1,0-1,0 1,1 0,-1-1,0 1,0 0,0-1,1 1,-1 0,0 0,1 0,-1 0,1 0,-1 0,1 0,0 0,-1 0,1 0,0 0,-1 0,1 0,0 0,0 0,0 0,0 0,0 0,0 0,1 0,-1 0,0 0,0 1,1-1,-1 0,0 0,1-1,-1 1,1 0,0 0,-1 0,1 0,0 0,-1-1,1 1,0 0,0 0,0-1,0 1,0-1,0 1,190 106,-167-90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7:07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57 311,'10'-5,"8"-2,5-4,4 0,2 1,1 3,1 3,-2 1,1 2,-1 1,0 0,-1 0,0 1,-9-1,-9 1</inkml:trace>
  <inkml:trace contextRef="#ctx0" brushRef="#br0" timeOffset="371.027">1 480,'29'-5,"19"-1,6-1,-1 2,-10-3,-7 0,-6 1,-2 1,-1 3,-6 1</inkml:trace>
  <inkml:trace contextRef="#ctx0" brushRef="#br0" timeOffset="1032.331">227 0,'44'37,"190"131,-232-167,1 1,0 0,-1-1,1 1,-1 0,1 0,-1 1,0-1,0 0,0 1,0-1,0 1,-1-1,1 1,-1 0,0 0,0 0,0 0,0 0,0 0,-1 0,1 0,-1 0,0 0,0 0,0 1,0-1,0 0,-1 0,1 0,-1 0,0 0,0 0,0 0,-1 0,1-1,0 1,-1 0,0-1,0 1,0-1,0 1,-1 0,-70 53,-102 93,43-29,117-107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7:11.9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245 65,'0'17,"-12"27,-1 1,-2-2,-2 0,-2 0,-2-2,-7 8,-9 22,-33 57,58-120,22-37,148-279,-45 112,-113 194,0 1,0 0,0 0,0-1,0 1,1 0,-1 0,0 0,1 0,-1 0,1-1,-1 1,1 0,-1 0,1 0,0 0,-1 0,1 0,0 1,0-1,0 0,0 0,0 1,0-1,0 0,0 1,0-1,0 1,0-1,0 1,1 0,-1-1,0 1,0 0,0 0,1 0,-1 0,0 0,0 0,0 0,1 0,-1 0,0 1,0-1,0 0,0 1,0-1,1 1,-1 0,0-1,0 1,0 0,11 101,64 217,-74-307,-2-5,0-1,1 0,-1 1,2-1,-1 0,1 0,-1 1,2-1,-1-1,1 1,0 0,0 0,0-1,1 0,0 0,0 0,0 0,1-1,-1 1,1-1,1 0,-2-4,-1-1,1 1,0-1,-1 0,1 0,-1 0,1-1,-1 1,0-1,1 0,-1 0,0 0,0 0,-1-1,1 1,0-1,-1 0,1 0,-1 0,0 0,0 0,0 0,0 0,-1-1,1 1,-1-1,0 1,0-1,0 1,-1-1,1 0,-1 1,0-3,6-10,54-214,-2 1,-57 202,-2 20,-3 17,1 4</inkml:trace>
  <inkml:trace contextRef="#ctx0" brushRef="#br0" timeOffset="489.73">782 233,'10'0,"7"0,6 0,5 5,1 2,1-1,-5-6,-1-3,-1-1,1 0,1 1,-3-4,-1-1,0 2,-2 5,-10 4,-7 1</inkml:trace>
  <inkml:trace contextRef="#ctx0" brushRef="#br0" timeOffset="800.275">810 459,'14'0,"10"-4,6-3,2 1,1 2,-1 0,-1 2,-5 1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7:17.7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1129,'0'-2,"20"-46,1 1,2 1,2 1,3 2,3-3,-30 43,0 1,0 0,0 0,1 0,-1 0,1 0,-1 1,1-1,0 0,0 1,-1-1,1 1,0-1,0 1,1 0,-1 0,0 0,0 0,0 0,1 1,-1-1,0 1,1-1,-1 1,1 0,-1 0,0 0,1 0,-1 0,1 1,-1-1,0 1,1-1,-1 1,0 0,0 0,0 0,1 0,-1 1,0-1,0 0,-1 1,1-1,0 1,0 0,-1 0,1 0,-1-1,0 1,2 2,0 9,0 0,-1 0,0 0,-1 0,0 1,-1-1,-1 0,-2 12,2 61,1-86,0-1,1 1,-1 0,0-1,0 1,0 0,1-1,-1 1,0 0,0-1,1 1,-1 0,0 0,0-1,1 1,-1 0,0 0,1 0,-1-1,0 1,1 0,-1 0,1 0,-1 0,0 0,1 0,-1 0,0 0,1 0,-1 0,1 0,-1 0,0 0,1 0,-1 0,1 0,-1 0,0 0,1 0,-1 1,0-1,1 0,-1 0,0 0,1 1,-1-1,0 0,0 0,1 1,-1-1,0 0,0 1,1-1,-1 0,0 1,0-1,0 0,0 1,0-1,1 1,-1-1,0 0,0 1,17-32,60-127,-61 128,-13 22,1-1,1 0,-1 1,2 0,-1 0,1 0,0 1,0 0,1 0,0 0,0 1,8-5,-14 11,0 0,0-1,1 1,-1 0,0-1,0 1,1 0,-1 0,0 0,1 0,-1 0,0 0,0 1,1-1,-1 0,0 1,0-1,0 1,1-1,-1 1,0-1,0 1,0 0,0 0,0-1,0 1,0 0,-1 0,1 0,0 0,0 0,-1 0,1 0,0 1,-1-1,1 0,-1 0,0 0,1 1,-1-1,0 0,0 0,1 1,-1 0,6 63,-6-61,-20 174,15-150,1-4</inkml:trace>
  <inkml:trace contextRef="#ctx0" brushRef="#br0" timeOffset="1176.686">1186 790,'-12'1,"1"0,-1 1,1 0,0 1,-1 0,1 0,0 1,1 1,-1 0,1 0,0 1,0 1,1-1,0 2,0-1,0 1,1 0,1 1,-1 0,1 0,1 1,0 0,-3 5,5-8,1 0,0 0,0 0,0 0,1 0,0 0,1 1,-1-1,1 1,1-1,0 1,0 0,0-1,1 1,0-1,0 1,1-1,0 1,0-1,3 5,0-10,0 0,0 0,0 0,0 0,1-1,-1 0,1 0,-1-1,1 1,-1-1,1 0,-1 0,1-1,-1 0,0 0,1 0,-1-1,0 0,0 0,0 0,0 0,0-1,0 0,-1 0,1 0,-1 0,0-1,0 0,1 0,114-131,-29 3,-90 133,1-1,-1 0,0 0,1 1,-1-1,0 0,1 0,-1 0,0 0,1 1,-1-1,1 0,-1 0,0 0,1 0,-1 0,1 0,-1 0,0 0,1 0,-1 0,1 0,-1 0,0 0,1 0,-1-1,1 1,-1 0,0 0,1 0,-1 0,0-1,1 1,-1 0,0-1,1 1,-1 0,0 0,0-1,1 1,-11 39,6-26,-12 35,1 1,3 0,3 1,1 0,0 37,-2 57,-4-55,13-71,-1 0,0 0,-2 0,0 0,-1 0,-1-1,0 1,-2-2,0 1,0-1,-3 1,9-14,0 0,0 0,0 0,-1-1,0 1,1-1,-1 1,0-1,0 0,0 0,0 0,-1-1,1 1,-1-1,1 0,-1 0,1 0,-1 0,1 0,-1-1,0 0,1 0,-1 0,0 0,1 0,-1-1,0 1,1-1,-1 0,1 0,-1-1,1 1,0-1,-1 0,1 1,0-1,0-1,0 1,0 0,1-1,-1 1,1-1,-1 0,1 0,0 0,0 0,0 0,1-1,-1 1,1 0,0-1,0 1,0-1,0 0,0 1,1-1,0 0,3-17,2 1,0 0,1 0,1 0,1 1,0 0,2 0,0 1,1 1,1 0,1 0,0 1,1 0,1 2,0-1,1 2,11-7,-14 7,6-5</inkml:trace>
  <inkml:trace contextRef="#ctx0" brushRef="#br0" timeOffset="3981.64">1553 960,'-5'0,"4"0,6 0,7 0,7 0,4 0,4 0,2 0,0 0,1 0,-1 0,0 0,0 0,0 0,-1 0,-9 0,-8 0</inkml:trace>
  <inkml:trace contextRef="#ctx0" brushRef="#br0" timeOffset="4612.441">1976 508,'45'150,"15"67,-61-216,1 0,0 0,-1 0,1 0,0-1,0 1,0 0,0 0,0 0,0 0,0 0,0 0,0 0,0-1,0 1,0 0,1 0,-1 0,0 0,1-1,-1 1,1 0,-1 0,1 0,-1-1,1 1,-1 0,1-1,0 1,-1-1,1 1,0-1,0 1,-1-1,1 1,0-1,0 1,0-1,-1 0,1 0,0 1,0-1,0 0,0 0,0 0,0 0,0 0,-1 0,1 0,0-1,0 1,0 0,0 0,0-1,-1 1,1 0,0-1,0 1,0-1,-1 1,1-1,0 0,63-250,-20 99,-39 133</inkml:trace>
  <inkml:trace contextRef="#ctx0" brushRef="#br0" timeOffset="5118.952">2343 283,'35'-21,"41"-11,-73 32,-1-1,1 1,0-1,0 1,-1 0,1 0,0 0,0 1,-1-1,1 1,0-1,-1 1,1 0,-1 0,1 0,-1 0,1 1,-1-1,1 1,-1-1,0 1,0 0,0 0,0 0,0 0,-1 0,1 0,0 0,-1 1,0-1,1 1,-1-1,0 1,0-1,-1 1,1 0,-1-1,1 1,-1 0,0 0,0-1,0 1,0 0,0 0,-1-1,1 1,-1 0,-66 147,66-148,1-1,0 1,0 0,0 0,0 0,0-1,0 1,0 0,1 0,-1-1,1 1,-1 0,1 0,-1-1,1 1,0-1,0 1,0-1,0 1,0-1,0 1,1-1,-1 0,0 0,1 1,-1-1,0 0,1 0,0-1,-1 1,1 0,-1 0,1-1,0 1,0-1,-1 1,1-1,2 0,76 4,-69-4,130 1,-122 5</inkml:trace>
  <inkml:trace contextRef="#ctx0" brushRef="#br0" timeOffset="5897.203">1976 1044,'169'-27,"115"-3,-260 30</inkml:trace>
  <inkml:trace contextRef="#ctx0" brushRef="#br0" timeOffset="6548.625">2062 1270,'-1'254,"-27"-122,27-126,1-7</inkml:trace>
  <inkml:trace contextRef="#ctx0" brushRef="#br0" timeOffset="7451.476">2033 1242,'7'-9,"0"0,1 1,0 0,1 1,-1 0,1 0,1 1,-1 0,1 0,0 1,1 1,-1 0,8-2,0 0,1 0,-1 2,1 0,0 1,0 1,0 1,0 0,0 2,18 2,-35-3,0 0,0 0,0 0,-1 0,1 0,0 1,0-1,0 1,0-1,-1 1,1 0,0-1,-1 1,1 0,-1 0,1 0,-1 0,1 1,-1-1,1 0,-1 1,0-1,0 0,0 1,0 0,0-1,0 1,0-1,-1 1,1 0,0 0,-1-1,0 1,1 0,-1 0,0 0,0 0,0 0,0-1,0 1,0 0,-1 0,1 0,-1 0,1-1,-1 2,-51 74,-117 52,165-127,1 1,-1-1,1 1,0 0,0 0,0 0,0 0,0 1,1-1,-1 1,1 0,0-1,0 1,0 0,1 0,0 0,-1 1,1-1,1 0,-1 0,0 1,1-1,0 0,0 1,1-1,-1 0,1 0,0 1,0-1,0 0,0 0,1 0,0 0,0 0,0 0,0-1,0 1,1-1,0 1,0-1,0 0,0 0,0 0,0 0,3 1,87 46,-83-41,-6-1</inkml:trace>
  <inkml:trace contextRef="#ctx0" brushRef="#br0" timeOffset="8570.318">2794 0,'3'28,"0"0,2-1,0 1,2-1,8 19,8 30,1 16,-4 0,-4 2,-4 0,-1 67,-30 55,-10-9,21-160,6-30,0 0,-1 0,-1 0,0 0,-2-1,1 1,-2-1,0-1,-1 0,-1 0,0 0,-4 3,0-3,-1-1,0-1,0 0,-1-1,-1-1,0 0,-1-1,0-1,-12 5,17-13,16-5</inkml:trace>
  <inkml:trace contextRef="#ctx0" brushRef="#br0" timeOffset="15633.041">904 254,'-6'-19,"-10"41,-86 219,97-224,0 0,2 1,-1 0,2-1,1 1,0 0,1 13,-8 80,-1-49,3-1,2 1,4 1,2 1,-1 20,26 86,-26-136,-2-25,1 0,0 0,1 0,0 0,1 0,-1 0,2-1,-1 1,1 0,0-1,4 7,73 119,-85-143,1-5</inkml:trace>
  <inkml:trace contextRef="#ctx0" brushRef="#br0" timeOffset="17286.38">961 226,'-2'-1,"1"0,0 0,0 0,-1 0,1 0,0 0,0-1,0 1,0 0,0-1,0 1,1-1,-1 1,0-1,1 1,-1-1,1 1,0-1,-1 0,1 1,0-1,0 0,0 1,0-1,0 0,1 1,-1-1,0 1,1-1,-1 0,1 1,0-1,-1 1,1-1,0 1,0 0,0-1,0 1,0 0,1-1,89-125,-122 183,-63 93,86-132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7:39.03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5:43.9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 0,'0'61,"-12"173,-7-46,4-115,17-63,2-14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7:44.47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435 6,'-2'0,"0"-1,1 0,-1 1,0-1,0 1,0 0,0-1,0 1,0 0,0 0,0 0,0 1,1-1,-1 0,0 1,0-1,0 1,0 0,1-1,-1 1,0 0,0 0,1 0,-1 0,1 1,-1-1,1 0,0 1,-1-1,1 1,0-1,0 1,0-1,0 1,0 0,0 0,1-1,-1 1,0 0,1 1,-22 79,17 329,-14-226,-15 287,35-314,3-83,-3 0,-3 0,-4 0,-3 0,-3-1,-3-1,-18 51,16-85,-1 0,-2-1,-2-1,-1-1,-19 22,26-38,8-12,1 1,0-1,1 1,0 1,1-1,-1 1,2 0,-1 0,2 0,-3 10,6-18,1 0,1 0,-1 0,0-1,0 1,1-1,-1 1,1-1,-1 1,1-1,-1 0,1 1,0-1,0 0,0 0,-1-1,1 1,0 0,0-1,0 1,0-1,0 1,0-1,1 0,-1 0,0 0,0 0,0 0,0-1,0 1,0-1,0 1,0-1,0 0,0 1,0-1,-1 0,1 0,0 0,0-1,0 0,17-2,391-15,172-9,-347 13,178 13,46 31,599-29,-595-30,-63 30,-129-27,184 27,-449 1,1 1,-1-2,1 1,-1-1,1 0,-1-1,1 1,-1-1,1-1,-1 1,0-1,1 0,-1 0,0-1,0 0,-1 0,1 0,0-1,-1 0,0 0,0 0,0-1,-1 1,1-1,-1 0,0-1,-1 1,1-1,-1 1,1-3,13-116,4-12,35-200,-21 65,-13 25,12-17,9-57,38 57,-43 158,-36 103,-1-1,1 1,0-1,-1 0,0 1,1-1,-1 0,0 0,-1 0,1 0,0 0,-1 0,1 0,-1 0,0 0,0 0,-1 0,1 0,0 0,-1 0,0 0,0 0,0 0,0 0,0 1,0-1,-1 0,1 1,-1-1,0 1,0-1,0 1,0 0,0 0,0 0,-1 0,1 0,-1 0,0 1,1-1,-1 1,0 0,0 0,1 0,-1 0,-20-1,0 1,1 1,-1 1,1 1,-1 1,1 1,-4 1,-77 11,-482-13,-396-4,406-28,-28 2,-587 27,973 27,188-22,0 0,1 2,-1 1,1 1,1 2,0 0,-25 9,-65 18,111-37,0-1,0 1,1 0,-1 1,0 0,1 0,0 0,-1 0,1 1,0 0,0 0,0 0,1 0,-1 1,1 0,0 0,0 0,0 1,0-1,1 1,0 0,-58 216,53-187,0 0,2 1,2-1,1 1,2 6,-9 78,-68 338,36-182,22 91,-15-92,30-241,2 0,2 0,1 0,1 1,2-1,1 0,3 7,7 101,-14-140,0 0,-1 0,1 0,0 1,0-1,0 0,0 0,0 0,0 0,0 1,0-1,0 0,1 0,-1 0,0 0,1 0,-1 0,1 0,-1 1,1-1,-1 0,1-1,0 1,0 0,-1 0,1 0,0 0,0-1,0 1,0 0,0-1,0 1,0 0,0-1,0 0,0 1,0-1,1 0,-1 1,0-1,0 0,0 0,0 0,1 0,-1 0,0 0,0 0,0 0,0-1,1 1,-1 0,0-1,0 1,0-1,0 1,0-1,0 0,0 1,0-1,0 0,0 0,-1 1,1-1,0 0,22-16,-14 9,1 0,0 1,0 1,1-1,0 2,0-1,0 2,1-1,-1 1,1 1,0 0,0 1,1 0,331 5,-7-32,-143 18,138-24,-193 25,1 6,17 6,1 0,1153-2,-1080-26,238-32,-125 28,-68 30,-268 0,0-1,0-1,0 0,-1 0,1 0,0-1,-1 0,0 0,1-1,-1 0,-1-1,1 1,-1-1,1 0,-1-1,-1 0,1 0,-1 0,0 0,-1-1,1 0,1-5,88-126,-73 102,-1-1,-2-1,-2-1,-1-1,-2 0,-2-1,4-27,3-25,-5-1,-3-1,-5 0,-4-15,-3-68,-24 37,25-197,27 194,42-67,-25 92,-42 118,1-1,-1 1,0 0,0-1,0 1,0-1,-1 1,1-1,0 1,-1-1,1 0,-1 1,1-1,-1 0,0 1,1-1,-1 0,0 0,0 1,0-1,-1 0,1 0,0 1,-1-1,1 0,-1 1,1-1,-1 1,0-1,0 0,0 1,0 0,0-1,0 1,0-1,0 1,0 0,-1 0,1 0,-1 0,1 0,-1 0,1 0,-1 0,1 1,-1-1,0 1,0-1,-17-5,-1 0,0 1,-1 1,1 1,-1 1,1 1,-1 1,0 1,1 0,-10 3,-191 24,-553-28,185-1,252-25,196 28,1 7,-48 12,-20 2,-222 7,418-30,-47 1,1-2,-1-3,1-2,-46-12,32 0,-1 3,-1 4,0 2,-61 3,-293 36,203-30,79 40,142-40,1 1,0-1,-1 1,1 0,0 0,0 0,0 0,0 0,0 1,0 0,0-1,0 1,0 0,1 0,-1 1,1-1,0 0,-1 1,1 0,0-1,0 1,1 0,-1 0,1 0,-1 0,1 0,0 1,0-1,1 0,-1 0,0 1,1-1,0 0,0 1,0-1,0 0,1 1,-1-1,1 0,0 1,85 143,-74-110,-1 0,-3 1,0 0,-3 1,-1-1,-1 1,-3 0,-1 0,-2 0,-1-1,-2 0,-2 0,-12 35,-22 47,29-89,2 1,0 1,3 0,0 1,2-1,0 23,-18 148,-8 78,16-46,-23-39,35-189,1-1,0 1,0 0,1 0,0 0,1 0,0 1,0-1,0 0,1 0,0 1,1-1,0 0,0 1,1-1,0 0,1 0,-1 0,1-1,1 1,0-1,0 0,0 1,6 5,-2-5,0-1,1 0,-1-1,2 0,-1 0,1-1,-1 0,1-1,1 0,-1 0,1-1,5 0,4 2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8:18.7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30,'55'-7,"0"2,1 2,-1 4,16 2,180 26,-221-25,0-1,0-2,0-1,1-1,-1-2,0-1,6-2,22-5,168-20,-114 32,-88 0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8:19.1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1,'334'17,"-145"6,-89-11,1-5,0-4,31-6,-4 1,326 1,-406 1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8:19.4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1 142,'38'-14,"28"-10,6-1,-3 4,-4 6,-9 5,-8 0,-4 1,-3 2,0 3,-2 2,2 5,-1 3,2 1,-1-2,-3 4,-8 0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8:19.7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52,'43'-10,"38"-3,15 1,1 2,-6 3,-10 8,-8 3,-8 1,-4 0,-9-1,2-1,-4 3,0 2,-5-2,-9-1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8:19.9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26,'43'-5,"29"-1,12 0,1 1,-5 1,-10 7,-8 2,-10 1,-13-2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8:20.1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35,'43'-10,"34"-2,3-1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8:20.2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56,'72'-10,"33"-2,13 0,-3 2,-17 3,-25 3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8:20.4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14,'33'-5,"41"-2,12 6,-4 2,-16 2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8:20.7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1 172,'525'-80,"37"21,-149 27,-374 32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5:43.9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0 107,'33'-48,"-27"42,0 1,1-1,0 1,0 0,0 1,1-1,0 1,-1 1,1 0,1 0,-1 0,0 1,1 0,-1 1,1 0,-1 0,1 1,-1 0,1 1,0 0,6 1,-12-1,-1 0,1 0,-1 1,0-1,1 1,-1-1,0 1,0 0,0 0,0 0,0 0,-1 0,1 0,-1 0,1 1,-1-1,0 1,0-1,0 1,0-1,0 1,-1-1,1 1,-1 0,1-1,-1 1,0 0,0-1,-1 1,1 0,0 0,-1-1,0 1,0 2,-38 93,34-88,-121 177,124-185,-1 1,1 0,0 0,0 0,0 0,1 0,-1 0,1 0,0 0,0 1,0-1,0 1,0-1,1 1,-1-1,1 1,0-1,0 1,1-1,-1 1,1-1,-1 0,1 1,0-1,0 0,1 1,-1-1,1 0,0 0,-1 0,1 0,1 0,-1-1,0 1,1 0,2 1,7 2,0 0,0-1,0-1,1 0,0 0,0-1,0-1,0 0,1-1,-1 0,0-1,0-1,1 0,-1-1,12-3,-6-1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8:29.1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41,'29'260,"-29"64,-27-137,-3-35,52-248,-18 69</inkml:trace>
  <inkml:trace contextRef="#ctx0" brushRef="#br0" timeOffset="531.654">1 211,'10'-16,"1"1,1 0,0 0,1 2,0-1,1 2,1 0,0 1,0 0,1 1,1 1,-1 0,1 1,1 1,0 1,0 1,0 0,0 1,1 1,-1 0,1 2,15 0,-13 1,-15-2,0 1,0 0,1 0,-1 0,1 1,-1 0,0 0,1 1,-1 0,0 0,1 0,-1 1,0 0,0 0,0 0,0 1,0 0,-1 0,0 1,1-1,-1 1,0 0,-1 1,1-1,-1 1,0 0,0 0,2 4,-4 2,-2 0,1 1,-1-1,-1 1,0-1,-1 1,0-1,0 0,-1 0,-1 0,0 0,-1-1,1 1,-2-1,0 0,0-1,-1 1,0-1,0-1,-1 1,0-1,-1-1,0 1,-64 89,69-92,1 1,-1 0,1 0,1 0,-1 0,1 0,0 1,1-1,0 1,0-1,0 1,0-1,1 1,0 0,1-1,0 1,0-1,0 1,0-1,1 1,0-1,1 0,0 0,0 0,0 0,0 0,1-1,0 0,0 1,0-1,1-1,0 1,0-1,0 0,0 0,1 0,-1-1,1 1,4 0,203 86,-211-89,-1 0,1 0,0 1,-1-1,1 0,-1 1,1-1,-1 1,0 0,0 0,0-1,0 1,0 0,0 0,0 0,-1 0,1 0,0 0,-1 0,0 0,0 0,1 0,-1 0,0 0,-1 0,1 0,0 0,0 0,-1 0,0 0,1 0,-1 0,0 0,0 0,0 0,0 0,0-1,0 1,0 0,-1-1,1 1,-1-1,1 1,-2 0,-78 58,26-38,-1-2,-1-2,0-3,-52 7,100-20,4 0,-1-1,1 0,0 0,-1 0,1 0,-1-1,0 0,1 0,-1-1,1 1,-1-1,1 0,0-1,-1 1,0-2,0-3</inkml:trace>
  <inkml:trace contextRef="#ctx0" brushRef="#br0" timeOffset="981.241">1158 549,'-30'36,"2"2,2 0,1 2,2 1,2 1,-14 40,33-79,1 0,0 0,0 0,0 0,0 0,0 0,0 0,1 0,-1 0,1 1,0-1,0 0,0 0,1 0,-1 1,1-1,-1 0,1 0,0 0,1 0,-1 0,0 0,1 0,-1-1,1 1,0 0,0-1,0 1,0-1,1 0,-1 0,1 0,-1 0,1 0,0 0,-1-1,1 1,0-1,0 0,1 0,9 1,1-2,0 1,-1-2,1 0,0 0,-1-2,0 1,1-2,-1 0,0 0,-1-1,1-1,-1 0,0-1,0 0,-1-1,0 0,0-1,-1 0,0 0,-1-1,0-1,-1 1,4-7,-6 11,-1-1,0 0,0 0,-1 0,0 0,0-1,-1 0,0 1,0-1,-1 0,0-1,0 1,-1 0,0-1,-1 1,0 0,0-1,0 1,-1 0,-1-1,1 1,-1 0,-1 0,0 0,0 0,0 0,-1 1,0-1,0 1,-1 0,0 1,0-1,-1 1,0 0,0 0,0 0,-1 1,-4-3,-45 3,30 13</inkml:trace>
  <inkml:trace contextRef="#ctx0" brushRef="#br0" timeOffset="1318.221">1976 69,'-15'19,"0"0,1 1,1 1,1 0,1 1,1 0,1 0,0 1,-1 12,1 1,2 0,2 0,1 1,1 30,-5 45,-29 217,37-329,1 0,-1 0,0 0,1 0,-1 0,1 0,-1 0,1 0,-1 0,0 0,1 0,-1 0,1 0,-1 1,0-1,1 0,-1 0,1 0,-1 1,0-1,1 0,-1 1,0-1,0 0,1 1,-1-1,0 0,0 1,1-1,-1 0,0 1,0-1,0 1,0-1,0 0,1 1,-1-1,0 1,0-1,0 1,0-1,0 0,0 1,0-1,-1 1,1-1,0 1,0-1,0 0,0 1,0-1,-1 1,1-1,0 0,0 1,-1-1,1 0,0 1,-1-1,1 0,0 0,-1 1,1-1,0 0,-1 0,1 0,0 1,-1-1,1 0,5-11</inkml:trace>
  <inkml:trace contextRef="#ctx0" brushRef="#br0" timeOffset="1595.452">2315 41,'-36'53,"3"2,1 2,3 0,3 2,2 1,-14 56,32-82,1 0,2 1,1-1,2 0,1 1,1-1,3 5,24 92,-28-121</inkml:trace>
  <inkml:trace contextRef="#ctx0" brushRef="#br0" timeOffset="1848.544">1554 492,'43'5,"48"2,18-1,0-1,-9-2,-11 0,-13-2,-8-6,-12-1,-10 0,-8 0,-6 2,-3 2,-3 1,1-5,-6 0</inkml:trace>
  <inkml:trace contextRef="#ctx0" brushRef="#br0" timeOffset="2146.188">2739 436,'-18'16,"0"1,2 1,0 1,1 0,1 1,0 1,2 0,0 0,2 1,0 1,0 7,9-27,0 1,1 0,0 0,0-1,0 1,0 0,1 0,-1-1,1 1,0 0,0-1,0 1,1-1,-1 1,1-1,0 0,0 1,0-1,0 0,1 0,-1 0,1-1,-1 1,1-1,0 1,0-1,1 0,-1 0,0 0,0-1,1 1,-1-1,3 1,6 2,1 1,-1-2,1 0,0 0,0-1,1-1,-1 0,0-1,2-1,-3-1,-1 0,0-1,1-1,-1 0,0 0,-1-1,1-1,-1 1,0-2,0 1,-1-2,0 1,0-1,-1 0,0-1,0 0,-1 0,0-1,-1 0,0 0,-1 0,0-1,0 0,-1 0,0 0,-1-1,-1 1,0-1,0 1,-1-1,0 0,-1 0,-1-1,-1 5,-1 0,1 1,-2 0,1-1,-1 1,0 0,0 1,-1-1,0 1,0 0,0 0,-1 1,0-1,0 1,0 0,-1 1,0 0,0 0,0 0,0 1,0 0,-1 0,1 1,-1 0,0 0,0 1,0 0,0 0,0 1,0 0,-3 1,-29 14,26-3</inkml:trace>
  <inkml:trace contextRef="#ctx0" brushRef="#br0" timeOffset="2679.884">3134 859,'57'-181,"-51"164,1 0,0 0,2 1,-1 1,2-1,0 2,1-1,1 1,0 1,0 0,15-11,-25 23,-1 0,0 0,0 0,0 0,1 0,-1 0,1 0,-1 0,1 1,-1-1,1 0,-1 1,1 0,-1-1,1 1,0 0,-1 0,1 0,0 0,-1 0,1 0,-1 0,1 0,0 1,-1-1,1 1,-1-1,1 1,-1-1,1 1,-1 0,1 0,-1 0,0 0,0 0,1 0,-1 0,0 0,0 1,0-1,0 0,0 1,0-1,-1 1,1-1,0 1,-1-1,1 1,-1-1,0 1,1-1,-1 1,0 0,0-1,0 1,0 0,0 0,1 36,-2-33,0-1,1 0,-1 0,1 0,0 0,0 1,1-1,-1 0,1 0,0 0,0 0,0 0,0 0,1 0,-1 0,1 0,0-1,1 1,-1-1,1 1,-1-1,1 0,0 0,0 0,2 1,1-3,0-1,0 0,0 0,0-1,0 0,0 0,0 0,0-1,0 0,0 0,-1 0,1-1,-1 0,0 0,1 0,-1-1,5-2,143-82,77-21,-229 108,0 1,0-1,0 1,0-1,0 1,1 0,-1-1,0 1,0 0,0 0,1 0,-1 0,0 0,0 0,1 0,-1 0,0 1,0-1,0 0,1 1,-1-1,0 1,0-1,0 1,0 0,0-1,0 1,0 0,0 0,0 0,0-1,-1 1,1 0,0 0,-1 0,1 1,0-1,-1 0,1 0,-1 0,0 0,1 0,-1 1,0-1,0 0,0 0,0 1,0-1,0 0,0 0,0 1,-8 69,6-64,-6 29,2 0,1 1,2-1,1 1,4 26,-2-58,0-1,1 0,0-1,0 1,0 0,0 0,1 0,-1 0,1-1,0 1,0-1,0 1,1-1,-1 0,1 0,0 0,0 0,0-1,14 10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8:57.5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1,'1'0,"-1"1,0-1,0 1,0-1,1 0,-1 1,0-1,1 1,-1-1,0 1,1-1,-1 0,1 1,-1-1,1 0,-1 1,0-1,1 0,-1 0,1 0,-1 1,1-1,-1 0,1 0,0 0,-1 0,1 0,-1 0,1 0,-1 0,1 0,-1 0,1 0,-1 0,1 0,-1-1,1 1,-1 0,1 0,-1 0,1-1,-1 1,1 0,-1-1,1 1,-1-1,-68 245,13-68,46-131,28-60,-8-7,-1-1</inkml:trace>
  <inkml:trace contextRef="#ctx0" brushRef="#br0" timeOffset="462.143">169 1,'-5'4,"1"1,0 0,0 0,1 1,-1-1,1 1,0 0,1 0,-1 0,1 0,0 0,1 0,-1 1,1-1,1 0,-1 1,1-1,0 1,1-1,-1 1,2 3,47 128,19 52,-68-189,1 1,-1-1,1 1,-1 0,1-1,0 1,-1-1,1 0,0 1,0-1,0 1,0-1,0 0,0 0,1 0,-1 0,0 0,0 0,1 0,-1 0,1 0,-1 0,1-1,-1 1,1-1,-1 1,1-1,0 0,-1 1,1-1,0 0,-1 0,1 0,0 0,-1 0,1-1,-1 1,1 0,0-1,-1 0,1 1,-1-1,1 0,-1 1,1-1,-1 0,0 0,1 0,-1 0,0-1,0 1,0 0,0 0,0-1,0 1,0-1,0 1,-1 0,1-1,0 0,-1 1,5-11,0 0,-1 0,-1 0,0-1,-1 1,0-1,-1 1,0-1,-1 0,0 1,-1-1,-1-4,4-89,12-1,-17 89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8:33.4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107 0,'0'488,"-27"-212,0-52,-14-81,41-142,-1 1,1-1,-1 1,1-1,-1 1,1-1,0 1,0-1,0 1,0-1,0 1,0 0,1-1,-1 1,0-1,1 0,-1 1,1-1,-1 1,1-1,0 0,0 1,-1-1,1 0,0 0,0 1,0-1,1 0,-1 0,0 0,0 0,8-1</inkml:trace>
  <inkml:trace contextRef="#ctx0" brushRef="#br0" timeOffset="2222.539">79 141,'5'-6,"0"1,0 0,1 0,-1 0,1 0,1 1,-1 0,0 0,1 1,0 0,0 0,0 0,0 1,0 0,1 1,-1-1,0 1,1 1,3-1,22-5,197-21,-5 9,-166 6,-52 9,0 0,0 1,1 1,-1-1,0 1,1 0,-1 1,1 0,0 0,-1 1,1 0,-1 0,1 0,-4 3,0-1,-1 1,0-1,1 1,-1 0,0 1,-1-1,1 0,-1 1,0-1,0 1,0 0,-1-1,0 1,0 0,0 0,0 0,-1 0,0 0,0 0,0 0,-1 0,1 0,-1 0,-1 2,2 5,-32 191,31 249,1-1,1-448,0-1,-1 0,1 1,-1-1,0 0,1 1,-1-1,0 1,-1-1,1 1,0-1,-1 0,1 1,-1-1,0 0,0 1,0-1,0 0,0 0,0 0,-1 0,1 0,-1 0,1 0,-1-1,0 1,0 0,1-1,-1 1,0-1,-1 0,1 0,0 0,0 0,0 0,-1 0,1 0,0-1,-1 1,1-1,-1 0,1 0,0 0,-2 0,-223-19,153 20,-135-13,198 9,-1 0,1 1,-1 0,1 1,-1 0,0 1,1 1,-1-1,0 2,-2 0,6 0,-1-1,1 0,0 0,-1-1,1 0,-1-1,1 0,0 0,-1-1,1 0,0 0,0-1,-4-2,-3-3</inkml:trace>
  <inkml:trace contextRef="#ctx0" brushRef="#br0" timeOffset="5972.894">305 1580,'0'0,"0"1,1-1,-1 1,0-1,1 1,-1-1,0 1,1-1,-1 1,0-1,1 0,-1 1,1-1,-1 0,1 1,-1-1,0 0,1 0,-1 0,1 1,-1-1,1 0,0 0,-1 0,1 0,-1 0,1 0,-1 0,1 0,-1 0,1 0,-1 0,1 0,-1 0,1 0,-1-1,1 1,-1 0,1 0,-1-1,1 1,-1 0,1-1,-1 1,1 0,-1-1,0 1,1-1,-1 1,0 0,1-1,-1 1,0-1,0 1,1-1,3 53,-4-52,0 571,-5-520,-1-33</inkml:trace>
  <inkml:trace contextRef="#ctx0" brushRef="#br0" timeOffset="6616.892">333 1637,'-109'52,"73"-33,-1-1,-1-2,0-1,-36 7,220-10,-43 2,121 14,-225-28,1 0,-1-1,0 1,1-1,-1 1,1-1,-1 1,0-1,1 1,-1-1,1 0,0 1,-1-1,1 0,-1 1,1-1,0 0,0 1,-1-1,1 0,0 0,0 1,0-1,0 0,0 0,0 0,0 1,0-1,0 0,0 0,1 1,-1-1,0 0,0 0,1 1,-1-1,0 0,1 1,-1-1,1 0,-1 1,1-1,-1 1,1-1,-1 1,1-1,0 1,-1-1,1 1,0 0,-1-1,1 1,0 0,-1-1,1 1,0 0,0 0,-1 0,1 0,0 0,0 0,0 0,-1 0,1 0,0 0,0 0,-1 0,1 0,0 1,-111-171,92 149</inkml:trace>
  <inkml:trace contextRef="#ctx0" brushRef="#br0" timeOffset="27693.249">813 1439,'-23'116,"33"7,1-50,2 142,5-25,8-70,-27-119,0-1,0 1,0-1,-1 1,1-1,0 1,0-1,0 0,0 1,-1-1,1 0,0 0,0 0,-1 0,1 0,0 0,0 0,-1-1,1 1,0 0,0-1,0 1,0-1,-1 1,1-1,0 1,0-1,0 0,0 0,0 1,0-1,1 0,-1 0,0 0,0 0,1 0,-1 0,0 0,1 0,-1-1,1 1,-1 0,1-1,-2 0,-124-123,124 125,1-1,-1 0,1 0,0 0,-1 0,1 0,0 0,0 0,0 0,0 0,0 0,0-1,0 1,0 0,0-1,1 1,-1-1,0 1,1-1,0 1,-1-1,1 1,0-1,0 0,-1 1,1-1,0 1,1-1,-1 0,0 1,0-1,1 1,-1-1,1 1,-1-1,1 1,0-1,0 1,-1 0,1-1,0 1,0 0,0 0,0-1,1 1,-1 0,0 0,0 0,1 0,-1 1,1-1,-1 0,0 1,1-1,0 0,20-6,1 1,0 1,-1 0,2 2,-1 1,0 0,18 3,41-5,-20-5,-61 10,-1 0,1 0,-1 0,0 1,1-1,-1 0,0 0,0 1,0-1,0 0,0 0,0 1,0-1,0 0,-1 0,1 0,0 1,-1-1,1 0,-1 0,1 0,-1 0,0 0,1 1,-1-1,0-1,0 1,0 0,0 0,0 0,0 0,0-1,0 1,0 0,0-1,0 1,-1 0,0 1,-161 129,150-116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9:06.8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3 336,'-1'-18,"0"1,0-1,2 0,0 1,2-1,0 1,0 0,2 0,0 0,1 0,0 1,2 0,0 0,0 1,2 0,0 0,7-8,-16 22,0 0,0-1,0 1,1 0,-1 0,0 0,0 0,1 0,-1 1,0-1,1 0,-1 0,1 1,-1-1,1 1,-1 0,1-1,-1 1,1 0,-1 0,1 0,-1 0,1 0,0 0,-1 0,1 1,-1-1,1 0,-1 1,1-1,-1 1,1 0,-1-1,0 1,1 0,-1 0,0 0,0 0,0 0,0 0,0 0,0 1,0-1,0 0,1 1,32 69,-10-4,1-90,-24 20,3-4,0-3,0 1,1-1,0 1,1 1,0-1,0 1,0 0,1 0,1 0,-1 1,1 0,0 1,1 0,0 0,-1 1,2 0,5-2,-12 6,0 1,-1 0,1 1,0-1,-1 0,1 1,0-1,-1 1,1 0,-1 0,1 0,-1 0,0 0,1 1,-1-1,0 1,0-1,0 1,0 0,0 0,0 0,0 0,-1 0,1 0,-1 0,0 1,1-1,-1 1,0-1,0 1,0 2,15 83,-16-60,0-3</inkml:trace>
  <inkml:trace contextRef="#ctx0" brushRef="#br0" timeOffset="584.661">794 53,'-11'15,"2"0,0 0,1 1,1 0,0 0,1 1,0 0,2 0,0 0,-1 14,5-30,-1 0,1 0,-1 0,1 0,0 1,0-1,-1 0,1 0,0 0,0 0,0 0,0 0,0 1,1-1,-1 0,0 0,0 0,1 0,-1 0,1 0,-1 0,1 0,-1 0,1 0,0 0,-1 0,1 0,0 0,0-1,0 1,-1 0,1 0,0-1,0 1,0-1,0 1,0-1,0 1,1-1,-1 0,0 1,0-1,0 0,0 0,0 0,0 0,1 0,-1 0,0 0,0 0,0 0,0-1,0 1,0 0,0-1,1 1,-1-1,0 1,0-1,-1 1,1-1,0 0,0 0,0 1,0-1,0 0,0-1,137-168,-136 170,0 0,0 0,0 0,0 0,-1 1,1-1,0 0,0 1,0-1,-1 1,1 0,0 0,-1 0,1 0,-1 0,1 0,-1 0,1 0,-1 0,0 1,0-1,1 0,-1 1,0-1,0 1,0 0,-1-1,1 1,0 0,-1-1,1 1,-1 0,1 0,-1 0,0 0,0-1,0 1,0 0,0 0,0 0,-1 1,3 3,42 246,-34-188,-6-49,-2 1,1-1,-2 0,0 0,-1 1,0-1,-2 1,1-1,-2 0,-1 5,1-13,1 0,-1 0,0 0,-1 0,0 0,0-1,0 0,-1 0,0 0,0 0,-1-1,1 0,-1 0,-4 3,7-6,0-1,0 1,0-1,0 1,-1-1,1 0,0 0,-1 0,1-1,0 1,-1-1,1 0,-1 0,1 0,-1 0,1-1,-1 1,1-1,0 0,-1 0,1 0,0 0,0-1,0 1,0-1,0 0,0 0,0 0,0 0,1 0,-1-1,0-1,-2-1,1 0,0 0,1-1,-1 1,1-1,0 0,0 0,1 0,0-1,0 1,0 0,1-1,0 0,0 1,1-1,-1 1,2-1,-1 0,1 1,0-1,0 1,1-1,-1 1,3-4,1-5,0 0,2 1,0-1,0 1,2 1,-1 0,2 0,0 0,9-9,46-39,-47 47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9:12.46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1 623,'11'167,"-1"-97,-3 1,-3-1,-4 1,-3 14,1 32,3 194,25-206,-23-103,-1 0,1 0,0 0,0 0,0 0,0-1,0 0,0 1,1-1,-1 0,0-1,1 1,-1-1,0 1,1-1,-1 0,0 0,1 0,-1-1,1 1,-1-1,0 0,1 0,-1 0,0 0,0-1,0 1,0-1,0 0,1 0,10-4,158-35,54 14,-85 5,69 7,-81 12,39-23,-151 24,-17 3,-9 4,-3 1</inkml:trace>
  <inkml:trace contextRef="#ctx0" brushRef="#br0" timeOffset="1853.515">254 87,'-11'-28,"11"29,0-1,0 0,0 1,0-1,0 1,0-1,0 0,0 1,0-1,0 0,-1 1,1-1,0 0,0 1,0-1,0 0,0 0,-1 1,1-1,0 0,0 1,0-1,-1 0,1 0,0 1,-1-1,1 0,0 0,0 0,-1 0,1 1,0-1,-1 0,1 0,0 0,-1 0,1 0,0 0,-1 0,1 0,0 0,-1 0,1 0,0 0,-1 0,1 0,0 0,-1 0,1 0,0 0,-1-1,1 1,0 0,-1 0,1 0,0 0,-1-1,1 1,0 0,0-1,-2 19,2-1,0 1,1-1,1 1,1-1,0 0,5 14,0 5,-7-28,0-1,0 1,0 0,1-1,1 1,-1-1,1 0,1 0,-1 0,1 0,0-1,0 1,1-1,0 0,0 0,1-1,0 1,5 3,-6-9,0-1,1 0,-1 0,0 0,0 0,1-1,-1 0,0 0,-1 0,1 0,0-1,-1 0,1 0,-1 0,0-1,0 0,0 1,0-1,-1 0,0-1,0 1,0-1,0 1,-1-1,1 0,-1 0,-1 0,1 0,-1 0,1-3,77-276,-78 284,-1 1,0 0,1 0,-1 0,1 0,-1-1,1 1,-1 0,1 0,-1-1,1 1,0-1,-1 1,1 0,0-1,-1 1,1-1,0 1,0-1,0 0,0 1,-1-1,1 0,0 0,0 1,0-1,0 0,0 0,0 0,0 0,-1 0,1 0,0-1,0 1,0 0,0 0,0-1,0 1,-1 0,1-1,0 1,0-1,0 1,-1-1,1 1,0-1,-1 1,1-1,0 0,-1 1,1-1,-1 0,1 0,-1 0,0 1,1-1,-1 0,0 0,1 0,83 343,-32-75,-50-253,0 0,-1 0,-1 0,0 1,-1-1,-1 0,0 0,-3 8,4-17,0-1,0 0,-1 0,0 0,0 0,0 0,0 0,-1-1,1 1,-1-1,0 0,0 1,0-1,-1 0,1-1,-1 1,1-1,-1 1,0-1,0 0,0-1,0 1,0-1,0 0,-1 0,1 0,0 0,-1-1,-1 1,1-1,0 0,1 0,-1 0,0 0,0-1,1 0,-1 0,0 0,1 0,-1-1,1 0,0 0,-1 0,1 0,0-1,0 0,0 1,1-2,-1 1,1 0,0-1,0 1,0-1,0 0,0 0,1 0,0 0,0-1,0 1,0 0,1-1,0 0,0 1,0-1,0 0,1 1,-1-1,1 0,1 0,-1 0,1 1,-1-1,1 0,1-1,2-9,1-1,1 1,0 1,1-1,0 1,1 0,1 1,0 0,1 0,0 1,1 0,1 1,0 0,12-8,0-2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9:33.27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3832 1134,'-138'-169,"-7"5,-6 7,-28-11,129 120,-2 3,-2 1,-2 4,-2 1,-1 3,-2 3,-1 3,-1 2,-51-14,3 15,-2 4,0 6,-1 4,-1 5,0 6,0 4,1 6,-25 7,28 1,1 5,1 4,1 5,1 5,2 5,2 4,-44 28,104-50,0 3,1 1,2 2,1 2,1 1,2 2,1 2,2 1,1 1,2 2,2 1,1 2,3 0,1 2,2 0,2 1,2 1,2 1,-1 16,0 28,4 1,4 0,5 0,3 0,4 1,5-1,2 1,4-1,4-1,4-1,4-1,4-1,4-2,4-1,3-2,3-2,5-2,20 22,-10-24,4-2,3-3,4-3,2-4,3-2,2-4,4-3,1-4,3-4,79 32,-33-31,1-6,3-6,53 4,14-7,1-9,2-9,201-10,-303-6,1-5,-1-4,0-4,-1-5,-1-5,0-4,-3-5,61-28,-106 30,-2-3,0-2,-3-2,-1-2,-2-3,-2-1,-1-2,-3-2,-2-2,-2-1,-2-2,-2-1,-3-2,-2-1,-3-1,-2-1,-3 0,-2-2,-3 0,-3-1,3-50,-1-4,-4-1,-6 0,-5 0,-5 1,-5-1,-5 2,-5 0,-5 1,-5 1,-4 2,-6 2,-8-8,20 57,-2 2,-3 1,-2 2,-2 1,-3 2,-2 2,-2 2,-2 2,-2 2,-2 3,-1 2,-2 2,-2 2,-1 3,-1 3,-2 2,-31-8,-24 1,19 10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9:12.89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  <inkml:brush xml:id="br1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369 1,'-5'24,"-11"22,-8 9,1 3,-1-2,-1-6,3-7,1-6,5-5,-1-2,-2-2,3-1,-2 0,-2 0,-2-9,2-13,5-7</inkml:trace>
  <inkml:trace contextRef="#ctx0" brushRef="#br0" timeOffset="269.113">86 142,'3'1,"0"0,-1 1,0-1,1 1,-1 0,0 0,0 0,0 0,0 0,0 0,0 1,-1-1,1 0,-1 1,1-1,-1 1,0 0,0 0,0 2,2 1,9 15,0 0,2-1,0 0,1-1,1-1,1 0,1-2,0 0,1 0,0-2,21 12,-15-10,99 82,-112-80,-4 0</inkml:trace>
  <inkml:trace contextRef="#ctx0" brushRef="#br1" timeOffset="31451.671">3219 368,'0'0</inkml:trace>
  <inkml:trace contextRef="#ctx0" brushRef="#br1" timeOffset="31726.216">3643 904,'114'-296,"-75"248,-38 48,1 1,-1 0,0-1,0 1,1 0,-1 0,0 0,0 0,0-1,0 2,0-1,0 0,0 0,-1 0,1 0,0 1,0-1,-1 0,1 0,-1 1,1-1,-1 1,0-1,0 0,1 1,-1-1,0 1,0-1,0 0,-1 1,1-1,0 2,0 2,36 106,-35-108,0-1,0 1,1-1,-1 0,1 1,-1-1,1 0,0 0,0 0,0 0,0-1,1 1,-1 0,0-1,1 0,-1 1,1-1,-1 0,1 0,0 0,-1-1,1 1,0-1,0 1,-1-1,1 0,0 0,0 0,-1-1,1 1,0-1,0 1,-1-1,1 0,0 0,-1 0,1 0,-1 0,1-1,9-8,-2 0,1 0,-2-1,1 0,-1-1,-1 0,0 0,-1-1,0 0,-1 0,0 0,-1-1,-1 0,0 0,-1 0,0-1,-1-4,6-13,10-113,-18 121</inkml:trace>
  <inkml:trace contextRef="#ctx0" brushRef="#br1" timeOffset="36913.016">3812 1976,'-2'9,"0"0,0 0,1 0,0 0,1 0,0 0,0 0,1 0,0 0,1 0,-1 0,2 0,-1 0,2-1,-1 1,1-1,0 0,5 6,-8-13,0 0,0 0,0 0,0 0,0-1,0 1,0 0,1-1,-1 1,0-1,1 1,-1-1,0 0,1 1,-1-1,0 0,1 0,-1 0,1 0,-1 0,0-1,1 1,-1 0,0 0,1-1,-1 1,0-1,0 0,1 1,-1-1,0 0,0 1,0-1,0 0,0 0,0 0,0 0,0 0,0 0,0 0,0-2,32-55,-28 48,1-4,-1 0,0 0,-1 0,-1-1,0 0,-1 0,0 0,-1 0,-1 0,-1 0,-1-6,3 19,-1 0,0 1,0-1,0 0,0 0,0 1,0-1,0 0,-1 0,1 1,-1-1,1 0,-1 1,0-1,1 0,-1 1,0-1,0 1,0-1,0 1,-1 0,1-1,0 1,0 0,-1 0,1 0,-1 0,1 0,-1 0,0 0,1 1,-1-1,1 0,-1 1,0 0,0-1,1 1,-1 0,0 0,0 0,0 0,1 0,-1 0,0 0,0 1,1-1,-1 1,0-1,1 1,-1 0,0-1,1 1,-1 0,1 0,0 0,-1 0,1 1,0-1,-1 0,1 0,0 1,0-1,0 1,0-1,1 1,0 0,0-1,0 1,0 0,0-1,0 1,0-1,1 1,-1 0,0-1,1 1,0-1,-1 1,1-1,0 1,0-1,0 1,0-1,0 0,0 0,0 1,0-1,0 0,1 0,-1 0,0 0,1-1,-1 1,1 0,-1 0,1-1,-1 1,1-1,-1 1,1-1,0 0,-1 0,1 0,0 0,-1 0,1 0,0 0,-1 0,1-1,-1 1,1 0,-1-1,1 0,0 1,-1-1,0 0,1 0,-1 0,1 0,0 0,13-9,-1-1,0 0,0-1,-1 0,-1-1,0-1,-1 0,0 0,-1-1,-1-1,-1 1,3-7,9-18,-2 0,-2-2,-1 0,-3-1,4-21,-6 12,-5 126,-6 68,6 0,12 61,16 14,-22-162</inkml:trace>
  <inkml:trace contextRef="#ctx0" brushRef="#br1" timeOffset="37157.256">4292 2739,'-19'-48,"-11"-30,4-12,6 0,7 6,11 12,5 14,2 7,5 12,2 8,-3 10</inkml:trace>
  <inkml:trace contextRef="#ctx0" brushRef="#br1" timeOffset="25455.952">2 2062,'18'30,"-3"14,-1 1,-3 0,-1 1,-2 0,-3 0,-1 1,-3 6,-3 197,2-248,1-1,-1 1,1-1,-1 1,0-1,1 1,-1 0,0-1,0 1,0-1,0 1,-1 0,1-1,0 1,-1-1,1 1,0-1,-1 1,0-1,1 1,-1-1,0 0,0 1,0-1,0 0,0 0,0 0,0 0,0 1,-1-1,1-1,0 1,-1 0,1 0,-1 0,1-1,-1 1,1-1,-1 1,1-1,-1 0,1 1,-1-1,1 0,-1 0,0 0,1 0,-1-1,1 1,-1 0,1-1,-1 1,1-1,-1 1,1-1,-1 0,0 0,-2-6,-1 0,2 0,-1 0,1 0,0-1,1 0,0 1,0-1,0 0,1 0,0 0,1 0,0 0,0-4,0 2,2-32,1 0,3 1,1 0,2 0,2 1,2 0,1 1,2 0,2 1,2 1,5-6,-5 6,2 0,1 2,2 0,1 2,2 1,1 1,1 1,2 2,1 1,33-20,-64 45,1 0,-1 0,1 0,0 0,0 1,-1-1,1 1,0-1,1 1,-1 0,0 1,0-1,0 0,0 1,1 0,-1 0,0 0,0 0,1 0,-1 1,0-1,0 1,0 0,1 0,-1 0,0 0,0 1,-1-1,1 1,0 0,0-1,-1 2,1-1,-1 0,0 0,1 1,-1-1,0 1,-1-1,1 1,0 0,0 1,1 8,0 1,-1-1,0 1,-1-1,-1 1,0 0,-1 0,0-1,0 1,-2-1,0 1,0-1,-1 0,0 0,-1 0,0-1,-1 0,-1 0,0 0,0 0,-3 2,-4 9,0-1,-1 0,-1-1,-1 0,-1-2,0 0,-2-1,0-1,-1 0,0-2,-1-1,-10 5,31-18,1 1,-1-1,0 1,0-1,1 0,-1 1,0-1,0 0,0 0,0 1,1-1,-1 0,0 0,0 0,0 0,0 0,0 0,1 0,-1-1,0 1,0 0,0 0,0-1,1 1,-1 0,0-1,0 1,1-1,-1 1,0-1,1 1,-1-1,0 1,1-1,-1 0,1 1,-1-1,1 0,-1 1,1-1,0 0,-1 0,1 0,0 1,0-1,-1 0,1 0,0 0,0 0,0 0,0 0,2-15</inkml:trace>
  <inkml:trace contextRef="#ctx0" brushRef="#br1" timeOffset="26074.942">764 2005,'2'6,"1"-1,0 1,1-1,0 0,-1 0,1-1,1 1,-1-1,1 0,-1 0,1 0,1-1,-1 0,0 0,1 0,-1 0,1-1,0 0,0 0,0-1,0 1,0-1,0-1,0 1,0-1,1 0,-1 0,0-1,0 0,0 0,5-2,-2-5,0 0,-1-1,1 0,-2 0,1-1,-1 0,-1 0,0-1,0 1,-1-1,-1-1,3-7,15-30,14-8,-34 56,-1 1,1 1,-1-1,1 0,0 0,-1 0,1 1,-1-1,1 1,-1-1,1 1,-1 0,0-1,1 1,-1 0,0 0,1 0,-1 0,0 0,0 1,0-1,0 0,0 0,0 1,0-1,-1 0,1 1,0-1,-1 1,1-1,-1 1,1 1,5 7,-3-6,-1 0,1 0,0 0,0 0,1 0,-1 0,1-1,0 0,0 0,0 0,0 0,0 0,1-1,-1 0,1 0,0 0,0 0,-1-1,1 0,0 0,0 0,0-1,0 0,0 0,0 0,0 0,0-1,0 0,0 0,0 0,0 0,0-1,1-1,8-8</inkml:trace>
  <inkml:trace contextRef="#ctx0" brushRef="#br1" timeOffset="28626.783">1328 1976,'9'0,"1"-2,-1 1,0-1,0-1,0 1,0-2,-1 1,1-1,-1 0,0-1,0 0,0-1,-1 1,0-1,0-1,0 1,-1-1,0 0,0-1,-1 1,0-1,0 0,-1-1,0 1,0-1,-1 0,0 1,-1-1,0-1,0 1,-1 0,0-1,6-29,-3 26,-1 0,0 0,-2-1,1 1,-2-1,0 0,0 1,-1-1,-1 1,0-1,-1 1,-4-11,1 6,0 1,-2 1,0-1,-1 1,0 0,-1 1,-1 0,-1 1,-5-5,16 18,0 0,0 0,0 0,0 0,-1 1,1-1,0 0,-1 1,1-1,0 1,-1 0,1-1,-1 1,1 0,0 0,-1 0,1 0,-1 0,1 0,-1 0,1 0,-1 0,1 1,0-1,-1 1,1-1,0 1,-1 0,1-1,0 1,0 0,0 0,-1 0,1 0,0 0,0 0,0 0,0 0,1 0,-1 0,0 1,0-1,1 0,-1 1,1-1,-1 0,1 1,0-1,-1 1,1-1,0 0,0 1,0-1,0 1,0-1,0 1,0-1,1 0,-1 1,1-1,-1 1,1-1,-1 0,1 1,0-1,0 1,5 20,2 1,1-1,0 0,2-1,0-1,2 1,0-2,1 0,1 0,1-1,16 14,-6-2,41 65,-51-67,-10-24</inkml:trace>
  <inkml:trace contextRef="#ctx0" brushRef="#br1" timeOffset="28872.994">1300 1723,'39'-20,"26"-15,13-2,-3 0,-5 7,-8 4,-12 6,-7 6,-8 6,-10 4</inkml:trace>
  <inkml:trace contextRef="#ctx0" brushRef="#br1" timeOffset="30612.621">2316 1018,'3'42,"3"1,1-1,2 0,2 0,1-1,3-1,7 14,-3-5,25 30,-43-78,-1-1,0 1,1-1,-1 1,1 0,-1-1,1 1,-1-1,1 1,-1-1,1 0,0 1,-1-1,1 1,0-1,-1 0,1 0,0 1,-1-1,1 0,0 0,0 0,-1 0,1 0,0 0,0 0,-1 0,1 0,0 0,0 0,-1-1,1 1,0 0,-1 0,1-1,0 1,-1 0,1-1,0 1,-1-1,1 1,-1-1,1 1,-1-1,1 1,-1-1,1 1,-1-1,0 0,1 1,-1-1,0 0,0 1,1-2,13-39,2-153,18-73,-30 239,21-56,-5 111,26 124,22 171,-51-234,-4 0,-3 2,-4 52,-5-106,0-24,0 0,-1 0,0-1,-1 1,0 0,-1 0,0 0,-1-1,-1 1,1-1,-2 0,-1 4,5-13,0-1,-1 1,1 0,0-1,-1 1,1-1,-1 1,1-1,-1 0,0 1,1-1,-1 0,0 0,0 0,0-1,0 1,0 0,0-1,0 1,0-1,0 0,0 0,0 1,0-1,0-1,0 1,0 0,0 0,-1-1,1 1,0-1,1 0,-1 1,0-1,0 0,0 0,0 0,1-1,-1 1,0 0,1-1,-1 1,1-1,-1 0,-53-80,49 59,1-1,2 1,0-1,2 0,0 0,2 0,2-13,-1-20,0 38,1 1,0-1,1 1,1 0,1 0,1 1,0-1,1 2,1-1,1 1,0 0,1 0,0 2</inkml:trace>
  <inkml:trace contextRef="#ctx0" brushRef="#br1" timeOffset="31187.817">3219 819,'0'34,"0"20,0 6,0-7</inkml:trace>
  <inkml:trace contextRef="#ctx0" brushRef="#br1" timeOffset="32509.488">340 3275,'-16'7,"0"1,1 0,0 2,0 0,1 0,0 1,1 1,0 0,1 1,0 1,1-1,1 2,0 0,1 0,4-6,-1 1,2 0,-1 0,1 0,1 1,0-1,0 1,1 0,1-1,0 1,0 0,1 0,0 0,1 0,0 0,1 0,0-1,1 1,0 0,1-1,0 0,0 0,1 1,-3-8,1 1,-1 0,1-1,-1 1,1-1,0 0,1 0,-1 0,0 0,1-1,-1 1,1-1,0 0,0 0,0 0,0 0,0-1,0 0,1 0,-1 0,0 0,1-1,-1 0,0 1,1-2,-1 1,1 0,-1-1,0 0,0 0,1 0,-1 0,0-1,0 0,0 0,0 0,-1 0,1-1,0 1,-1-1,0 0,0 0,0 0,0 0,0-1,0 1,-1-1,1-1,14-28,-1 0,-2-1,-1-1,-2 0,-2 0,-1-1,-1 0,-2-1,-1-18,-2 29,0 1,-2-1,0 1,-2-1,-1 1,-3-12,4 27,0 0,-1 0,0 0,-1 1,1 0,-2-1,1 1,-2 1,1-1,-1 1,0 0,0 0,-1 1,0-1,-1 2,0-1,-4-2,10 8,0-1,0 1,0 0,0 0,0 0,-1 0,1 0,0 1,-1-1,1 0,-1 1,1 0,-1 0,1 0,-1 0,1 0,0 0,-1 1,1-1,-1 1,1-1,0 1,-1 0,1 0,0 0,0 0,0 1,0-1,0 1,0-1,0 1,0-1,1 1,-1 0,0 0,1 0,0 0,-1 0,1 0,0 1,0-1,0 0,1 0,-1 1,-25 109,25-100,1 0,0 0,1 0,0 0,1 0,1 0,0 0,0-1,1 1,1-1,-1 0,2 0,0-1,0 1,1-1,0-1,1 1,0-1,6 5,-4-5,-1 2,1-1,0 0,1-1,0 0,0-1,1 0,0-1,1-1,-1 1,1-2,0 0,1 0,-1-2,10 2,32-3,-31-2</inkml:trace>
  <inkml:trace contextRef="#ctx0" brushRef="#br1" timeOffset="32758.465">820 3275,'0'33,"0"17,5-6,2-15,-1-17,-1-15,-2-8</inkml:trace>
  <inkml:trace contextRef="#ctx0" brushRef="#br1" timeOffset="33012.005">1046 3472,'-9'-29,"-4"-18,1-7,2 1,3 5,3 6,1 5,7 4,7 8,2 3,-1 5</inkml:trace>
  <inkml:trace contextRef="#ctx0" brushRef="#br1" timeOffset="33759.903">1300 3162,'4'-4,"2"-1,0-1,0 1,0-1,0-1,-1 1,0-1,-1 0,1 0,-1 0,-1 0,1-1,-1 1,-1-1,2-4,-5 11,0 0,0 0,0 0,0 1,0-1,0 0,0 1,0-1,0 1,0-1,-1 1,1 0,0-1,0 1,0 0,0 0,-1 0,1 0,0 0,0 0,0 0,-1 0,1 1,0-1,0 0,0 1,0-1,-1 1,1-1,0 1,0-1,0 1,0 0,0-1,0 1,1 0,-1 0,0 0,0 0,1 0,-1 0,0 1,-4 1,-95 75,99-74,-1 1,1 0,-1 0,2 0,-1 0,0 0,1 0,0 0,0 0,1 0,-1 0,1-1,0 1,0 0,1 0,-1 0,1-1,0 1,1-1,-1 1,1-1,-1 0,1 0,1 0,-1 0,0-1,1 1,0-1,2 2,7 11,-11-11,1 0,0-1,1 0,-1 1,1-1,0-1,0 1,0 0,0-1,1 0,-1 0,1 0,0-1,0 1,0-1,0 0,0-1,1 1,-1-1,0 0,1-1,-1 1,1-1,-1 0,1 0,-1-1,0 1,1-1,-1 0,0-1,1 1,-1-1,0 0,0-1,0 0,9-9</inkml:trace>
  <inkml:trace contextRef="#ctx0" brushRef="#br1" timeOffset="34071.725">1780 2936,'-14'0,"-10"10,-1 8,-1 0,4 3,6 2,6 2,8 1,11-3,8-1,6-4,3-6,3-4,1-8,1-5,-6-6,-7-1</inkml:trace>
  <inkml:trace contextRef="#ctx0" brushRef="#br1" timeOffset="34325.988">1949 2597,'0'39,"5"26,6 3,1-6,-1-8,3-9,2-7,5-5,3-8,2-9,-3-6</inkml:trace>
  <inkml:trace contextRef="#ctx0" brushRef="#br1" timeOffset="34488.94">1837 2851,'43'-19,"19"-6,4 1,-9 4</inkml:trace>
  <inkml:trace contextRef="#ctx0" brushRef="#br1" timeOffset="34724.89">2372 2795,'5'14,"2"0,-1-6,-1-11,-6-9,-4-7,0-5,-4-3,-1-3,-3 0,0 0,3 0,-2 6,1 1,2 5</inkml:trace>
  <inkml:trace contextRef="#ctx0" brushRef="#br1" timeOffset="35053.973">2626 2570,'-6'32,"3"-20,0 1,1-1,0 1,1-1,0 1,1 0,1 0,0-1,0 1,1-1,3 9,-5-20,0 0,1 1,-1-1,1 0,-1 1,1-1,-1 0,1 0,0 1,-1-1,1 0,0 0,0 0,0 0,0 0,0 0,0 0,0 0,0 0,0-1,1 1,-1 0,0-1,0 1,1-1,-1 1,0-1,1 0,-1 0,0 1,1-1,-1 0,1 0,-1 0,0-1,1 1,-1 0,0 0,1-1,-1 1,0-1,1 1,-1-1,0 1,0-1,0 0,1 0,-1 1,0-1,0-1,43-57,-37 43,-2-1,0 0,-1-1,-1 1,-1-1,0 0,-1 0,-1 1,-1-1,-2-16,3 34,0-2,0 1,0 0,1 0,-1-1,0 1,0 0,-1 0,1-1,0 1,0 0,-1 0,1-1,0 1,-1 0,0 0,1 0,-1 0,1 0,-1 0,0-1,0 2,0-1,0 0,1 0,-1 0,0 0,-1 1,1-1,0 0,0 1,0-1,0 1,0-1,-1 1,1 0,0-1,-11 7</inkml:trace>
  <inkml:trace contextRef="#ctx0" brushRef="#br1" timeOffset="35343.401">2881 2626,'142'-306,"-130"331,-3 10,-8-32,1 0,0-1,0 1,0 0,0-1,0 1,1-1,-1 0,0 0,1 0,0 0,0 0,-1-1,1 1,0-1,0 1,1-1,-1 0,0-1,0 1,0 0,1-1,-1 0,0 1,0-1,1-1,-1 1,0 0,1-1,-1 0,0 1,0-2,0 1,0 0,1-1,6-2,0-1,0 0,0-1,-1 0,0 0,0-1,0 0,-1-1,0 0,0-1,86-148,-84 135,-3 2</inkml:trace>
  <inkml:trace contextRef="#ctx0" brushRef="#br1" timeOffset="35923.984">820 2795,'-14'4,"0"3,7-1,9-1,5-1</inkml:trace>
  <inkml:trace contextRef="#ctx0" brushRef="#br1" timeOffset="37760.732">2429 3360,'5'43,"6"24,1 5,-1-4,-2-10,1-9,0-9,-2-6,2-9,0-3,-3-2,-1-3</inkml:trace>
  <inkml:trace contextRef="#ctx0" brushRef="#br1" timeOffset="38014.886">2260 3727,'38'-15,"28"-9,6 0,-3 3,-9 1,-10 3,-9 1,-6 2,-9 4</inkml:trace>
  <inkml:trace contextRef="#ctx0" brushRef="#br1" timeOffset="39207.39">3445 3218,'-37'14,"1"2,0 1,1 2,2 1,-15 12,38-26,2 0,-1 1,1 0,0 0,0 1,1 0,0 0,1 1,-1 0,2 0,-1 0,1 1,1-1,0 1,0 1,1-1,0 0,1 1,0 0,1-1,0 4,-1-8,0-1,1 1,0-1,1 1,-1-1,1 1,0 0,0-1,1 1,-1-1,1 1,0-1,1 1,0-1,0 1,0-1,0 0,1 0,-1 0,1-1,1 1,-1-1,1 1,0-1,0 0,0 0,0-1,0 1,1-1,0 0,0 0,0-1,0 1,0-1,0 0,1 0,4-4,0 0,0 0,1-1,-2 0,1-1,0 0,-1 0,0-1,0-1,0 1,0-1,-1-1,0 1,-1-2,1 1,-1-1,2-3,30-28,-3-1,-1-2,-2-1,-2-2,-2-1,16-35,-45 82,0-1,0 1,1 0,-1 0,0 0,0-1,1 1,-1 0,1 0,-1-1,1 1,-1 0,1-1,-1 1,1-1,-1 1,1 0,0-1,-1 0,1 1,0-1,0 1,-1-1,1 0,0 1,0-1,0 0,-1 0,1 0,0 0,0 1,0-1,-1 0,1 0,0-1,0 1,0 0,0 0,-1 0,1-1,0 1,0 0,-1-1,1 1,0 0,0-1,-1 1,1-1,0 1,-1-1,1 1,-1-1,1 0,-1 1,1-1,-1 0,1 0,-1 1,0-1,1 0,-1 0,0 1,0-1,0 0,1 0,-1 0,28 89,-25-75,-1 0,2 0,0 0,0 0,1-1,1 0,0 0,0 0,1-1,1 0,0 0,0-1,1 0,1-1,0 1,0-2,0 1,-1-5,0 0,0 0,1 0,-1-1,0-1,1 1,0-2,0 1,-1-1,9-1,7 1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20:00.18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3754 1067,'69'-45,"-20"15,-2-1,-2-3,-1-1,-1-3,18-22,-55 53,-1 0,0-1,0 1,-1-1,0-1,0 1,-1 0,0-1,-1 0,1 1,-2-1,1 0,-1 0,-1 0,0 0,0-1,0 1,-1 0,-1 0,0 1,0-1,0 0,-1 0,-1 1,1 0,-1 0,-4-6,-13-21,-2 0,-1 1,-2 1,-1 2,-2 0,-1 2,-1 1,-1 2,-2 1,0 2,-2 1,0 1,-1 3,-1 0,-1 3,0 1,-1 2,-1 2,-2 1,-45-6,-1 3,0 4,0 5,-67 5,-37 14,2 8,0 9,2 7,2 9,2 8,3 9,-114 59,171-70,2 4,4 6,2 6,3 4,-17 21,75-51,2 3,2 2,2 2,3 2,2 3,3 1,2 2,3 1,2 3,-16 45,29-56,3 0,3 2,2 0,2 0,3 1,2 1,3-1,2 1,2 0,3-1,3 1,2-1,2 0,3-1,15 38,-9-41,2-1,3-1,2-1,2-1,2-1,2-2,2-1,2-1,2-3,2-1,1-1,1-3,3-1,0-3,2-1,2-3,25 11,14-6,1-3,2-4,0-4,2-4,0-4,0-4,1-4,0-5,0-3,63-12,2-4,-1-7,-2-7,0-7,-3-6,-2-7,125-64,-187 73,-1-4,-2-4,-3-4,-3-3,47-45,-83 63,-2-1,-2-2,-1-2,-3-2,-2-1,-2-1,-2-2,-3-1,-1-1,-2-6,-1-15,-4-1,-3-1,-3-1,-4 0,-3 0,-4-1,-3 1,-3-1,-4 1,-3 0,-4 1,-3 1,-3 0,-8-12,4 17,-3 1,-3 1,-3 2,-3 1,-3 2,-3 2,-2 2,-9-6,26 35,-1 1,-2 1,-1 1,-1 2,-1 1,-1 2,-1 1,-1 2,-1 2,-1 1,0 2,-1 2,-1 1,0 3,-9-1,-1 6,1 2,-1 2,0 3,0 1,0 3,1 2,1 2,-1 3,2 1,0 3,1 1,-24 16,-48 27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20:06.77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2,'35'-1,"0"1,1 2,-1 1,0 2,0 1,-1 2,1 2,-2 0,1 3,-2 0,0 3,0 0,-2 2,0 1,-1 2,-1 0,-1 2,2 5,30 38,-4 3,-3 2,-3 2,-3 2,-3 2,-4 2,19 58,235 712,-27-133,-97-303,-19 8,-11 29,-60-158,-14 2,26 292,-72-382,112 931,-90-898,11-2,61 163,17-79,-101-263,-18-85,-34-141,18 119,3 16,-2 1,-1 0,-1 0,-2 1,-1 0,-2 0,-6-13,1 17,-1 1,-1 0,-2 1,0 2,-2 0,-1 1,-1 1,0 1,-2 1,-1 1,-13-7,-36-18,-3 4,0 3,-58-18,79 26,58 29,0 0,1 0,-1-1,0 1,1 0,-1 0,1-1,-1 1,1 0,0 0,-1 0,1 0,0 0,0 0,0 0,0 0,0 0,0 1,0-1,0 0,0 1,0-1,0 0,0 1,0-1,1 1,-1 0,0-1,0 1,1 0,-1 0,0 0,1 0,0 0,0-1,77-14,0 4,0 3,1 3,0 4,-1 3,1 4,76 16,484 55,-624-75,-1 0,1 1,0 0,-1 1,1 1,-1 1,0 0,-1 0,0 2,0 0,9 7,-21-13,0 0,0 0,0 1,0-1,-1 1,1 0,-1-1,1 1,-1 0,0 0,0 0,0 0,-1 0,1 0,-1 0,1 0,-1 0,0 0,0 0,-1 0,1 0,-1 0,1 0,-1 0,0 0,0 0,0 0,0 0,-1-1,1 1,-1 0,-60 80,-24 1,-3-4,-79 53,52-42,113-88,-66 49,2 3,3 3,3 3,2 3,-44 62,74-77,11-11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20:08.42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288 0,'-25'33,"0"1,3 2,0 0,3 1,1 0,1 2,1 4,3 7,1 0,3 0,1 1,3 1,3-1,1 0,3 1,4 20,-1-10,-3 0,-3 0,-3 0,-2 0,-8 29,-38 91,51-181,-1 1,1 0,0 0,0 0,0 0,0 1,0-1,1 0,-1 0,0 0,1 1,0-1,0 0,-1 1,1-1,1 0,-1 1,0-1,0 0,1 0,0 1,-1-1,1 0,0 0,0 0,0 0,0 0,0 0,1 0,-1 0,1 0,-1 0,1-1,-1 1,1-1,0 1,0-1,0 0,0 0,0 1,0-1,2 0,253 56,-193-47,28 1,1-4,0-4,20-5,-34 1,4-4,0-4,0-3,70-21,-78 17,4 3,-78 13,-1-1,1 0,-1 0,0 0,1 0,-1 0,0 0,0 0,0 0,1 0,-1 0,0 0,0 0,-1 0,1 0,0 0,0 1,0-1,-1 0,1 0,0 0,-1 0,1 0,-1 0,1 0,-1 1,1-1,-1 0,1 0,-1 1,0-1,0 0,1 1,-1-1,0 1,0-1,0 1,0-1,1 1,-1 0,0-1,0 1,0 0,0 0,0 0,0-1,0 1,0 0,0 0,0 0,0 1,0-1,0 0,0 0,0 1,-5-5,-122-83,102 66,0 2,-1 1,-1 1,0 1,-1 2,-10-3,27 13,7 1,-1-1,0 1,1 0,-1 1,0-1,-1 1,1 1,0-1,-1 1,1 0,-1 0,1 1,-1 0,1 0,-1 0,1 1,0 0,-1 0,1 1,0 0,0 0,-1 0,2 1,-1 0,0 0,0 0,1 1,0 0,0 0,-4 5,3 4,0 1,1 0,1 0,0 0,1 0,1 1,0 0,1-1,0 6,-2 14,-9 83,-4 49,-7 0,-7-2,-24 64,40-177,9-30,0-1,-1 0,-1 0,-2 0,1-1,-10 13,18-31,0-1,0 1,0-1,0 1,0-1,0 0,0 1,0-1,0 1,0-1,0 1,-1-1,1 0,0 1,0-1,0 1,-1-1,1 0,0 1,0-1,-1 0,1 1,0-1,-1 0,1 1,-1-1,1 0,0 0,-1 0,1 1,0-1,-1 0,1 0,-1 0,1 0,-1 0,1 0,-1 0,1 0,0 0,-1 0,1 0,-1 0,1 0,-1 0,1 0,0 0,-1 0,1-1,-1 1,1 0,0 0,-1 0,1-1,-1 1,1 0,0-1,-1 1,1 0,0-1,0 1,-1 0,1-1,0 1,0 0,0-1,-1 1,1-1,0 1,1-35,15-10,2 1,2 0,2 1,2 2,25-34,-37 56,38-60,3 3,3 3,3 2,4 2,2 4,61-47,-22 46,-67 50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5:43.9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264 32,'0'0,"-1"0,1 0,-1 0,1 0,-1 0,1 0,-1 0,1 0,-1 0,1 0,-1 0,1-1,-1 1,1 0,-1 0,1 0,-1-1,1 1,0 0,-1-1,1 1,0 0,-1-1,1 1,0-1,-1 1,1-1,0 1,0 0,-1-1,1 1,0-1,0 1,0-1,0 1,0-1,0 1,-1-1,1 1,0-1,1 1,-1-1,0 1,0-1,0 1,0-1,0 1,0-1,1 1,-1-1,0 1,0-1,1 1,-1-1,0 1,1 0,-1-1,0 1,1 0,-1-1,0 1,1 0,-6-2,1 0,-1 0,0 1,0 0,0 0,1 0,-1 1,0 0,0 0,0 0,0 0,0 1,0 0,0 0,0 0,0 0,1 1,-1 0,1 0,-1 0,1 1,0-1,0 1,0 0,0 0,0 1,0-1,1 1,0 0,0-1,0 2,0-1,1 0,-1 0,1 1,0-1,1 1,-1 0,0 4,2-1,0 0,1 0,1 0,-1-1,1 1,1-1,-1 1,1-1,0 0,1 0,0 0,0 0,0-1,1 1,0-1,5 4,-4-3,0 0,-1 1,0-1,0 1,0 0,-1 0,0 1,-1-1,0 1,0 0,1 6,-4-12,0 0,0 0,-1 0,1 0,0 0,-1 0,0 0,0 0,0 0,0-1,0 1,0 0,-1-1,1 1,-1-1,0 1,0-1,0 0,0 0,0 0,0 0,-1 0,1 0,0-1,-1 1,0-1,1 1,-1-1,0 0,0 0,0 0,1-1,-1 1,0-1,-1 1,-2 0,-1 0,0 0,1-1,-1 1,0-1,0-1,1 1,-1-1,0-1,1 1,-1-1,1 0,-1 0,1-1,-1 0,-11-9,3 1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4:08.9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117 373,'-100'346,"86"-335,12-43,8-6,3 1,1-1,1 2,2 0,2 0,1 1,1 1,3 1,0 0,2 2,1 0,16-14,-23 24,1 1,1 0,1 1,1 2,0-1,1 2,1 1,0 1,2 0,-1 2,1 1,1 1,0 1,0 1,3 1,-25 6,1 0,-1 0,1 1,0 0,-1 0,1 0,0 0,-1 0,1 1,0 0,-1-1,1 1,-1 1,1-1,-1 0,0 1,1 0,-1 0,0 0,0 0,0 0,-1 1,1-1,0 1,-1-1,0 1,1 0,-1 0,0 0,-1 1,1-1,-1 0,1 1,-1-1,0 1,0-1,0 1,-1 0,1-1,-1 1,0 0,0-1,0 1,-1 1,0 10,-1 1,0 0,-1 0,-1-1,-1 0,0 0,-1 0,0 0,-2-1,1 0,-2-1,0 1,0-2,-1 1,-1-1,0-1,0 0,-1 0,-2-1,9-6,-1 0,1-1,-1 0,0 0,0 0,0-1,0 0,0 0,-1 0,1-1,0 0,-1 0,1-1,-1 1,1-2,-1 1,1-1,-1 0,1 0,-1 0,1-1,0 0,0-1,0 1,0-1,0 0,1-1,-1 1,0-2,-12-13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4:08.0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225 199,'-5'38,"-1"32,0 14,6-3,3-10,1-13,4-11,2-9,3-10,0-6,-8-7,-4-5</inkml:trace>
  <inkml:trace contextRef="#ctx0" brushRef="#br0" timeOffset="258.599">0 86,'38'4,"32"8,9 0,-4-1,-5-2,-10-4,-11-1,-8-3,-11 0</inkml:trace>
  <inkml:trace contextRef="#ctx0" brushRef="#br0" timeOffset="459.274">902 0,'-52'67,"3"3,3 1,3 2,-5 20,11 33,37-123,-1 1,1 0,0-1,0 1,1 0,-1 0,1-1,0 1,0-1,0 1,0-1,1 1,0-1,-1 1,1-1,0 0,0 0,1 0,-1 0,1-1,-1 1,1-1,0 1,0-1,0 0,0 0,1 0,-1 0,0-1,1 0,-1 1,1-1,1 0,10 1,1 0,0-1,0-1,0 0,-1-2,1 1,0-2,-1 0,1-1,-1-1,0 0,-1-1,1 0,-1-1,0-1,-1 0,0-1,0 0,4-5,-3 1,-1-1,0 0,-1-1,-1 0,0-1,-1 0,-1-1,0 0,-1 0,4-17,-9 26,0 1,-1-1,0 0,-1 0,1 0,-2 0,1 0,-1 0,0 0,-1 0,0 0,0 0,-1 0,0 0,0 0,0 0,-1 1,-1 0,1-1,-1 1,-1 0,1 1,-1-1,0 1,0 0,-4-3,5 6,1 0,-1 0,0 0,0 1,0 0,0-1,0 2,-1-1,1 0,-1 1,1 0,-1 0,1 0,-1 0,0 1,1 0,-1 0,0 0,1 1,-1-1,-3 2,-11 4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4:01.3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105 59,'0'593,"-11"-472,-5-1,-12 30,8-38,15-25,5-86,0-1,0 1,0-1,0 1,0-1,0 1,0-1,0 1,0-1,0 1,1-1,-1 1,0-1,0 1,1-1,-1 1,0-1,1 0,-1 1,0-1,1 0,-1 1,1-1,-1 0,0 1,1-1,-1 0,1 0,-1 1,1-1,-1 0,1 0,-1 0,1 0,-1 0,1 0,-1 0,1 0,-1 0,1 0,0 0,-1 0,1 0,-1 0,1 0,-1-1,1 1,-1 0,0 0,1-1,-1 1,1 0,-1 0,1-1,-1 1,0-1,1 1,-1 0,0-1,1 1,-1-1,0 1,0-1,1 1,-1-1,0 1,0-1,0 1,0-1,24-38,-22 35,10-18,-3 2</inkml:trace>
  <inkml:trace contextRef="#ctx0" brushRef="#br0" timeOffset="1482.754">162 31,'397'0,"-142"-30,-228 29,80 8,-103-2,0-1,0 0,0 1,-1 0,1 0,-1 0,0 0,-1 1,0-1,1 1,-2-1,1 1,-1 0,1 0,-2 0,1 0,-1 0,0-1,0 1,0 0,-1 0,0 0,0 0,-2 4,2 12,-3 772,29-651,-16-78,-10-64,0 0,0 0,0 0,0 0,0 0,0 0,-1 0,1 0,0 0,-1-1,1 1,0-1,-1 1,1-1,-1 1,1-1,-1 0,0 0,1 1,-1-1,1 0,-1 0,1-1,-1 1,1 0,-1 0,1-1,-1 1,1-1,-1 0,1 1,0-1,-1 0,1 0,-1 0,-7-1,-16-4,-1 2,0 0,0 2,0 1,0 1,1 1,-1 1,0 1,-1 2,-14 3,1-3,-1-1,-1-2,-20-2,-108 21,13-43,145 21</inkml:trace>
  <inkml:trace contextRef="#ctx0" brushRef="#br0" timeOffset="2383.668">387 1300,'-6'19,"0"0,1 0,1 0,1 1,0 0,2 0,0-1,2 14,-1-8,0 307,-29-113,17-144,30-91,-9-2</inkml:trace>
  <inkml:trace contextRef="#ctx0" brushRef="#br0" timeOffset="2984.172">331 1300,'-184'120,"183"-120,-1 1,1 0,0-1,-1 1,1 0,0 0,0 0,-1 0,1 0,0 0,0 0,0 0,0 0,0 0,0 1,1-1,-1 0,0 1,1-1,-1 1,1-1,-1 0,1 1,0-1,-1 1,1-1,0 1,0 0,0-1,0 1,1-1,-1 1,0-1,0 1,1-1,-1 0,1 1,0-1,-1 1,1-1,0 0,0 1,0-1,0 0,0 0,0 0,0 0,0 0,0 0,0 0,1 0,-1 0,0-1,1 1,-1 0,1-1,-1 1,0-1,1 0,-1 1,1-1,0 0,260 57,-128-29,-133-28,0-1,0 1,0-1,0 0,0 1,0-1,0 0,-1 0,1 0,0 0,0 0,-1 1,1-1,-1 0,1 0,-1 0,1-1,-1 1,0 0,1 0,-1 0,0 0,0 0,0 0,0 0,0-1,0 1,0 0,0 0,-1 0,1 0,0 0,0 0,-1 0,1 0,-1 0,1 0,-1 0,0 0,1 0,-1 0,0 0,0 0,1 0,-1 1,0-1,0 0,0 1,0-1,0 1,0-1,0 1,0-1,-1 1,-3-7,-106-200,98 185,1 2</inkml:trace>
  <inkml:trace contextRef="#ctx0" brushRef="#br0" timeOffset="4129.927">190 2317,'-40'95,"2"44,19-62,-4-1,-3-1,-4-1,17-56,24-55,4 0,89-249,-56 101,-50 180,-5 27,3-4,2 1,0 0,1 0,1-1,1 1,1 0,0-1,1 1,1-1,1 0,1 0,0 0,3 3,6 15,-12-26,0-1,1 0,-1 1,2-1,-1-1,1 1,1-1,0 0,0 0,0 0,1-1,0 0,0 0,1-1,0 0,0 0,2 0,-8-5,0-1,0 1,1-1,-1 1,0-1,0 0,1 0,-1 0,0 0,0-1,1 1,-1 0,0-1,0 0,0 1,1-1,-1 0,0 0,0 0,0-1,-1 1,1 0,0-1,0 1,-1-1,1 1,-1-1,1 0,-1 0,0 0,0 0,1-1,27-70,3-152,-27 174,1 33</inkml:trace>
  <inkml:trace contextRef="#ctx0" brushRef="#br0" timeOffset="10387.142">924 1272,'0'734,"-1"-735,1 1,-1-1,1 1,-1-1,0 0,1 1,-1-1,1 1,-1 0,0-1,0 1,1-1,-1 1,0 0,0 0,1-1,-1 1,0 0,0 0,0 0,1 0,-1 0,0 0,0 0,0 0,1 0,-1 0,0 0,0 1,1-1,-1 0,0 1,0-1,1 0,-1 1,0-1,1 1,-1-1,0 1,1-1,-1 1,1 0,-1-1,1 1,-1 0,1-1,0 1,-1 0,1 0,0-1,-1 1,1 0,0 0,0-1,0 1,0 0,0 0,0 0,0-1,0 1,0 1,-186-120,184 117,0 0,0 0,1 0,-1 0,0-1,1 1,-1-1,1 1,-1-1,1 0,0 1,-1-1,1 0,0 0,0 0,0 0,1 0,-1 0,0 0,1 0,-1 0,1 0,0 0,0-1,0 1,0 0,0 0,0 0,1 0,-1-1,1 1,-1 0,1 0,0 0,0 0,-1 0,2 0,-1 1,0-1,0 0,1 0,-1 1,0-1,1 1,0-1,-1 1,3-1,9-2,0 1,1 0,0 1,-1 0,1 1,0 1,0 0,0 1,9 2,57-1,90-28,-41 24,-150 26,-231 146,189-130,58-29</inkml:trace>
  <inkml:trace contextRef="#ctx0" brushRef="#br0" timeOffset="11651.376">896 2711,'-4'-1,"1"-1,0 0,-1 1,1-2,0 1,0 0,0-1,1 1,-1-1,0 0,1 0,0 0,0 0,0 0,0 0,0-1,0 1,1-1,0 1,0-1,0 1,0-1,0 0,1 0,0 1,-1-1,1 0,0-12,1 0,0 0,1 0,1 1,0-1,1 0,1 1,0 0,2 0,-1 1,1 0,1 0,4-4,56-58,-66 76,-1 0,0 0,1 0,-1 0,1 0,-1 0,1 0,-1 0,0 0,1 1,-1-1,0 1,1-1,-1 1,0-1,1 1,-1 0,0-1,0 1,0 0,0 0,0 0,0 0,0 0,0 0,0 0,0 1,0-1,-1 0,1 0,-1 1,1-1,-1 0,1 1,-1-1,0 0,1 1,-1-1,0 1,0-1,0 1,0-1,0 0,-1 1,1-1,0 1,3 11,21 129,-24-142,0-1,0 1,0 0,0-1,1 1,-1 0,0-1,0 1,1 0,-1 0,0-1,0 1,1 0,-1 0,0 0,0 0,1-1,-1 1,0 0,1 0,-1 0,0 0,1 0,-1 0,0 0,1 0,-1 0,1 0,-1 0,0 0,1 0,-1 0,0 0,1 0,-1 0,0 0,1 0,-1 1,0-1,0 0,1 0,-1 0,0 1,1-1,-1 0,0 0,0 1,0-1,1 0,-1 0,0 1,0-1,0 0,0 1,1-1,-1 0,0 1,0-1,0 0,0 1,0-1,0 0,0 1,0-1,0 0,0 1,0-1,0 0,0 1,0-1,17-28,-14 23,15-22,0 1,2 1,0 1,2 1,1 1,9-7,-31 27,1 1,-1-1,0 0,1 1,-1-1,1 1,-1-1,1 1,0-1,-1 1,1 0,0 0,0 0,0 0,0 0,0 1,0-1,0 0,0 1,0 0,0-1,0 1,1 0,-1 0,0 0,0 0,0 1,0-1,0 1,0-1,1 1,-1 0,-1-1,1 1,0 0,0 0,0 1,0-1,-1 0,1 0,0 1,-1-1,1 1,0 1,0 4,0 0,0 0,0 0,-1 0,0 0,-1 1,0-1,0 0,0 0,-1 1,0-1,0 0,-1 0,-2 6,-2 18,4-12,4-3</inkml:trace>
  <inkml:trace contextRef="#ctx0" brushRef="#br0" timeOffset="12262.405">1657 2260,'-24'22,"1"2,1 0,0 1,2 1,1 2,2-1,0 2,-3 11,18-39,1 1,0-1,0 1,-1 0,1 0,0-1,1 1,-1 0,0 0,0 0,1 0,-1 0,1 0,0 0,0 0,-1 0,1 0,1 0,-1 0,0 1,0-1,1 0,-1 0,1 0,0 0,-1-1,1 1,0 0,0 0,0 0,0-1,1 1,-1 0,0-1,1 1,-1-1,1 0,0 1,-1-1,1 0,0 0,0 0,0 0,-1 0,1-1,0 1,0 0,0-1,0 0,0 1,0-1,1 0,-1 0,0 0,1-1,13-6,-1 0,0-1,-1-1,0-1,0 0,-1-1,-1 0,0-1,0 0,-1-1,-1-1,0 1,1-4,65-103,-75 119,-1 0,1 0,-1 0,1 0,0 0,-1 1,1-1,0 0,0 0,0 0,0 1,-1-1,1 0,0 1,0-1,0 1,0-1,0 1,0 0,1-1,-1 1,0 0,0 0,0 0,0 0,0 0,0 0,0 0,0 0,1 0,-1 0,0 1,0-1,0 0,0 1,0-1,0 1,0-1,0 1,0-1,0 1,-1 0,1 0,0-1,0 1,0 0,-1 0,1 0,0 0,-1 0,1 0,-1 0,1 0,-1 0,0 0,13 63,-15 376,1-211,-35-140,34-88,1 1,0 0,0 0,-1-1,1 1,-1-1,1 1,-1-1,0 1,0-1,1 0,-1 0,0 0,0 0,0 0,0-1,0 1,-1-1,1 1,0-1,0 1,0-1,0 0,0 0,-1 0,1-1,0 1,0 0,0-1,0 1,0-1,0 0,0 0,0 0,0 0,0 0,0 0,0 0,1-1,-1 1,0-1,1 1,-3-6,0 0,0-1,1 1,0-1,0 1,1-1,0 0,0 0,1 0,0 0,1-1,-1 1,2 0,-1 0,1 0,0 0,1 0,0 0,0 0,0 0,1 1,2-3,2-8,0 0,1 1,1 1,1-1,0 1,1 1,1 0,0 1,1 0,14-11,91-54,-96 71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5:21.1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817 26,'0'-1,"1"1,-1-1,0 0,0 0,0 0,0 1,0-1,0 0,0 0,0 0,0 0,0 1,0-1,0 0,-1 0,1 0,0 1,-1-1,1 0,0 1,-1-1,1 0,-1 0,1 1,-1-1,0 1,1-1,-1 1,1-1,-1 1,0-1,0 1,1-1,-1 1,0 0,0-1,1 1,-1 0,0 0,0 0,0 0,1 0,-1 0,0 0,0 0,0 0,1 0,-1 0,0 0,0 0,0 1,1-1,-1 0,0 1,0-1,1 0,-1 1,0-1,1 1,-1-1,-217 59,128-30,0 3,-73 39,160-69,2-3,0 1,0 0,0 0,0 0,0 0,0 0,0 0,0 0,0 1,0-1,-1 0,1 0,0 1,0-1,0 1,0-1,1 1,-1-1,0 1,0 0,0 0,0-1,1 1,-1 0,0 0,1 0,-1-1,0 1,1 0,-1 0,1 0,-1 0,1 0,0 0,0 0,-1 1,1-1,0 0,0 0,0 0,0 0,0 0,0 0,0 0,1 0,-1 0,0 0,0 0,1 0,-1 0,1 0,-1 0,1 0,-1 0,1 0,0 0,-1 0,1 0,0-1,0 1,0 0,0 0,118 46,179 19,-296-66,2 1,0 0,-1 0,1 0,0 0,-1 0,1 1,-1-1,0 1,1 0,-1 0,0 0,0 1,0-1,-1 1,1-1,0 1,-1 0,1 1,-5-2,1 1,-1-1,0 1,0-1,0 0,0 0,0 0,0 0,0 0,-1 0,1 0,-1-1,1 1,-1-1,1 0,-1 0,0 0,0 0,0 0,-1-1,-5 4,-369 163,336-148,-128 73,168-91,-1 0,1 0,0 1,0-1,0 0,0 1,0-1,1 1,-1 0,0 0,1 0,-1-1,1 1,0 1,0-1,-1 0,1 0,1 0,-1 1,0-1,1 0,-1 1,1-1,-1 0,1 1,0-1,0 1,0-1,1 1,-1-1,0 0,1 1,0-1,-1 0,1 1,0-1,0 0,0 0,1 0,-1 0,0 0,1 0,-1 0,1 0,0-1,0 1,0 0,-1-1,1 0,1 1,12 2,-1-1,1 0,0-1,0-1,1-1,-1 0,0 0,6-2,17 0,235-30,-157 7,-95 23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5:21.5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219 46,'-60'167,"7"3,-17 107,37-126,30-127,13-31,45-121,-47 102</inkml:trace>
  <inkml:trace contextRef="#ctx0" brushRef="#br0" timeOffset="304.206">162 18,'25'0,"21"0,8 0,0 0,-4 0,-7 0,-5 0,-4 0,-4 0,-1 0,-2 0,-5-5,-1-1,-4-1</inkml:trace>
  <inkml:trace contextRef="#ctx0" brushRef="#br0" timeOffset="548.314">78 356,'39'5,"21"2,1-6,-4-3,-9 0,-6-1,-6 1,-9 0</inkml:trace>
  <inkml:trace contextRef="#ctx0" brushRef="#br0" timeOffset="2467.771">416 752,'5'226,"23"-164,-27-61,0 0,0 0,0 0,1 0,-1-1,0 1,0 0,0 0,1-1,-1 1,1 0,-1-1,0 0,1 1,-1-1,1 0,-1 0,1 0,-1 0,1 0,-1 0,1 0,-1 0,0 0,1-1,-1 1,1-1,-1 1,0-1,1 1,-1-1,0 0,0 0,1 0,-1 0,0 0,0 0,0 0,0 0,0 0,0 0,0 0,0-2,148-223,-134 204,48-47,-61 70,-1-1,1 1,0 0,-1-1,1 1,-1 0,1 0,-1 0,0 0,1 0,-1 1,0-1,0 0,0 1,0-1,0 0,0 1,0 0,0-1,-1 1,1-1,0 1,-1 0,1-1,-1 1,0 0,0 0,0-1,0 1,0 0,0 0,0-1,0 1,-1 0,1-1,-1 3,1-2,-29 204,26-29,-8 61,7-213,4-16,-1 1,0 0,0-1,-1 1,0-1,0 0,-1 0,-1 1,1-2,-2 1,1 0,-1-1,0 0,-1 0,0 0,0-1,-1 0,1 0,-5 2,7-7,1-1,-1 0,0 0,1 0,-1 0,0-1,1 0,-1 0,0 0,0 0,1 0,-1-1,0 1,1-1,-1 0,0 0,1-1,0 1,-1-1,1 1,0-1,0 0,-1-1,2 1,-1 0,0-1,0 0,1 1,-2-3,-2-2,0-1,0 0,0 0,1 0,0-1,1 0,0 0,0 0,1-1,-2-7,4 2,0-1,2 0,0 0,0 0,1 0,1 1,1-1,0 1,1 0,1 0,0 1,1-1,0 1,1 1,1-1,0 2,9-11,16-6,-17 21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5:26.0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51,'227'-18,"-58"-11,-140 26,-23 7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5:26.3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29,'29'5,"24"-4,7-1,-1-1,-6 0,-7-6,-7 0,-5 0,-4 2,-2 1,-5 2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5:30.1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256 162,'-2'-4,"-1"1,-1-1,1 1,0 0,-1 0,0 0,0 0,0 1,0 0,0 0,0 0,0 0,-1 0,1 1,-1 0,1 0,-1 0,0 1,1-1,-1 1,1 0,-1 0,0 1,1 0,-1-1,1 1,-1 1,1-1,-1 1,1 0,0 0,0 0,0 0,0 1,0-1,0 1,1 0,-1 1,1-1,-2 3,-8 14,2 1,1 0,0 1,2 0,0 0,2 0,0 1,1 6,-5 73,33-124,13-42,-12 20,1 1,2 2,1 0,3 2,2 1,105-82,-137 119,0 0,0 0,0 0,0 1,0-1,0 0,0 0,1 1,-1-1,0 1,0-1,1 1,-1-1,0 1,1 0,-1 0,1-1,-1 1,0 0,1 0,-1 1,0-1,1 0,-1 0,0 1,1-1,-1 1,0-1,1 1,-1-1,0 1,0 0,0-1,0 1,0 0,0 0,0 0,0 0,0 0,0 0,0 0,0 1,-1-1,1 0,0 0,-1 0,1 1,-1-1,1 2,8 71,-12 130,3-202,-1-1,1 0,0 1,0-1,0 0,0 0,0 1,1-1,-1 0,0 0,1 1,-1-1,1 0,-1 0,1 0,-1 1,1-1,0 0,-1 0,1 0,0 0,0 0,0-1,0 1,0 0,0 0,0-1,0 1,0 0,0-1,1 1,-1-1,0 1,0-1,1 0,-1 1,0-1,0 0,1 0,-1 0,0 0,0 0,1 0,-1-1,0 1,1 0,-1-1,1 1,54-37,-13-5,-16 14,1 1,1 1,2 1,25-15,35-8,-90 49,0 0,1 1,-1-1,0 1,1-1,-1 1,0-1,0 1,0 0,-1 0,1-1,0 1,-1 0,1 0,-1 0,1 0,-1 0,0 0,0 0,0 0,0-1,0 1,0 0,-1 0,1 0,-1 0,1 0,-1 0,0 0,0-1,1 1,-1 0,-1 0,1 1,-14 47,-11 75,25-123,1 1,0-1,0 0,0 0,1 0,-1 0,0 0,1 0,-1 0,1 0,0 0,0 0,-1 0,1 0,1-1,-1 1,0 0,0-1,1 1,-1-1,1 1,-1-1,1 1,-1-1,1 0,0 0,0 0,0 0,0 0,0 0,-1-1,1 1,1-1,-1 1,0-1,0 0,0 0,0 0,14-3</inkml:trace>
  <inkml:trace contextRef="#ctx0" brushRef="#br0" timeOffset="515.057">1526 105,'-14'-5,"0"0,0 1,0 1,0 0,-1 1,1 1,-1 0,0 1,1 0,-1 1,1 1,-1 0,1 1,0 1,0 0,0 1,0 0,1 1,0 1,0 0,1 1,0 0,0 1,1 0,0 1,0 0,1 0,1 1,-2 2,5-6,0 0,1 0,-1 1,1 0,1 0,0 0,0 0,0 0,1 1,0 0,1 0,0 0,0 0,1 0,0 0,1 0,0 0,0 0,1 0,0 0,1 1,0-2,0 1,1 0,1 3,2-8,0 0,1-1,-1 1,1-2,-1 1,1-1,0 0,0 0,0-1,0 0,0 0,1 0,-1-1,0 0,0-1,0 0,0 0,0 0,0-1,0 0,0 0,0-1,-1 0,1 0,-1 0,0-1,2-2,33-16,-2-2,-1-2,-1-2,-1-1,12-15,-41 39,-7 3,1 1,0 0,-1 0,1 1,0-1,0 0,0 0,0 0,0 1,0-1,0 0,0 1,0-1,0 1,0-1,1 1,-1-1,0 1,0 0,0 0,1 0,-1-1,0 1,0 0,1 0,-1 1,0-1,0 0,0 0,1 1,-1-1,0 1,0-1,0 1,0-1,0 1,0-1,0 1,0 0,0 0,0 0,0 0,0-1,-1 1,1 0,0 0,0 0,-1 1,1-1,-1 0,1 0,-1 0,0 0,1 0,-1 1,0-1,0 1,11 35,-8-21,2 0,0 0,1 0,0-1,1 0,1-1,8 12,-9-16,1 0,1-1,-1 0,1-1,1 0,0 0,0-1,0 0,1-1,0 0,0-1,0 0,1-1,0 0,0-1,0 0,0-1,0 0,1-1,-1 0,11-1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6:06.31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274 57,'-64'104,"-50"94,94-166,-53 60,70-92,5-5</inkml:trace>
  <inkml:trace contextRef="#ctx0" brushRef="#br0" timeOffset="318.126">20 1,'3'15,"0"1,2 0,0-1,0 1,2-1,0-1,0 1,2-1,-1-1,2 0,0 0,0 0,2-1,10 9,-12-10,111 152,-97-129,-12-21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6:04.73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33 28,'11'198,"-6"-172,-1 1,-1 0,-1 0,-2 0,-1 0,-1 0,-1 0,-4 14,-16 230,12-175,3 1,6 0,5 38,-1 4,-2-138,0-12</inkml:trace>
  <inkml:trace contextRef="#ctx0" brushRef="#br0" timeOffset="1070.766">146 28,'0'0,"0"0,-1-1,1 1,0-1,-1 1,1-1,0 1,0-1,-1 1,1-1,0 1,0-1,0 1,0-1,-1 1,1-1,0 1,0-1,0 0,0 1,0-1,1 1,-1-1,0 1,0-1,0 1,0-1,1 1,-1-1,0 1,0-1,1 1,-1-1,0 1,1-1,-1 1,1 0,-1-1,0 1,1-1,-1 1,1 0,-1 0,1-1,-1 1,1 0,-1 0,1 0,0 0,-1-1,1 1,-1 0,1 0,-1 0,1 0,-1 0,1 0,0 0,-1 1,1-1,39-6,-39 6,455 0,69 0,-513 0</inkml:trace>
  <inkml:trace contextRef="#ctx0" brushRef="#br0" timeOffset="6274.54">428 1016,'-22'59,"16"-41,-14 97,20-112,0 0,1 0,-1-1,1 1,-1 0,1 0,0-1,0 1,0 0,0-1,1 1,-1-1,1 1,-1-1,1 0,0 0,0 0,0 0,0 0,0 0,0 0,1-1,-1 1,1-1,-1 0,1 1,-1-1,1 0,0-1,-1 1,1 0,0-1,0 0,0 1,-1-1,1 0,0 0,1-1,9-2,0-1,-1 0,1 0,-1-1,0-1,-1 0,1-1,-1 0,-1-1,1 0,-1-1,-1 0,1 0,-2-1,1 0,-1-1,-1 1,0-2,-1 1,0-1,0 0,2-10,33-53,-41 75,0 1,0-1,0 0,0 1,0-1,0 0,0 1,0-1,0 0,0 1,0-1,0 0,0 1,1-1,-1 0,0 1,0-1,0 0,1 0,-1 1,0-1,0 0,1 0,-1 1,0-1,0 0,1 0,-1 0,0 1,1-1,-1 0,0 0,1 0,-1 0,0 0,1 0,-1 0,0 0,1 0,-1 0,0 0,1 0,-1 0,1 0,-1 0,0 0,1 0,-1 0,0-1,1 1,-1 0,0 0,0 0,1-1,-8 39,6-35,-1 17,0 1,1 0,1-1,1 1,0 0,2-1,3 14,2 18,18 92,6 74,-32-199,-1 0,0 0,-2 0,0 0,-2 0,0-1,-1 0,0 0,-7 11,10-22,-1 1,0-1,0 0,0-1,-1 1,0-1,-1 1,1-2,-1 1,0-1,-1 0,1 0,-1 0,0-1,0 0,-1-1,1 1,-1-1,0-1,1 0,-1 0,0 0,-6 0,9-3,0 1,0-1,0 0,0 0,1-1,-1 1,0-1,1 0,-1 0,1-1,-1 0,1 1,0-1,0 0,1-1,-1 1,1-1,-1 0,1 0,0 0,1 0,-1 0,1-1,-1 1,1-1,1 1,-1-1,1 0,-1 0,1 0,1 0,-1 0,1 0,0 0,0 0,0 0,1 0,0 0,0 0,0 1,0-1,1 0,0 0,0 1,0-1,9-14,0 1,1 0,1 1,0 0,1 1,1 1,0 0,2 1,35-38,-43 42,1 1,-1 0,1 0,1 1,0 1,0-1,0 2,11-5,-4 5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3:42.0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19,'-4'2,"1"-1,-1 1,1 0,-1 0,1 0,0 1,0-1,0 1,1 0,-1 0,1 0,-1 0,1 0,0 0,0 1,0-1,1 1,-1-1,1 1,0 0,0-1,0 1,0 4,-3 2,-20 145,21-111,-24 154,27-125,4-112,1 1,3-1,1 1,1 1,3 0,1 0,16-29,-9 25,3 1,1 0,2 2,16-16,-42 52,0 0,0 0,0 1,0-1,1 0,-1 0,1 1,-1-1,1 1,0-1,0 1,-1 0,1 0,0 0,0 0,0 0,0 0,0 0,1 1,-1-1,0 1,0 0,0-1,1 1,-1 0,0 0,0 0,0 1,1-1,-1 0,0 1,0 0,0-1,0 1,0 0,0 0,0 0,0 0,0 1,-1-1,1 0,0 1,-1-1,1 1,-1 0,1-1,-1 1,0 0,0 0,0 0,0 0,0 0,0 0,0 0,-1 0,1 2,5 17,-2 0,0 0,-1 0,-2 0,0 0,-1 0,-1 1,-2 7,0 34,3-40,-17 123,38-175,208-368,-229 396,1-1,-1 0,1 1,0-1,-1 0,1 1,0-1,0 1,0-1,0 1,0 0,0-1,0 1,1 0,-1 0,0 0,1 0,-1 0,1 0,-1 0,1 0,0 0,-1 1,1-1,0 1,-1-1,1 1,0 0,-1 0,1-1,0 1,0 0,-1 1,1-1,0 0,0 0,-1 1,1-1,0 1,-1 0,1-1,-1 1,1 0,0 0,-1 0,0 0,1 0,-1 0,0 0,1 1,-1-1,0 0,0 1,0-1,0 1,0 1,5 8,-1 0,0 1,-1 0,0 0,-1 0,0 1,-1-1,-1 1,0-1,0 1,-1-1,-1 1,-1 10,1 4,-28 144,27-93,2-78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6:47.9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55,'38'-5,"18"-1,4-1,-4 2,-6 2,-7 1,-10-4,-7-1,-3 1,0 1,1 2,-5 6,-9 3,-7-1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6:48.1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1,'44'0,"23"0,6 0,-6 0,-9 0,-9 0,-13 0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6:44.3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0 337,'127'-12,"56"-7,-120 8,-50 13</inkml:trace>
  <inkml:trace contextRef="#ctx0" brushRef="#br0" timeOffset="888.372">790 82,'-4'2,"-1"0,1 1,0 0,0 0,0 0,0 1,0-1,1 1,0 0,-1 0,1 0,1 0,-1 0,1 1,-1-1,1 1,0 0,1 0,-2 4,3-8,-50 202,35-154,8-22,-1-1,-1 1,-2-1,0-1,-2 0,-1-1,0 0,-3 0,17-24,0 0,-1-1,1 1,0 0,0 0,0-1,-1 1,1 0,0 0,0-1,-1 1,1 0,0 0,0 0,-1 0,1 0,0 0,-1-1,1 1,0 0,-1 0,1 0,0 0,-1 0,1 0,0 0,-1 0,1 0,0 0,-1 0,1 1,0-1,0 0,-1 0,1 0,0 0,-1 0,1 1,0-1,0 0,-1 0,1 0,0 1,0-1,0 0,-1 0,1 1,0-1,0 0,8-29,96-211,-8-24,-96 263,0 1,0-1,-1 1,1-1,0 0,0 1,0-1,0 1,0-1,0 1,0-1,0 1,0-1,0 0,0 1,0-1,0 1,0-1,0 1,1-1,-1 1,0-1,0 1,1-1,-1 1,0-1,1 1,-1-1,0 1,1-1,-1 1,1 0,-1-1,1 1,-1 0,0 0,1-1,0 1,-1 0,1 0,-1-1,1 1,-1 0,1 0,-1 0,1 0,-1 0,1 0,0 0,-1 0,1 0,-1 0,1 0,-1 1,1-1,-1 0,1 0,0 0,-1 1,0-1,1 0,-1 1,1-1,-1 0,14 37,17 115,44 71,-37-169,-38-53,1 0,-1 0,1 0,0 0,0-1,0 1,0 0,-1 0,1-1,0 1,0 0,0-1,0 1,0-1,1 1,-1-1,0 0,0 0,0 1,0-1,0 0,0 0,1 0,-1 0,0 0,0 0,0 0,0-1,1 1,-1 0,0-1,0 1,0 0,0-1,0 0,0 1,0-1,0 1,0-1,0 0,-1 0,1 0,0 1,0-1,-1 0,1 0,0 0,-1 0,1 0,-1 0,1-1,-1 1,51-189,-45 163,7-40,-2-1,-3 0,-2-39,-6 82,0 25</inkml:trace>
  <inkml:trace contextRef="#ctx0" brushRef="#br0" timeOffset="1424.477">1298 364,'5'0,"6"0,6 0,6 0,2 0,3 0,1 0,1 0,-1 0,0-4,0-3,0 1,-1 2,-4-5,-12 1,-7 5,-10 4,-4 2</inkml:trace>
  <inkml:trace contextRef="#ctx0" brushRef="#br0" timeOffset="1650.409">1411 224,'-5'28,"-1"20,0 6,1-1,1-5,2-6,1-5,0-9</inkml:trace>
  <inkml:trace contextRef="#ctx0" brushRef="#br0" timeOffset="2602.709">1722 704,'16'-55,"2"2,2 0,3 2,2 0,2 2,22-29,-44 69,0 1,0 0,1 0,0 0,0 1,1 0,0 0,0 1,0 0,1 0,0 0,0 1,5-1,-12 5,0 1,0 0,0 0,0-1,0 1,0 0,0 0,0 0,1 1,-1-1,0 0,0 0,0 1,0-1,0 0,0 1,0-1,0 1,0-1,0 1,0 0,0-1,-1 1,1 0,0 0,0-1,-1 1,1 0,0 0,-1 0,1 0,-1 0,1 0,-1 0,1 0,-1 0,0 0,0 0,1 0,-1 0,0 1,0-1,0 0,0 0,0 0,-1 1,-4 52,-1-25,2-17,1 0,0 0,1 0,0 1,1-1,1 0,0 1,0-1,1 0,2 10,-2-21,-1 0,0 0,0 0,0 0,1 0,-1 0,0 0,1 0,-1 0,1 0,0 0,-1 0,1-1,0 1,-1 0,1 0,0 0,0-1,0 1,-1 0,1-1,0 1,0-1,0 1,0-1,0 0,0 1,0-1,0 0,0 0,0 0,1 1,-1-1,0 0,0-1,0 1,0 0,0 0,0 0,0 0,0-1,0 1,0-1,0 1,0-1,0 1,0-1,0 1,0-1,-1 0,1 1,0-1,0 0,-1 0,1 0,42-51,-41 48,22-33,-12 17,1 1,0 0,1 1,1 1,1 0,15-12,-30 27,0 1,0 0,1-1,-1 1,0 0,1-1,-1 1,1 0,-1 0,1 0,0 1,0-1,-1 0,1 0,0 1,0-1,0 1,-1 0,1 0,0-1,0 1,0 0,0 1,0-1,0 0,-1 0,1 1,0-1,0 1,0 0,-1-1,1 1,0 0,-1 0,1 0,-1 0,1 0,-1 1,1-1,-1 0,0 1,0-1,0 1,0-1,0 1,0 0,0-1,0 1,0 0,-1-1,1 1,-1 0,1 0,-1 0,0 1,-12 111,0-54,9-32,1-3</inkml:trace>
  <inkml:trace contextRef="#ctx0" brushRef="#br0" timeOffset="3253.867">2737 224,'-19'6,"-17"7,-1 0,1 3,1 1,1 1,1 2,-31 24,59-40,1 0,-1 1,1-1,0 1,0 0,1 0,-1 1,1-1,0 1,1 0,-1-1,1 1,0 0,1 0,0 1,0-1,0 0,0 0,1 1,0-1,0 0,1 1,0-1,0 0,0 0,1 0,0 0,0 0,1 0,-1 0,1-1,1 1,2 4,-3-8,0 0,0-1,0 1,0 0,0-1,0 0,0 0,0 0,0 0,1 0,-1-1,0 1,1-1,-1 0,1 0,-1 0,0 0,1-1,-1 1,0-1,1 0,-1 0,0 0,0-1,0 1,0-1,0 1,0-1,0 0,78-65,98-123,-178 189,0-1,0 1,0 0,1 0,-1-1,0 1,1 0,-1 0,1 0,-1 0,1 1,0-1,-1 0,1 1,0-1,-1 1,1 0,0-1,0 1,-1 0,1 0,0 0,0 0,-1 0,1 0,0 1,0-1,-1 1,1-1,0 1,-1 0,1-1,-1 1,1 0,-1 0,1 0,-1 0,1 1,-1-1,0 0,0 0,0 1,0-1,0 1,0-1,0 1,0-1,0 1,-1 0,1-1,31 91,-1 124,-30-187,-1 0,-1 0,-2 0,-1 0,-1 0,-2-1,0 0,-2 0,-1-1,-2 0,0-1,-2 0,0-1,-2-1,-1 0,-3 2,16-23,0 1,0-1,0 0,0 0,-1-1,1 1,-1-1,0 0,0 0,1 0,-1-1,-1 0,1 0,0 0,0 0,0-1,0 0,0 0,-1-1,1 1,0-1,0 0,0 0,0-1,0 0,0 0,1 0,-1 0,0-1,1 1,0-1,-1 0,1-1,-2-2,0-1,1 0,0-1,1 1,0-1,0 0,0-1,1 1,1 0,-1-1,1 0,1 0,0 1,0-1,0 0,1 0,1 0,-1 0,1 0,1 0,0 0,0 1,1-1,0 1,0 0,1-1,0 2,1-1,-1 0,3-1,4-11,1 1,1 1,0 0,2 1,0 0,0 2,2-1,0 2,12-8,-9 11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6:51.2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1133,'22'-109,"-16"80,2 1,1 0,1 1,2 0,0 1,2 0,0 1,2 0,1 1,19-20,-35 43,-1-1,1 1,0-1,0 1,0 0,0-1,0 1,1 0,-1-1,0 1,1 0,-1 0,0 0,1 0,-1 1,1-1,-1 0,1 1,0-1,-1 1,1-1,0 1,-1 0,1-1,0 1,0 0,-1 0,1 1,0-1,-1 0,1 0,0 1,-1-1,1 1,0 0,-1-1,1 1,-1 0,1 0,-1 0,1 0,-1 0,0 0,0 0,1 0,-1 1,0-1,0 0,0 1,0 1,20 102,12 80,-33-184,0 0,0-1,0 1,1 0,-1-1,0 1,0 0,1-1,-1 1,0 0,1-1,-1 1,1 0,-1-1,1 1,-1-1,1 1,-1-1,1 0,-1 1,1-1,0 1,-1-1,1 0,0 1,-1-1,1 0,0 0,-1 0,1 0,0 1,0-1,-1 0,1 0,0 0,-1 0,1-1,0 1,0 0,-1 0,1 0,0-1,-1 1,1 0,0 0,-1-1,1 1,-1-1,1 1,0-1,-1 1,1-1,-1 1,0-1,1 1,0-1,24-38,-23 37,23-46,67-98,24 28,-115 117,0 0,0 0,0 0,0 0,0 1,0-1,0 0,1 0,-1 1,0-1,0 0,1 1,-1-1,0 1,1 0,-1-1,0 1,1 0,-1 0,0 0,1 0,-1 0,1 0,-1 1,0-1,1 0,-1 1,0-1,1 1,-1-1,0 1,0-1,1 1,-1 0,0 0,0 0,0 0,0-1,0 1,0 1,0-1,0 0,-1 0,1 0,0 0,-1 1,1-1,-1 0,1 0,-1 1,1-1,-1 1,0-1,0 2,0 256,4-235,2-6</inkml:trace>
  <inkml:trace contextRef="#ctx0" brushRef="#br0" timeOffset="1534.793">961 229,'-2'2,"0"-1,1 0,-1 1,1-1,0 1,0 0,-1-1,1 1,0 0,0 0,1 0,-1 0,0 0,1 0,-1 0,1 0,-1 0,1 0,0 0,0 0,0 0,0 0,0 0,1 0,-1 0,1 0,-1 0,1 0,0 0,-1 0,1 0,0-1,2 3,144 328,-116-227,-12-158,20-170,-14 106,-17 70,-1 29</inkml:trace>
  <inkml:trace contextRef="#ctx0" brushRef="#br0" timeOffset="2117.853">1412 32,'1'-2,"0"0,1 0,-1 0,1 1,0-1,0 1,-1-1,1 1,0-1,0 1,0 0,0 0,0 0,1 0,-1 0,0 1,0-1,1 1,-1-1,0 1,1 0,-1 0,0 0,1 0,-1 0,2 0,1-1,9-1,-1 0,0 1,1 1,-1 0,0 0,1 2,-1-1,10 4,-22-5,1 1,0-1,-1 1,1 0,0-1,-1 1,1 0,-1 0,1 0,-1 0,0 0,1 0,-1 1,0-1,0 0,0 1,0-1,0 1,0-1,0 1,0-1,-1 1,1 0,-1-1,1 1,-1 0,1 0,-1-1,0 1,0 0,0 0,0-1,0 1,0 0,-1 0,1-1,-1 1,1 0,-1-1,1 1,-1 0,-43 59,8-29,28-27,1 1,0 0,0 0,1 1,0 0,0 0,0 0,1 1,0 0,-3 6,7-11,1-1,-1 1,1 0,0-1,0 1,0 0,0-1,0 1,0 0,1-1,-1 1,1 0,0-1,0 1,0-1,0 1,0-1,0 0,1 0,-1 1,1-1,0 0,0 0,-1 0,1 0,0-1,1 1,-1-1,0 1,0-1,1 0,-1 1,2-1,87 27,74-24,-147 2</inkml:trace>
  <inkml:trace contextRef="#ctx0" brushRef="#br0" timeOffset="2533.11">791 907,'29'0,"28"-5,10-6,-2-1,-3 1,-6-2,-9 1,-2 2,-4 4,-5 2,-3 1,-2 3,-2 0,-1 5,-1 7,-4 1</inkml:trace>
  <inkml:trace contextRef="#ctx0" brushRef="#br0" timeOffset="2865.847">1129 1048,'-5'39,"-1"21,0 6,1-3,2-8,1-8,-4-13,-1-7,1-3,1-1,-3 1,-1-5</inkml:trace>
  <inkml:trace contextRef="#ctx0" brushRef="#br0" timeOffset="3501.089">1016 1133,'32'-22,"0"2,1 2,1 1,1 1,0 2,1 2,29-7,-62 18,0 1,0-1,1 0,-1 1,0-1,0 1,0 0,1 0,-1 0,0 0,0 1,0-1,0 1,0 0,0 0,0 0,0 0,0 1,0-1,0 1,0 0,-1 0,1 0,-1 0,0 0,1 0,-1 1,0-1,0 1,-1-1,1 1,0 0,-1 0,1-1,-1 1,0 0,0 1,-1-1,1 0,0 0,-1 0,0 0,0 0,0 1,0 2,-1 4,0 0,-1 0,0 0,0 0,-1 0,0 0,-1-1,0 1,-1-1,1 0,-2-1,1 1,-2-1,1 0,-1 0,0-1,0 0,-1 0,0-1,0 0,-1 0,0 0,-81 29,89-35,0 0,0 0,0-1,0 1,0 0,0 0,-1 0,1 1,0-1,0 0,0 0,0 1,0-1,0 0,0 1,0-1,0 1,0-1,0 1,1 0,-1-1,0 1,0 0,0-1,1 1,-1 0,0 0,1 0,-1 0,1 0,-1 0,1 0,0 0,-1 0,1 0,0 0,-1 0,1 0,0 0,0 0,0 0,0 0,0 0,0 0,1 0,-1 0,0 0,0 1,1-1,-1 0,0 0,1-1,-1 1,1 0,0 0,-1 0,1 0,0 0,-1-1,1 1,0 0,0 0,0-1,0 1,0-1,0 1,190 106,-167-90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7:07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57 311,'10'-5,"8"-2,5-4,4 0,2 1,1 3,1 3,-2 1,1 2,-1 1,0 0,-1 0,0 1,-9-1,-9 1</inkml:trace>
  <inkml:trace contextRef="#ctx0" brushRef="#br0" timeOffset="371.027">1 480,'29'-5,"19"-1,6-1,-1 2,-10-3,-7 0,-6 1,-2 1,-1 3,-6 1</inkml:trace>
  <inkml:trace contextRef="#ctx0" brushRef="#br0" timeOffset="1032.331">227 0,'44'37,"190"131,-232-167,1 1,0 0,-1-1,1 1,-1 0,1 0,-1 1,0-1,0 0,0 1,0-1,0 1,-1-1,1 1,-1 0,0 0,0 0,0 0,0 0,0 0,-1 0,1 0,-1 0,0 0,0 0,0 1,0-1,0 0,-1 0,1 0,-1 0,0 0,0 0,0 0,-1 0,1-1,0 1,-1 0,0-1,0 1,0-1,0 1,-1 0,-70 53,-102 93,43-29,117-107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7:11.9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245 65,'0'17,"-12"27,-1 1,-2-2,-2 0,-2 0,-2-2,-7 8,-9 22,-33 57,58-120,22-37,148-279,-45 112,-113 194,0 1,0 0,0 0,0-1,0 1,1 0,-1 0,0 0,1 0,-1 0,1-1,-1 1,1 0,-1 0,1 0,0 0,-1 0,1 0,0 1,0-1,0 0,0 0,0 1,0-1,0 0,0 1,0-1,0 1,0-1,0 1,1 0,-1-1,0 1,0 0,0 0,1 0,-1 0,0 0,0 0,0 0,1 0,-1 0,0 1,0-1,0 0,0 1,0-1,1 1,-1 0,0-1,0 1,0 0,11 101,64 217,-74-307,-2-5,0-1,1 0,-1 1,2-1,-1 0,1 0,-1 1,2-1,-1-1,1 1,0 0,0 0,0-1,1 0,0 0,0 0,0 0,1-1,-1 1,1-1,1 0,-2-4,-1-1,1 1,0-1,-1 0,1 0,-1 0,1-1,-1 1,0-1,1 0,-1 0,0 0,0 0,-1-1,1 1,0-1,-1 0,1 0,-1 0,0 0,0 0,0 0,0 0,-1-1,1 1,-1-1,0 1,0-1,0 1,-1-1,1 0,-1 1,0-3,6-10,54-214,-2 1,-57 202,-2 20,-3 17,1 4</inkml:trace>
  <inkml:trace contextRef="#ctx0" brushRef="#br0" timeOffset="489.73">782 233,'10'0,"7"0,6 0,5 5,1 2,1-1,-5-6,-1-3,-1-1,1 0,1 1,-3-4,-1-1,0 2,-2 5,-10 4,-7 1</inkml:trace>
  <inkml:trace contextRef="#ctx0" brushRef="#br0" timeOffset="800.275">810 459,'14'0,"10"-4,6-3,2 1,1 2,-1 0,-1 2,-5 1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7:17.7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1129,'0'-2,"20"-46,1 1,2 1,2 1,3 2,3-3,-30 43,0 1,0 0,0 0,1 0,-1 0,1 0,-1 1,1-1,0 0,0 1,-1-1,1 1,0-1,0 1,1 0,-1 0,0 0,0 0,0 0,1 1,-1-1,0 1,1-1,-1 1,1 0,-1 0,0 0,1 0,-1 0,1 1,-1-1,0 1,1-1,-1 1,0 0,0 0,0 0,1 0,-1 1,0-1,0 0,-1 1,1-1,0 1,0 0,-1 0,1 0,-1-1,0 1,2 2,0 9,0 0,-1 0,0 0,-1 0,0 1,-1-1,-1 0,-2 12,2 61,1-86,0-1,1 1,-1 0,0-1,0 1,0 0,1-1,-1 1,0 0,0-1,1 1,-1 0,0 0,0-1,1 1,-1 0,0 0,1 0,-1-1,0 1,1 0,-1 0,1 0,-1 0,0 0,1 0,-1 0,0 0,1 0,-1 0,1 0,-1 0,0 0,1 0,-1 0,1 0,-1 0,0 0,1 0,-1 1,0-1,1 0,-1 0,0 0,1 1,-1-1,0 0,0 0,1 1,-1-1,0 0,0 1,1-1,-1 0,0 1,0-1,0 0,0 1,0-1,1 1,-1-1,0 0,0 1,17-32,60-127,-61 128,-13 22,1-1,1 0,-1 1,2 0,-1 0,1 0,0 1,0 0,1 0,0 0,0 1,8-5,-14 11,0 0,0-1,1 1,-1 0,0-1,0 1,1 0,-1 0,0 0,1 0,-1 0,0 0,0 1,1-1,-1 0,0 1,0-1,0 1,1-1,-1 1,0-1,0 1,0 0,0 0,0-1,0 1,0 0,-1 0,1 0,0 0,0 0,-1 0,1 0,0 1,-1-1,1 0,-1 0,0 0,1 1,-1-1,0 0,0 0,1 1,-1 0,6 63,-6-61,-20 174,15-150,1-4</inkml:trace>
  <inkml:trace contextRef="#ctx0" brushRef="#br0" timeOffset="1176.686">1186 790,'-12'1,"1"0,-1 1,1 0,0 1,-1 0,1 0,0 1,1 1,-1 0,1 0,0 1,0 1,1-1,0 2,0-1,0 1,1 0,1 1,-1 0,1 0,1 1,0 0,-3 5,5-8,1 0,0 0,0 0,0 0,1 0,0 0,1 1,-1-1,1 1,1-1,0 1,0 0,0-1,1 1,0-1,0 1,1-1,0 1,0-1,3 5,0-10,0 0,0 0,0 0,0 0,1-1,-1 0,1 0,-1-1,1 1,-1-1,1 0,-1 0,1-1,-1 0,0 0,1 0,-1-1,0 0,0 0,0 0,0 0,0-1,0 0,-1 0,1 0,-1 0,0-1,0 0,1 0,114-131,-29 3,-90 133,1-1,-1 0,0 0,1 1,-1-1,0 0,1 0,-1 0,0 0,1 1,-1-1,1 0,-1 0,0 0,1 0,-1 0,1 0,-1 0,0 0,1 0,-1 0,1 0,-1 0,0 0,1 0,-1-1,1 1,-1 0,0 0,1 0,-1 0,0-1,1 1,-1 0,0-1,1 1,-1 0,0 0,0-1,1 1,-11 39,6-26,-12 35,1 1,3 0,3 1,1 0,0 37,-2 57,-4-55,13-71,-1 0,0 0,-2 0,0 0,-1 0,-1-1,0 1,-2-2,0 1,0-1,-3 1,9-14,0 0,0 0,0 0,-1-1,0 1,1-1,-1 1,0-1,0 0,0 0,0 0,-1-1,1 1,-1-1,1 0,-1 0,1 0,-1 0,1 0,-1-1,0 0,1 0,-1 0,0 0,1 0,-1-1,0 1,1-1,-1 0,1 0,-1-1,1 1,0-1,-1 0,1 1,0-1,0-1,0 1,0 0,1-1,-1 1,1-1,-1 0,1 0,0 0,0 0,0 0,1-1,-1 1,1 0,0-1,0 1,0-1,0 0,0 1,1-1,0 0,3-17,2 1,0 0,1 0,1 0,1 1,0 0,2 0,0 1,1 1,1 0,1 0,0 1,1 0,1 2,0-1,1 2,11-7,-14 7,6-5</inkml:trace>
  <inkml:trace contextRef="#ctx0" brushRef="#br0" timeOffset="3981.64">1553 960,'-5'0,"4"0,6 0,7 0,7 0,4 0,4 0,2 0,0 0,1 0,-1 0,0 0,0 0,0 0,-1 0,-9 0,-8 0</inkml:trace>
  <inkml:trace contextRef="#ctx0" brushRef="#br0" timeOffset="4612.441">1976 508,'45'150,"15"67,-61-216,1 0,0 0,-1 0,1 0,0-1,0 1,0 0,0 0,0 0,0 0,0 0,0 0,0 0,0-1,0 1,0 0,1 0,-1 0,0 0,1-1,-1 1,1 0,-1 0,1 0,-1-1,1 1,-1 0,1-1,0 1,-1-1,1 1,0-1,0 1,-1-1,1 1,0-1,0 1,0-1,-1 0,1 0,0 1,0-1,0 0,0 0,0 0,0 0,0 0,-1 0,1 0,0-1,0 1,0 0,0 0,0-1,-1 1,1 0,0-1,0 1,0-1,-1 1,1-1,0 0,63-250,-20 99,-39 133</inkml:trace>
  <inkml:trace contextRef="#ctx0" brushRef="#br0" timeOffset="5118.952">2343 283,'35'-21,"41"-11,-73 32,-1-1,1 1,0-1,0 1,-1 0,1 0,0 0,0 1,-1-1,1 1,0-1,-1 1,1 0,-1 0,1 0,-1 0,1 1,-1-1,1 1,-1-1,0 1,0 0,0 0,0 0,0 0,-1 0,1 0,0 0,-1 1,0-1,1 1,-1-1,0 1,0-1,-1 1,1 0,-1-1,1 1,-1 0,0 0,0-1,0 1,0 0,0 0,-1-1,1 1,-1 0,-66 147,66-148,1-1,0 1,0 0,0 0,0 0,0-1,0 1,0 0,1 0,-1-1,1 1,-1 0,1 0,-1-1,1 1,0-1,0 1,0-1,0 1,0-1,0 1,1-1,-1 0,0 0,1 1,-1-1,0 0,1 0,0-1,-1 1,1 0,-1 0,1-1,0 1,0-1,-1 1,1-1,2 0,76 4,-69-4,130 1,-122 5</inkml:trace>
  <inkml:trace contextRef="#ctx0" brushRef="#br0" timeOffset="5897.203">1976 1044,'169'-27,"115"-3,-260 30</inkml:trace>
  <inkml:trace contextRef="#ctx0" brushRef="#br0" timeOffset="6548.625">2062 1270,'-1'254,"-27"-122,27-126,1-7</inkml:trace>
  <inkml:trace contextRef="#ctx0" brushRef="#br0" timeOffset="7451.476">2033 1242,'7'-9,"0"0,1 1,0 0,1 1,-1 0,1 0,1 1,-1 0,1 0,0 1,1 1,-1 0,8-2,0 0,1 0,-1 2,1 0,0 1,0 1,0 1,0 0,0 2,18 2,-35-3,0 0,0 0,0 0,-1 0,1 0,0 1,0-1,0 1,0-1,-1 1,1 0,0-1,-1 1,1 0,-1 0,1 0,-1 0,1 1,-1-1,1 0,-1 1,0-1,0 0,0 1,0 0,0-1,0 1,0-1,-1 1,1 0,0 0,-1-1,0 1,1 0,-1 0,0 0,0 0,0 0,0-1,0 1,0 0,-1 0,1 0,-1 0,1-1,-1 2,-51 74,-117 52,165-127,1 1,-1-1,1 1,0 0,0 0,0 0,0 0,0 1,1-1,-1 1,1 0,0-1,0 1,0 0,1 0,0 0,-1 1,1-1,1 0,-1 0,0 1,1-1,0 0,0 1,1-1,-1 0,1 0,0 1,0-1,0 0,0 0,1 0,0 0,0 0,0 0,0-1,0 1,1-1,0 1,0-1,0 0,0 0,0 0,0 0,3 1,87 46,-83-41,-6-1</inkml:trace>
  <inkml:trace contextRef="#ctx0" brushRef="#br0" timeOffset="8570.318">2794 0,'3'28,"0"0,2-1,0 1,2-1,8 19,8 30,1 16,-4 0,-4 2,-4 0,-1 67,-30 55,-10-9,21-160,6-30,0 0,-1 0,-1 0,0 0,-2-1,1 1,-2-1,0-1,-1 0,-1 0,0 0,-4 3,0-3,-1-1,0-1,0 0,-1-1,-1-1,0 0,-1-1,0-1,-12 5,17-13,16-5</inkml:trace>
  <inkml:trace contextRef="#ctx0" brushRef="#br0" timeOffset="15633.041">904 254,'-6'-19,"-10"41,-86 219,97-224,0 0,2 1,-1 0,2-1,1 1,0 0,1 13,-8 80,-1-49,3-1,2 1,4 1,2 1,-1 20,26 86,-26-136,-2-25,1 0,0 0,1 0,0 0,1 0,-1 0,2-1,-1 1,1 0,0-1,4 7,73 119,-85-143,1-5</inkml:trace>
  <inkml:trace contextRef="#ctx0" brushRef="#br0" timeOffset="17286.38">961 226,'-2'-1,"1"0,0 0,0 0,-1 0,1 0,0 0,0-1,0 1,0 0,0-1,0 1,1-1,-1 1,0-1,1 1,-1-1,1 1,0-1,-1 0,1 1,0-1,0 0,0 1,0-1,0 0,1 1,-1-1,0 1,1-1,-1 0,1 1,0-1,-1 1,1-1,0 1,0 0,0-1,0 1,0 0,1-1,89-125,-122 183,-63 93,86-132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7:39.03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7:44.47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435 6,'-2'0,"0"-1,1 0,-1 1,0-1,0 1,0 0,0-1,0 1,0 0,0 0,0 0,0 1,1-1,-1 0,0 1,0-1,0 1,0 0,1-1,-1 1,0 0,0 0,1 0,-1 0,1 1,-1-1,1 0,0 1,-1-1,1 1,0-1,0 1,0-1,0 1,0 0,0 0,1-1,-1 1,0 0,1 1,-22 79,17 329,-14-226,-15 287,35-314,3-83,-3 0,-3 0,-4 0,-3 0,-3-1,-3-1,-18 51,16-85,-1 0,-2-1,-2-1,-1-1,-19 22,26-38,8-12,1 1,0-1,1 1,0 1,1-1,-1 1,2 0,-1 0,2 0,-3 10,6-18,1 0,1 0,-1 0,0-1,0 1,1-1,-1 1,1-1,-1 1,1-1,-1 0,1 1,0-1,0 0,0 0,-1-1,1 1,0 0,0-1,0 1,0-1,0 1,0-1,1 0,-1 0,0 0,0 0,0 0,0-1,0 1,0-1,0 1,0-1,0 0,0 1,0-1,-1 0,1 0,0 0,0-1,0 0,17-2,391-15,172-9,-347 13,178 13,46 31,599-29,-595-30,-63 30,-129-27,184 27,-449 1,1 1,-1-2,1 1,-1-1,1 0,-1-1,1 1,-1-1,1-1,-1 1,0-1,1 0,-1 0,0-1,0 0,-1 0,1 0,0-1,-1 0,0 0,0 0,0-1,-1 1,1-1,-1 0,0-1,-1 1,1-1,-1 1,1-3,13-116,4-12,35-200,-21 65,-13 25,12-17,9-57,38 57,-43 158,-36 103,-1-1,1 1,0-1,-1 0,0 1,1-1,-1 0,0 0,-1 0,1 0,0 0,-1 0,1 0,-1 0,0 0,0 0,-1 0,1 0,0 0,-1 0,0 0,0 0,0 0,0 0,0 1,0-1,-1 0,1 1,-1-1,0 1,0-1,0 1,0 0,0 0,0 0,-1 0,1 0,-1 0,0 1,1-1,-1 1,0 0,0 0,1 0,-1 0,-20-1,0 1,1 1,-1 1,1 1,-1 1,1 1,-4 1,-77 11,-482-13,-396-4,406-28,-28 2,-587 27,973 27,188-22,0 0,1 2,-1 1,1 1,1 2,0 0,-25 9,-65 18,111-37,0-1,0 1,1 0,-1 1,0 0,1 0,0 0,-1 0,1 1,0 0,0 0,0 0,1 0,-1 1,1 0,0 0,0 0,0 1,0-1,1 1,0 0,-58 216,53-187,0 0,2 1,2-1,1 1,2 6,-9 78,-68 338,36-182,22 91,-15-92,30-241,2 0,2 0,1 0,1 1,2-1,1 0,3 7,7 101,-14-140,0 0,-1 0,1 0,0 1,0-1,0 0,0 0,0 0,0 0,0 1,0-1,0 0,1 0,-1 0,0 0,1 0,-1 0,1 0,-1 1,1-1,-1 0,1-1,0 1,0 0,-1 0,1 0,0 0,0-1,0 1,0 0,0-1,0 1,0 0,0-1,0 0,0 1,0-1,1 0,-1 1,0-1,0 0,0 0,0 0,1 0,-1 0,0 0,0 0,0 0,0-1,1 1,-1 0,0-1,0 1,0-1,0 1,0-1,0 0,0 1,0-1,0 0,0 0,-1 1,1-1,0 0,22-16,-14 9,1 0,0 1,0 1,1-1,0 2,0-1,0 2,1-1,-1 1,1 1,0 0,0 1,1 0,331 5,-7-32,-143 18,138-24,-193 25,1 6,17 6,1 0,1153-2,-1080-26,238-32,-125 28,-68 30,-268 0,0-1,0-1,0 0,-1 0,1 0,0-1,-1 0,0 0,1-1,-1 0,-1-1,1 1,-1-1,1 0,-1-1,-1 0,1 0,-1 0,0 0,-1-1,1 0,1-5,88-126,-73 102,-1-1,-2-1,-2-1,-1-1,-2 0,-2-1,4-27,3-25,-5-1,-3-1,-5 0,-4-15,-3-68,-24 37,25-197,27 194,42-67,-25 92,-42 118,1-1,-1 1,0 0,0-1,0 1,0-1,-1 1,1-1,0 1,-1-1,1 0,-1 1,1-1,-1 0,0 1,1-1,-1 0,0 0,0 1,0-1,-1 0,1 0,0 1,-1-1,1 0,-1 1,1-1,-1 1,0-1,0 0,0 1,0 0,0-1,0 1,0-1,0 1,0 0,-1 0,1 0,-1 0,1 0,-1 0,1 0,-1 0,1 1,-1-1,0 1,0-1,-17-5,-1 0,0 1,-1 1,1 1,-1 1,1 1,-1 1,0 1,1 0,-10 3,-191 24,-553-28,185-1,252-25,196 28,1 7,-48 12,-20 2,-222 7,418-30,-47 1,1-2,-1-3,1-2,-46-12,32 0,-1 3,-1 4,0 2,-61 3,-293 36,203-30,79 40,142-40,1 1,0-1,-1 1,1 0,0 0,0 0,0 0,0 0,0 1,0 0,0-1,0 1,0 0,1 0,-1 1,1-1,0 0,-1 1,1 0,0-1,0 1,1 0,-1 0,1 0,-1 0,1 0,0 1,0-1,1 0,-1 0,0 1,1-1,0 0,0 1,0-1,0 0,1 1,-1-1,1 0,0 1,85 143,-74-110,-1 0,-3 1,0 0,-3 1,-1-1,-1 1,-3 0,-1 0,-2 0,-1-1,-2 0,-2 0,-12 35,-22 47,29-89,2 1,0 1,3 0,0 1,2-1,0 23,-18 148,-8 78,16-46,-23-39,35-189,1-1,0 1,0 0,1 0,0 0,1 0,0 1,0-1,0 0,1 0,0 1,1-1,0 0,0 1,1-1,0 0,1 0,-1 0,1-1,1 1,0-1,0 0,0 1,6 5,-2-5,0-1,1 0,-1-1,2 0,-1 0,1-1,-1 0,1-1,1 0,-1 0,1-1,5 0,4 2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8:18.7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30,'55'-7,"0"2,1 2,-1 4,16 2,180 26,-221-25,0-1,0-2,0-1,1-1,-1-2,0-1,6-2,22-5,168-20,-114 32,-88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3:42.7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1,'5'0,"6"0,6 5,6 1,2 0,3-1,1-2,1-1,-1-1,0 0,0-1,0 0,0-1,-1 1,-5-5,-6-1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8:19.1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1,'334'17,"-145"6,-89-11,1-5,0-4,31-6,-4 1,326 1,-406 1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8:19.4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1 142,'38'-14,"28"-10,6-1,-3 4,-4 6,-9 5,-8 0,-4 1,-3 2,0 3,-2 2,2 5,-1 3,2 1,-1-2,-3 4,-8 0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8:19.7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52,'43'-10,"38"-3,15 1,1 2,-6 3,-10 8,-8 3,-8 1,-4 0,-9-1,2-1,-4 3,0 2,-5-2,-9-1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8:19.9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26,'43'-5,"29"-1,12 0,1 1,-5 1,-10 7,-8 2,-10 1,-13-2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8:20.1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35,'43'-10,"34"-2,3-1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8:20.2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56,'72'-10,"33"-2,13 0,-3 2,-17 3,-25 3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8:20.4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14,'33'-5,"41"-2,12 6,-4 2,-16 2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8:20.7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1 172,'525'-80,"37"21,-149 27,-374 32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8:29.1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41,'29'260,"-29"64,-27-137,-3-35,52-248,-18 69</inkml:trace>
  <inkml:trace contextRef="#ctx0" brushRef="#br0" timeOffset="531.654">1 211,'10'-16,"1"1,1 0,0 0,1 2,0-1,1 2,1 0,0 1,0 0,1 1,1 1,-1 0,1 1,1 1,0 1,0 1,0 0,0 1,1 1,-1 0,1 2,15 0,-13 1,-15-2,0 1,0 0,1 0,-1 0,1 1,-1 0,0 0,1 1,-1 0,0 0,1 0,-1 1,0 0,0 0,0 0,0 1,0 0,-1 0,0 1,1-1,-1 1,0 0,-1 1,1-1,-1 1,0 0,0 0,2 4,-4 2,-2 0,1 1,-1-1,-1 1,0-1,-1 1,0-1,0 0,-1 0,-1 0,0 0,-1-1,1 1,-2-1,0 0,0-1,-1 1,0-1,0-1,-1 1,0-1,-1-1,0 1,-64 89,69-92,1 1,-1 0,1 0,1 0,-1 0,1 0,0 1,1-1,0 1,0-1,0 1,0-1,1 1,0 0,1-1,0 1,0-1,0 1,0-1,1 1,0-1,1 0,0 0,0 0,0 0,0 0,1-1,0 0,0 1,0-1,1-1,0 1,0-1,0 0,0 0,1 0,-1-1,1 1,4 0,203 86,-211-89,-1 0,1 0,0 1,-1-1,1 0,-1 1,1-1,-1 1,0 0,0 0,0-1,0 1,0 0,0 0,0 0,-1 0,1 0,0 0,-1 0,0 0,0 0,1 0,-1 0,0 0,-1 0,1 0,0 0,0 0,-1 0,0 0,1 0,-1 0,0 0,0 0,0 0,0 0,0-1,0 1,0 0,-1-1,1 1,-1-1,1 1,-2 0,-78 58,26-38,-1-2,-1-2,0-3,-52 7,100-20,4 0,-1-1,1 0,0 0,-1 0,1 0,-1-1,0 0,1 0,-1-1,1 1,-1-1,1 0,0-1,-1 1,0-2,0-3</inkml:trace>
  <inkml:trace contextRef="#ctx0" brushRef="#br0" timeOffset="981.241">1158 549,'-30'36,"2"2,2 0,1 2,2 1,2 1,-14 40,33-79,1 0,0 0,0 0,0 0,0 0,0 0,0 0,1 0,-1 0,1 1,0-1,0 0,0 0,1 0,-1 1,1-1,-1 0,1 0,0 0,1 0,-1 0,0 0,1 0,-1-1,1 1,0 0,0-1,0 1,0-1,1 0,-1 0,1 0,-1 0,1 0,0 0,-1-1,1 1,0-1,0 0,1 0,9 1,1-2,0 1,-1-2,1 0,0 0,-1-2,0 1,1-2,-1 0,0 0,-1-1,1-1,-1 0,0-1,0 0,-1-1,0 0,0-1,-1 0,0 0,-1-1,0-1,-1 1,4-7,-6 11,-1-1,0 0,0 0,-1 0,0 0,0-1,-1 0,0 1,0-1,-1 0,0-1,0 1,-1 0,0-1,-1 1,0 0,0-1,0 1,-1 0,-1-1,1 1,-1 0,-1 0,0 0,0 0,0 0,-1 1,0-1,0 1,-1 0,0 1,0-1,-1 1,0 0,0 0,0 0,-1 1,-4-3,-45 3,30 13</inkml:trace>
  <inkml:trace contextRef="#ctx0" brushRef="#br0" timeOffset="1318.221">1976 69,'-15'19,"0"0,1 1,1 1,1 0,1 1,1 0,1 0,0 1,-1 12,1 1,2 0,2 0,1 1,1 30,-5 45,-29 217,37-329,1 0,-1 0,0 0,1 0,-1 0,1 0,-1 0,1 0,-1 0,0 0,1 0,-1 0,1 0,-1 1,0-1,1 0,-1 0,1 0,-1 1,0-1,1 0,-1 1,0-1,0 0,1 1,-1-1,0 0,0 1,1-1,-1 0,0 1,0-1,0 1,0-1,0 0,1 1,-1-1,0 1,0-1,0 1,0-1,0 0,0 1,0-1,-1 1,1-1,0 1,0-1,0 0,0 1,0-1,-1 1,1-1,0 0,0 1,-1-1,1 0,0 1,-1-1,1 0,0 0,-1 1,1-1,0 0,-1 0,1 0,0 1,-1-1,1 0,5-11</inkml:trace>
  <inkml:trace contextRef="#ctx0" brushRef="#br0" timeOffset="1595.452">2315 41,'-36'53,"3"2,1 2,3 0,3 2,2 1,-14 56,32-82,1 0,2 1,1-1,2 0,1 1,1-1,3 5,24 92,-28-121</inkml:trace>
  <inkml:trace contextRef="#ctx0" brushRef="#br0" timeOffset="1848.544">1554 492,'43'5,"48"2,18-1,0-1,-9-2,-11 0,-13-2,-8-6,-12-1,-10 0,-8 0,-6 2,-3 2,-3 1,1-5,-6 0</inkml:trace>
  <inkml:trace contextRef="#ctx0" brushRef="#br0" timeOffset="2146.188">2739 436,'-18'16,"0"1,2 1,0 1,1 0,1 1,0 1,2 0,0 0,2 1,0 1,0 7,9-27,0 1,1 0,0 0,0-1,0 1,0 0,1 0,-1-1,1 1,0 0,0-1,0 1,1-1,-1 1,1-1,0 0,0 1,0-1,0 0,1 0,-1 0,1-1,-1 1,1-1,0 1,0-1,1 0,-1 0,0 0,0-1,1 1,-1-1,3 1,6 2,1 1,-1-2,1 0,0 0,0-1,1-1,-1 0,0-1,2-1,-3-1,-1 0,0-1,1-1,-1 0,0 0,-1-1,1-1,-1 1,0-2,0 1,-1-2,0 1,0-1,-1 0,0-1,0 0,-1 0,0-1,-1 0,0 0,-1 0,0-1,0 0,-1 0,0 0,-1-1,-1 1,0-1,0 1,-1-1,0 0,-1 0,-1-1,-1 5,-1 0,1 1,-2 0,1-1,-1 1,0 0,0 1,-1-1,0 1,0 0,0 0,-1 1,0-1,0 1,0 0,-1 1,0 0,0 0,0 0,0 1,0 0,-1 0,1 1,-1 0,0 0,0 1,0 0,0 0,0 1,0 0,-3 1,-29 14,26-3</inkml:trace>
  <inkml:trace contextRef="#ctx0" brushRef="#br0" timeOffset="2679.884">3134 859,'57'-181,"-51"164,1 0,0 0,2 1,-1 1,2-1,0 2,1-1,1 1,0 1,0 0,15-11,-25 23,-1 0,0 0,0 0,0 0,1 0,-1 0,1 0,-1 0,1 1,-1-1,1 0,-1 1,1 0,-1-1,1 1,0 0,-1 0,1 0,0 0,-1 0,1 0,-1 0,1 0,0 1,-1-1,1 1,-1-1,1 1,-1-1,1 1,-1 0,1 0,-1 0,0 0,0 0,1 0,-1 0,0 0,0 1,0-1,0 0,0 1,0-1,-1 1,1-1,0 1,-1-1,1 1,-1-1,0 1,1-1,-1 1,0 0,0-1,0 1,0 0,0 0,1 36,-2-33,0-1,1 0,-1 0,1 0,0 0,0 1,1-1,-1 0,1 0,0 0,0 0,0 0,0 0,1 0,-1 0,1 0,0-1,1 1,-1-1,1 1,-1-1,1 0,0 0,0 0,2 1,1-3,0-1,0 0,0 0,0-1,0 0,0 0,0 0,0-1,0 0,0 0,-1 0,1-1,-1 0,0 0,1 0,-1-1,5-2,143-82,77-21,-229 108,0 1,0-1,0 1,0-1,0 1,1 0,-1-1,0 1,0 0,0 0,1 0,-1 0,0 0,0 0,1 0,-1 0,0 1,0-1,0 0,1 1,-1-1,0 1,0-1,0 1,0 0,0-1,0 1,0 0,0 0,0 0,0-1,-1 1,1 0,0 0,-1 0,1 1,0-1,-1 0,1 0,-1 0,0 0,1 0,-1 1,0-1,0 0,0 0,0 1,0-1,0 0,0 0,0 1,-8 69,6-64,-6 29,2 0,1 1,2-1,1 1,4 26,-2-58,0-1,1 0,0-1,0 1,0 0,0 0,1 0,-1 0,1-1,0 1,0-1,0 1,1-1,-1 0,1 0,0 0,0 0,0-1,14 10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8:57.5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1,'1'0,"-1"1,0-1,0 1,0-1,1 0,-1 1,0-1,1 1,-1-1,0 1,1-1,-1 0,1 1,-1-1,1 0,-1 1,0-1,1 0,-1 0,1 0,-1 1,1-1,-1 0,1 0,0 0,-1 0,1 0,-1 0,1 0,-1 0,1 0,-1 0,1 0,-1 0,1 0,-1-1,1 1,-1 0,1 0,-1 0,1-1,-1 1,1 0,-1-1,1 1,-1-1,-68 245,13-68,46-131,28-60,-8-7,-1-1</inkml:trace>
  <inkml:trace contextRef="#ctx0" brushRef="#br0" timeOffset="462.143">169 1,'-5'4,"1"1,0 0,0 0,1 1,-1-1,1 1,0 0,1 0,-1 0,1 0,0 0,1 0,-1 1,1-1,1 0,-1 1,1-1,0 1,1-1,-1 1,2 3,47 128,19 52,-68-189,1 1,-1-1,1 1,-1 0,1-1,0 1,-1-1,1 0,0 1,0-1,0 1,0-1,0 0,0 0,1 0,-1 0,0 0,0 0,1 0,-1 0,1 0,-1 0,1-1,-1 1,1-1,-1 1,1-1,0 0,-1 1,1-1,0 0,-1 0,1 0,0 0,-1 0,1-1,-1 1,1 0,0-1,-1 0,1 1,-1-1,1 0,-1 1,1-1,-1 0,0 0,1 0,-1 0,0-1,0 1,0 0,0 0,0-1,0 1,0-1,0 1,-1 0,1-1,0 0,-1 1,5-11,0 0,-1 0,-1 0,0-1,-1 1,0-1,-1 1,0-1,-1 0,0 1,-1-1,-1-4,4-89,12-1,-17 89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3:43.0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0,'10'0,"7"0,7 0,3 0,2 0,1 0,0 0,0 0,0 0,-1 0,0 0,-1 0,-5 0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8:33.4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107 0,'0'488,"-27"-212,0-52,-14-81,41-142,-1 1,1-1,-1 1,1-1,-1 1,1-1,0 1,0-1,0 1,0-1,0 1,0 0,1-1,-1 1,0-1,1 0,-1 1,1-1,-1 1,1-1,0 0,0 1,-1-1,1 0,0 0,0 1,0-1,1 0,-1 0,0 0,0 0,8-1</inkml:trace>
  <inkml:trace contextRef="#ctx0" brushRef="#br0" timeOffset="2222.539">79 141,'5'-6,"0"1,0 0,1 0,-1 0,1 0,1 1,-1 0,0 0,1 1,0 0,0 0,0 0,0 1,0 0,1 1,-1-1,0 1,1 1,3-1,22-5,197-21,-5 9,-166 6,-52 9,0 0,0 1,1 1,-1-1,0 1,1 0,-1 1,1 0,0 0,-1 1,1 0,-1 0,1 0,-4 3,0-1,-1 1,0-1,1 1,-1 0,0 1,-1-1,1 0,-1 1,0-1,0 1,0 0,-1-1,0 1,0 0,0 0,0 0,-1 0,0 0,0 0,0 0,-1 0,1 0,-1 0,-1 2,2 5,-32 191,31 249,1-1,1-448,0-1,-1 0,1 1,-1-1,0 0,1 1,-1-1,0 1,-1-1,1 1,0-1,-1 0,1 1,-1-1,0 0,0 1,0-1,0 0,0 0,0 0,-1 0,1 0,-1 0,1 0,-1-1,0 1,0 0,1-1,-1 1,0-1,-1 0,1 0,0 0,0 0,0 0,-1 0,1 0,0-1,-1 1,1-1,-1 0,1 0,0 0,-2 0,-223-19,153 20,-135-13,198 9,-1 0,1 1,-1 0,1 1,-1 0,0 1,1 1,-1-1,0 2,-2 0,6 0,-1-1,1 0,0 0,-1-1,1 0,-1-1,1 0,0 0,-1-1,1 0,0 0,0-1,-4-2,-3-3</inkml:trace>
  <inkml:trace contextRef="#ctx0" brushRef="#br0" timeOffset="5972.894">305 1580,'0'0,"0"1,1-1,-1 1,0-1,1 1,-1-1,0 1,1-1,-1 1,0-1,1 0,-1 1,1-1,-1 0,1 1,-1-1,0 0,1 0,-1 0,1 1,-1-1,1 0,0 0,-1 0,1 0,-1 0,1 0,-1 0,1 0,-1 0,1 0,-1 0,1 0,-1 0,1 0,-1-1,1 1,-1 0,1 0,-1-1,1 1,-1 0,1-1,-1 1,1 0,-1-1,0 1,1-1,-1 1,0 0,1-1,-1 1,0-1,0 1,1-1,3 53,-4-52,0 571,-5-520,-1-33</inkml:trace>
  <inkml:trace contextRef="#ctx0" brushRef="#br0" timeOffset="6616.892">333 1637,'-109'52,"73"-33,-1-1,-1-2,0-1,-36 7,220-10,-43 2,121 14,-225-28,1 0,-1-1,0 1,1-1,-1 1,1-1,-1 1,0-1,1 1,-1-1,1 0,0 1,-1-1,1 0,-1 1,1-1,0 0,0 1,-1-1,1 0,0 0,0 1,0-1,0 0,0 0,0 0,0 1,0-1,0 0,0 0,1 1,-1-1,0 0,0 0,1 1,-1-1,0 0,1 1,-1-1,1 0,-1 1,1-1,-1 1,1-1,-1 1,1-1,0 1,-1-1,1 1,0 0,-1-1,1 1,0 0,-1-1,1 1,0 0,0 0,-1 0,1 0,0 0,0 0,0 0,-1 0,1 0,0 0,0 0,-1 0,1 0,0 1,-111-171,92 149</inkml:trace>
  <inkml:trace contextRef="#ctx0" brushRef="#br0" timeOffset="27693.249">813 1439,'-23'116,"33"7,1-50,2 142,5-25,8-70,-27-119,0-1,0 1,0-1,-1 1,1-1,0 1,0-1,0 0,0 1,-1-1,1 0,0 0,0 0,-1 0,1 0,0 0,0 0,-1-1,1 1,0 0,0-1,0 1,0-1,-1 1,1-1,0 1,0-1,0 0,0 0,0 1,0-1,1 0,-1 0,0 0,0 0,1 0,-1 0,0 0,1 0,-1-1,1 1,-1 0,1-1,-2 0,-124-123,124 125,1-1,-1 0,1 0,0 0,-1 0,1 0,0 0,0 0,0 0,0 0,0 0,0-1,0 1,0 0,0-1,1 1,-1-1,0 1,1-1,0 1,-1-1,1 1,0-1,0 0,-1 1,1-1,0 1,1-1,-1 0,0 1,0-1,1 1,-1-1,1 1,-1-1,1 1,0-1,0 1,-1 0,1-1,0 1,0 0,0 0,0-1,1 1,-1 0,0 0,0 0,1 0,-1 1,1-1,-1 0,0 1,1-1,0 0,20-6,1 1,0 1,-1 0,2 2,-1 1,0 0,18 3,41-5,-20-5,-61 10,-1 0,1 0,-1 0,0 1,1-1,-1 0,0 0,0 1,0-1,0 0,0 0,0 1,0-1,0 0,-1 0,1 0,0 1,-1-1,1 0,-1 0,1 0,-1 0,0 0,1 1,-1-1,0-1,0 1,0 0,0 0,0 0,0 0,0-1,0 1,0 0,0-1,0 1,-1 0,0 1,-161 129,150-116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9:06.8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3 336,'-1'-18,"0"1,0-1,2 0,0 1,2-1,0 1,0 0,2 0,0 0,1 0,0 1,2 0,0 0,0 1,2 0,0 0,7-8,-16 22,0 0,0-1,0 1,1 0,-1 0,0 0,0 0,1 0,-1 1,0-1,1 0,-1 0,1 1,-1-1,1 1,-1 0,1-1,-1 1,1 0,-1 0,1 0,-1 0,1 0,0 0,-1 0,1 1,-1-1,1 0,-1 1,1-1,-1 1,1 0,-1-1,0 1,1 0,-1 0,0 0,0 0,0 0,0 0,0 0,0 1,0-1,0 0,1 1,32 69,-10-4,1-90,-24 20,3-4,0-3,0 1,1-1,0 1,1 1,0-1,0 1,0 0,1 0,1 0,-1 1,1 0,0 1,1 0,0 0,-1 1,2 0,5-2,-12 6,0 1,-1 0,1 1,0-1,-1 0,1 1,0-1,-1 1,1 0,-1 0,1 0,-1 0,0 0,1 1,-1-1,0 1,0-1,0 1,0 0,0 0,0 0,0 0,-1 0,1 0,-1 0,0 1,1-1,-1 1,0-1,0 1,0 2,15 83,-16-60,0-3</inkml:trace>
  <inkml:trace contextRef="#ctx0" brushRef="#br0" timeOffset="584.661">794 53,'-11'15,"2"0,0 0,1 1,1 0,0 0,1 1,0 0,2 0,0 0,-1 14,5-30,-1 0,1 0,-1 0,1 0,0 1,0-1,-1 0,1 0,0 0,0 0,0 0,0 0,0 1,1-1,-1 0,0 0,0 0,1 0,-1 0,1 0,-1 0,1 0,-1 0,1 0,0 0,-1 0,1 0,0 0,0-1,0 1,-1 0,1 0,0-1,0 1,0-1,0 1,0-1,0 1,1-1,-1 0,0 1,0-1,0 0,0 0,0 0,0 0,1 0,-1 0,0 0,0 0,0 0,0-1,0 1,0 0,0-1,1 1,-1-1,0 1,0-1,-1 1,1-1,0 0,0 0,0 1,0-1,0 0,0-1,137-168,-136 170,0 0,0 0,0 0,0 0,-1 1,1-1,0 0,0 1,0-1,-1 1,1 0,0 0,-1 0,1 0,-1 0,1 0,-1 0,1 0,-1 0,0 1,0-1,1 0,-1 1,0-1,0 1,0 0,-1-1,1 1,0 0,-1-1,1 1,-1 0,1 0,-1 0,0 0,0-1,0 1,0 0,0 0,0 0,-1 1,3 3,42 246,-34-188,-6-49,-2 1,1-1,-2 0,0 0,-1 1,0-1,-2 1,1-1,-2 0,-1 5,1-13,1 0,-1 0,0 0,-1 0,0 0,0-1,0 0,-1 0,0 0,0 0,-1-1,1 0,-1 0,-4 3,7-6,0-1,0 1,0-1,0 1,-1-1,1 0,0 0,-1 0,1-1,0 1,-1-1,1 0,-1 0,1 0,-1 0,1-1,-1 1,1-1,0 0,-1 0,1 0,0 0,0-1,0 1,0-1,0 0,0 0,0 0,0 0,1 0,-1-1,0-1,-2-1,1 0,0 0,1-1,-1 1,1-1,0 0,0 0,1 0,0-1,0 1,0 0,1-1,0 0,0 1,1-1,-1 1,2-1,-1 0,1 1,0-1,0 1,1-1,-1 1,3-4,1-5,0 0,2 1,0-1,0 1,2 1,-1 0,2 0,0 0,9-9,46-39,-47 47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9:12.46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1 623,'11'167,"-1"-97,-3 1,-3-1,-4 1,-3 14,1 32,3 194,25-206,-23-103,-1 0,1 0,0 0,0 0,0 0,0-1,0 0,0 1,1-1,-1 0,0-1,1 1,-1-1,0 1,1-1,-1 0,0 0,1 0,-1-1,1 1,-1-1,0 0,1 0,-1 0,0 0,0-1,0 1,0-1,0 0,1 0,10-4,158-35,54 14,-85 5,69 7,-81 12,39-23,-151 24,-17 3,-9 4,-3 1</inkml:trace>
  <inkml:trace contextRef="#ctx0" brushRef="#br0" timeOffset="1853.515">254 87,'-11'-28,"11"29,0-1,0 0,0 1,0-1,0 1,0-1,0 0,0 1,0-1,0 0,-1 1,1-1,0 0,0 1,0-1,0 0,0 0,-1 1,1-1,0 0,0 1,0-1,-1 0,1 0,0 1,-1-1,1 0,0 0,0 0,-1 0,1 1,0-1,-1 0,1 0,0 0,-1 0,1 0,0 0,-1 0,1 0,0 0,-1 0,1 0,0 0,-1 0,1 0,0 0,-1 0,1 0,0 0,-1-1,1 1,0 0,-1 0,1 0,0 0,-1-1,1 1,0 0,0-1,-2 19,2-1,0 1,1-1,1 1,1-1,0 0,5 14,0 5,-7-28,0-1,0 1,0 0,1-1,1 1,-1-1,1 0,1 0,-1 0,1 0,0-1,0 1,1-1,0 0,0 0,1-1,0 1,5 3,-6-9,0-1,1 0,-1 0,0 0,0 0,1-1,-1 0,0 0,-1 0,1 0,0-1,-1 0,1 0,-1 0,0-1,0 0,0 1,0-1,-1 0,0-1,0 1,0-1,0 1,-1-1,1 0,-1 0,-1 0,1 0,-1 0,1-3,77-276,-78 284,-1 1,0 0,1 0,-1 0,1 0,-1-1,1 1,-1 0,1 0,-1-1,1 1,0-1,-1 1,1 0,0-1,-1 1,1-1,0 1,0-1,0 0,0 1,-1-1,1 0,0 0,0 1,0-1,0 0,0 0,0 0,0 0,-1 0,1 0,0-1,0 1,0 0,0 0,0-1,0 1,-1 0,1-1,0 1,0-1,0 1,-1-1,1 1,0-1,-1 1,1-1,0 0,-1 1,1-1,-1 0,1 0,-1 0,0 1,1-1,-1 0,0 0,1 0,83 343,-32-75,-50-253,0 0,-1 0,-1 0,0 1,-1-1,-1 0,0 0,-3 8,4-17,0-1,0 0,-1 0,0 0,0 0,0 0,0 0,-1-1,1 1,-1-1,0 0,0 1,0-1,-1 0,1-1,-1 1,1-1,-1 1,0-1,0 0,0-1,0 1,0-1,0 0,-1 0,1 0,0 0,-1-1,-1 1,1-1,0 0,1 0,-1 0,0 0,0-1,1 0,-1 0,0 0,1 0,-1-1,1 0,0 0,-1 0,1 0,0-1,0 0,0 1,1-2,-1 1,1 0,0-1,0 1,0-1,0 0,0 0,1 0,0 0,0-1,0 1,0 0,1-1,0 0,0 1,0-1,0 0,1 1,-1-1,1 0,1 0,-1 0,1 1,-1-1,1 0,1-1,2-9,1-1,1 1,0 1,1-1,0 1,1 0,1 1,0 0,1 0,0 1,1 0,1 1,0 0,12-8,0-2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9:12.89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369 1,'-5'24,"-11"22,-8 9,1 3,-1-2,-1-6,3-7,1-6,5-5,-1-2,-2-2,3-1,-2 0,-2 0,-2-9,2-13,5-7</inkml:trace>
  <inkml:trace contextRef="#ctx0" brushRef="#br0" timeOffset="269.113">86 142,'3'1,"0"0,-1 1,0-1,1 1,-1 0,0 0,0 0,0 0,0 0,0 0,0 1,-1-1,1 0,-1 1,1-1,-1 1,0 0,0 0,0 2,2 1,9 15,0 0,2-1,0 0,1-1,1-1,1 0,1-2,0 0,1 0,0-2,21 12,-15-10,99 82,-112-80,-4 0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20:32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33,'19'-7,"0"1,0 0,1 2,0 0,0 2,0 0,0 1,0 1,0 1,8 1,-19-2,-1 1,0-1,0 1,1 1,-1-1,0 2,0-1,-1 1,1 0,0 0,-1 1,0 0,0 1,0-1,2 3,-9-4,0 1,1-1,-1 1,-1-1,1 1,0-1,-1 1,0-1,1 0,-2 1,1-1,0 0,0 0,-1 1,0-1,0 0,0-1,0 1,0 0,0 0,-1-1,1 0,-1 1,0-1,0 0,0 0,0 0,0-1,0 1,0-1,0 0,-1 0,0 1,3-2,-269 125,-116 31,274-113,111-43,1 0,-1 0,1 0,-1 0,1 0,0 1,-1-1,1 0,-1 0,1 0,0 1,-1-1,1 0,-1 0,1 1,0-1,0 0,-1 1,1-1,0 0,-1 1,1-1,0 1,0-1,0 0,0 1,-1-1,1 1,0-1,0 0,0 1,0-1,0 1,0-1,0 1,0-1,0 1,0-1,0 0,0 1,0-1,1 1,-1-1,0 1,0-1,0 0,1 1,-1-1,0 0,0 1,1-1,-1 0,0 1,1-1,-1 0,0 1,1-1,-1 0,1 0,-1 0,0 1,1-1,-1 0,1 0,-1 0,0 0,1 0,-1 0,1 0,0 0,38 13,-33-12,39 8,0-3,0-2,1-1,0-3,24-3,17 1,104 2,-189 0,0-1,0 1,0-1,0 1,0 0,0 0,0 0,0 0,0 0,-1 0,1 0,0 1,0-1,0 1,0 0,0-1,0 1,-1 0,1 0,0 0,-1 0,1 0,0 0,-1 1,0-1,1 1,-1-1,0 1,0-1,1 1,-1 0,-1-1,1 1,0 0,0 0,-1 0,1 0,-1-1,1 1,-1 0,0 0,0 0,0 0,0 0,0 0,0 0,0 0,-1 0,1 0,-1 0,1 0,-1-1,0 1,0 0,0 0,0-1,0 2,-12 8,0-1,-1 0,0 0,0-1,-1-1,0-1,-1 0,-5 1,-32 17,8-3,-42 20,2 4,2 3,2 4,-18 19,96-71,1 1,-1 0,1-1,0 1,0 0,0 0,0 1,0-1,0 0,1 0,-1 1,1-1,0 1,-1 0,1-1,0 1,1 0,-1 0,0 0,1-1,0 1,-1 0,1 0,0 0,1 0,-1 0,0-1,1 1,-1 0,1 0,0 0,0-1,0 1,1 0,-1-1,1 1,-1-1,1 0,0 1,0-1,0 0,0 0,0 0,0 0,0-1,1 1,-1-1,1 1,-1-1,1 0,0 0,-1 0,3 1,16 3,-1-1,1 0,-1-2,1 0,0-1,0-1,0-1,6-2,29 1,129-33,-172 31,21 2,-20 4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20:34.4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30,'38'-5,"18"-1,4-1,-3 2,-7 2,-7 1,-6 1,-4 0,-4 1,-6 0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20:34.6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52,'43'0,"29"-4,7-3,-6 1,-10 1,-15-3,-12-1,-7 2,-8 2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20:33.0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193 89,'-41'94,"4"2,4 1,-14 76,30 50,0-126,28-135,-6 15</inkml:trace>
  <inkml:trace contextRef="#ctx0" brushRef="#br0" timeOffset="261.726">80 89,'34'-14,"20"-5,6 0,-2 5,-7 3,-6 5,-7 2,-5 3,-3 1,-7 5,-2 2,-5 5,-5 0</inkml:trace>
  <inkml:trace contextRef="#ctx0" brushRef="#br0" timeOffset="482.677">24 485,'38'0,"28"-5,6-2,-3 1,-14 1</inkml:trace>
  <inkml:trace contextRef="#ctx0" brushRef="#br0" timeOffset="1069.719">447 625,'-4'26,"1"-12,1 0,0 0,1 0,1 0,0 0,1 0,0 0,1 0,1 4,-2-16,-1 0,0-1,1 1,-1 0,1-1,0 1,-1-1,1 1,0-1,0 1,0-1,0 1,0-1,0 0,0 0,1 1,-1-1,0 0,1 0,-1 0,1-1,-1 1,1 0,-1-1,1 1,0 0,-1-1,1 0,0 1,-1-1,1 0,0 0,0 0,-1 0,1 0,0 0,-1-1,1 1,0-1,-1 1,1-1,-1 1,1-1,1-1,58-50,-36 16,55-63,-79 99,0-1,0 0,0 0,0 0,0 0,1 1,-1-1,0 0,0 1,1 0,-1-1,0 1,1-1,-1 1,0 0,1 0,-1 0,0 0,1 0,-1 0,0 0,1 0,-1 1,0-1,1 0,-1 1,0-1,0 1,1 0,-1-1,0 1,0 0,0 0,0 0,0-1,0 1,0 0,0 0,0 1,0-1,-1 0,1 0,0 0,-1 0,1 1,-1-1,1 0,-1 1,0-1,0 0,1 1,-1 0,11 73,-14 186,2-244,0-1,-1 1,0-1,-2 1,0-1,0 0,-2 0,0-1,-1 0,0 0,-1 0,-1-1,0 0,-1-1,-3 3,11-14,0 1,0 0,-1-1,1 0,-1 1,0-1,0 0,0 0,0-1,0 1,0-1,0 1,0-1,-1 0,1 0,0-1,-1 1,1 0,-1-1,1 0,-1 0,1 0,0-1,-1 1,1-1,-1 1,1-1,0 0,-1-1,1 1,0 0,0-1,0 0,0 0,0 0,1 0,-1 0,0 0,1-1,0 1,-1-2,-1-7,2-1,-1 0,2 1,0-1,0 0,1 0,0 1,1-1,1 0,-1 0,2 1,0-1,0 1,1 0,1 0,-1 0,2 1,0-1,0 1,1 0,5-5,6-11,1 1,2 1,0 1,1 1,11-8,-19 20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20:35.7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0 565,'33'-62,"10"-60,-37 96,2 0,2 0,0 1,1 1,1 0,8-10,-12 21,0 0,0 1,2 0,-1 0,1 1,1 0,0 1,1 0,0 1,0 0,1 1,0 0,1 1,-1 1,1 0,0 1,8-2,-19 7,0 1,0-1,0 1,1-1,-1 1,0 0,0 0,-1 0,1 1,0-1,0 1,-1 0,1-1,0 1,-1 0,0 0,0 1,1-1,-1 0,-1 1,1 0,0-1,0 1,-1 0,0 0,0 0,1 0,-2 0,1 0,0 0,0 1,15 102,-16 56,1-161,0 0,-1-1,1 1,0-1,0 1,0 0,0-1,0 0,0 1,0-1,1 0,-1 1,0-1,0 0,0 0,0 0,0 0,0 0,0 0,1 0,-1 0,0-1,0 1,0 0,0-1,0 1,0-1,0 1,0-1,0 1,0-1,0 0,-1 1,1-1,0 0,0 0,0 0,-1 1,1-1,-1 0,1 0,0 0,-1 0,0 0,1 0,-1 0,0-1,1 1,-1 0,0-1,1 2,28-36,1 1,2 2,2 1,1 1,31-20,59-23,-123 74,-1-1,0 0,1 0,-1 1,1-1,-1 0,1 1,-1 0,1-1,-1 1,1 0,-1 0,1 0,-1 0,1 0,-1 0,1 0,-1 0,1 1,-1-1,1 0,-1 1,1 0,-1-1,1 1,-1 0,0-1,1 1,-1 0,0 0,0 0,0 0,0 1,0-1,0 0,0 0,0 1,0-1,-1 0,1 1,0-1,-1 1,1-1,-1 1,0-1,1 1,-1-1,0 1,0-1,0 1,0-1,-8 83,-11-27,15-47,-1 1,2 0,0 0,0 0,1 0,0 0,1 1,0-1,1 4,3 3</inkml:trace>
  <inkml:trace contextRef="#ctx0" brushRef="#br0" timeOffset="424.75">1496 1,'-38'11,"1"2,0 1,1 2,1 1,-33 23,62-38,1 1,-1 0,1 0,-1 1,1-1,0 1,1 0,-1 1,1-1,-1 1,1 0,1 0,-1 0,1 0,0 1,0-1,0 1,1 0,0 0,0 0,1 0,-1 0,1 0,1 1,-1-1,1 0,0 1,0-1,1 0,0 0,0 0,0 1,1-1,0 0,0 0,1-1,0 1,0 0,0-1,0 0,3 3,-1-4,0 0,1-1,-1 1,1-1,0-1,0 1,0-1,0 0,1 0,-1 0,1-1,-1 0,1-1,-1 1,1-1,-1 0,1-1,-1 0,1 0,-1 0,4-2,128-57,95-102,-232 161,0 1,0 0,0-1,0 1,0 0,1-1,-1 1,0 0,0 0,0 0,0 0,1 0,-1 0,0 0,0 1,0-1,0 0,1 1,-1-1,0 0,0 1,0 0,0-1,0 1,0 0,0-1,-1 1,1 0,0 0,0 0,0-1,-1 1,1 0,0 0,-1 0,1 0,-1 1,1-1,-1 0,0 0,1 0,-1 0,0 0,0 1,12 55,-12-56,3 49,-3-43,-1 1,1-1,0 0,0 1,1-1,0 1,0-1,1 0,0 0,0 0,1 0,0 0,0-1,0 1,1-1,0 1,0-1,1-1,0 1,0-1,0 1,3 1,42 14,-26-15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4:08.9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117 373,'-100'346,"86"-335,12-43,8-6,3 1,1-1,1 2,2 0,2 0,1 1,1 1,3 1,0 0,2 2,1 0,16-14,-23 24,1 1,1 0,1 1,1 2,0-1,1 2,1 1,0 1,2 0,-1 2,1 1,1 1,0 1,0 1,3 1,-25 6,1 0,-1 0,1 1,0 0,-1 0,1 0,0 0,-1 0,1 1,0 0,-1-1,1 1,-1 1,1-1,-1 0,0 1,1 0,-1 0,0 0,0 0,0 0,-1 1,1-1,0 1,-1-1,0 1,1 0,-1 0,0 0,-1 1,1-1,-1 0,1 1,-1-1,0 1,0-1,0 1,-1 0,1-1,-1 1,0 0,0-1,0 1,-1 1,0 10,-1 1,0 0,-1 0,-1-1,-1 0,0 0,-1 0,0 0,-2-1,1 0,-2-1,0 1,0-2,-1 1,-1-1,0-1,0 0,-1 0,-2-1,9-6,-1 0,1-1,-1 0,0 0,0 0,0-1,0 0,0 0,-1 0,1-1,0 0,-1 0,1-1,-1 1,1-2,-1 1,1-1,-1 0,1 0,-1 0,1-1,0 0,0-1,0 1,0-1,0 0,1-1,-1 1,0-2,-12-13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3:44.0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25 111,'73'-65,"-64"59,1 0,0 1,0 0,1 1,0 0,-1 0,1 1,1 0,-1 1,0 1,0 0,1 0,-1 1,1 0,2 1,-12 0,0 0,1 0,-1 1,0-1,0 0,0 1,0 0,0-1,0 1,-1 0,1 0,0 0,-1 0,1 0,-1 0,0 0,0 1,0-1,0 0,0 1,0-1,-1 0,1 1,-1-1,0 1,0-1,0 1,0 0,0-1,0 1,-1-1,1 1,-1-1,1 0,-1 1,0 0,-38 86,-94 74,17-27,114-134,1 0,-1 1,0-1,0 1,1-1,0 1,-1 0,1-1,0 1,0 0,1 0,-1 0,1 0,-1 0,1 0,0 0,0 0,0 0,0 0,1 0,-1 0,1 0,0 0,0 0,0-1,0 1,0 0,1 0,-1-1,1 1,0-1,0 1,0-1,0 0,0 0,0 0,0 0,1 0,-1 0,1-1,-1 1,1-1,0 0,0 0,-1 0,1 0,0 0,1 0,14 2,1 0,-1-1,0-1,1-1,-1-1,1 0,-1-1,0-1,0-1,0 0,0-2,-1 0,0 0,0-2,0 0,8-7,-5 5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4:08.0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225 199,'-5'38,"-1"32,0 14,6-3,3-10,1-13,4-11,2-9,3-10,0-6,-8-7,-4-5</inkml:trace>
  <inkml:trace contextRef="#ctx0" brushRef="#br0" timeOffset="258.599">0 86,'38'4,"32"8,9 0,-4-1,-5-2,-10-4,-11-1,-8-3,-11 0</inkml:trace>
  <inkml:trace contextRef="#ctx0" brushRef="#br0" timeOffset="459.274">902 0,'-52'67,"3"3,3 1,3 2,-5 20,11 33,37-123,-1 1,1 0,0-1,0 1,1 0,-1 0,1-1,0 1,0-1,0 1,0-1,1 1,0-1,-1 1,1-1,0 0,0 0,1 0,-1 0,1-1,-1 1,1-1,0 1,0-1,0 0,0 0,1 0,-1 0,0-1,1 0,-1 1,1-1,1 0,10 1,1 0,0-1,0-1,0 0,-1-2,1 1,0-2,-1 0,1-1,-1-1,0 0,-1-1,1 0,-1-1,0-1,-1 0,0-1,0 0,4-5,-3 1,-1-1,0 0,-1-1,-1 0,0-1,-1 0,-1-1,0 0,-1 0,4-17,-9 26,0 1,-1-1,0 0,-1 0,1 0,-2 0,1 0,-1 0,0 0,-1 0,0 0,0 0,-1 0,0 0,0 0,0 0,-1 1,-1 0,1-1,-1 1,-1 0,1 1,-1-1,0 1,0 0,-4-3,5 6,1 0,-1 0,0 0,0 1,0 0,0-1,0 2,-1-1,1 0,-1 1,1 0,-1 0,1 0,-1 0,0 1,1 0,-1 0,0 0,1 1,-1-1,-3 2,-11 4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4:01.3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105 59,'0'593,"-11"-472,-5-1,-12 30,8-38,15-25,5-86,0-1,0 1,0-1,0 1,0-1,0 1,0-1,0 1,0-1,0 1,1-1,-1 1,0-1,0 1,1-1,-1 1,0-1,1 0,-1 1,0-1,1 0,-1 1,1-1,-1 0,0 1,1-1,-1 0,1 0,-1 1,1-1,-1 0,1 0,-1 0,1 0,-1 0,1 0,-1 0,1 0,-1 0,1 0,0 0,-1 0,1 0,-1 0,1 0,-1-1,1 1,-1 0,0 0,1-1,-1 1,1 0,-1 0,1-1,-1 1,0-1,1 1,-1 0,0-1,1 1,-1-1,0 1,0-1,1 1,-1-1,0 1,0-1,0 1,0-1,24-38,-22 35,10-18,-3 2</inkml:trace>
  <inkml:trace contextRef="#ctx0" brushRef="#br0" timeOffset="1482.754">162 31,'397'0,"-142"-30,-228 29,80 8,-103-2,0-1,0 0,0 1,-1 0,1 0,-1 0,0 0,-1 1,0-1,1 1,-2-1,1 1,-1 0,1 0,-2 0,1 0,-1 0,0-1,0 1,0 0,-1 0,0 0,0 0,-2 4,2 12,-3 772,29-651,-16-78,-10-64,0 0,0 0,0 0,0 0,0 0,0 0,-1 0,1 0,0 0,-1-1,1 1,0-1,-1 1,1-1,-1 1,1-1,-1 0,0 0,1 1,-1-1,1 0,-1 0,1-1,-1 1,1 0,-1 0,1-1,-1 1,1-1,-1 0,1 1,0-1,-1 0,1 0,-1 0,-7-1,-16-4,-1 2,0 0,0 2,0 1,0 1,1 1,-1 1,0 1,-1 2,-14 3,1-3,-1-1,-1-2,-20-2,-108 21,13-43,145 21</inkml:trace>
  <inkml:trace contextRef="#ctx0" brushRef="#br0" timeOffset="2383.668">387 1300,'-6'19,"0"0,1 0,1 0,1 1,0 0,2 0,0-1,2 14,-1-8,0 307,-29-113,17-144,30-91,-9-2</inkml:trace>
  <inkml:trace contextRef="#ctx0" brushRef="#br0" timeOffset="2984.172">331 1300,'-184'120,"183"-120,-1 1,1 0,0-1,-1 1,1 0,0 0,0 0,-1 0,1 0,0 0,0 0,0 0,0 0,0 0,0 1,1-1,-1 0,0 1,1-1,-1 1,1-1,-1 0,1 1,0-1,-1 1,1-1,0 1,0 0,0-1,0 1,1-1,-1 1,0-1,0 1,1-1,-1 0,1 1,0-1,-1 1,1-1,0 0,0 1,0-1,0 0,0 0,0 0,0 0,0 0,0 0,0 0,1 0,-1 0,0-1,1 1,-1 0,1-1,-1 1,0-1,1 0,-1 1,1-1,0 0,260 57,-128-29,-133-28,0-1,0 1,0-1,0 0,0 1,0-1,0 0,-1 0,1 0,0 0,0 0,-1 1,1-1,-1 0,1 0,-1 0,1-1,-1 1,0 0,1 0,-1 0,0 0,0 0,0 0,0 0,0-1,0 1,0 0,0 0,-1 0,1 0,0 0,0 0,-1 0,1 0,-1 0,1 0,-1 0,0 0,1 0,-1 0,0 0,0 0,1 0,-1 1,0-1,0 0,0 1,0-1,0 1,0-1,0 1,0-1,-1 1,-3-7,-106-200,98 185,1 2</inkml:trace>
  <inkml:trace contextRef="#ctx0" brushRef="#br0" timeOffset="4129.927">190 2317,'-40'95,"2"44,19-62,-4-1,-3-1,-4-1,17-56,24-55,4 0,89-249,-56 101,-50 180,-5 27,3-4,2 1,0 0,1 0,1-1,1 1,1 0,0-1,1 1,1-1,1 0,1 0,0 0,3 3,6 15,-12-26,0-1,1 0,-1 1,2-1,-1-1,1 1,1-1,0 0,0 0,0 0,1-1,0 0,0 0,1-1,0 0,0 0,2 0,-8-5,0-1,0 1,1-1,-1 1,0-1,0 0,1 0,-1 0,0 0,0-1,1 1,-1 0,0-1,0 0,0 1,1-1,-1 0,0 0,0 0,0-1,-1 1,1 0,0-1,0 1,-1-1,1 1,-1-1,1 0,-1 0,0 0,0 0,1-1,27-70,3-152,-27 174,1 33</inkml:trace>
  <inkml:trace contextRef="#ctx0" brushRef="#br0" timeOffset="10387.142">924 1272,'0'734,"-1"-735,1 1,-1-1,1 1,-1-1,0 0,1 1,-1-1,1 1,-1 0,0-1,0 1,1-1,-1 1,0 0,0 0,1-1,-1 1,0 0,0 0,0 0,1 0,-1 0,0 0,0 0,0 0,1 0,-1 0,0 0,0 1,1-1,-1 0,0 1,0-1,1 0,-1 1,0-1,1 1,-1-1,0 1,1-1,-1 1,1 0,-1-1,1 1,-1 0,1-1,0 1,-1 0,1 0,0-1,-1 1,1 0,0 0,0-1,0 1,0 0,0 0,0 0,0-1,0 1,0 1,-186-120,184 117,0 0,0 0,1 0,-1 0,0-1,1 1,-1-1,1 1,-1-1,1 0,0 1,-1-1,1 0,0 0,0 0,0 0,1 0,-1 0,0 0,1 0,-1 0,1 0,0 0,0-1,0 1,0 0,0 0,0 0,1 0,-1-1,1 1,-1 0,1 0,0 0,0 0,-1 0,2 0,-1 1,0-1,0 0,1 0,-1 1,0-1,1 1,0-1,-1 1,3-1,9-2,0 1,1 0,0 1,-1 0,1 1,0 1,0 0,0 1,9 2,57-1,90-28,-41 24,-150 26,-231 146,189-130,58-29</inkml:trace>
  <inkml:trace contextRef="#ctx0" brushRef="#br0" timeOffset="11651.376">896 2711,'-4'-1,"1"-1,0 0,-1 1,1-2,0 1,0 0,0-1,1 1,-1-1,0 0,1 0,0 0,0 0,0 0,0 0,0-1,0 1,1-1,0 1,0-1,0 1,0-1,0 0,1 0,0 1,-1-1,1 0,0-12,1 0,0 0,1 0,1 1,0-1,1 0,1 1,0 0,2 0,-1 1,1 0,1 0,4-4,56-58,-66 76,-1 0,0 0,1 0,-1 0,1 0,-1 0,1 0,-1 0,0 0,1 1,-1-1,0 1,1-1,-1 1,0-1,1 1,-1 0,0-1,0 1,0 0,0 0,0 0,0 0,0 0,0 0,0 0,0 1,0-1,-1 0,1 0,-1 1,1-1,-1 0,1 1,-1-1,0 0,1 1,-1-1,0 1,0-1,0 1,0-1,0 0,-1 1,1-1,0 1,3 11,21 129,-24-142,0-1,0 1,0 0,0-1,1 1,-1 0,0-1,0 1,1 0,-1 0,0-1,0 1,1 0,-1 0,0 0,0 0,1-1,-1 1,0 0,1 0,-1 0,0 0,1 0,-1 0,0 0,1 0,-1 0,1 0,-1 0,0 0,1 0,-1 0,0 0,1 0,-1 0,0 0,1 0,-1 1,0-1,0 0,1 0,-1 0,0 1,1-1,-1 0,0 0,0 1,0-1,1 0,-1 0,0 1,0-1,0 0,0 1,1-1,-1 0,0 1,0-1,0 0,0 1,0-1,0 0,0 1,0-1,0 0,0 1,0-1,0 0,0 1,0-1,17-28,-14 23,15-22,0 1,2 1,0 1,2 1,1 1,9-7,-31 27,1 1,-1-1,0 0,1 1,-1-1,1 1,-1-1,1 1,0-1,-1 1,1 0,0 0,0 0,0 0,0 0,0 1,0-1,0 0,0 1,0 0,0-1,0 1,1 0,-1 0,0 0,0 0,0 1,0-1,0 1,0-1,1 1,-1 0,-1-1,1 1,0 0,0 0,0 1,0-1,-1 0,1 0,0 1,-1-1,1 1,0 1,0 4,0 0,0 0,0 0,-1 0,0 0,-1 1,0-1,0 0,0 0,-1 1,0-1,0 0,-1 0,-2 6,-2 18,4-12,4-3</inkml:trace>
  <inkml:trace contextRef="#ctx0" brushRef="#br0" timeOffset="12262.405">1657 2260,'-24'22,"1"2,1 0,0 1,2 1,1 2,2-1,0 2,-3 11,18-39,1 1,0-1,0 1,-1 0,1 0,0-1,1 1,-1 0,0 0,0 0,1 0,-1 0,1 0,0 0,0 0,-1 0,1 0,1 0,-1 0,0 1,0-1,1 0,-1 0,1 0,0 0,-1-1,1 1,0 0,0 0,0 0,0-1,1 1,-1 0,0-1,1 1,-1-1,1 0,0 1,-1-1,1 0,0 0,0 0,0 0,-1 0,1-1,0 1,0 0,0-1,0 0,0 1,0-1,1 0,-1 0,0 0,1-1,13-6,-1 0,0-1,-1-1,0-1,0 0,-1-1,-1 0,0-1,0 0,-1-1,-1-1,0 1,1-4,65-103,-75 119,-1 0,1 0,-1 0,1 0,0 0,-1 1,1-1,0 0,0 0,0 0,0 1,-1-1,1 0,0 1,0-1,0 1,0-1,0 1,0 0,1-1,-1 1,0 0,0 0,0 0,0 0,0 0,0 0,0 0,0 0,1 0,-1 0,0 1,0-1,0 0,0 1,0-1,0 1,0-1,0 1,0-1,0 1,-1 0,1 0,0-1,0 1,0 0,-1 0,1 0,0 0,-1 0,1 0,-1 0,1 0,-1 0,0 0,13 63,-15 376,1-211,-35-140,34-88,1 1,0 0,0 0,-1-1,1 1,-1-1,1 1,-1-1,0 1,0-1,1 0,-1 0,0 0,0 0,0 0,0-1,0 1,-1-1,1 1,0-1,0 1,0-1,0 0,0 0,-1 0,1-1,0 1,0 0,0-1,0 1,0-1,0 0,0 0,0 0,0 0,0 0,0 0,0 0,1-1,-1 1,0-1,1 1,-3-6,0 0,0-1,1 1,0-1,0 1,1-1,0 0,0 0,1 0,0 0,1-1,-1 1,2 0,-1 0,1 0,0 0,1 0,0 0,0 0,0 0,1 1,2-3,2-8,0 0,1 1,1 1,1-1,0 1,1 1,1 0,0 1,1 0,14-11,91-54,-96 71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5:21.1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817 26,'0'-1,"1"1,-1-1,0 0,0 0,0 0,0 1,0-1,0 0,0 0,0 0,0 0,0 1,0-1,0 0,-1 0,1 0,0 1,-1-1,1 0,0 1,-1-1,1 0,-1 0,1 1,-1-1,0 1,1-1,-1 1,1-1,-1 1,0-1,0 1,1-1,-1 1,0 0,0-1,1 1,-1 0,0 0,0 0,0 0,1 0,-1 0,0 0,0 0,0 0,1 0,-1 0,0 0,0 0,0 1,1-1,-1 0,0 1,0-1,1 0,-1 1,0-1,1 1,-1-1,-217 59,128-30,0 3,-73 39,160-69,2-3,0 1,0 0,0 0,0 0,0 0,0 0,0 0,0 0,0 1,0-1,-1 0,1 0,0 1,0-1,0 1,0-1,1 1,-1-1,0 1,0 0,0 0,0-1,1 1,-1 0,0 0,1 0,-1-1,0 1,1 0,-1 0,1 0,-1 0,1 0,0 0,0 0,-1 1,1-1,0 0,0 0,0 0,0 0,0 0,0 0,0 0,1 0,-1 0,0 0,0 0,1 0,-1 0,1 0,-1 0,1 0,-1 0,1 0,0 0,-1 0,1 0,0-1,0 1,0 0,0 0,118 46,179 19,-296-66,2 1,0 0,-1 0,1 0,0 0,-1 0,1 1,-1-1,0 1,1 0,-1 0,0 0,0 1,0-1,-1 1,1-1,0 1,-1 0,1 1,-5-2,1 1,-1-1,0 1,0-1,0 0,0 0,0 0,0 0,0 0,-1 0,1 0,-1-1,1 1,-1-1,1 0,-1 0,0 0,0 0,0 0,-1-1,-5 4,-369 163,336-148,-128 73,168-91,-1 0,1 0,0 1,0-1,0 0,0 1,0-1,1 1,-1 0,0 0,1 0,-1-1,1 1,0 1,0-1,-1 0,1 0,1 0,-1 1,0-1,1 0,-1 1,1-1,-1 0,1 1,0-1,0 1,0-1,1 1,-1-1,0 0,1 1,0-1,-1 0,1 1,0-1,0 0,0 0,1 0,-1 0,0 0,1 0,-1 0,1 0,0-1,0 1,0 0,-1-1,1 0,1 1,12 2,-1-1,1 0,0-1,0-1,1-1,-1 0,0 0,6-2,17 0,235-30,-157 7,-95 23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5:21.5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219 46,'-60'167,"7"3,-17 107,37-126,30-127,13-31,45-121,-47 102</inkml:trace>
  <inkml:trace contextRef="#ctx0" brushRef="#br0" timeOffset="304.206">162 18,'25'0,"21"0,8 0,0 0,-4 0,-7 0,-5 0,-4 0,-4 0,-1 0,-2 0,-5-5,-1-1,-4-1</inkml:trace>
  <inkml:trace contextRef="#ctx0" brushRef="#br0" timeOffset="548.314">78 356,'39'5,"21"2,1-6,-4-3,-9 0,-6-1,-6 1,-9 0</inkml:trace>
  <inkml:trace contextRef="#ctx0" brushRef="#br0" timeOffset="2467.771">416 752,'5'226,"23"-164,-27-61,0 0,0 0,0 0,1 0,-1-1,0 1,0 0,0 0,1-1,-1 1,1 0,-1-1,0 0,1 1,-1-1,1 0,-1 0,1 0,-1 0,1 0,-1 0,1 0,-1 0,0 0,1-1,-1 1,1-1,-1 1,0-1,1 1,-1-1,0 0,0 0,1 0,-1 0,0 0,0 0,0 0,0 0,0 0,0 0,0 0,0-2,148-223,-134 204,48-47,-61 70,-1-1,1 1,0 0,-1-1,1 1,-1 0,1 0,-1 0,0 0,1 0,-1 1,0-1,0 0,0 1,0-1,0 0,0 1,0 0,0-1,-1 1,1-1,0 1,-1 0,1-1,-1 1,0 0,0 0,0-1,0 1,0 0,0 0,0-1,0 1,-1 0,1-1,-1 3,1-2,-29 204,26-29,-8 61,7-213,4-16,-1 1,0 0,0-1,-1 1,0-1,0 0,-1 0,-1 1,1-2,-2 1,1 0,-1-1,0 0,-1 0,0 0,0-1,-1 0,1 0,-5 2,7-7,1-1,-1 0,0 0,1 0,-1 0,0-1,1 0,-1 0,0 0,0 0,1 0,-1-1,0 1,1-1,-1 0,0 0,1-1,0 1,-1-1,1 1,0-1,0 0,-1-1,2 1,-1 0,0-1,0 0,1 1,-2-3,-2-2,0-1,0 0,0 0,1 0,0-1,1 0,0 0,0 0,1-1,-2-7,4 2,0-1,2 0,0 0,0 0,1 0,1 1,1-1,0 1,1 0,1 0,0 1,1-1,0 1,1 1,1-1,0 2,9-11,16-6,-17 21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5:26.0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51,'227'-18,"-58"-11,-140 26,-23 7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5:26.3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29,'29'5,"24"-4,7-1,-1-1,-6 0,-7-6,-7 0,-5 0,-4 2,-2 1,-5 2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5:30.1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256 162,'-2'-4,"-1"1,-1-1,1 1,0 0,-1 0,0 0,0 0,0 1,0 0,0 0,0 0,0 0,-1 0,1 1,-1 0,1 0,-1 0,0 1,1-1,-1 1,1 0,-1 0,0 1,1 0,-1-1,1 1,-1 1,1-1,-1 1,1 0,0 0,0 0,0 0,0 1,0-1,0 1,1 0,-1 1,1-1,-2 3,-8 14,2 1,1 0,0 1,2 0,0 0,2 0,0 1,1 6,-5 73,33-124,13-42,-12 20,1 1,2 2,1 0,3 2,2 1,105-82,-137 119,0 0,0 0,0 0,0 1,0-1,0 0,0 0,1 1,-1-1,0 1,0-1,1 1,-1-1,0 1,1 0,-1 0,1-1,-1 1,0 0,1 0,-1 1,0-1,1 0,-1 0,0 1,1-1,-1 1,0-1,1 1,-1-1,0 1,0 0,0-1,0 1,0 0,0 0,0 0,0 0,0 0,0 0,0 0,0 1,-1-1,1 0,0 0,-1 0,1 1,-1-1,1 2,8 71,-12 130,3-202,-1-1,1 0,0 1,0-1,0 0,0 0,0 1,1-1,-1 0,0 0,1 1,-1-1,1 0,-1 0,1 0,-1 1,1-1,0 0,-1 0,1 0,0 0,0 0,0-1,0 1,0 0,0 0,0-1,0 1,0 0,0-1,1 1,-1-1,0 1,0-1,1 0,-1 1,0-1,0 0,1 0,-1 0,0 0,0 0,1 0,-1-1,0 1,1 0,-1-1,1 1,54-37,-13-5,-16 14,1 1,1 1,2 1,25-15,35-8,-90 49,0 0,1 1,-1-1,0 1,1-1,-1 1,0-1,0 1,0 0,-1 0,1-1,0 1,-1 0,1 0,-1 0,1 0,-1 0,0 0,0 0,0 0,0-1,0 1,0 0,-1 0,1 0,-1 0,1 0,-1 0,0 0,0-1,1 1,-1 0,-1 0,1 1,-14 47,-11 75,25-123,1 1,0-1,0 0,0 0,1 0,-1 0,0 0,1 0,-1 0,1 0,0 0,0 0,-1 0,1 0,1-1,-1 1,0 0,0-1,1 1,-1-1,1 1,-1-1,1 1,-1-1,1 0,0 0,0 0,0 0,0 0,0 0,-1-1,1 1,1-1,-1 1,0-1,0 0,0 0,0 0,14-3</inkml:trace>
  <inkml:trace contextRef="#ctx0" brushRef="#br0" timeOffset="515.057">1526 105,'-14'-5,"0"0,0 1,0 1,0 0,-1 1,1 1,-1 0,0 1,1 0,-1 1,1 1,-1 0,1 1,0 1,0 0,0 1,0 0,1 1,0 1,0 0,1 1,0 0,0 1,1 0,0 1,0 0,1 0,1 1,-2 2,5-6,0 0,1 0,-1 1,1 0,1 0,0 0,0 0,0 0,1 1,0 0,1 0,0 0,0 0,1 0,0 0,1 0,0 0,0 0,1 0,0 0,1 1,0-2,0 1,1 0,1 3,2-8,0 0,1-1,-1 1,1-2,-1 1,1-1,0 0,0 0,0-1,0 0,0 0,1 0,-1-1,0 0,0-1,0 0,0 0,0 0,0-1,0 0,0 0,0-1,-1 0,1 0,-1 0,0-1,2-2,33-16,-2-2,-1-2,-1-2,-1-1,12-15,-41 39,-7 3,1 1,0 0,-1 0,1 1,0-1,0 0,0 0,0 0,0 1,0-1,0 0,0 1,0-1,0 1,0-1,1 1,-1-1,0 1,0 0,0 0,1 0,-1-1,0 1,0 0,1 0,-1 1,0-1,0 0,0 0,1 1,-1-1,0 1,0-1,0 1,0-1,0 1,0-1,0 1,0 0,0 0,0 0,0 0,0-1,-1 1,1 0,0 0,0 0,-1 1,1-1,-1 0,1 0,-1 0,0 0,1 0,-1 1,0-1,0 1,11 35,-8-21,2 0,0 0,1 0,0-1,1 0,1-1,8 12,-9-16,1 0,1-1,-1 0,1-1,1 0,0 0,0-1,0 0,1-1,0 0,0-1,0 0,1-1,0 0,0-1,0 0,0-1,0 0,1-1,-1 0,11-1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6:06.31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274 57,'-64'104,"-50"94,94-166,-53 60,70-92,5-5</inkml:trace>
  <inkml:trace contextRef="#ctx0" brushRef="#br0" timeOffset="318.126">20 1,'3'15,"0"1,2 0,0-1,0 1,2-1,0-1,0 1,2-1,-1-1,2 0,0 0,0 0,2-1,10 9,-12-10,111 152,-97-129,-12-21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6:04.73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33 28,'11'198,"-6"-172,-1 1,-1 0,-1 0,-2 0,-1 0,-1 0,-1 0,-4 14,-16 230,12-175,3 1,6 0,5 38,-1 4,-2-138,0-12</inkml:trace>
  <inkml:trace contextRef="#ctx0" brushRef="#br0" timeOffset="1070.766">146 28,'0'0,"0"0,-1-1,1 1,0-1,-1 1,1-1,0 1,0-1,-1 1,1-1,0 1,0-1,0 1,0-1,-1 1,1-1,0 1,0-1,0 0,0 1,0-1,1 1,-1-1,0 1,0-1,0 1,0-1,1 1,-1-1,0 1,0-1,1 1,-1-1,0 1,1-1,-1 1,1 0,-1-1,0 1,1-1,-1 1,1 0,-1 0,1-1,-1 1,1 0,-1 0,1 0,0 0,-1-1,1 1,-1 0,1 0,-1 0,1 0,-1 0,1 0,0 0,-1 1,1-1,39-6,-39 6,455 0,69 0,-513 0</inkml:trace>
  <inkml:trace contextRef="#ctx0" brushRef="#br0" timeOffset="6274.54">428 1016,'-22'59,"16"-41,-14 97,20-112,0 0,1 0,-1-1,1 1,-1 0,1 0,0-1,0 1,0 0,0-1,1 1,-1-1,1 1,-1-1,1 0,0 0,0 0,0 0,0 0,0 0,0 0,1-1,-1 1,1-1,-1 0,1 1,-1-1,1 0,0-1,-1 1,1 0,0-1,0 0,0 1,-1-1,1 0,0 0,1-1,9-2,0-1,-1 0,1 0,-1-1,0-1,-1 0,1-1,-1 0,-1-1,1 0,-1-1,-1 0,1 0,-2-1,1 0,-1-1,-1 1,0-2,-1 1,0-1,0 0,2-10,33-53,-41 75,0 1,0-1,0 0,0 1,0-1,0 0,0 1,0-1,0 0,0 1,0-1,0 0,0 1,1-1,-1 0,0 1,0-1,0 0,1 0,-1 1,0-1,0 0,1 0,-1 1,0-1,0 0,1 0,-1 0,0 1,1-1,-1 0,0 0,1 0,-1 0,0 0,1 0,-1 0,0 0,1 0,-1 0,0 0,1 0,-1 0,1 0,-1 0,0 0,1 0,-1 0,0-1,1 1,-1 0,0 0,0 0,1-1,-8 39,6-35,-1 17,0 1,1 0,1-1,1 1,0 0,2-1,3 14,2 18,18 92,6 74,-32-199,-1 0,0 0,-2 0,0 0,-2 0,0-1,-1 0,0 0,-7 11,10-22,-1 1,0-1,0 0,0-1,-1 1,0-1,-1 1,1-2,-1 1,0-1,-1 0,1 0,-1 0,0-1,0 0,-1-1,1 1,-1-1,0-1,1 0,-1 0,0 0,-6 0,9-3,0 1,0-1,0 0,0 0,1-1,-1 1,0-1,1 0,-1 0,1-1,-1 0,1 1,0-1,0 0,1-1,-1 1,1-1,-1 0,1 0,0 0,1 0,-1 0,1-1,-1 1,1-1,1 1,-1-1,1 0,-1 0,1 0,1 0,-1 0,1 0,0 0,0 0,0 0,1 0,0 0,0 0,0 1,0-1,1 0,0 0,0 1,0-1,9-14,0 1,1 0,1 1,0 0,1 1,1 1,0 0,2 1,35-38,-43 42,1 1,-1 0,1 0,1 1,0 1,0-1,0 2,11-5,-4 5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6:47.9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55,'38'-5,"18"-1,4-1,-4 2,-6 2,-7 1,-10-4,-7-1,-3 1,0 1,1 2,-5 6,-9 3,-7-1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26:35.6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316 425,'1'-1,"-1"1,0 0,1-1,-1 1,1 0,-1-1,1 1,-1 0,1 0,-1 0,1-1,0 1,-1 0,1 0,-1 0,1 0,-1 0,1 0,-1 0,1 0,0 0,-1 0,1 0,-1 1,1-1,-1 0,1 0,-1 0,1 1,-1-1,1 0,-1 1,1-1,-1 0,1 1,-1-1,0 1,1-1,-1 1,0-1,1 0,-1 1,0 0,0-1,1 1,-1-1,0 1,0-1,0 1,0-1,0 1,0-1,0 1,0 0,0-1,0 1,0-1,0 1,0 0,5 39,-5-39,1 27,-2 0,-1 0,-2 0,0 0,-2 0,-1-1,-1 0,-10 20,-36 124,52-169,1 1,0 0,0-1,0 1,0 0,0 0,0-1,1 1,-1 0,1 0,0 0,0 0,0 0,0-1,1 1,-1 0,1 0,0 0,-1-1,1 1,0 0,1-1,-1 1,0 0,1-1,-1 0,1 1,0-1,0 0,0 0,0 0,0 0,1 0,-1-1,0 1,1-1,-1 1,1-1,0 0,-1 0,1 0,0 0,0-1,0 1,254-2,-211 1,-34 0</inkml:trace>
  <inkml:trace contextRef="#ctx0" brushRef="#br0" timeOffset="1367.676">1078 341,'-17'226,"-47"56,42-224,16-51</inkml:trace>
  <inkml:trace contextRef="#ctx0" brushRef="#br0" timeOffset="2049.731">1360 368,'226'-17,"-117"11,-107 9,0-1,0 1,0 0,-1 0,1 1,-1-1,0 0,0 0,0 1,0-1,0 0,-1 1,0-1,1 1,-1-1,-1 1,1-1,0 1,-1-1,0 0,1 1,-1-1,-1 0,1 1,0-1,-1 0,0 0,0 0,0 0,-1 1,1 0,-73 198,17-2,44-141,8-53</inkml:trace>
  <inkml:trace contextRef="#ctx0" brushRef="#br0" timeOffset="2369.169">1332 707,'5'0,"11"0,7 0,6-4,1-3,1 1,0 1,0 1,-1 2,-1 1,0 0,0 1,-1 1,0-1,0 0,0 0,-4 1</inkml:trace>
  <inkml:trace contextRef="#ctx0" brushRef="#br0" timeOffset="4558.608">2094 30,'-1'1,"-1"0,1 0,0 0,-1 0,1 0,0 0,0 1,0-1,0 0,0 1,0-1,0 1,0-1,1 1,-1-1,0 1,1 0,-1-1,1 1,0 0,0-1,0 1,-1 0,2-1,-1 1,0 0,0 0,0-1,1 1,-1 0,1-1,-1 1,1-1,0 2,0 0,11 76,19 234,-33 4,-24-149,26-165,1 1,-1-1,0 0,0 1,-1-1,1 0,-1 0,1 1,-1-1,0 0,0 0,0 0,-1 0,1 0,-1 0,0 0,1-1,-1 1,-1-1,1 1,0-1,0 0,-1 1,0-1,1-1,-1 1,0 0,0-1,0 1,0-1,0 0,0 0,-2 1,-29 6,0-1,-1-2,0-1,0-2,-19-1,-149 23,-329 47,202-26,39-16,123-19,-57 46,223-55,0-1,0 0,0 1,0-1,0 0,0 0,1 0,-1 0,0 0,0-1,0 1,0 0,0-1,0 0,0 1,0-1,1 0,-1 0,0 0,1 0,-1 0,1 0,-1-1,1 1,-1-1,1 1,0-1,0 1,0-1,0 1,0-1,0 0,0 0,0 0,1 1,-1-1,1 0,-1 0,1 0,0 0,-2-90,3 69,4-348,23 90,-29 244,0 27,0 0,1 0,0 0,0 0,1 1,1-1,-1 0,2 0,-1 1,1-1,1 1,4-9,-2 8,0 0,0 1,1 0,0 0,1 0,0 1,0 0,1 1,0 0,0 0,1 1,0 0,4-2,215-53,161-2,-310 55,0 3,0 4,15 4,28-1,186-3,-139-27,55-1,-101 12,-34 6,-78 10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3:49.6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290 34,'-38'-17,"29"13,0 1,0 0,0 1,0 0,-1 1,1 0,0 0,-1 1,1 0,-1 1,1 0,0 0,-1 1,1 0,0 1,0 0,1 0,-1 1,0 0,1 1,0 0,0 0,1 0,-4 5,6-1,1 0,0 1,1 0,0 0,1 0,0 0,0 0,1 0,1 0,0 1,0-1,1 0,1 9,0 10,-3-26,1 0,-1 1,1-1,0 0,0 0,1 0,-1 1,1-1,-1 0,1 0,0 0,0 0,0 0,1 0,-1 0,1 0,0-1,-1 1,1 0,0-1,1 0,-1 1,0-1,1 0,-1 0,1 0,0-1,-1 1,1-1,0 1,0-1,0 0,0 0,0 0,1 0,47 3,-47-6,0 1,0 1,0-1,0 0,0 1,0 0,0 0,0 0,0 1,0-1,0 1,0 0,0 0,0 0,-1 0,1 1,0 0,-1 0,1 0,-1 0,0 0,1 1,-1-1,0 1,-1 0,1 0,0 0,-1 0,0 0,0 1,0-1,0 1,0 0,-1-1,1 1,-1 0,0 0,0 0,0 3,-2 0,0 0,0-1,-1 1,0 0,0 0,-1-1,0 0,0 1,0-1,-1 0,0-1,0 1,0 0,-1-1,0 0,0 0,0-1,0 1,-1-1,0 0,0-1,0 0,0 1,0-2,-1 1,0-1,1 0,-1 0,0-1,0 0,0 0,0-1,0 0,0 0,0 0,0-1,-6-2,-9-3,4-1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6:48.1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1,'44'0,"23"0,6 0,-6 0,-9 0,-9 0,-13 0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6:44.3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0 337,'127'-12,"56"-7,-120 8,-50 13</inkml:trace>
  <inkml:trace contextRef="#ctx0" brushRef="#br0" timeOffset="888.372">790 82,'-4'2,"-1"0,1 1,0 0,0 0,0 0,0 1,0-1,1 1,0 0,-1 0,1 0,1 0,-1 0,1 1,-1-1,1 1,0 0,1 0,-2 4,3-8,-50 202,35-154,8-22,-1-1,-1 1,-2-1,0-1,-2 0,-1-1,0 0,-3 0,17-24,0 0,-1-1,1 1,0 0,0 0,0-1,-1 1,1 0,0 0,0-1,-1 1,1 0,0 0,0 0,-1 0,1 0,0 0,-1-1,1 1,0 0,-1 0,1 0,0 0,-1 0,1 0,0 0,-1 0,1 0,0 0,-1 0,1 1,0-1,0 0,-1 0,1 0,0 0,-1 0,1 1,0-1,0 0,-1 0,1 0,0 1,0-1,0 0,-1 0,1 1,0-1,0 0,8-29,96-211,-8-24,-96 263,0 1,0-1,-1 1,1-1,0 0,0 1,0-1,0 1,0-1,0 1,0-1,0 1,0-1,0 0,0 1,0-1,0 1,0-1,0 1,1-1,-1 1,0-1,0 1,1-1,-1 1,0-1,1 1,-1-1,0 1,1-1,-1 1,1 0,-1-1,1 1,-1 0,0 0,1-1,0 1,-1 0,1 0,-1-1,1 1,-1 0,1 0,-1 0,1 0,-1 0,1 0,0 0,-1 0,1 0,-1 0,1 0,-1 1,1-1,-1 0,1 0,0 0,-1 1,0-1,1 0,-1 1,1-1,-1 0,14 37,17 115,44 71,-37-169,-38-53,1 0,-1 0,1 0,0 0,0-1,0 1,0 0,-1 0,1-1,0 1,0 0,0-1,0 1,0-1,1 1,-1-1,0 0,0 0,0 1,0-1,0 0,0 0,1 0,-1 0,0 0,0 0,0 0,0-1,1 1,-1 0,0-1,0 1,0 0,0-1,0 0,0 1,0-1,0 1,0-1,0 0,-1 0,1 0,0 1,0-1,-1 0,1 0,0 0,-1 0,1 0,-1 0,1-1,-1 1,51-189,-45 163,7-40,-2-1,-3 0,-2-39,-6 82,0 25</inkml:trace>
  <inkml:trace contextRef="#ctx0" brushRef="#br0" timeOffset="1424.477">1298 364,'5'0,"6"0,6 0,6 0,2 0,3 0,1 0,1 0,-1 0,0-4,0-3,0 1,-1 2,-4-5,-12 1,-7 5,-10 4,-4 2</inkml:trace>
  <inkml:trace contextRef="#ctx0" brushRef="#br0" timeOffset="1650.409">1411 224,'-5'28,"-1"20,0 6,1-1,1-5,2-6,1-5,0-9</inkml:trace>
  <inkml:trace contextRef="#ctx0" brushRef="#br0" timeOffset="2602.709">1722 704,'16'-55,"2"2,2 0,3 2,2 0,2 2,22-29,-44 69,0 1,0 0,1 0,0 0,0 1,1 0,0 0,0 1,0 0,1 0,0 0,0 1,5-1,-12 5,0 1,0 0,0 0,0-1,0 1,0 0,0 0,0 0,1 1,-1-1,0 0,0 0,0 1,0-1,0 0,0 1,0-1,0 1,0-1,0 1,0 0,0-1,-1 1,1 0,0 0,0-1,-1 1,1 0,0 0,-1 0,1 0,-1 0,1 0,-1 0,1 0,-1 0,0 0,0 0,1 0,-1 0,0 1,0-1,0 0,0 0,0 0,-1 1,-4 52,-1-25,2-17,1 0,0 0,1 0,0 1,1-1,1 0,0 1,0-1,1 0,2 10,-2-21,-1 0,0 0,0 0,0 0,1 0,-1 0,0 0,1 0,-1 0,1 0,0 0,-1 0,1-1,0 1,-1 0,1 0,0 0,0-1,0 1,-1 0,1-1,0 1,0-1,0 1,0-1,0 0,0 1,0-1,0 0,0 0,0 0,1 1,-1-1,0 0,0-1,0 1,0 0,0 0,0 0,0 0,0-1,0 1,0-1,0 1,0-1,0 1,0-1,0 1,0-1,-1 0,1 1,0-1,0 0,-1 0,1 0,42-51,-41 48,22-33,-12 17,1 1,0 0,1 1,1 1,1 0,15-12,-30 27,0 1,0 0,1-1,-1 1,0 0,1-1,-1 1,1 0,-1 0,1 0,0 1,0-1,-1 0,1 0,0 1,0-1,0 1,-1 0,1 0,0-1,0 1,0 0,0 1,0-1,0 0,-1 0,1 1,0-1,0 1,0 0,-1-1,1 1,0 0,-1 0,1 0,-1 0,1 0,-1 1,1-1,-1 0,0 1,0-1,0 1,0-1,0 1,0 0,0-1,0 1,0 0,-1-1,1 1,-1 0,1 0,-1 0,0 1,-12 111,0-54,9-32,1-3</inkml:trace>
  <inkml:trace contextRef="#ctx0" brushRef="#br0" timeOffset="3253.867">2737 224,'-19'6,"-17"7,-1 0,1 3,1 1,1 1,1 2,-31 24,59-40,1 0,-1 1,1-1,0 1,0 0,1 0,-1 1,1-1,0 1,1 0,-1-1,1 1,0 0,1 0,0 1,0-1,0 0,0 0,1 1,0-1,0 0,1 1,0-1,0 0,0 0,1 0,0 0,0 0,1 0,-1 0,1-1,1 1,2 4,-3-8,0 0,0-1,0 1,0 0,0-1,0 0,0 0,0 0,0 0,1 0,-1-1,0 1,1-1,-1 0,1 0,-1 0,0 0,1-1,-1 1,0-1,1 0,-1 0,0 0,0-1,0 1,0-1,0 1,0-1,0 0,78-65,98-123,-178 189,0-1,0 1,0 0,1 0,-1-1,0 1,1 0,-1 0,1 0,-1 0,1 1,0-1,-1 0,1 1,0-1,-1 1,1 0,0-1,0 1,-1 0,1 0,0 0,0 0,-1 0,1 0,0 1,0-1,-1 1,1-1,0 1,-1 0,1-1,-1 1,1 0,-1 0,1 0,-1 0,1 1,-1-1,0 0,0 0,0 1,0-1,0 1,0-1,0 1,0-1,0 1,-1 0,1-1,31 91,-1 124,-30-187,-1 0,-1 0,-2 0,-1 0,-1 0,-2-1,0 0,-2 0,-1-1,-2 0,0-1,-2 0,0-1,-2-1,-1 0,-3 2,16-23,0 1,0-1,0 0,0 0,-1-1,1 1,-1-1,0 0,0 0,1 0,-1-1,-1 0,1 0,0 0,0 0,0-1,0 0,0 0,-1-1,1 1,0-1,0 0,0 0,0-1,0 0,0 0,1 0,-1 0,0-1,1 1,0-1,-1 0,1-1,-2-2,0-1,1 0,0-1,1 1,0-1,0 0,0-1,1 1,1 0,-1-1,1 0,1 0,0 1,0-1,0 0,1 0,1 0,-1 0,1 0,1 0,0 0,0 1,1-1,0 1,0 0,1-1,0 2,1-1,-1 0,3-1,4-11,1 1,1 1,0 0,2 1,0 0,0 2,2-1,0 2,12-8,-9 11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6:51.2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1133,'22'-109,"-16"80,2 1,1 0,1 1,2 0,0 1,2 0,0 1,2 0,1 1,19-20,-35 43,-1-1,1 1,0-1,0 1,0 0,0-1,0 1,1 0,-1-1,0 1,1 0,-1 0,0 0,1 0,-1 1,1-1,-1 0,1 1,0-1,-1 1,1-1,0 1,-1 0,1-1,0 1,0 0,-1 0,1 1,0-1,-1 0,1 0,0 1,-1-1,1 1,0 0,-1-1,1 1,-1 0,1 0,-1 0,1 0,-1 0,0 0,0 0,1 0,-1 1,0-1,0 0,0 1,0 1,20 102,12 80,-33-184,0 0,0-1,0 1,1 0,-1-1,0 1,0 0,1-1,-1 1,0 0,1-1,-1 1,1 0,-1-1,1 1,-1-1,1 1,-1-1,1 0,-1 1,1-1,0 1,-1-1,1 0,0 1,-1-1,1 0,0 0,-1 0,1 0,0 1,0-1,-1 0,1 0,0 0,-1 0,1-1,0 1,0 0,-1 0,1 0,0-1,-1 1,1 0,0 0,-1-1,1 1,-1-1,1 1,0-1,-1 1,1-1,-1 1,0-1,1 1,0-1,24-38,-23 37,23-46,67-98,24 28,-115 117,0 0,0 0,0 0,0 0,0 1,0-1,0 0,1 0,-1 1,0-1,0 0,1 1,-1-1,0 1,1 0,-1-1,0 1,1 0,-1 0,0 0,1 0,-1 0,1 0,-1 1,0-1,1 0,-1 1,0-1,1 1,-1-1,0 1,0-1,1 1,-1 0,0 0,0 0,0 0,0-1,0 1,0 1,0-1,0 0,-1 0,1 0,0 0,-1 1,1-1,-1 0,1 0,-1 1,1-1,-1 1,0-1,0 2,0 256,4-235,2-6</inkml:trace>
  <inkml:trace contextRef="#ctx0" brushRef="#br0" timeOffset="1534.793">961 229,'-2'2,"0"-1,1 0,-1 1,1-1,0 1,0 0,-1-1,1 1,0 0,0 0,1 0,-1 0,0 0,1 0,-1 0,1 0,-1 0,1 0,0 0,0 0,0 0,0 0,0 0,1 0,-1 0,1 0,-1 0,1 0,0 0,-1 0,1 0,0-1,2 3,144 328,-116-227,-12-158,20-170,-14 106,-17 70,-1 29</inkml:trace>
  <inkml:trace contextRef="#ctx0" brushRef="#br0" timeOffset="2117.853">1412 32,'1'-2,"0"0,1 0,-1 0,1 1,0-1,0 1,-1-1,1 1,0-1,0 1,0 0,0 0,0 0,1 0,-1 0,0 1,0-1,1 1,-1-1,0 1,1 0,-1 0,0 0,1 0,-1 0,2 0,1-1,9-1,-1 0,0 1,1 1,-1 0,0 0,1 2,-1-1,10 4,-22-5,1 1,0-1,-1 1,1 0,0-1,-1 1,1 0,-1 0,1 0,-1 0,0 0,1 0,-1 1,0-1,0 0,0 1,0-1,0 1,0-1,0 1,0-1,-1 1,1 0,-1-1,1 1,-1 0,1 0,-1-1,0 1,0 0,0 0,0-1,0 1,0 0,-1 0,1-1,-1 1,1 0,-1-1,1 1,-1 0,-43 59,8-29,28-27,1 1,0 0,0 0,1 1,0 0,0 0,0 0,1 1,0 0,-3 6,7-11,1-1,-1 1,1 0,0-1,0 1,0 0,0-1,0 1,0 0,1-1,-1 1,1 0,0-1,0 1,0-1,0 1,0-1,0 0,1 0,-1 1,1-1,0 0,0 0,-1 0,1 0,0-1,1 1,-1-1,0 1,0-1,1 0,-1 1,2-1,87 27,74-24,-147 2</inkml:trace>
  <inkml:trace contextRef="#ctx0" brushRef="#br0" timeOffset="2533.11">791 907,'29'0,"28"-5,10-6,-2-1,-3 1,-6-2,-9 1,-2 2,-4 4,-5 2,-3 1,-2 3,-2 0,-1 5,-1 7,-4 1</inkml:trace>
  <inkml:trace contextRef="#ctx0" brushRef="#br0" timeOffset="2865.847">1129 1048,'-5'39,"-1"21,0 6,1-3,2-8,1-8,-4-13,-1-7,1-3,1-1,-3 1,-1-5</inkml:trace>
  <inkml:trace contextRef="#ctx0" brushRef="#br0" timeOffset="3501.089">1016 1133,'32'-22,"0"2,1 2,1 1,1 1,0 2,1 2,29-7,-62 18,0 1,0-1,1 0,-1 1,0-1,0 1,0 0,1 0,-1 0,0 0,0 1,0-1,0 1,0 0,0 0,0 0,0 0,0 1,0-1,0 1,0 0,-1 0,1 0,-1 0,0 0,1 0,-1 1,0-1,0 1,-1-1,1 1,0 0,-1 0,1-1,-1 1,0 0,0 1,-1-1,1 0,0 0,-1 0,0 0,0 0,0 1,0 2,-1 4,0 0,-1 0,0 0,0 0,-1 0,0 0,-1-1,0 1,-1-1,1 0,-2-1,1 1,-2-1,1 0,-1 0,0-1,0 0,-1 0,0-1,0 0,-1 0,0 0,-81 29,89-35,0 0,0 0,0-1,0 1,0 0,0 0,-1 0,1 1,0-1,0 0,0 0,0 1,0-1,0 0,0 1,0-1,0 1,0-1,0 1,1 0,-1-1,0 1,0 0,0-1,1 1,-1 0,0 0,1 0,-1 0,1 0,-1 0,1 0,0 0,-1 0,1 0,0 0,-1 0,1 0,0 0,0 0,0 0,0 0,0 0,0 0,1 0,-1 0,0 0,0 1,1-1,-1 0,0 0,1-1,-1 1,1 0,0 0,-1 0,1 0,0 0,-1-1,1 1,0 0,0 0,0-1,0 1,0-1,0 1,190 106,-167-90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7:07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57 311,'10'-5,"8"-2,5-4,4 0,2 1,1 3,1 3,-2 1,1 2,-1 1,0 0,-1 0,0 1,-9-1,-9 1</inkml:trace>
  <inkml:trace contextRef="#ctx0" brushRef="#br0" timeOffset="371.027">1 480,'29'-5,"19"-1,6-1,-1 2,-10-3,-7 0,-6 1,-2 1,-1 3,-6 1</inkml:trace>
  <inkml:trace contextRef="#ctx0" brushRef="#br0" timeOffset="1032.331">227 0,'44'37,"190"131,-232-167,1 1,0 0,-1-1,1 1,-1 0,1 0,-1 1,0-1,0 0,0 1,0-1,0 1,-1-1,1 1,-1 0,0 0,0 0,0 0,0 0,0 0,-1 0,1 0,-1 0,0 0,0 0,0 1,0-1,0 0,-1 0,1 0,-1 0,0 0,0 0,0 0,-1 0,1-1,0 1,-1 0,0-1,0 1,0-1,0 1,-1 0,-70 53,-102 93,43-29,117-107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7:11.9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245 65,'0'17,"-12"27,-1 1,-2-2,-2 0,-2 0,-2-2,-7 8,-9 22,-33 57,58-120,22-37,148-279,-45 112,-113 194,0 1,0 0,0 0,0-1,0 1,1 0,-1 0,0 0,1 0,-1 0,1-1,-1 1,1 0,-1 0,1 0,0 0,-1 0,1 0,0 1,0-1,0 0,0 0,0 1,0-1,0 0,0 1,0-1,0 1,0-1,0 1,1 0,-1-1,0 1,0 0,0 0,1 0,-1 0,0 0,0 0,0 0,1 0,-1 0,0 1,0-1,0 0,0 1,0-1,1 1,-1 0,0-1,0 1,0 0,11 101,64 217,-74-307,-2-5,0-1,1 0,-1 1,2-1,-1 0,1 0,-1 1,2-1,-1-1,1 1,0 0,0 0,0-1,1 0,0 0,0 0,0 0,1-1,-1 1,1-1,1 0,-2-4,-1-1,1 1,0-1,-1 0,1 0,-1 0,1-1,-1 1,0-1,1 0,-1 0,0 0,0 0,-1-1,1 1,0-1,-1 0,1 0,-1 0,0 0,0 0,0 0,0 0,-1-1,1 1,-1-1,0 1,0-1,0 1,-1-1,1 0,-1 1,0-3,6-10,54-214,-2 1,-57 202,-2 20,-3 17,1 4</inkml:trace>
  <inkml:trace contextRef="#ctx0" brushRef="#br0" timeOffset="489.73">782 233,'10'0,"7"0,6 0,5 5,1 2,1-1,-5-6,-1-3,-1-1,1 0,1 1,-3-4,-1-1,0 2,-2 5,-10 4,-7 1</inkml:trace>
  <inkml:trace contextRef="#ctx0" brushRef="#br0" timeOffset="800.275">810 459,'14'0,"10"-4,6-3,2 1,1 2,-1 0,-1 2,-5 1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7:17.7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1129,'0'-2,"20"-46,1 1,2 1,2 1,3 2,3-3,-30 43,0 1,0 0,0 0,1 0,-1 0,1 0,-1 1,1-1,0 0,0 1,-1-1,1 1,0-1,0 1,1 0,-1 0,0 0,0 0,0 0,1 1,-1-1,0 1,1-1,-1 1,1 0,-1 0,0 0,1 0,-1 0,1 1,-1-1,0 1,1-1,-1 1,0 0,0 0,0 0,1 0,-1 1,0-1,0 0,-1 1,1-1,0 1,0 0,-1 0,1 0,-1-1,0 1,2 2,0 9,0 0,-1 0,0 0,-1 0,0 1,-1-1,-1 0,-2 12,2 61,1-86,0-1,1 1,-1 0,0-1,0 1,0 0,1-1,-1 1,0 0,0-1,1 1,-1 0,0 0,0-1,1 1,-1 0,0 0,1 0,-1-1,0 1,1 0,-1 0,1 0,-1 0,0 0,1 0,-1 0,0 0,1 0,-1 0,1 0,-1 0,0 0,1 0,-1 0,1 0,-1 0,0 0,1 0,-1 1,0-1,1 0,-1 0,0 0,1 1,-1-1,0 0,0 0,1 1,-1-1,0 0,0 1,1-1,-1 0,0 1,0-1,0 0,0 1,0-1,1 1,-1-1,0 0,0 1,17-32,60-127,-61 128,-13 22,1-1,1 0,-1 1,2 0,-1 0,1 0,0 1,0 0,1 0,0 0,0 1,8-5,-14 11,0 0,0-1,1 1,-1 0,0-1,0 1,1 0,-1 0,0 0,1 0,-1 0,0 0,0 1,1-1,-1 0,0 1,0-1,0 1,1-1,-1 1,0-1,0 1,0 0,0 0,0-1,0 1,0 0,-1 0,1 0,0 0,0 0,-1 0,1 0,0 1,-1-1,1 0,-1 0,0 0,1 1,-1-1,0 0,0 0,1 1,-1 0,6 63,-6-61,-20 174,15-150,1-4</inkml:trace>
  <inkml:trace contextRef="#ctx0" brushRef="#br0" timeOffset="1176.686">1186 790,'-12'1,"1"0,-1 1,1 0,0 1,-1 0,1 0,0 1,1 1,-1 0,1 0,0 1,0 1,1-1,0 2,0-1,0 1,1 0,1 1,-1 0,1 0,1 1,0 0,-3 5,5-8,1 0,0 0,0 0,0 0,1 0,0 0,1 1,-1-1,1 1,1-1,0 1,0 0,0-1,1 1,0-1,0 1,1-1,0 1,0-1,3 5,0-10,0 0,0 0,0 0,0 0,1-1,-1 0,1 0,-1-1,1 1,-1-1,1 0,-1 0,1-1,-1 0,0 0,1 0,-1-1,0 0,0 0,0 0,0 0,0-1,0 0,-1 0,1 0,-1 0,0-1,0 0,1 0,114-131,-29 3,-90 133,1-1,-1 0,0 0,1 1,-1-1,0 0,1 0,-1 0,0 0,1 1,-1-1,1 0,-1 0,0 0,1 0,-1 0,1 0,-1 0,0 0,1 0,-1 0,1 0,-1 0,0 0,1 0,-1-1,1 1,-1 0,0 0,1 0,-1 0,0-1,1 1,-1 0,0-1,1 1,-1 0,0 0,0-1,1 1,-11 39,6-26,-12 35,1 1,3 0,3 1,1 0,0 37,-2 57,-4-55,13-71,-1 0,0 0,-2 0,0 0,-1 0,-1-1,0 1,-2-2,0 1,0-1,-3 1,9-14,0 0,0 0,0 0,-1-1,0 1,1-1,-1 1,0-1,0 0,0 0,0 0,-1-1,1 1,-1-1,1 0,-1 0,1 0,-1 0,1 0,-1-1,0 0,1 0,-1 0,0 0,1 0,-1-1,0 1,1-1,-1 0,1 0,-1-1,1 1,0-1,-1 0,1 1,0-1,0-1,0 1,0 0,1-1,-1 1,1-1,-1 0,1 0,0 0,0 0,0 0,1-1,-1 1,1 0,0-1,0 1,0-1,0 0,0 1,1-1,0 0,3-17,2 1,0 0,1 0,1 0,1 1,0 0,2 0,0 1,1 1,1 0,1 0,0 1,1 0,1 2,0-1,1 2,11-7,-14 7,6-5</inkml:trace>
  <inkml:trace contextRef="#ctx0" brushRef="#br0" timeOffset="3981.64">1553 960,'-5'0,"4"0,6 0,7 0,7 0,4 0,4 0,2 0,0 0,1 0,-1 0,0 0,0 0,0 0,-1 0,-9 0,-8 0</inkml:trace>
  <inkml:trace contextRef="#ctx0" brushRef="#br0" timeOffset="4612.441">1976 508,'45'150,"15"67,-61-216,1 0,0 0,-1 0,1 0,0-1,0 1,0 0,0 0,0 0,0 0,0 0,0 0,0 0,0-1,0 1,0 0,1 0,-1 0,0 0,1-1,-1 1,1 0,-1 0,1 0,-1-1,1 1,-1 0,1-1,0 1,-1-1,1 1,0-1,0 1,-1-1,1 1,0-1,0 1,0-1,-1 0,1 0,0 1,0-1,0 0,0 0,0 0,0 0,0 0,-1 0,1 0,0-1,0 1,0 0,0 0,0-1,-1 1,1 0,0-1,0 1,0-1,-1 1,1-1,0 0,63-250,-20 99,-39 133</inkml:trace>
  <inkml:trace contextRef="#ctx0" brushRef="#br0" timeOffset="5118.952">2343 283,'35'-21,"41"-11,-73 32,-1-1,1 1,0-1,0 1,-1 0,1 0,0 0,0 1,-1-1,1 1,0-1,-1 1,1 0,-1 0,1 0,-1 0,1 1,-1-1,1 1,-1-1,0 1,0 0,0 0,0 0,0 0,-1 0,1 0,0 0,-1 1,0-1,1 1,-1-1,0 1,0-1,-1 1,1 0,-1-1,1 1,-1 0,0 0,0-1,0 1,0 0,0 0,-1-1,1 1,-1 0,-66 147,66-148,1-1,0 1,0 0,0 0,0 0,0-1,0 1,0 0,1 0,-1-1,1 1,-1 0,1 0,-1-1,1 1,0-1,0 1,0-1,0 1,0-1,0 1,1-1,-1 0,0 0,1 1,-1-1,0 0,1 0,0-1,-1 1,1 0,-1 0,1-1,0 1,0-1,-1 1,1-1,2 0,76 4,-69-4,130 1,-122 5</inkml:trace>
  <inkml:trace contextRef="#ctx0" brushRef="#br0" timeOffset="5897.203">1976 1044,'169'-27,"115"-3,-260 30</inkml:trace>
  <inkml:trace contextRef="#ctx0" brushRef="#br0" timeOffset="6548.625">2062 1270,'-1'254,"-27"-122,27-126,1-7</inkml:trace>
  <inkml:trace contextRef="#ctx0" brushRef="#br0" timeOffset="7451.476">2033 1242,'7'-9,"0"0,1 1,0 0,1 1,-1 0,1 0,1 1,-1 0,1 0,0 1,1 1,-1 0,8-2,0 0,1 0,-1 2,1 0,0 1,0 1,0 1,0 0,0 2,18 2,-35-3,0 0,0 0,0 0,-1 0,1 0,0 1,0-1,0 1,0-1,-1 1,1 0,0-1,-1 1,1 0,-1 0,1 0,-1 0,1 1,-1-1,1 0,-1 1,0-1,0 0,0 1,0 0,0-1,0 1,0-1,-1 1,1 0,0 0,-1-1,0 1,1 0,-1 0,0 0,0 0,0 0,0-1,0 1,0 0,-1 0,1 0,-1 0,1-1,-1 2,-51 74,-117 52,165-127,1 1,-1-1,1 1,0 0,0 0,0 0,0 0,0 1,1-1,-1 1,1 0,0-1,0 1,0 0,1 0,0 0,-1 1,1-1,1 0,-1 0,0 1,1-1,0 0,0 1,1-1,-1 0,1 0,0 1,0-1,0 0,0 0,1 0,0 0,0 0,0 0,0-1,0 1,1-1,0 1,0-1,0 0,0 0,0 0,0 0,3 1,87 46,-83-41,-6-1</inkml:trace>
  <inkml:trace contextRef="#ctx0" brushRef="#br0" timeOffset="8570.318">2794 0,'3'28,"0"0,2-1,0 1,2-1,8 19,8 30,1 16,-4 0,-4 2,-4 0,-1 67,-30 55,-10-9,21-160,6-30,0 0,-1 0,-1 0,0 0,-2-1,1 1,-2-1,0-1,-1 0,-1 0,0 0,-4 3,0-3,-1-1,0-1,0 0,-1-1,-1-1,0 0,-1-1,0-1,-12 5,17-13,16-5</inkml:trace>
  <inkml:trace contextRef="#ctx0" brushRef="#br0" timeOffset="15633.041">904 254,'-6'-19,"-10"41,-86 219,97-224,0 0,2 1,-1 0,2-1,1 1,0 0,1 13,-8 80,-1-49,3-1,2 1,4 1,2 1,-1 20,26 86,-26-136,-2-25,1 0,0 0,1 0,0 0,1 0,-1 0,2-1,-1 1,1 0,0-1,4 7,73 119,-85-143,1-5</inkml:trace>
  <inkml:trace contextRef="#ctx0" brushRef="#br0" timeOffset="17286.38">961 226,'-2'-1,"1"0,0 0,0 0,-1 0,1 0,0 0,0-1,0 1,0 0,0-1,0 1,1-1,-1 1,0-1,1 1,-1-1,1 1,0-1,-1 0,1 1,0-1,0 0,0 1,0-1,0 0,1 1,-1-1,0 1,1-1,-1 0,1 1,0-1,-1 1,1-1,0 1,0 0,0-1,0 1,0 0,1-1,89-125,-122 183,-63 93,86-132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7:39.03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7:44.47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435 6,'-2'0,"0"-1,1 0,-1 1,0-1,0 1,0 0,0-1,0 1,0 0,0 0,0 0,0 1,1-1,-1 0,0 1,0-1,0 1,0 0,1-1,-1 1,0 0,0 0,1 0,-1 0,1 1,-1-1,1 0,0 1,-1-1,1 1,0-1,0 1,0-1,0 1,0 0,0 0,1-1,-1 1,0 0,1 1,-22 79,17 329,-14-226,-15 287,35-314,3-83,-3 0,-3 0,-4 0,-3 0,-3-1,-3-1,-18 51,16-85,-1 0,-2-1,-2-1,-1-1,-19 22,26-38,8-12,1 1,0-1,1 1,0 1,1-1,-1 1,2 0,-1 0,2 0,-3 10,6-18,1 0,1 0,-1 0,0-1,0 1,1-1,-1 1,1-1,-1 1,1-1,-1 0,1 1,0-1,0 0,0 0,-1-1,1 1,0 0,0-1,0 1,0-1,0 1,0-1,1 0,-1 0,0 0,0 0,0 0,0-1,0 1,0-1,0 1,0-1,0 0,0 1,0-1,-1 0,1 0,0 0,0-1,0 0,17-2,391-15,172-9,-347 13,178 13,46 31,599-29,-595-30,-63 30,-129-27,184 27,-449 1,1 1,-1-2,1 1,-1-1,1 0,-1-1,1 1,-1-1,1-1,-1 1,0-1,1 0,-1 0,0-1,0 0,-1 0,1 0,0-1,-1 0,0 0,0 0,0-1,-1 1,1-1,-1 0,0-1,-1 1,1-1,-1 1,1-3,13-116,4-12,35-200,-21 65,-13 25,12-17,9-57,38 57,-43 158,-36 103,-1-1,1 1,0-1,-1 0,0 1,1-1,-1 0,0 0,-1 0,1 0,0 0,-1 0,1 0,-1 0,0 0,0 0,-1 0,1 0,0 0,-1 0,0 0,0 0,0 0,0 0,0 1,0-1,-1 0,1 1,-1-1,0 1,0-1,0 1,0 0,0 0,0 0,-1 0,1 0,-1 0,0 1,1-1,-1 1,0 0,0 0,1 0,-1 0,-20-1,0 1,1 1,-1 1,1 1,-1 1,1 1,-4 1,-77 11,-482-13,-396-4,406-28,-28 2,-587 27,973 27,188-22,0 0,1 2,-1 1,1 1,1 2,0 0,-25 9,-65 18,111-37,0-1,0 1,1 0,-1 1,0 0,1 0,0 0,-1 0,1 1,0 0,0 0,0 0,1 0,-1 1,1 0,0 0,0 0,0 1,0-1,1 1,0 0,-58 216,53-187,0 0,2 1,2-1,1 1,2 6,-9 78,-68 338,36-182,22 91,-15-92,30-241,2 0,2 0,1 0,1 1,2-1,1 0,3 7,7 101,-14-140,0 0,-1 0,1 0,0 1,0-1,0 0,0 0,0 0,0 0,0 1,0-1,0 0,1 0,-1 0,0 0,1 0,-1 0,1 0,-1 1,1-1,-1 0,1-1,0 1,0 0,-1 0,1 0,0 0,0-1,0 1,0 0,0-1,0 1,0 0,0-1,0 0,0 1,0-1,1 0,-1 1,0-1,0 0,0 0,0 0,1 0,-1 0,0 0,0 0,0 0,0-1,1 1,-1 0,0-1,0 1,0-1,0 1,0-1,0 0,0 1,0-1,0 0,0 0,-1 1,1-1,0 0,22-16,-14 9,1 0,0 1,0 1,1-1,0 2,0-1,0 2,1-1,-1 1,1 1,0 0,0 1,1 0,331 5,-7-32,-143 18,138-24,-193 25,1 6,17 6,1 0,1153-2,-1080-26,238-32,-125 28,-68 30,-268 0,0-1,0-1,0 0,-1 0,1 0,0-1,-1 0,0 0,1-1,-1 0,-1-1,1 1,-1-1,1 0,-1-1,-1 0,1 0,-1 0,0 0,-1-1,1 0,1-5,88-126,-73 102,-1-1,-2-1,-2-1,-1-1,-2 0,-2-1,4-27,3-25,-5-1,-3-1,-5 0,-4-15,-3-68,-24 37,25-197,27 194,42-67,-25 92,-42 118,1-1,-1 1,0 0,0-1,0 1,0-1,-1 1,1-1,0 1,-1-1,1 0,-1 1,1-1,-1 0,0 1,1-1,-1 0,0 0,0 1,0-1,-1 0,1 0,0 1,-1-1,1 0,-1 1,1-1,-1 1,0-1,0 0,0 1,0 0,0-1,0 1,0-1,0 1,0 0,-1 0,1 0,-1 0,1 0,-1 0,1 0,-1 0,1 1,-1-1,0 1,0-1,-17-5,-1 0,0 1,-1 1,1 1,-1 1,1 1,-1 1,0 1,1 0,-10 3,-191 24,-553-28,185-1,252-25,196 28,1 7,-48 12,-20 2,-222 7,418-30,-47 1,1-2,-1-3,1-2,-46-12,32 0,-1 3,-1 4,0 2,-61 3,-293 36,203-30,79 40,142-40,1 1,0-1,-1 1,1 0,0 0,0 0,0 0,0 0,0 1,0 0,0-1,0 1,0 0,1 0,-1 1,1-1,0 0,-1 1,1 0,0-1,0 1,1 0,-1 0,1 0,-1 0,1 0,0 1,0-1,1 0,-1 0,0 1,1-1,0 0,0 1,0-1,0 0,1 1,-1-1,1 0,0 1,85 143,-74-110,-1 0,-3 1,0 0,-3 1,-1-1,-1 1,-3 0,-1 0,-2 0,-1-1,-2 0,-2 0,-12 35,-22 47,29-89,2 1,0 1,3 0,0 1,2-1,0 23,-18 148,-8 78,16-46,-23-39,35-189,1-1,0 1,0 0,1 0,0 0,1 0,0 1,0-1,0 0,1 0,0 1,1-1,0 0,0 1,1-1,0 0,1 0,-1 0,1-1,1 1,0-1,0 0,0 1,6 5,-2-5,0-1,1 0,-1-1,2 0,-1 0,1-1,-1 0,1-1,1 0,-1 0,1-1,5 0,4 2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8:18.7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30,'55'-7,"0"2,1 2,-1 4,16 2,180 26,-221-25,0-1,0-2,0-1,1-1,-1-2,0-1,6-2,22-5,168-20,-114 32,-88 0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8:19.1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1,'334'17,"-145"6,-89-11,1-5,0-4,31-6,-4 1,326 1,-406 1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4:18.1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13,'0'-12,"0"35,0-8,0 384,-28-240,37-149,-3-15</inkml:trace>
  <inkml:trace contextRef="#ctx0" brushRef="#br0" timeOffset="650.668">253 41,'-96'118,"-29"28,124-145,-1 0,1-1,-1 1,1 0,0 0,-1 0,1 0,0 1,0-1,0 0,0 1,0-1,0 0,0 1,0-1,1 1,-1-1,0 1,1-1,-1 1,1 0,0-1,0 1,-1 0,1-1,0 1,1 0,-1-1,0 1,0 0,1-1,-1 1,1-1,-1 1,1 0,-1-1,1 1,0-1,0 0,0 1,0-1,0 0,0 1,0-1,1 0,-1 0,0 0,1 0,-1 0,2 0,50 11,30 13,-81-23,1-1,-1 1,0 0,0 0,0 0,0 0,0 0,0 0,-1 0,1 1,-1-1,0 0,1 1,-1 0,0-1,0 1,-1 0,1-1,-1 1,1 0,-1 0,0-1,0 1,0 0,0 0,-1-1,1 1,-1 0,0 1,-10 69,14-69</inkml:trace>
  <inkml:trace contextRef="#ctx0" brushRef="#br0" timeOffset="1435.421">620 352,'-14'-1,"0"1,0 1,0 0,0 0,0 2,1-1,-1 2,1 0,-1 0,1 2,1-1,-1 2,1 0,0 0,1 1,0 0,0 1,0 0,1 1,0 1,8-9,0 1,0-1,0 1,0-1,1 1,-1-1,1 1,0 0,0 0,0 0,0 0,0 0,0 0,1 0,0 0,-1 0,1 0,0 0,1 0,-1 0,1 1,-1-1,1 0,0 0,0-1,0 1,0 0,1 0,-1 0,1-1,-1 1,1-1,0 1,0-1,0 0,1 0,-1 0,0 0,1 0,-1 0,1-1,0 1,0-1,-1 1,1-1,0 0,0-1,1 1,8-1,1-1,0-1,0 0,-1 0,0-1,1-1,-1 0,0-1,-1 0,1-1,-1-1,0 1,-1-1,1-1,-2 0,1-1,-1 0,0 0,-1-1,0 0,4-7,13-9,26-31,-50 57,1 0,-1 0,0 0,0 1,0-1,0 0,0 0,0 1,0-1,0 0,0 1,0-1,0 1,0-1,0 1,0 0,0-1,0 1,0 0,0 0,-1 0,1 0,0-1,-1 1,1 0,-1 0,1 0,-1 0,1 0,-1 0,0 1,1-1,-1 0,0 0,0 0,0 0,0 0,0 0,0 1,0-1,0 0,0 0,-1 0,1 0,0 0,-1 0,1 0,-1 0,1 0,0 1,-1 91,9 77,0-128,-2-1,-2 1,-1 1,-3-1,-4 31,5-68,-1 1,0-1,0 0,-1 1,1-1,-1 0,0 0,-1 1,1-1,-1 0,0 0,-1-1,1 1,-1 0,0-1,0 1,0-1,0 0,-1 0,0 0,0-1,0 1,0-1,0 0,-1 0,1-1,-1 1,0-1,0 0,0 0,0 0,0-1,0 0,-2 0,3-2,1 0,-1 0,1-1,-1 1,1-1,0 0,0 0,0 0,0 0,0-1,1 1,-1-1,1 0,-1 1,1-1,0 0,0-1,0 1,0 0,1-1,0 1,-1 0,1-1,0 0,1 1,-1-1,1 1,-1-4,9-105,-1 95,0 1,1 0,1 1,0 0,1 0,1 1,0 0,1 1,0 0,1 1,1 0,0 1,12-7,28-4,-30 16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8:19.4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1 142,'38'-14,"28"-10,6-1,-3 4,-4 6,-9 5,-8 0,-4 1,-3 2,0 3,-2 2,2 5,-1 3,2 1,-1-2,-3 4,-8 0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8:19.7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52,'43'-10,"38"-3,15 1,1 2,-6 3,-10 8,-8 3,-8 1,-4 0,-9-1,2-1,-4 3,0 2,-5-2,-9-1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8:19.9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26,'43'-5,"29"-1,12 0,1 1,-5 1,-10 7,-8 2,-10 1,-13-2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8:20.1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35,'43'-10,"34"-2,3-1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8:20.2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56,'72'-10,"33"-2,13 0,-3 2,-17 3,-25 3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8:20.4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14,'33'-5,"41"-2,12 6,-4 2,-16 2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8:20.7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1 172,'525'-80,"37"21,-149 27,-374 32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8:29.1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41,'29'260,"-29"64,-27-137,-3-35,52-248,-18 69</inkml:trace>
  <inkml:trace contextRef="#ctx0" brushRef="#br0" timeOffset="531.654">1 211,'10'-16,"1"1,1 0,0 0,1 2,0-1,1 2,1 0,0 1,0 0,1 1,1 1,-1 0,1 1,1 1,0 1,0 1,0 0,0 1,1 1,-1 0,1 2,15 0,-13 1,-15-2,0 1,0 0,1 0,-1 0,1 1,-1 0,0 0,1 1,-1 0,0 0,1 0,-1 1,0 0,0 0,0 0,0 1,0 0,-1 0,0 1,1-1,-1 1,0 0,-1 1,1-1,-1 1,0 0,0 0,2 4,-4 2,-2 0,1 1,-1-1,-1 1,0-1,-1 1,0-1,0 0,-1 0,-1 0,0 0,-1-1,1 1,-2-1,0 0,0-1,-1 1,0-1,0-1,-1 1,0-1,-1-1,0 1,-64 89,69-92,1 1,-1 0,1 0,1 0,-1 0,1 0,0 1,1-1,0 1,0-1,0 1,0-1,1 1,0 0,1-1,0 1,0-1,0 1,0-1,1 1,0-1,1 0,0 0,0 0,0 0,0 0,1-1,0 0,0 1,0-1,1-1,0 1,0-1,0 0,0 0,1 0,-1-1,1 1,4 0,203 86,-211-89,-1 0,1 0,0 1,-1-1,1 0,-1 1,1-1,-1 1,0 0,0 0,0-1,0 1,0 0,0 0,0 0,-1 0,1 0,0 0,-1 0,0 0,0 0,1 0,-1 0,0 0,-1 0,1 0,0 0,0 0,-1 0,0 0,1 0,-1 0,0 0,0 0,0 0,0 0,0-1,0 1,0 0,-1-1,1 1,-1-1,1 1,-2 0,-78 58,26-38,-1-2,-1-2,0-3,-52 7,100-20,4 0,-1-1,1 0,0 0,-1 0,1 0,-1-1,0 0,1 0,-1-1,1 1,-1-1,1 0,0-1,-1 1,0-2,0-3</inkml:trace>
  <inkml:trace contextRef="#ctx0" brushRef="#br0" timeOffset="981.241">1158 549,'-30'36,"2"2,2 0,1 2,2 1,2 1,-14 40,33-79,1 0,0 0,0 0,0 0,0 0,0 0,0 0,1 0,-1 0,1 1,0-1,0 0,0 0,1 0,-1 1,1-1,-1 0,1 0,0 0,1 0,-1 0,0 0,1 0,-1-1,1 1,0 0,0-1,0 1,0-1,1 0,-1 0,1 0,-1 0,1 0,0 0,-1-1,1 1,0-1,0 0,1 0,9 1,1-2,0 1,-1-2,1 0,0 0,-1-2,0 1,1-2,-1 0,0 0,-1-1,1-1,-1 0,0-1,0 0,-1-1,0 0,0-1,-1 0,0 0,-1-1,0-1,-1 1,4-7,-6 11,-1-1,0 0,0 0,-1 0,0 0,0-1,-1 0,0 1,0-1,-1 0,0-1,0 1,-1 0,0-1,-1 1,0 0,0-1,0 1,-1 0,-1-1,1 1,-1 0,-1 0,0 0,0 0,0 0,-1 1,0-1,0 1,-1 0,0 1,0-1,-1 1,0 0,0 0,0 0,-1 1,-4-3,-45 3,30 13</inkml:trace>
  <inkml:trace contextRef="#ctx0" brushRef="#br0" timeOffset="1318.221">1976 69,'-15'19,"0"0,1 1,1 1,1 0,1 1,1 0,1 0,0 1,-1 12,1 1,2 0,2 0,1 1,1 30,-5 45,-29 217,37-329,1 0,-1 0,0 0,1 0,-1 0,1 0,-1 0,1 0,-1 0,0 0,1 0,-1 0,1 0,-1 1,0-1,1 0,-1 0,1 0,-1 1,0-1,1 0,-1 1,0-1,0 0,1 1,-1-1,0 0,0 1,1-1,-1 0,0 1,0-1,0 1,0-1,0 0,1 1,-1-1,0 1,0-1,0 1,0-1,0 0,0 1,0-1,-1 1,1-1,0 1,0-1,0 0,0 1,0-1,-1 1,1-1,0 0,0 1,-1-1,1 0,0 1,-1-1,1 0,0 0,-1 1,1-1,0 0,-1 0,1 0,0 1,-1-1,1 0,5-11</inkml:trace>
  <inkml:trace contextRef="#ctx0" brushRef="#br0" timeOffset="1595.452">2315 41,'-36'53,"3"2,1 2,3 0,3 2,2 1,-14 56,32-82,1 0,2 1,1-1,2 0,1 1,1-1,3 5,24 92,-28-121</inkml:trace>
  <inkml:trace contextRef="#ctx0" brushRef="#br0" timeOffset="1848.544">1554 492,'43'5,"48"2,18-1,0-1,-9-2,-11 0,-13-2,-8-6,-12-1,-10 0,-8 0,-6 2,-3 2,-3 1,1-5,-6 0</inkml:trace>
  <inkml:trace contextRef="#ctx0" brushRef="#br0" timeOffset="2146.188">2739 436,'-18'16,"0"1,2 1,0 1,1 0,1 1,0 1,2 0,0 0,2 1,0 1,0 7,9-27,0 1,1 0,0 0,0-1,0 1,0 0,1 0,-1-1,1 1,0 0,0-1,0 1,1-1,-1 1,1-1,0 0,0 1,0-1,0 0,1 0,-1 0,1-1,-1 1,1-1,0 1,0-1,1 0,-1 0,0 0,0-1,1 1,-1-1,3 1,6 2,1 1,-1-2,1 0,0 0,0-1,1-1,-1 0,0-1,2-1,-3-1,-1 0,0-1,1-1,-1 0,0 0,-1-1,1-1,-1 1,0-2,0 1,-1-2,0 1,0-1,-1 0,0-1,0 0,-1 0,0-1,-1 0,0 0,-1 0,0-1,0 0,-1 0,0 0,-1-1,-1 1,0-1,0 1,-1-1,0 0,-1 0,-1-1,-1 5,-1 0,1 1,-2 0,1-1,-1 1,0 0,0 1,-1-1,0 1,0 0,0 0,-1 1,0-1,0 1,0 0,-1 1,0 0,0 0,0 0,0 1,0 0,-1 0,1 1,-1 0,0 0,0 1,0 0,0 0,0 1,0 0,-3 1,-29 14,26-3</inkml:trace>
  <inkml:trace contextRef="#ctx0" brushRef="#br0" timeOffset="2679.884">3134 859,'57'-181,"-51"164,1 0,0 0,2 1,-1 1,2-1,0 2,1-1,1 1,0 1,0 0,15-11,-25 23,-1 0,0 0,0 0,0 0,1 0,-1 0,1 0,-1 0,1 1,-1-1,1 0,-1 1,1 0,-1-1,1 1,0 0,-1 0,1 0,0 0,-1 0,1 0,-1 0,1 0,0 1,-1-1,1 1,-1-1,1 1,-1-1,1 1,-1 0,1 0,-1 0,0 0,0 0,1 0,-1 0,0 0,0 1,0-1,0 0,0 1,0-1,-1 1,1-1,0 1,-1-1,1 1,-1-1,0 1,1-1,-1 1,0 0,0-1,0 1,0 0,0 0,1 36,-2-33,0-1,1 0,-1 0,1 0,0 0,0 1,1-1,-1 0,1 0,0 0,0 0,0 0,0 0,1 0,-1 0,1 0,0-1,1 1,-1-1,1 1,-1-1,1 0,0 0,0 0,2 1,1-3,0-1,0 0,0 0,0-1,0 0,0 0,0 0,0-1,0 0,0 0,-1 0,1-1,-1 0,0 0,1 0,-1-1,5-2,143-82,77-21,-229 108,0 1,0-1,0 1,0-1,0 1,1 0,-1-1,0 1,0 0,0 0,1 0,-1 0,0 0,0 0,1 0,-1 0,0 1,0-1,0 0,1 1,-1-1,0 1,0-1,0 1,0 0,0-1,0 1,0 0,0 0,0 0,0-1,-1 1,1 0,0 0,-1 0,1 1,0-1,-1 0,1 0,-1 0,0 0,1 0,-1 1,0-1,0 0,0 0,0 1,0-1,0 0,0 0,0 1,-8 69,6-64,-6 29,2 0,1 1,2-1,1 1,4 26,-2-58,0-1,1 0,0-1,0 1,0 0,0 0,1 0,-1 0,1-1,0 1,0-1,0 1,1-1,-1 0,1 0,0 0,0 0,0-1,14 10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8:57.5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1,'1'0,"-1"1,0-1,0 1,0-1,1 0,-1 1,0-1,1 1,-1-1,0 1,1-1,-1 0,1 1,-1-1,1 0,-1 1,0-1,1 0,-1 0,1 0,-1 1,1-1,-1 0,1 0,0 0,-1 0,1 0,-1 0,1 0,-1 0,1 0,-1 0,1 0,-1 0,1 0,-1-1,1 1,-1 0,1 0,-1 0,1-1,-1 1,1 0,-1-1,1 1,-1-1,-68 245,13-68,46-131,28-60,-8-7,-1-1</inkml:trace>
  <inkml:trace contextRef="#ctx0" brushRef="#br0" timeOffset="462.143">169 1,'-5'4,"1"1,0 0,0 0,1 1,-1-1,1 1,0 0,1 0,-1 0,1 0,0 0,1 0,-1 1,1-1,1 0,-1 1,1-1,0 1,1-1,-1 1,2 3,47 128,19 52,-68-189,1 1,-1-1,1 1,-1 0,1-1,0 1,-1-1,1 0,0 1,0-1,0 1,0-1,0 0,0 0,1 0,-1 0,0 0,0 0,1 0,-1 0,1 0,-1 0,1-1,-1 1,1-1,-1 1,1-1,0 0,-1 1,1-1,0 0,-1 0,1 0,0 0,-1 0,1-1,-1 1,1 0,0-1,-1 0,1 1,-1-1,1 0,-1 1,1-1,-1 0,0 0,1 0,-1 0,0-1,0 1,0 0,0 0,0-1,0 1,0-1,0 1,-1 0,1-1,0 0,-1 1,5-11,0 0,-1 0,-1 0,0-1,-1 1,0-1,-1 1,0-1,-1 0,0 1,-1-1,-1-4,4-89,12-1,-17 89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8:33.4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107 0,'0'488,"-27"-212,0-52,-14-81,41-142,-1 1,1-1,-1 1,1-1,-1 1,1-1,0 1,0-1,0 1,0-1,0 1,0 0,1-1,-1 1,0-1,1 0,-1 1,1-1,-1 1,1-1,0 0,0 1,-1-1,1 0,0 0,0 1,0-1,1 0,-1 0,0 0,0 0,8-1</inkml:trace>
  <inkml:trace contextRef="#ctx0" brushRef="#br0" timeOffset="2222.539">79 141,'5'-6,"0"1,0 0,1 0,-1 0,1 0,1 1,-1 0,0 0,1 1,0 0,0 0,0 0,0 1,0 0,1 1,-1-1,0 1,1 1,3-1,22-5,197-21,-5 9,-166 6,-52 9,0 0,0 1,1 1,-1-1,0 1,1 0,-1 1,1 0,0 0,-1 1,1 0,-1 0,1 0,-4 3,0-1,-1 1,0-1,1 1,-1 0,0 1,-1-1,1 0,-1 1,0-1,0 1,0 0,-1-1,0 1,0 0,0 0,0 0,-1 0,0 0,0 0,0 0,-1 0,1 0,-1 0,-1 2,2 5,-32 191,31 249,1-1,1-448,0-1,-1 0,1 1,-1-1,0 0,1 1,-1-1,0 1,-1-1,1 1,0-1,-1 0,1 1,-1-1,0 0,0 1,0-1,0 0,0 0,0 0,-1 0,1 0,-1 0,1 0,-1-1,0 1,0 0,1-1,-1 1,0-1,-1 0,1 0,0 0,0 0,0 0,-1 0,1 0,0-1,-1 1,1-1,-1 0,1 0,0 0,-2 0,-223-19,153 20,-135-13,198 9,-1 0,1 1,-1 0,1 1,-1 0,0 1,1 1,-1-1,0 2,-2 0,6 0,-1-1,1 0,0 0,-1-1,1 0,-1-1,1 0,0 0,-1-1,1 0,0 0,0-1,-4-2,-3-3</inkml:trace>
  <inkml:trace contextRef="#ctx0" brushRef="#br0" timeOffset="5972.894">305 1580,'0'0,"0"1,1-1,-1 1,0-1,1 1,-1-1,0 1,1-1,-1 1,0-1,1 0,-1 1,1-1,-1 0,1 1,-1-1,0 0,1 0,-1 0,1 1,-1-1,1 0,0 0,-1 0,1 0,-1 0,1 0,-1 0,1 0,-1 0,1 0,-1 0,1 0,-1 0,1 0,-1-1,1 1,-1 0,1 0,-1-1,1 1,-1 0,1-1,-1 1,1 0,-1-1,0 1,1-1,-1 1,0 0,1-1,-1 1,0-1,0 1,1-1,3 53,-4-52,0 571,-5-520,-1-33</inkml:trace>
  <inkml:trace contextRef="#ctx0" brushRef="#br0" timeOffset="6616.892">333 1637,'-109'52,"73"-33,-1-1,-1-2,0-1,-36 7,220-10,-43 2,121 14,-225-28,1 0,-1-1,0 1,1-1,-1 1,1-1,-1 1,0-1,1 1,-1-1,1 0,0 1,-1-1,1 0,-1 1,1-1,0 0,0 1,-1-1,1 0,0 0,0 1,0-1,0 0,0 0,0 0,0 1,0-1,0 0,0 0,1 1,-1-1,0 0,0 0,1 1,-1-1,0 0,1 1,-1-1,1 0,-1 1,1-1,-1 1,1-1,-1 1,1-1,0 1,-1-1,1 1,0 0,-1-1,1 1,0 0,-1-1,1 1,0 0,0 0,-1 0,1 0,0 0,0 0,0 0,-1 0,1 0,0 0,0 0,-1 0,1 0,0 1,-111-171,92 149</inkml:trace>
  <inkml:trace contextRef="#ctx0" brushRef="#br0" timeOffset="27693.249">813 1439,'-23'116,"33"7,1-50,2 142,5-25,8-70,-27-119,0-1,0 1,0-1,-1 1,1-1,0 1,0-1,0 0,0 1,-1-1,1 0,0 0,0 0,-1 0,1 0,0 0,0 0,-1-1,1 1,0 0,0-1,0 1,0-1,-1 1,1-1,0 1,0-1,0 0,0 0,0 1,0-1,1 0,-1 0,0 0,0 0,1 0,-1 0,0 0,1 0,-1-1,1 1,-1 0,1-1,-2 0,-124-123,124 125,1-1,-1 0,1 0,0 0,-1 0,1 0,0 0,0 0,0 0,0 0,0 0,0-1,0 1,0 0,0-1,1 1,-1-1,0 1,1-1,0 1,-1-1,1 1,0-1,0 0,-1 1,1-1,0 1,1-1,-1 0,0 1,0-1,1 1,-1-1,1 1,-1-1,1 1,0-1,0 1,-1 0,1-1,0 1,0 0,0 0,0-1,1 1,-1 0,0 0,0 0,1 0,-1 1,1-1,-1 0,0 1,1-1,0 0,20-6,1 1,0 1,-1 0,2 2,-1 1,0 0,18 3,41-5,-20-5,-61 10,-1 0,1 0,-1 0,0 1,1-1,-1 0,0 0,0 1,0-1,0 0,0 0,0 1,0-1,0 0,-1 0,1 0,0 1,-1-1,1 0,-1 0,1 0,-1 0,0 0,1 1,-1-1,0-1,0 1,0 0,0 0,0 0,0 0,0-1,0 1,0 0,0-1,0 1,-1 0,0 1,-161 129,150-116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4:50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15,'0'-14,"0"22,-1 24,-4-5,-1-1,-1 0,-1-1,-2 0,0 0,-2-1,0 0,-2-1,-1 0,0-1,-2-1,0-1,-1 0,-1-1,-1-2,-12 9,15-13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9:06.8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3 336,'-1'-18,"0"1,0-1,2 0,0 1,2-1,0 1,0 0,2 0,0 0,1 0,0 1,2 0,0 0,0 1,2 0,0 0,7-8,-16 22,0 0,0-1,0 1,1 0,-1 0,0 0,0 0,1 0,-1 1,0-1,1 0,-1 0,1 1,-1-1,1 1,-1 0,1-1,-1 1,1 0,-1 0,1 0,-1 0,1 0,0 0,-1 0,1 1,-1-1,1 0,-1 1,1-1,-1 1,1 0,-1-1,0 1,1 0,-1 0,0 0,0 0,0 0,0 0,0 0,0 1,0-1,0 0,1 1,32 69,-10-4,1-90,-24 20,3-4,0-3,0 1,1-1,0 1,1 1,0-1,0 1,0 0,1 0,1 0,-1 1,1 0,0 1,1 0,0 0,-1 1,2 0,5-2,-12 6,0 1,-1 0,1 1,0-1,-1 0,1 1,0-1,-1 1,1 0,-1 0,1 0,-1 0,0 0,1 1,-1-1,0 1,0-1,0 1,0 0,0 0,0 0,0 0,-1 0,1 0,-1 0,0 1,1-1,-1 1,0-1,0 1,0 2,15 83,-16-60,0-3</inkml:trace>
  <inkml:trace contextRef="#ctx0" brushRef="#br0" timeOffset="584.661">794 53,'-11'15,"2"0,0 0,1 1,1 0,0 0,1 1,0 0,2 0,0 0,-1 14,5-30,-1 0,1 0,-1 0,1 0,0 1,0-1,-1 0,1 0,0 0,0 0,0 0,0 0,0 1,1-1,-1 0,0 0,0 0,1 0,-1 0,1 0,-1 0,1 0,-1 0,1 0,0 0,-1 0,1 0,0 0,0-1,0 1,-1 0,1 0,0-1,0 1,0-1,0 1,0-1,0 1,1-1,-1 0,0 1,0-1,0 0,0 0,0 0,0 0,1 0,-1 0,0 0,0 0,0 0,0-1,0 1,0 0,0-1,1 1,-1-1,0 1,0-1,-1 1,1-1,0 0,0 0,0 1,0-1,0 0,0-1,137-168,-136 170,0 0,0 0,0 0,0 0,-1 1,1-1,0 0,0 1,0-1,-1 1,1 0,0 0,-1 0,1 0,-1 0,1 0,-1 0,1 0,-1 0,0 1,0-1,1 0,-1 1,0-1,0 1,0 0,-1-1,1 1,0 0,-1-1,1 1,-1 0,1 0,-1 0,0 0,0-1,0 1,0 0,0 0,0 0,-1 1,3 3,42 246,-34-188,-6-49,-2 1,1-1,-2 0,0 0,-1 1,0-1,-2 1,1-1,-2 0,-1 5,1-13,1 0,-1 0,0 0,-1 0,0 0,0-1,0 0,-1 0,0 0,0 0,-1-1,1 0,-1 0,-4 3,7-6,0-1,0 1,0-1,0 1,-1-1,1 0,0 0,-1 0,1-1,0 1,-1-1,1 0,-1 0,1 0,-1 0,1-1,-1 1,1-1,0 0,-1 0,1 0,0 0,0-1,0 1,0-1,0 0,0 0,0 0,0 0,1 0,-1-1,0-1,-2-1,1 0,0 0,1-1,-1 1,1-1,0 0,0 0,1 0,0-1,0 1,0 0,1-1,0 0,0 1,1-1,-1 1,2-1,-1 0,1 1,0-1,0 1,1-1,-1 1,3-4,1-5,0 0,2 1,0-1,0 1,2 1,-1 0,2 0,0 0,9-9,46-39,-47 47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9:12.46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1 623,'11'167,"-1"-97,-3 1,-3-1,-4 1,-3 14,1 32,3 194,25-206,-23-103,-1 0,1 0,0 0,0 0,0 0,0-1,0 0,0 1,1-1,-1 0,0-1,1 1,-1-1,0 1,1-1,-1 0,0 0,1 0,-1-1,1 1,-1-1,0 0,1 0,-1 0,0 0,0-1,0 1,0-1,0 0,1 0,10-4,158-35,54 14,-85 5,69 7,-81 12,39-23,-151 24,-17 3,-9 4,-3 1</inkml:trace>
  <inkml:trace contextRef="#ctx0" brushRef="#br0" timeOffset="1853.515">254 87,'-11'-28,"11"29,0-1,0 0,0 1,0-1,0 1,0-1,0 0,0 1,0-1,0 0,-1 1,1-1,0 0,0 1,0-1,0 0,0 0,-1 1,1-1,0 0,0 1,0-1,-1 0,1 0,0 1,-1-1,1 0,0 0,0 0,-1 0,1 1,0-1,-1 0,1 0,0 0,-1 0,1 0,0 0,-1 0,1 0,0 0,-1 0,1 0,0 0,-1 0,1 0,0 0,-1 0,1 0,0 0,-1-1,1 1,0 0,-1 0,1 0,0 0,-1-1,1 1,0 0,0-1,-2 19,2-1,0 1,1-1,1 1,1-1,0 0,5 14,0 5,-7-28,0-1,0 1,0 0,1-1,1 1,-1-1,1 0,1 0,-1 0,1 0,0-1,0 1,1-1,0 0,0 0,1-1,0 1,5 3,-6-9,0-1,1 0,-1 0,0 0,0 0,1-1,-1 0,0 0,-1 0,1 0,0-1,-1 0,1 0,-1 0,0-1,0 0,0 1,0-1,-1 0,0-1,0 1,0-1,0 1,-1-1,1 0,-1 0,-1 0,1 0,-1 0,1-3,77-276,-78 284,-1 1,0 0,1 0,-1 0,1 0,-1-1,1 1,-1 0,1 0,-1-1,1 1,0-1,-1 1,1 0,0-1,-1 1,1-1,0 1,0-1,0 0,0 1,-1-1,1 0,0 0,0 1,0-1,0 0,0 0,0 0,0 0,-1 0,1 0,0-1,0 1,0 0,0 0,0-1,0 1,-1 0,1-1,0 1,0-1,0 1,-1-1,1 1,0-1,-1 1,1-1,0 0,-1 1,1-1,-1 0,1 0,-1 0,0 1,1-1,-1 0,0 0,1 0,83 343,-32-75,-50-253,0 0,-1 0,-1 0,0 1,-1-1,-1 0,0 0,-3 8,4-17,0-1,0 0,-1 0,0 0,0 0,0 0,0 0,-1-1,1 1,-1-1,0 0,0 1,0-1,-1 0,1-1,-1 1,1-1,-1 1,0-1,0 0,0-1,0 1,0-1,0 0,-1 0,1 0,0 0,-1-1,-1 1,1-1,0 0,1 0,-1 0,0 0,0-1,1 0,-1 0,0 0,1 0,-1-1,1 0,0 0,-1 0,1 0,0-1,0 0,0 1,1-2,-1 1,1 0,0-1,0 1,0-1,0 0,0 0,1 0,0 0,0-1,0 1,0 0,1-1,0 0,0 1,0-1,0 0,1 1,-1-1,1 0,1 0,-1 0,1 1,-1-1,1 0,1-1,2-9,1-1,1 1,0 1,1-1,0 1,1 0,1 1,0 0,1 0,0 1,1 0,1 1,0 0,12-8,0-2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9:12.89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369 1,'-5'24,"-11"22,-8 9,1 3,-1-2,-1-6,3-7,1-6,5-5,-1-2,-2-2,3-1,-2 0,-2 0,-2-9,2-13,5-7</inkml:trace>
  <inkml:trace contextRef="#ctx0" brushRef="#br0" timeOffset="269.113">86 142,'3'1,"0"0,-1 1,0-1,1 1,-1 0,0 0,0 0,0 0,0 0,0 0,0 1,-1-1,1 0,-1 1,1-1,-1 1,0 0,0 0,0 2,2 1,9 15,0 0,2-1,0 0,1-1,1-1,1 0,1-2,0 0,1 0,0-2,21 12,-15-10,99 82,-112-80,-4 0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20:32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33,'19'-7,"0"1,0 0,1 2,0 0,0 2,0 0,0 1,0 1,0 1,8 1,-19-2,-1 1,0-1,0 1,1 1,-1-1,0 2,0-1,-1 1,1 0,0 0,-1 1,0 0,0 1,0-1,2 3,-9-4,0 1,1-1,-1 1,-1-1,1 1,0-1,-1 1,0-1,1 0,-2 1,1-1,0 0,0 0,-1 1,0-1,0 0,0-1,0 1,0 0,0 0,-1-1,1 0,-1 1,0-1,0 0,0 0,0 0,0-1,0 1,0-1,0 0,-1 0,0 1,3-2,-269 125,-116 31,274-113,111-43,1 0,-1 0,1 0,-1 0,1 0,0 1,-1-1,1 0,-1 0,1 0,0 1,-1-1,1 0,-1 0,1 1,0-1,0 0,-1 1,1-1,0 0,-1 1,1-1,0 1,0-1,0 0,0 1,-1-1,1 1,0-1,0 0,0 1,0-1,0 1,0-1,0 1,0-1,0 1,0-1,0 0,0 1,0-1,1 1,-1-1,0 1,0-1,0 0,1 1,-1-1,0 0,0 1,1-1,-1 0,0 1,1-1,-1 0,0 1,1-1,-1 0,1 0,-1 0,0 1,1-1,-1 0,1 0,-1 0,0 0,1 0,-1 0,1 0,0 0,38 13,-33-12,39 8,0-3,0-2,1-1,0-3,24-3,17 1,104 2,-189 0,0-1,0 1,0-1,0 1,0 0,0 0,0 0,0 0,0 0,-1 0,1 0,0 1,0-1,0 1,0 0,0-1,0 1,-1 0,1 0,0 0,-1 0,1 0,0 0,-1 1,0-1,1 1,-1-1,0 1,0-1,1 1,-1 0,-1-1,1 1,0 0,0 0,-1 0,1 0,-1-1,1 1,-1 0,0 0,0 0,0 0,0 0,0 0,0 0,0 0,-1 0,1 0,-1 0,1 0,-1-1,0 1,0 0,0 0,0-1,0 2,-12 8,0-1,-1 0,0 0,0-1,-1-1,0-1,-1 0,-5 1,-32 17,8-3,-42 20,2 4,2 3,2 4,-18 19,96-71,1 1,-1 0,1-1,0 1,0 0,0 0,0 1,0-1,0 0,1 0,-1 1,1-1,0 1,-1 0,1-1,0 1,1 0,-1 0,0 0,1-1,0 1,-1 0,1 0,0 0,1 0,-1 0,0-1,1 1,-1 0,1 0,0 0,0-1,0 1,1 0,-1-1,1 1,-1-1,1 0,0 1,0-1,0 0,0 0,0 0,0 0,0-1,1 1,-1-1,1 1,-1-1,1 0,0 0,-1 0,3 1,16 3,-1-1,1 0,-1-2,1 0,0-1,0-1,0-1,6-2,29 1,129-33,-172 31,21 2,-20 4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20:34.4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30,'38'-5,"18"-1,4-1,-3 2,-7 2,-7 1,-6 1,-4 0,-4 1,-6 0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20:34.6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52,'43'0,"29"-4,7-3,-6 1,-10 1,-15-3,-12-1,-7 2,-8 2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20:33.0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193 89,'-41'94,"4"2,4 1,-14 76,30 50,0-126,28-135,-6 15</inkml:trace>
  <inkml:trace contextRef="#ctx0" brushRef="#br0" timeOffset="261.726">80 89,'34'-14,"20"-5,6 0,-2 5,-7 3,-6 5,-7 2,-5 3,-3 1,-7 5,-2 2,-5 5,-5 0</inkml:trace>
  <inkml:trace contextRef="#ctx0" brushRef="#br0" timeOffset="482.677">24 485,'38'0,"28"-5,6-2,-3 1,-14 1</inkml:trace>
  <inkml:trace contextRef="#ctx0" brushRef="#br0" timeOffset="1069.719">447 625,'-4'26,"1"-12,1 0,0 0,1 0,1 0,0 0,1 0,0 0,1 0,1 4,-2-16,-1 0,0-1,1 1,-1 0,1-1,0 1,-1-1,1 1,0-1,0 1,0-1,0 1,0-1,0 0,0 0,1 1,-1-1,0 0,1 0,-1 0,1-1,-1 1,1 0,-1-1,1 1,0 0,-1-1,1 0,0 1,-1-1,1 0,0 0,0 0,-1 0,1 0,0 0,-1-1,1 1,0-1,-1 1,1-1,-1 1,1-1,1-1,58-50,-36 16,55-63,-79 99,0-1,0 0,0 0,0 0,0 0,1 1,-1-1,0 0,0 1,1 0,-1-1,0 1,1-1,-1 1,0 0,1 0,-1 0,0 0,1 0,-1 0,0 0,1 0,-1 1,0-1,1 0,-1 1,0-1,0 1,1 0,-1-1,0 1,0 0,0 0,0 0,0-1,0 1,0 0,0 0,0 1,0-1,-1 0,1 0,0 0,-1 0,1 1,-1-1,1 0,-1 1,0-1,0 0,1 1,-1 0,11 73,-14 186,2-244,0-1,-1 1,0-1,-2 1,0-1,0 0,-2 0,0-1,-1 0,0 0,-1 0,-1-1,0 0,-1-1,-3 3,11-14,0 1,0 0,-1-1,1 0,-1 1,0-1,0 0,0 0,0-1,0 1,0-1,0 1,0-1,-1 0,1 0,0-1,-1 1,1 0,-1-1,1 0,-1 0,1 0,0-1,-1 1,1-1,-1 1,1-1,0 0,-1-1,1 1,0 0,0-1,0 0,0 0,0 0,1 0,-1 0,0 0,1-1,0 1,-1-2,-1-7,2-1,-1 0,2 1,0-1,0 0,1 0,0 1,1-1,1 0,-1 0,2 1,0-1,0 1,1 0,1 0,-1 0,2 1,0-1,0 1,1 0,5-5,6-11,1 1,2 1,0 1,1 1,11-8,-19 20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20:35.7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0 565,'33'-62,"10"-60,-37 96,2 0,2 0,0 1,1 1,1 0,8-10,-12 21,0 0,0 1,2 0,-1 0,1 1,1 0,0 1,1 0,0 1,0 0,1 1,0 0,1 1,-1 1,1 0,0 1,8-2,-19 7,0 1,0-1,0 1,1-1,-1 1,0 0,0 0,-1 0,1 1,0-1,0 1,-1 0,1-1,0 1,-1 0,0 0,0 1,1-1,-1 0,-1 1,1 0,0-1,0 1,-1 0,0 0,0 0,1 0,-2 0,1 0,0 0,0 1,15 102,-16 56,1-161,0 0,-1-1,1 1,0-1,0 1,0 0,0-1,0 0,0 1,0-1,1 0,-1 1,0-1,0 0,0 0,0 0,0 0,0 0,0 0,1 0,-1 0,0-1,0 1,0 0,0-1,0 1,0-1,0 1,0-1,0 1,0-1,0 0,-1 1,1-1,0 0,0 0,0 0,-1 1,1-1,-1 0,1 0,0 0,-1 0,0 0,1 0,-1 0,0-1,1 1,-1 0,0-1,1 2,28-36,1 1,2 2,2 1,1 1,31-20,59-23,-123 74,-1-1,0 0,1 0,-1 1,1-1,-1 0,1 1,-1 0,1-1,-1 1,1 0,-1 0,1 0,-1 0,1 0,-1 0,1 0,-1 0,1 1,-1-1,1 0,-1 1,1 0,-1-1,1 1,-1 0,0-1,1 1,-1 0,0 0,0 0,0 0,0 1,0-1,0 0,0 0,0 1,0-1,-1 0,1 1,0-1,-1 1,1-1,-1 1,0-1,1 1,-1-1,0 1,0-1,0 1,0-1,-8 83,-11-27,15-47,-1 1,2 0,0 0,0 0,1 0,0 0,1 1,0-1,1 4,3 3</inkml:trace>
  <inkml:trace contextRef="#ctx0" brushRef="#br0" timeOffset="424.75">1496 1,'-38'11,"1"2,0 1,1 2,1 1,-33 23,62-38,1 1,-1 0,1 0,-1 1,1-1,0 1,1 0,-1 1,1-1,-1 1,1 0,1 0,-1 0,1 0,0 1,0-1,0 1,1 0,0 0,0 0,1 0,-1 0,1 0,1 1,-1-1,1 0,0 1,0-1,1 0,0 0,0 0,0 1,1-1,0 0,0 0,1-1,0 1,0 0,0-1,0 0,3 3,-1-4,0 0,1-1,-1 1,1-1,0-1,0 1,0-1,0 0,1 0,-1 0,1-1,-1 0,1-1,-1 1,1-1,-1 0,1-1,-1 0,1 0,-1 0,4-2,128-57,95-102,-232 161,0 1,0 0,0-1,0 1,0 0,1-1,-1 1,0 0,0 0,0 0,0 0,1 0,-1 0,0 0,0 1,0-1,0 0,1 1,-1-1,0 0,0 1,0 0,0-1,0 1,0 0,0-1,-1 1,1 0,0 0,0 0,0-1,-1 1,1 0,0 0,-1 0,1 0,-1 1,1-1,-1 0,0 0,1 0,-1 0,0 0,0 1,12 55,-12-56,3 49,-3-43,-1 1,1-1,0 0,0 1,1-1,0 1,0-1,1 0,0 0,0 0,1 0,0 0,0-1,0 1,1-1,0 1,0-1,1-1,0 1,0-1,0 1,3 1,42 14,-26-15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21:30.2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313 88,'-15'14,"1"0,0 1,2 1,-1 0,2 1,0 0,1 1,1 0,1 1,0-1,1 2,1-1,1 1,1 0,1 0,-1 10,-2-1,-25 96,-5-1,-37 80,61-177,11-37,91-231,-73 198,-2 7</inkml:trace>
  <inkml:trace contextRef="#ctx0" brushRef="#br0" timeOffset="366.163">228 172,'22'-119,"-15"146,-4-1,2 1,0-1,2 0,0 0,2 0,11 21,18 58,13 77,-50-176,0 0,0 0,1 0,0 0,1-1,-1 1,1-1,0 1,0-1,0 0,1 0,0 0,0 0,0-1,1 0,-1 0,5 3,-5-8,-1 0,1 0,-1 0,1 0,-1-1,1 0,-1 1,0-1,0 0,0-1,0 1,0 0,0-1,-1 0,1 1,-1-1,0 0,0 0,0-1,0 1,0 0,-1-1,0 1,1-1,-1 1,0-1,4-7,8-17,-2-1,-1 0,-2 0,-1-1,-1 0,0-10,6-25,-3 5,-3 0,-3 0,-4-58,1 106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21:34.9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66,'44'-5,"18"-6,4-2,-5 2,-8 3,-7 2,-13-2,-11 5,-10 3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4:53.2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171 26,'0'-1,"0"0,0 0,0 0,0 0,0 0,-1 0,1 0,0 0,-1 0,1 0,-1 0,1 0,-1 0,1 0,-1 0,0 0,0 1,1-1,-1 0,0 0,0 1,0-1,0 0,0 1,0-1,0 1,0 0,0-1,0 1,0 0,0-1,0 1,0 0,0 0,0 0,0 0,0 0,0 0,0 0,-1 0,1 0,0 1,0-1,0 0,0 1,0-1,0 1,0-1,0 1,1 0,-1-1,0 1,0 0,0-1,1 1,-1 0,0 0,0 0,1 0,-1 1,-38 199,28-116,-32 203,14-125,27-164,2-9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21:35.1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47,'48'-5,"20"-1,4-1,-5 2,-10 2,-15-4,-9 0,-10 0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21:36.3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1206,'2'-19,"1"0,1 0,1 0,0 0,2 1,0 0,1 0,0 0,2 1,0 1,1 0,1 0,0 1,47-77,12-16,-70 108,1 1,0-1,-1 1,1-1,0 1,-1 0,1-1,-1 1,1 0,-1 0,1 0,-1 1,0-1,0 0,1 0,-1 1,0-1,0 0,0 1,-1-1,1 1,0 0,0-1,-1 1,1 0,-1-1,0 1,1 0,-1-1,0 1,0 0,0 0,0 0,1 0,11 68,-11-60,-1 0,2 0,-1 0,1-1,1 1,0 0,0-1,1 1,0-1,1 0,0-1,0 1,1-1,2 3,-6-9,0-1,0 1,0-1,0 1,1-1,-1 0,0 0,1 0,-1 0,1-1,-1 1,1-1,-1 1,1-1,-1 0,1 0,-1 0,1 0,0-1,-1 1,1-1,-1 1,1-1,-1 0,0 0,1 0,-1 0,0 0,0-1,0 1,0-1,0 1,0-1,0 0,0 0,0 0,62-76,57-106,-121 183,0-1,1 0,-1 1,1-1,-1 1,1-1,0 1,0-1,-1 1,1-1,0 1,0-1,1 1,-1 0,0 0,0 0,0 0,1 0,-1 0,1 0,-1 0,1 0,-1 0,1 1,-1-1,1 1,0-1,-1 1,1 0,0 0,-1-1,1 1,0 0,-1 0,1 1,0-1,-1 0,1 1,0-1,-1 1,1-1,-1 1,1 0,-1-1,1 1,-1 0,1 0,-1 0,0 0,0 0,1 1,-1-1,0 1,20 103,-19-92,1 6,1 0,0 0,1 0,2-1,-1 0,2 0,1 0,5 8,0-7</inkml:trace>
  <inkml:trace contextRef="#ctx0" brushRef="#br0" timeOffset="386.187">1017 360,'76'272,"-55"-224,-20-48,0 0,0-1,0 1,0 0,-1-1,1 1,0 0,0-1,0 1,-1-1,1 0,0 1,0-1,-1 1,1-1,-1 0,1 0,-1 1,1-1,-1 0,1 0,-1 0,1 0,-1 1,0-1,0 0,0 0,1 0,-1 0,0 0,0 0,0 0,0 0,0 0,0 1,-1-1,1 0,0 0,-1 0,1 1,4-34,1 1,1 1,1-1,2 1,2 0,0 1,3 1,4-9,32-22,-37 50</inkml:trace>
  <inkml:trace contextRef="#ctx0" brushRef="#br0" timeOffset="789.981">1468 134,'16'-16,"0"1,1 1,1 0,0 1,0 1,1 1,1 1,18-8,-37 17,0 0,1 0,-1 0,1 0,-1 0,1 1,-1-1,1 0,0 1,-1-1,1 1,0-1,0 1,-1 0,1 0,0 0,0 0,-1 0,1 0,0 0,0 1,-1-1,1 1,0-1,-1 1,1 0,-1-1,1 1,-1 0,1 0,-1 0,1 0,-1 0,0 0,0 1,1-1,-1 0,0 1,0-1,0 1,0-1,-1 1,1 0,0-1,-1 1,1-1,-1 1,0 0,1 0,-1-1,0 1,0 0,0 0,-2 6,-1-1,0 0,0 0,-1 0,1 0,-1 0,-1-1,0 1,0-1,0 0,0-1,-1 0,0 1,-1-1,-21 23,-75 98,102-124,-1 0,1 0,0 0,-1 0,1 0,0 1,0-1,1 0,-1 0,0 1,1-1,-1 1,1-1,0 0,0 1,0-1,0 1,0-1,0 1,1-1,-1 0,1 1,-1-1,1 0,0 1,0-1,0 0,1 0,-1 0,0 0,1 0,-1 0,1 0,0-1,0 1,-1 0,1-1,0 1,0-1,0 0,1 0,-1 0,0 0,0 0,1 0,-1-1,0 1,2 0,24 2,0-2,0 0,0-1,0-2,0-1,-1-1,1-2,-1-1,0 0,7-5,-32 11,48-6,-32 9</inkml:trace>
  <inkml:trace contextRef="#ctx0" brushRef="#br0" timeOffset="1067.429">904 925,'63'-5,"24"-2,9-4,-4 0,-12 1,-11 3,-11-2,-11 0,-5 1,-3 3,-5 2,-2-4,-8 0</inkml:trace>
  <inkml:trace contextRef="#ctx0" brushRef="#br0" timeOffset="1735.519">1300 1150,'-45'313,"41"-285,3-21,1 0,-1 0,0 0,-1 0,0 0,0 0,0-1,-1 1,0-1,0 0,-1 0,1 0,-2 1,5-7,-1 1,1-1,-1 0,0 1,1-1,-1 1,1-1,-1 0,0 0,1 1,-1-1,0 0,1 0,-1 0,0 0,1 0,-1 0,0 0,1 0,-1 0,0 0,1 0,-1 0,0 0,1 0,-1-1,0 1,1 0,-1-1,1 1,-1 0,0-1,1 1,-1-1,1 1,-1-1,1 1,0-1,-1 1,1-1,-1 1,1-1,0 1,-1-1,1 0,0 1,0-1,0 0,-1 1,1-1,0 0,0 1,0-1,0 0,0 1,0-1,0 0,1 0,-8-45,7 31,1 1,1-1,0 0,1 1,0-1,2 1,-1 0,2 0,0 1,0 0,1 0,1 0,0 1,1 0,0 0,2 0,22-25,3 1,1 1,2 2,4 0,-30 23,0 1,2 0,-1 1,1 1,0 0,0 1,1 0,0 1,0 1,0 1,0 0,8 1,-20 2,1-1,-1 2,0-1,0 0,1 1,-1 0,0 0,0 0,0 0,0 1,0 0,0 0,-1 0,1 0,-1 0,1 1,-1-1,0 1,0 0,0 0,0 0,0 1,-1-1,1 1,-1-1,0 1,0 0,-1 0,1 0,-1 0,0 0,0 0,0 0,0 0,-1 0,1 1,-1-1,0 0,-1 0,1 1,-1-1,0 0,0 0,0 0,0 0,-1 0,1 0,-1 0,0 0,-1-1,1 1,-1-1,1 0,-1 1,-1 0,-175 115,77-46,101-72,0 0,0 1,0-1,0 0,1 1,-1-1,0 1,1 0,-1-1,1 1,0-1,-1 1,1 0,0-1,0 1,0-1,0 1,0 0,1-1,-1 1,0 0,1-1,-1 1,1-1,-1 1,1-1,0 1,0-1,0 1,0-1,0 0,0 0,0 1,0-1,0 0,1 0,0 1,53 32,-17-16,0-2,1-2,1-1,38 6,-28-14,-27-4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21:33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1 252,'5'0,"11"0,7 0,5 0,3 0,0 0,0 0,0 0,-1 0,-6 0</inkml:trace>
  <inkml:trace contextRef="#ctx0" brushRef="#br0" timeOffset="634.249">368 478,'200'-288,"-189"273,1 1,0 1,1 0,1 0,0 1,0 1,5-2,-17 11,-1 1,1 0,-1 0,1 0,0 0,-1 0,1 0,0 1,0-1,0 1,0-1,-1 1,1-1,0 1,0 0,0 0,0 0,0 0,0 0,0 1,0-1,-1 1,1-1,0 1,0-1,0 1,-1 0,1 0,0 0,-1 0,1 0,-1 0,1 1,-1-1,1 0,-1 1,0-1,0 1,0 0,0-1,0 1,0 0,0 1,18 83,-9-12,-9-72,-1 0,1 0,-1 0,1 0,0 0,0-1,0 1,0 0,0-1,0 1,0-1,0 1,1-1,-1 1,1-1,-1 0,1 0,-1 0,1 0,0 0,0 0,-1 0,1 0,0-1,0 1,0-1,0 1,0-1,0 0,0 0,0 0,0 0,0 0,-1 0,1 0,1-1,5-3,-1 0,0 0,0 0,0-1,-1 0,1 0,-1-1,0 0,-1 0,0 0,0-1,1-2,3-1,152-171,-159 179,38-30,-39 32,0-1,-1 1,1 0,0-1,0 1,0 0,0 0,0 0,0-1,0 1,0 0,0 0,-1 0,1 0,0 1,0-1,0 0,0 0,0 1,0-1,0 0,0 1,-1-1,1 1,0-1,0 1,-1-1,1 1,0-1,-1 1,1 0,0-1,-1 1,1 0,-1 0,1 0,-1-1,1 1,-1 0,0 0,1 0,-1 0,0 0,0 0,0 0,0-1,0 1,0 0,0 0,0 0,1 12,-1-1,0 0,-1 0,0 0,-1 0,-1 0,1 0,-2-1,0 1,0-1,-2 2,-13 43,11 25,13-63</inkml:trace>
  <inkml:trace contextRef="#ctx0" brushRef="#br0" timeOffset="1236.406">1524 54,'-33'21,"2"0,0 2,1 1,1 2,2 1,-3 4,-15 55,44-84,0 0,0 1,1-1,-1 0,1 1,-1-1,1 0,0 1,0-1,0 0,0 1,0-1,0 1,1-1,-1 0,1 1,0-1,0 0,-1 0,1 0,1 1,-1-1,0 0,0 0,1-1,-1 1,1 0,0 0,0-1,-1 1,1-1,0 1,0-1,0 0,0 0,1 0,0 1,3-3,-1 1,0-1,1 0,-1-1,0 1,0-1,0 0,0 0,0-1,-1 1,1-1,-1 0,1 0,-1-1,0 1,0-1,-1 0,1 0,-1 0,0-1,0 1,2-4,0 1,71-90,-72 90,0 0,0 0,0 1,1-1,0 1,0 0,1 1,0-1,0 1,0 0,0 0,1 1,0 0,0 0,4-1,-8 7,1-1,-1 1,1 0,-1 0,0 1,0-1,0 1,0 0,-1-1,1 1,-1 0,1 0,-1 1,0-1,0 1,-1-1,1 1,-1-1,1 1,-1 0,0-1,-1 1,1 0,-1 0,0 0,0 3,6 37,-2 1,-2-1,-2 1,-2 10,0 27,3-53,-1 0,-2 0,0-1,-2 1,-1-1,-1 0,-2 0,-1 0,-5 10,7-23,3-4,0 1,0-1,-1 0,-1-1,1 1,-2-1,0 0,0-1,-1 1,0-2,0 1,-1-1,0 0,0-1,-1 0,0 0,-1-1,0 0,9-6,0 1,-1-1,1 1,-1-1,1 0,-1 0,1 0,-1 0,1-1,-1 1,1-1,-1 1,1-1,0 0,-1 0,1 0,0 0,0 0,-1-1,1 1,0-1,1 1,-1-1,0 0,0 0,1 0,-1 0,1 0,-1 0,1 0,0 0,0 0,0-1,0 1,0-2,-5-89,17 61,2 0,0 1,2 1,2 0,15-21,0-2,-18 29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4:08.9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117 373,'-100'346,"86"-335,12-43,8-6,3 1,1-1,1 2,2 0,2 0,1 1,1 1,3 1,0 0,2 2,1 0,16-14,-23 24,1 1,1 0,1 1,1 2,0-1,1 2,1 1,0 1,2 0,-1 2,1 1,1 1,0 1,0 1,3 1,-25 6,1 0,-1 0,1 1,0 0,-1 0,1 0,0 0,-1 0,1 1,0 0,-1-1,1 1,-1 1,1-1,-1 0,0 1,1 0,-1 0,0 0,0 0,0 0,-1 1,1-1,0 1,-1-1,0 1,1 0,-1 0,0 0,-1 1,1-1,-1 0,1 1,-1-1,0 1,0-1,0 1,-1 0,1-1,-1 1,0 0,0-1,0 1,-1 1,0 10,-1 1,0 0,-1 0,-1-1,-1 0,0 0,-1 0,0 0,-2-1,1 0,-2-1,0 1,0-2,-1 1,-1-1,0-1,0 0,-1 0,-2-1,9-6,-1 0,1-1,-1 0,0 0,0 0,0-1,0 0,0 0,-1 0,1-1,0 0,-1 0,1-1,-1 1,1-2,-1 1,1-1,-1 0,1 0,-1 0,1-1,0 0,0-1,0 1,0-1,0 0,1-1,-1 1,0-2,-12-13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4:08.0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225 199,'-5'38,"-1"32,0 14,6-3,3-10,1-13,4-11,2-9,3-10,0-6,-8-7,-4-5</inkml:trace>
  <inkml:trace contextRef="#ctx0" brushRef="#br0" timeOffset="258.599">0 86,'38'4,"32"8,9 0,-4-1,-5-2,-10-4,-11-1,-8-3,-11 0</inkml:trace>
  <inkml:trace contextRef="#ctx0" brushRef="#br0" timeOffset="459.274">902 0,'-52'67,"3"3,3 1,3 2,-5 20,11 33,37-123,-1 1,1 0,0-1,0 1,1 0,-1 0,1-1,0 1,0-1,0 1,0-1,1 1,0-1,-1 1,1-1,0 0,0 0,1 0,-1 0,1-1,-1 1,1-1,0 1,0-1,0 0,0 0,1 0,-1 0,0-1,1 0,-1 1,1-1,1 0,10 1,1 0,0-1,0-1,0 0,-1-2,1 1,0-2,-1 0,1-1,-1-1,0 0,-1-1,1 0,-1-1,0-1,-1 0,0-1,0 0,4-5,-3 1,-1-1,0 0,-1-1,-1 0,0-1,-1 0,-1-1,0 0,-1 0,4-17,-9 26,0 1,-1-1,0 0,-1 0,1 0,-2 0,1 0,-1 0,0 0,-1 0,0 0,0 0,-1 0,0 0,0 0,0 0,-1 1,-1 0,1-1,-1 1,-1 0,1 1,-1-1,0 1,0 0,-4-3,5 6,1 0,-1 0,0 0,0 1,0 0,0-1,0 2,-1-1,1 0,-1 1,1 0,-1 0,1 0,-1 0,0 1,1 0,-1 0,0 0,1 1,-1-1,-3 2,-11 4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4:01.3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105 59,'0'593,"-11"-472,-5-1,-12 30,8-38,15-25,5-86,0-1,0 1,0-1,0 1,0-1,0 1,0-1,0 1,0-1,0 1,1-1,-1 1,0-1,0 1,1-1,-1 1,0-1,1 0,-1 1,0-1,1 0,-1 1,1-1,-1 0,0 1,1-1,-1 0,1 0,-1 1,1-1,-1 0,1 0,-1 0,1 0,-1 0,1 0,-1 0,1 0,-1 0,1 0,0 0,-1 0,1 0,-1 0,1 0,-1-1,1 1,-1 0,0 0,1-1,-1 1,1 0,-1 0,1-1,-1 1,0-1,1 1,-1 0,0-1,1 1,-1-1,0 1,0-1,1 1,-1-1,0 1,0-1,0 1,0-1,24-38,-22 35,10-18,-3 2</inkml:trace>
  <inkml:trace contextRef="#ctx0" brushRef="#br0" timeOffset="1482.754">162 31,'397'0,"-142"-30,-228 29,80 8,-103-2,0-1,0 0,0 1,-1 0,1 0,-1 0,0 0,-1 1,0-1,1 1,-2-1,1 1,-1 0,1 0,-2 0,1 0,-1 0,0-1,0 1,0 0,-1 0,0 0,0 0,-2 4,2 12,-3 772,29-651,-16-78,-10-64,0 0,0 0,0 0,0 0,0 0,0 0,-1 0,1 0,0 0,-1-1,1 1,0-1,-1 1,1-1,-1 1,1-1,-1 0,0 0,1 1,-1-1,1 0,-1 0,1-1,-1 1,1 0,-1 0,1-1,-1 1,1-1,-1 0,1 1,0-1,-1 0,1 0,-1 0,-7-1,-16-4,-1 2,0 0,0 2,0 1,0 1,1 1,-1 1,0 1,-1 2,-14 3,1-3,-1-1,-1-2,-20-2,-108 21,13-43,145 21</inkml:trace>
  <inkml:trace contextRef="#ctx0" brushRef="#br0" timeOffset="2383.668">387 1300,'-6'19,"0"0,1 0,1 0,1 1,0 0,2 0,0-1,2 14,-1-8,0 307,-29-113,17-144,30-91,-9-2</inkml:trace>
  <inkml:trace contextRef="#ctx0" brushRef="#br0" timeOffset="2984.172">331 1300,'-184'120,"183"-120,-1 1,1 0,0-1,-1 1,1 0,0 0,0 0,-1 0,1 0,0 0,0 0,0 0,0 0,0 0,0 1,1-1,-1 0,0 1,1-1,-1 1,1-1,-1 0,1 1,0-1,-1 1,1-1,0 1,0 0,0-1,0 1,1-1,-1 1,0-1,0 1,1-1,-1 0,1 1,0-1,-1 1,1-1,0 0,0 1,0-1,0 0,0 0,0 0,0 0,0 0,0 0,0 0,1 0,-1 0,0-1,1 1,-1 0,1-1,-1 1,0-1,1 0,-1 1,1-1,0 0,260 57,-128-29,-133-28,0-1,0 1,0-1,0 0,0 1,0-1,0 0,-1 0,1 0,0 0,0 0,-1 1,1-1,-1 0,1 0,-1 0,1-1,-1 1,0 0,1 0,-1 0,0 0,0 0,0 0,0 0,0-1,0 1,0 0,0 0,-1 0,1 0,0 0,0 0,-1 0,1 0,-1 0,1 0,-1 0,0 0,1 0,-1 0,0 0,0 0,1 0,-1 1,0-1,0 0,0 1,0-1,0 1,0-1,0 1,0-1,-1 1,-3-7,-106-200,98 185,1 2</inkml:trace>
  <inkml:trace contextRef="#ctx0" brushRef="#br0" timeOffset="4129.927">190 2317,'-40'95,"2"44,19-62,-4-1,-3-1,-4-1,17-56,24-55,4 0,89-249,-56 101,-50 180,-5 27,3-4,2 1,0 0,1 0,1-1,1 1,1 0,0-1,1 1,1-1,1 0,1 0,0 0,3 3,6 15,-12-26,0-1,1 0,-1 1,2-1,-1-1,1 1,1-1,0 0,0 0,0 0,1-1,0 0,0 0,1-1,0 0,0 0,2 0,-8-5,0-1,0 1,1-1,-1 1,0-1,0 0,1 0,-1 0,0 0,0-1,1 1,-1 0,0-1,0 0,0 1,1-1,-1 0,0 0,0 0,0-1,-1 1,1 0,0-1,0 1,-1-1,1 1,-1-1,1 0,-1 0,0 0,0 0,1-1,27-70,3-152,-27 174,1 33</inkml:trace>
  <inkml:trace contextRef="#ctx0" brushRef="#br0" timeOffset="10387.142">924 1272,'0'734,"-1"-735,1 1,-1-1,1 1,-1-1,0 0,1 1,-1-1,1 1,-1 0,0-1,0 1,1-1,-1 1,0 0,0 0,1-1,-1 1,0 0,0 0,0 0,1 0,-1 0,0 0,0 0,0 0,1 0,-1 0,0 0,0 1,1-1,-1 0,0 1,0-1,1 0,-1 1,0-1,1 1,-1-1,0 1,1-1,-1 1,1 0,-1-1,1 1,-1 0,1-1,0 1,-1 0,1 0,0-1,-1 1,1 0,0 0,0-1,0 1,0 0,0 0,0 0,0-1,0 1,0 1,-186-120,184 117,0 0,0 0,1 0,-1 0,0-1,1 1,-1-1,1 1,-1-1,1 0,0 1,-1-1,1 0,0 0,0 0,0 0,1 0,-1 0,0 0,1 0,-1 0,1 0,0 0,0-1,0 1,0 0,0 0,0 0,1 0,-1-1,1 1,-1 0,1 0,0 0,0 0,-1 0,2 0,-1 1,0-1,0 0,1 0,-1 1,0-1,1 1,0-1,-1 1,3-1,9-2,0 1,1 0,0 1,-1 0,1 1,0 1,0 0,0 1,9 2,57-1,90-28,-41 24,-150 26,-231 146,189-130,58-29</inkml:trace>
  <inkml:trace contextRef="#ctx0" brushRef="#br0" timeOffset="11651.376">896 2711,'-4'-1,"1"-1,0 0,-1 1,1-2,0 1,0 0,0-1,1 1,-1-1,0 0,1 0,0 0,0 0,0 0,0 0,0-1,0 1,1-1,0 1,0-1,0 1,0-1,0 0,1 0,0 1,-1-1,1 0,0-12,1 0,0 0,1 0,1 1,0-1,1 0,1 1,0 0,2 0,-1 1,1 0,1 0,4-4,56-58,-66 76,-1 0,0 0,1 0,-1 0,1 0,-1 0,1 0,-1 0,0 0,1 1,-1-1,0 1,1-1,-1 1,0-1,1 1,-1 0,0-1,0 1,0 0,0 0,0 0,0 0,0 0,0 0,0 0,0 1,0-1,-1 0,1 0,-1 1,1-1,-1 0,1 1,-1-1,0 0,1 1,-1-1,0 1,0-1,0 1,0-1,0 0,-1 1,1-1,0 1,3 11,21 129,-24-142,0-1,0 1,0 0,0-1,1 1,-1 0,0-1,0 1,1 0,-1 0,0-1,0 1,1 0,-1 0,0 0,0 0,1-1,-1 1,0 0,1 0,-1 0,0 0,1 0,-1 0,0 0,1 0,-1 0,1 0,-1 0,0 0,1 0,-1 0,0 0,1 0,-1 0,0 0,1 0,-1 1,0-1,0 0,1 0,-1 0,0 1,1-1,-1 0,0 0,0 1,0-1,1 0,-1 0,0 1,0-1,0 0,0 1,1-1,-1 0,0 1,0-1,0 0,0 1,0-1,0 0,0 1,0-1,0 0,0 1,0-1,0 0,0 1,0-1,17-28,-14 23,15-22,0 1,2 1,0 1,2 1,1 1,9-7,-31 27,1 1,-1-1,0 0,1 1,-1-1,1 1,-1-1,1 1,0-1,-1 1,1 0,0 0,0 0,0 0,0 0,0 1,0-1,0 0,0 1,0 0,0-1,0 1,1 0,-1 0,0 0,0 0,0 1,0-1,0 1,0-1,1 1,-1 0,-1-1,1 1,0 0,0 0,0 1,0-1,-1 0,1 0,0 1,-1-1,1 1,0 1,0 4,0 0,0 0,0 0,-1 0,0 0,-1 1,0-1,0 0,0 0,-1 1,0-1,0 0,-1 0,-2 6,-2 18,4-12,4-3</inkml:trace>
  <inkml:trace contextRef="#ctx0" brushRef="#br0" timeOffset="12262.405">1657 2260,'-24'22,"1"2,1 0,0 1,2 1,1 2,2-1,0 2,-3 11,18-39,1 1,0-1,0 1,-1 0,1 0,0-1,1 1,-1 0,0 0,0 0,1 0,-1 0,1 0,0 0,0 0,-1 0,1 0,1 0,-1 0,0 1,0-1,1 0,-1 0,1 0,0 0,-1-1,1 1,0 0,0 0,0 0,0-1,1 1,-1 0,0-1,1 1,-1-1,1 0,0 1,-1-1,1 0,0 0,0 0,0 0,-1 0,1-1,0 1,0 0,0-1,0 0,0 1,0-1,1 0,-1 0,0 0,1-1,13-6,-1 0,0-1,-1-1,0-1,0 0,-1-1,-1 0,0-1,0 0,-1-1,-1-1,0 1,1-4,65-103,-75 119,-1 0,1 0,-1 0,1 0,0 0,-1 1,1-1,0 0,0 0,0 0,0 1,-1-1,1 0,0 1,0-1,0 1,0-1,0 1,0 0,1-1,-1 1,0 0,0 0,0 0,0 0,0 0,0 0,0 0,0 0,1 0,-1 0,0 1,0-1,0 0,0 1,0-1,0 1,0-1,0 1,0-1,0 1,-1 0,1 0,0-1,0 1,0 0,-1 0,1 0,0 0,-1 0,1 0,-1 0,1 0,-1 0,0 0,13 63,-15 376,1-211,-35-140,34-88,1 1,0 0,0 0,-1-1,1 1,-1-1,1 1,-1-1,0 1,0-1,1 0,-1 0,0 0,0 0,0 0,0-1,0 1,-1-1,1 1,0-1,0 1,0-1,0 0,0 0,-1 0,1-1,0 1,0 0,0-1,0 1,0-1,0 0,0 0,0 0,0 0,0 0,0 0,0 0,1-1,-1 1,0-1,1 1,-3-6,0 0,0-1,1 1,0-1,0 1,1-1,0 0,0 0,1 0,0 0,1-1,-1 1,2 0,-1 0,1 0,0 0,1 0,0 0,0 0,0 0,1 1,2-3,2-8,0 0,1 1,1 1,1-1,0 1,1 1,1 0,0 1,1 0,14-11,91-54,-96 71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5:21.1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817 26,'0'-1,"1"1,-1-1,0 0,0 0,0 0,0 1,0-1,0 0,0 0,0 0,0 0,0 1,0-1,0 0,-1 0,1 0,0 1,-1-1,1 0,0 1,-1-1,1 0,-1 0,1 1,-1-1,0 1,1-1,-1 1,1-1,-1 1,0-1,0 1,1-1,-1 1,0 0,0-1,1 1,-1 0,0 0,0 0,0 0,1 0,-1 0,0 0,0 0,0 0,1 0,-1 0,0 0,0 0,0 1,1-1,-1 0,0 1,0-1,1 0,-1 1,0-1,1 1,-1-1,-217 59,128-30,0 3,-73 39,160-69,2-3,0 1,0 0,0 0,0 0,0 0,0 0,0 0,0 0,0 1,0-1,-1 0,1 0,0 1,0-1,0 1,0-1,1 1,-1-1,0 1,0 0,0 0,0-1,1 1,-1 0,0 0,1 0,-1-1,0 1,1 0,-1 0,1 0,-1 0,1 0,0 0,0 0,-1 1,1-1,0 0,0 0,0 0,0 0,0 0,0 0,0 0,1 0,-1 0,0 0,0 0,1 0,-1 0,1 0,-1 0,1 0,-1 0,1 0,0 0,-1 0,1 0,0-1,0 1,0 0,0 0,118 46,179 19,-296-66,2 1,0 0,-1 0,1 0,0 0,-1 0,1 1,-1-1,0 1,1 0,-1 0,0 0,0 1,0-1,-1 1,1-1,0 1,-1 0,1 1,-5-2,1 1,-1-1,0 1,0-1,0 0,0 0,0 0,0 0,0 0,-1 0,1 0,-1-1,1 1,-1-1,1 0,-1 0,0 0,0 0,0 0,-1-1,-5 4,-369 163,336-148,-128 73,168-91,-1 0,1 0,0 1,0-1,0 0,0 1,0-1,1 1,-1 0,0 0,1 0,-1-1,1 1,0 1,0-1,-1 0,1 0,1 0,-1 1,0-1,1 0,-1 1,1-1,-1 0,1 1,0-1,0 1,0-1,1 1,-1-1,0 0,1 1,0-1,-1 0,1 1,0-1,0 0,0 0,1 0,-1 0,0 0,1 0,-1 0,1 0,0-1,0 1,0 0,-1-1,1 0,1 1,12 2,-1-1,1 0,0-1,0-1,1-1,-1 0,0 0,6-2,17 0,235-30,-157 7,-95 23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5:21.5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219 46,'-60'167,"7"3,-17 107,37-126,30-127,13-31,45-121,-47 102</inkml:trace>
  <inkml:trace contextRef="#ctx0" brushRef="#br0" timeOffset="304.206">162 18,'25'0,"21"0,8 0,0 0,-4 0,-7 0,-5 0,-4 0,-4 0,-1 0,-2 0,-5-5,-1-1,-4-1</inkml:trace>
  <inkml:trace contextRef="#ctx0" brushRef="#br0" timeOffset="548.314">78 356,'39'5,"21"2,1-6,-4-3,-9 0,-6-1,-6 1,-9 0</inkml:trace>
  <inkml:trace contextRef="#ctx0" brushRef="#br0" timeOffset="2467.771">416 752,'5'226,"23"-164,-27-61,0 0,0 0,0 0,1 0,-1-1,0 1,0 0,0 0,1-1,-1 1,1 0,-1-1,0 0,1 1,-1-1,1 0,-1 0,1 0,-1 0,1 0,-1 0,1 0,-1 0,0 0,1-1,-1 1,1-1,-1 1,0-1,1 1,-1-1,0 0,0 0,1 0,-1 0,0 0,0 0,0 0,0 0,0 0,0 0,0 0,0-2,148-223,-134 204,48-47,-61 70,-1-1,1 1,0 0,-1-1,1 1,-1 0,1 0,-1 0,0 0,1 0,-1 1,0-1,0 0,0 1,0-1,0 0,0 1,0 0,0-1,-1 1,1-1,0 1,-1 0,1-1,-1 1,0 0,0 0,0-1,0 1,0 0,0 0,0-1,0 1,-1 0,1-1,-1 3,1-2,-29 204,26-29,-8 61,7-213,4-16,-1 1,0 0,0-1,-1 1,0-1,0 0,-1 0,-1 1,1-2,-2 1,1 0,-1-1,0 0,-1 0,0 0,0-1,-1 0,1 0,-5 2,7-7,1-1,-1 0,0 0,1 0,-1 0,0-1,1 0,-1 0,0 0,0 0,1 0,-1-1,0 1,1-1,-1 0,0 0,1-1,0 1,-1-1,1 1,0-1,0 0,-1-1,2 1,-1 0,0-1,0 0,1 1,-2-3,-2-2,0-1,0 0,0 0,1 0,0-1,1 0,0 0,0 0,1-1,-2-7,4 2,0-1,2 0,0 0,0 0,1 0,1 1,1-1,0 1,1 0,1 0,0 1,1-1,0 1,1 1,1-1,0 2,9-11,16-6,-17 21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5:26.0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51,'227'-18,"-58"-11,-140 26,-23 7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5:26.3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29,'29'5,"24"-4,7-1,-1-1,-6 0,-7-6,-7 0,-5 0,-4 2,-2 1,-5 2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4:53.8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0 110,'14'-12,"1"1,0 0,1 1,0 0,0 1,1 1,0 1,0 0,1 1,0 1,0 1,0 1,0 0,1 1,-1 1,1 1,-1 0,11 3,-21-1,-1 0,1 1,0-1,-1 2,0-1,0 1,0 0,0 1,0-1,-1 1,0 1,0-1,0 1,-1 0,0 1,0-1,0 1,-1 0,0 0,-1 0,1 0,-1 1,-1 0,1-1,-1 1,-1 0,0 0,0 0,0 0,-1 1,0-1,0 0,-1 0,-1 0,1 0,-1 0,0-1,-1 1,0 0,0-1,-3 5,-3 1,0 0,-2 0,1-1,-1 0,-1-1,0-1,-1 0,0 0,0-1,-1-1,0 0,-4 0,15-7,1-1,-1 1,0 0,1-1,-1 1,1 1,0-1,-1 0,1 1,0-1,-1 1,1 0,0-1,0 1,1 0,-1 0,0 0,1 1,-1-1,1 0,-1 1,1-1,0 1,0-1,0 1,1-1,-1 1,1 0,-1-1,1 1,0 0,0-1,0 1,0 0,0 0,1 2,9 11,-1 0,2-1,0 0,1-1,0 0,1-1,2 1,9 10,164 141,-162-130,-27-34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5:30.1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256 162,'-2'-4,"-1"1,-1-1,1 1,0 0,-1 0,0 0,0 0,0 1,0 0,0 0,0 0,0 0,-1 0,1 1,-1 0,1 0,-1 0,0 1,1-1,-1 1,1 0,-1 0,0 1,1 0,-1-1,1 1,-1 1,1-1,-1 1,1 0,0 0,0 0,0 0,0 1,0-1,0 1,1 0,-1 1,1-1,-2 3,-8 14,2 1,1 0,0 1,2 0,0 0,2 0,0 1,1 6,-5 73,33-124,13-42,-12 20,1 1,2 2,1 0,3 2,2 1,105-82,-137 119,0 0,0 0,0 0,0 1,0-1,0 0,0 0,1 1,-1-1,0 1,0-1,1 1,-1-1,0 1,1 0,-1 0,1-1,-1 1,0 0,1 0,-1 1,0-1,1 0,-1 0,0 1,1-1,-1 1,0-1,1 1,-1-1,0 1,0 0,0-1,0 1,0 0,0 0,0 0,0 0,0 0,0 0,0 0,0 1,-1-1,1 0,0 0,-1 0,1 1,-1-1,1 2,8 71,-12 130,3-202,-1-1,1 0,0 1,0-1,0 0,0 0,0 1,1-1,-1 0,0 0,1 1,-1-1,1 0,-1 0,1 0,-1 1,1-1,0 0,-1 0,1 0,0 0,0 0,0-1,0 1,0 0,0 0,0-1,0 1,0 0,0-1,1 1,-1-1,0 1,0-1,1 0,-1 1,0-1,0 0,1 0,-1 0,0 0,0 0,1 0,-1-1,0 1,1 0,-1-1,1 1,54-37,-13-5,-16 14,1 1,1 1,2 1,25-15,35-8,-90 49,0 0,1 1,-1-1,0 1,1-1,-1 1,0-1,0 1,0 0,-1 0,1-1,0 1,-1 0,1 0,-1 0,1 0,-1 0,0 0,0 0,0 0,0-1,0 1,0 0,-1 0,1 0,-1 0,1 0,-1 0,0 0,0-1,1 1,-1 0,-1 0,1 1,-14 47,-11 75,25-123,1 1,0-1,0 0,0 0,1 0,-1 0,0 0,1 0,-1 0,1 0,0 0,0 0,-1 0,1 0,1-1,-1 1,0 0,0-1,1 1,-1-1,1 1,-1-1,1 1,-1-1,1 0,0 0,0 0,0 0,0 0,0 0,-1-1,1 1,1-1,-1 1,0-1,0 0,0 0,0 0,14-3</inkml:trace>
  <inkml:trace contextRef="#ctx0" brushRef="#br0" timeOffset="515.057">1526 105,'-14'-5,"0"0,0 1,0 1,0 0,-1 1,1 1,-1 0,0 1,1 0,-1 1,1 1,-1 0,1 1,0 1,0 0,0 1,0 0,1 1,0 1,0 0,1 1,0 0,0 1,1 0,0 1,0 0,1 0,1 1,-2 2,5-6,0 0,1 0,-1 1,1 0,1 0,0 0,0 0,0 0,1 1,0 0,1 0,0 0,0 0,1 0,0 0,1 0,0 0,0 0,1 0,0 0,1 1,0-2,0 1,1 0,1 3,2-8,0 0,1-1,-1 1,1-2,-1 1,1-1,0 0,0 0,0-1,0 0,0 0,1 0,-1-1,0 0,0-1,0 0,0 0,0 0,0-1,0 0,0 0,0-1,-1 0,1 0,-1 0,0-1,2-2,33-16,-2-2,-1-2,-1-2,-1-1,12-15,-41 39,-7 3,1 1,0 0,-1 0,1 1,0-1,0 0,0 0,0 0,0 1,0-1,0 0,0 1,0-1,0 1,0-1,1 1,-1-1,0 1,0 0,0 0,1 0,-1-1,0 1,0 0,1 0,-1 1,0-1,0 0,0 0,1 1,-1-1,0 1,0-1,0 1,0-1,0 1,0-1,0 1,0 0,0 0,0 0,0 0,0-1,-1 1,1 0,0 0,0 0,-1 1,1-1,-1 0,1 0,-1 0,0 0,1 0,-1 1,0-1,0 1,11 35,-8-21,2 0,0 0,1 0,0-1,1 0,1-1,8 12,-9-16,1 0,1-1,-1 0,1-1,1 0,0 0,0-1,0 0,1-1,0 0,0-1,0 0,1-1,0 0,0-1,0 0,0-1,0 0,1-1,-1 0,11-1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6:06.31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274 57,'-64'104,"-50"94,94-166,-53 60,70-92,5-5</inkml:trace>
  <inkml:trace contextRef="#ctx0" brushRef="#br0" timeOffset="318.126">20 1,'3'15,"0"1,2 0,0-1,0 1,2-1,0-1,0 1,2-1,-1-1,2 0,0 0,0 0,2-1,10 9,-12-10,111 152,-97-129,-12-21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6:04.73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33 28,'11'198,"-6"-172,-1 1,-1 0,-1 0,-2 0,-1 0,-1 0,-1 0,-4 14,-16 230,12-175,3 1,6 0,5 38,-1 4,-2-138,0-12</inkml:trace>
  <inkml:trace contextRef="#ctx0" brushRef="#br0" timeOffset="1070.766">146 28,'0'0,"0"0,-1-1,1 1,0-1,-1 1,1-1,0 1,0-1,-1 1,1-1,0 1,0-1,0 1,0-1,-1 1,1-1,0 1,0-1,0 0,0 1,0-1,1 1,-1-1,0 1,0-1,0 1,0-1,1 1,-1-1,0 1,0-1,1 1,-1-1,0 1,1-1,-1 1,1 0,-1-1,0 1,1-1,-1 1,1 0,-1 0,1-1,-1 1,1 0,-1 0,1 0,0 0,-1-1,1 1,-1 0,1 0,-1 0,1 0,-1 0,1 0,0 0,-1 1,1-1,39-6,-39 6,455 0,69 0,-513 0</inkml:trace>
  <inkml:trace contextRef="#ctx0" brushRef="#br0" timeOffset="6274.54">428 1016,'-22'59,"16"-41,-14 97,20-112,0 0,1 0,-1-1,1 1,-1 0,1 0,0-1,0 1,0 0,0-1,1 1,-1-1,1 1,-1-1,1 0,0 0,0 0,0 0,0 0,0 0,0 0,1-1,-1 1,1-1,-1 0,1 1,-1-1,1 0,0-1,-1 1,1 0,0-1,0 0,0 1,-1-1,1 0,0 0,1-1,9-2,0-1,-1 0,1 0,-1-1,0-1,-1 0,1-1,-1 0,-1-1,1 0,-1-1,-1 0,1 0,-2-1,1 0,-1-1,-1 1,0-2,-1 1,0-1,0 0,2-10,33-53,-41 75,0 1,0-1,0 0,0 1,0-1,0 0,0 1,0-1,0 0,0 1,0-1,0 0,0 1,1-1,-1 0,0 1,0-1,0 0,1 0,-1 1,0-1,0 0,1 0,-1 1,0-1,0 0,1 0,-1 0,0 1,1-1,-1 0,0 0,1 0,-1 0,0 0,1 0,-1 0,0 0,1 0,-1 0,0 0,1 0,-1 0,1 0,-1 0,0 0,1 0,-1 0,0-1,1 1,-1 0,0 0,0 0,1-1,-8 39,6-35,-1 17,0 1,1 0,1-1,1 1,0 0,2-1,3 14,2 18,18 92,6 74,-32-199,-1 0,0 0,-2 0,0 0,-2 0,0-1,-1 0,0 0,-7 11,10-22,-1 1,0-1,0 0,0-1,-1 1,0-1,-1 1,1-2,-1 1,0-1,-1 0,1 0,-1 0,0-1,0 0,-1-1,1 1,-1-1,0-1,1 0,-1 0,0 0,-6 0,9-3,0 1,0-1,0 0,0 0,1-1,-1 1,0-1,1 0,-1 0,1-1,-1 0,1 1,0-1,0 0,1-1,-1 1,1-1,-1 0,1 0,0 0,1 0,-1 0,1-1,-1 1,1-1,1 1,-1-1,1 0,-1 0,1 0,1 0,-1 0,1 0,0 0,0 0,0 0,1 0,0 0,0 0,0 1,0-1,1 0,0 0,0 1,0-1,9-14,0 1,1 0,1 1,0 0,1 1,1 1,0 0,2 1,35-38,-43 42,1 1,-1 0,1 0,1 1,0 1,0-1,0 2,11-5,-4 5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6:47.9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55,'38'-5,"18"-1,4-1,-4 2,-6 2,-7 1,-10-4,-7-1,-3 1,0 1,1 2,-5 6,-9 3,-7-1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6:48.1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1,'44'0,"23"0,6 0,-6 0,-9 0,-9 0,-13 0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6:44.3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0 337,'127'-12,"56"-7,-120 8,-50 13</inkml:trace>
  <inkml:trace contextRef="#ctx0" brushRef="#br0" timeOffset="888.372">790 82,'-4'2,"-1"0,1 1,0 0,0 0,0 0,0 1,0-1,1 1,0 0,-1 0,1 0,1 0,-1 0,1 1,-1-1,1 1,0 0,1 0,-2 4,3-8,-50 202,35-154,8-22,-1-1,-1 1,-2-1,0-1,-2 0,-1-1,0 0,-3 0,17-24,0 0,-1-1,1 1,0 0,0 0,0-1,-1 1,1 0,0 0,0-1,-1 1,1 0,0 0,0 0,-1 0,1 0,0 0,-1-1,1 1,0 0,-1 0,1 0,0 0,-1 0,1 0,0 0,-1 0,1 0,0 0,-1 0,1 1,0-1,0 0,-1 0,1 0,0 0,-1 0,1 1,0-1,0 0,-1 0,1 0,0 1,0-1,0 0,-1 0,1 1,0-1,0 0,8-29,96-211,-8-24,-96 263,0 1,0-1,-1 1,1-1,0 0,0 1,0-1,0 1,0-1,0 1,0-1,0 1,0-1,0 0,0 1,0-1,0 1,0-1,0 1,1-1,-1 1,0-1,0 1,1-1,-1 1,0-1,1 1,-1-1,0 1,1-1,-1 1,1 0,-1-1,1 1,-1 0,0 0,1-1,0 1,-1 0,1 0,-1-1,1 1,-1 0,1 0,-1 0,1 0,-1 0,1 0,0 0,-1 0,1 0,-1 0,1 0,-1 1,1-1,-1 0,1 0,0 0,-1 1,0-1,1 0,-1 1,1-1,-1 0,14 37,17 115,44 71,-37-169,-38-53,1 0,-1 0,1 0,0 0,0-1,0 1,0 0,-1 0,1-1,0 1,0 0,0-1,0 1,0-1,1 1,-1-1,0 0,0 0,0 1,0-1,0 0,0 0,1 0,-1 0,0 0,0 0,0 0,0-1,1 1,-1 0,0-1,0 1,0 0,0-1,0 0,0 1,0-1,0 1,0-1,0 0,-1 0,1 0,0 1,0-1,-1 0,1 0,0 0,-1 0,1 0,-1 0,1-1,-1 1,51-189,-45 163,7-40,-2-1,-3 0,-2-39,-6 82,0 25</inkml:trace>
  <inkml:trace contextRef="#ctx0" brushRef="#br0" timeOffset="1424.477">1298 364,'5'0,"6"0,6 0,6 0,2 0,3 0,1 0,1 0,-1 0,0-4,0-3,0 1,-1 2,-4-5,-12 1,-7 5,-10 4,-4 2</inkml:trace>
  <inkml:trace contextRef="#ctx0" brushRef="#br0" timeOffset="1650.409">1411 224,'-5'28,"-1"20,0 6,1-1,1-5,2-6,1-5,0-9</inkml:trace>
  <inkml:trace contextRef="#ctx0" brushRef="#br0" timeOffset="2602.709">1722 704,'16'-55,"2"2,2 0,3 2,2 0,2 2,22-29,-44 69,0 1,0 0,1 0,0 0,0 1,1 0,0 0,0 1,0 0,1 0,0 0,0 1,5-1,-12 5,0 1,0 0,0 0,0-1,0 1,0 0,0 0,0 0,1 1,-1-1,0 0,0 0,0 1,0-1,0 0,0 1,0-1,0 1,0-1,0 1,0 0,0-1,-1 1,1 0,0 0,0-1,-1 1,1 0,0 0,-1 0,1 0,-1 0,1 0,-1 0,1 0,-1 0,0 0,0 0,1 0,-1 0,0 1,0-1,0 0,0 0,0 0,-1 1,-4 52,-1-25,2-17,1 0,0 0,1 0,0 1,1-1,1 0,0 1,0-1,1 0,2 10,-2-21,-1 0,0 0,0 0,0 0,1 0,-1 0,0 0,1 0,-1 0,1 0,0 0,-1 0,1-1,0 1,-1 0,1 0,0 0,0-1,0 1,-1 0,1-1,0 1,0-1,0 1,0-1,0 0,0 1,0-1,0 0,0 0,0 0,1 1,-1-1,0 0,0-1,0 1,0 0,0 0,0 0,0 0,0-1,0 1,0-1,0 1,0-1,0 1,0-1,0 1,0-1,-1 0,1 1,0-1,0 0,-1 0,1 0,42-51,-41 48,22-33,-12 17,1 1,0 0,1 1,1 1,1 0,15-12,-30 27,0 1,0 0,1-1,-1 1,0 0,1-1,-1 1,1 0,-1 0,1 0,0 1,0-1,-1 0,1 0,0 1,0-1,0 1,-1 0,1 0,0-1,0 1,0 0,0 1,0-1,0 0,-1 0,1 1,0-1,0 1,0 0,-1-1,1 1,0 0,-1 0,1 0,-1 0,1 0,-1 1,1-1,-1 0,0 1,0-1,0 1,0-1,0 1,0 0,0-1,0 1,0 0,-1-1,1 1,-1 0,1 0,-1 0,0 1,-12 111,0-54,9-32,1-3</inkml:trace>
  <inkml:trace contextRef="#ctx0" brushRef="#br0" timeOffset="3253.867">2737 224,'-19'6,"-17"7,-1 0,1 3,1 1,1 1,1 2,-31 24,59-40,1 0,-1 1,1-1,0 1,0 0,1 0,-1 1,1-1,0 1,1 0,-1-1,1 1,0 0,1 0,0 1,0-1,0 0,0 0,1 1,0-1,0 0,1 1,0-1,0 0,0 0,1 0,0 0,0 0,1 0,-1 0,1-1,1 1,2 4,-3-8,0 0,0-1,0 1,0 0,0-1,0 0,0 0,0 0,0 0,1 0,-1-1,0 1,1-1,-1 0,1 0,-1 0,0 0,1-1,-1 1,0-1,1 0,-1 0,0 0,0-1,0 1,0-1,0 1,0-1,0 0,78-65,98-123,-178 189,0-1,0 1,0 0,1 0,-1-1,0 1,1 0,-1 0,1 0,-1 0,1 1,0-1,-1 0,1 1,0-1,-1 1,1 0,0-1,0 1,-1 0,1 0,0 0,0 0,-1 0,1 0,0 1,0-1,-1 1,1-1,0 1,-1 0,1-1,-1 1,1 0,-1 0,1 0,-1 0,1 1,-1-1,0 0,0 0,0 1,0-1,0 1,0-1,0 1,0-1,0 1,-1 0,1-1,31 91,-1 124,-30-187,-1 0,-1 0,-2 0,-1 0,-1 0,-2-1,0 0,-2 0,-1-1,-2 0,0-1,-2 0,0-1,-2-1,-1 0,-3 2,16-23,0 1,0-1,0 0,0 0,-1-1,1 1,-1-1,0 0,0 0,1 0,-1-1,-1 0,1 0,0 0,0 0,0-1,0 0,0 0,-1-1,1 1,0-1,0 0,0 0,0-1,0 0,0 0,1 0,-1 0,0-1,1 1,0-1,-1 0,1-1,-2-2,0-1,1 0,0-1,1 1,0-1,0 0,0-1,1 1,1 0,-1-1,1 0,1 0,0 1,0-1,0 0,1 0,1 0,-1 0,1 0,1 0,0 0,0 1,1-1,0 1,0 0,1-1,0 2,1-1,-1 0,3-1,4-11,1 1,1 1,0 0,2 1,0 0,0 2,2-1,0 2,12-8,-9 11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6:51.2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1133,'22'-109,"-16"80,2 1,1 0,1 1,2 0,0 1,2 0,0 1,2 0,1 1,19-20,-35 43,-1-1,1 1,0-1,0 1,0 0,0-1,0 1,1 0,-1-1,0 1,1 0,-1 0,0 0,1 0,-1 1,1-1,-1 0,1 1,0-1,-1 1,1-1,0 1,-1 0,1-1,0 1,0 0,-1 0,1 1,0-1,-1 0,1 0,0 1,-1-1,1 1,0 0,-1-1,1 1,-1 0,1 0,-1 0,1 0,-1 0,0 0,0 0,1 0,-1 1,0-1,0 0,0 1,0 1,20 102,12 80,-33-184,0 0,0-1,0 1,1 0,-1-1,0 1,0 0,1-1,-1 1,0 0,1-1,-1 1,1 0,-1-1,1 1,-1-1,1 1,-1-1,1 0,-1 1,1-1,0 1,-1-1,1 0,0 1,-1-1,1 0,0 0,-1 0,1 0,0 1,0-1,-1 0,1 0,0 0,-1 0,1-1,0 1,0 0,-1 0,1 0,0-1,-1 1,1 0,0 0,-1-1,1 1,-1-1,1 1,0-1,-1 1,1-1,-1 1,0-1,1 1,0-1,24-38,-23 37,23-46,67-98,24 28,-115 117,0 0,0 0,0 0,0 0,0 1,0-1,0 0,1 0,-1 1,0-1,0 0,1 1,-1-1,0 1,1 0,-1-1,0 1,1 0,-1 0,0 0,1 0,-1 0,1 0,-1 1,0-1,1 0,-1 1,0-1,1 1,-1-1,0 1,0-1,1 1,-1 0,0 0,0 0,0 0,0-1,0 1,0 1,0-1,0 0,-1 0,1 0,0 0,-1 1,1-1,-1 0,1 0,-1 1,1-1,-1 1,0-1,0 2,0 256,4-235,2-6</inkml:trace>
  <inkml:trace contextRef="#ctx0" brushRef="#br0" timeOffset="1534.793">961 229,'-2'2,"0"-1,1 0,-1 1,1-1,0 1,0 0,-1-1,1 1,0 0,0 0,1 0,-1 0,0 0,1 0,-1 0,1 0,-1 0,1 0,0 0,0 0,0 0,0 0,0 0,1 0,-1 0,1 0,-1 0,1 0,0 0,-1 0,1 0,0-1,2 3,144 328,-116-227,-12-158,20-170,-14 106,-17 70,-1 29</inkml:trace>
  <inkml:trace contextRef="#ctx0" brushRef="#br0" timeOffset="2117.853">1412 32,'1'-2,"0"0,1 0,-1 0,1 1,0-1,0 1,-1-1,1 1,0-1,0 1,0 0,0 0,0 0,1 0,-1 0,0 1,0-1,1 1,-1-1,0 1,1 0,-1 0,0 0,1 0,-1 0,2 0,1-1,9-1,-1 0,0 1,1 1,-1 0,0 0,1 2,-1-1,10 4,-22-5,1 1,0-1,-1 1,1 0,0-1,-1 1,1 0,-1 0,1 0,-1 0,0 0,1 0,-1 1,0-1,0 0,0 1,0-1,0 1,0-1,0 1,0-1,-1 1,1 0,-1-1,1 1,-1 0,1 0,-1-1,0 1,0 0,0 0,0-1,0 1,0 0,-1 0,1-1,-1 1,1 0,-1-1,1 1,-1 0,-43 59,8-29,28-27,1 1,0 0,0 0,1 1,0 0,0 0,0 0,1 1,0 0,-3 6,7-11,1-1,-1 1,1 0,0-1,0 1,0 0,0-1,0 1,0 0,1-1,-1 1,1 0,0-1,0 1,0-1,0 1,0-1,0 0,1 0,-1 1,1-1,0 0,0 0,-1 0,1 0,0-1,1 1,-1-1,0 1,0-1,1 0,-1 1,2-1,87 27,74-24,-147 2</inkml:trace>
  <inkml:trace contextRef="#ctx0" brushRef="#br0" timeOffset="2533.11">791 907,'29'0,"28"-5,10-6,-2-1,-3 1,-6-2,-9 1,-2 2,-4 4,-5 2,-3 1,-2 3,-2 0,-1 5,-1 7,-4 1</inkml:trace>
  <inkml:trace contextRef="#ctx0" brushRef="#br0" timeOffset="2865.847">1129 1048,'-5'39,"-1"21,0 6,1-3,2-8,1-8,-4-13,-1-7,1-3,1-1,-3 1,-1-5</inkml:trace>
  <inkml:trace contextRef="#ctx0" brushRef="#br0" timeOffset="3501.089">1016 1133,'32'-22,"0"2,1 2,1 1,1 1,0 2,1 2,29-7,-62 18,0 1,0-1,1 0,-1 1,0-1,0 1,0 0,1 0,-1 0,0 0,0 1,0-1,0 1,0 0,0 0,0 0,0 0,0 1,0-1,0 1,0 0,-1 0,1 0,-1 0,0 0,1 0,-1 1,0-1,0 1,-1-1,1 1,0 0,-1 0,1-1,-1 1,0 0,0 1,-1-1,1 0,0 0,-1 0,0 0,0 0,0 1,0 2,-1 4,0 0,-1 0,0 0,0 0,-1 0,0 0,-1-1,0 1,-1-1,1 0,-2-1,1 1,-2-1,1 0,-1 0,0-1,0 0,-1 0,0-1,0 0,-1 0,0 0,-81 29,89-35,0 0,0 0,0-1,0 1,0 0,0 0,-1 0,1 1,0-1,0 0,0 0,0 1,0-1,0 0,0 1,0-1,0 1,0-1,0 1,1 0,-1-1,0 1,0 0,0-1,1 1,-1 0,0 0,1 0,-1 0,1 0,-1 0,1 0,0 0,-1 0,1 0,0 0,-1 0,1 0,0 0,0 0,0 0,0 0,0 0,0 0,1 0,-1 0,0 0,0 1,1-1,-1 0,0 0,1-1,-1 1,1 0,0 0,-1 0,1 0,0 0,-1-1,1 1,0 0,0 0,0-1,0 1,0-1,0 1,190 106,-167-90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7:07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57 311,'10'-5,"8"-2,5-4,4 0,2 1,1 3,1 3,-2 1,1 2,-1 1,0 0,-1 0,0 1,-9-1,-9 1</inkml:trace>
  <inkml:trace contextRef="#ctx0" brushRef="#br0" timeOffset="371.027">1 480,'29'-5,"19"-1,6-1,-1 2,-10-3,-7 0,-6 1,-2 1,-1 3,-6 1</inkml:trace>
  <inkml:trace contextRef="#ctx0" brushRef="#br0" timeOffset="1032.331">227 0,'44'37,"190"131,-232-167,1 1,0 0,-1-1,1 1,-1 0,1 0,-1 1,0-1,0 0,0 1,0-1,0 1,-1-1,1 1,-1 0,0 0,0 0,0 0,0 0,0 0,-1 0,1 0,-1 0,0 0,0 0,0 1,0-1,0 0,-1 0,1 0,-1 0,0 0,0 0,0 0,-1 0,1-1,0 1,-1 0,0-1,0 1,0-1,0 1,-1 0,-70 53,-102 93,43-29,117-107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7:11.9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245 65,'0'17,"-12"27,-1 1,-2-2,-2 0,-2 0,-2-2,-7 8,-9 22,-33 57,58-120,22-37,148-279,-45 112,-113 194,0 1,0 0,0 0,0-1,0 1,1 0,-1 0,0 0,1 0,-1 0,1-1,-1 1,1 0,-1 0,1 0,0 0,-1 0,1 0,0 1,0-1,0 0,0 0,0 1,0-1,0 0,0 1,0-1,0 1,0-1,0 1,1 0,-1-1,0 1,0 0,0 0,1 0,-1 0,0 0,0 0,0 0,1 0,-1 0,0 1,0-1,0 0,0 1,0-1,1 1,-1 0,0-1,0 1,0 0,11 101,64 217,-74-307,-2-5,0-1,1 0,-1 1,2-1,-1 0,1 0,-1 1,2-1,-1-1,1 1,0 0,0 0,0-1,1 0,0 0,0 0,0 0,1-1,-1 1,1-1,1 0,-2-4,-1-1,1 1,0-1,-1 0,1 0,-1 0,1-1,-1 1,0-1,1 0,-1 0,0 0,0 0,-1-1,1 1,0-1,-1 0,1 0,-1 0,0 0,0 0,0 0,0 0,-1-1,1 1,-1-1,0 1,0-1,0 1,-1-1,1 0,-1 1,0-3,6-10,54-214,-2 1,-57 202,-2 20,-3 17,1 4</inkml:trace>
  <inkml:trace contextRef="#ctx0" brushRef="#br0" timeOffset="489.73">782 233,'10'0,"7"0,6 0,5 5,1 2,1-1,-5-6,-1-3,-1-1,1 0,1 1,-3-4,-1-1,0 2,-2 5,-10 4,-7 1</inkml:trace>
  <inkml:trace contextRef="#ctx0" brushRef="#br0" timeOffset="800.275">810 459,'14'0,"10"-4,6-3,2 1,1 2,-1 0,-1 2,-5 1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7:17.7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1129,'0'-2,"20"-46,1 1,2 1,2 1,3 2,3-3,-30 43,0 1,0 0,0 0,1 0,-1 0,1 0,-1 1,1-1,0 0,0 1,-1-1,1 1,0-1,0 1,1 0,-1 0,0 0,0 0,0 0,1 1,-1-1,0 1,1-1,-1 1,1 0,-1 0,0 0,1 0,-1 0,1 1,-1-1,0 1,1-1,-1 1,0 0,0 0,0 0,1 0,-1 1,0-1,0 0,-1 1,1-1,0 1,0 0,-1 0,1 0,-1-1,0 1,2 2,0 9,0 0,-1 0,0 0,-1 0,0 1,-1-1,-1 0,-2 12,2 61,1-86,0-1,1 1,-1 0,0-1,0 1,0 0,1-1,-1 1,0 0,0-1,1 1,-1 0,0 0,0-1,1 1,-1 0,0 0,1 0,-1-1,0 1,1 0,-1 0,1 0,-1 0,0 0,1 0,-1 0,0 0,1 0,-1 0,1 0,-1 0,0 0,1 0,-1 0,1 0,-1 0,0 0,1 0,-1 1,0-1,1 0,-1 0,0 0,1 1,-1-1,0 0,0 0,1 1,-1-1,0 0,0 1,1-1,-1 0,0 1,0-1,0 0,0 1,0-1,1 1,-1-1,0 0,0 1,17-32,60-127,-61 128,-13 22,1-1,1 0,-1 1,2 0,-1 0,1 0,0 1,0 0,1 0,0 0,0 1,8-5,-14 11,0 0,0-1,1 1,-1 0,0-1,0 1,1 0,-1 0,0 0,1 0,-1 0,0 0,0 1,1-1,-1 0,0 1,0-1,0 1,1-1,-1 1,0-1,0 1,0 0,0 0,0-1,0 1,0 0,-1 0,1 0,0 0,0 0,-1 0,1 0,0 1,-1-1,1 0,-1 0,0 0,1 1,-1-1,0 0,0 0,1 1,-1 0,6 63,-6-61,-20 174,15-150,1-4</inkml:trace>
  <inkml:trace contextRef="#ctx0" brushRef="#br0" timeOffset="1176.686">1186 790,'-12'1,"1"0,-1 1,1 0,0 1,-1 0,1 0,0 1,1 1,-1 0,1 0,0 1,0 1,1-1,0 2,0-1,0 1,1 0,1 1,-1 0,1 0,1 1,0 0,-3 5,5-8,1 0,0 0,0 0,0 0,1 0,0 0,1 1,-1-1,1 1,1-1,0 1,0 0,0-1,1 1,0-1,0 1,1-1,0 1,0-1,3 5,0-10,0 0,0 0,0 0,0 0,1-1,-1 0,1 0,-1-1,1 1,-1-1,1 0,-1 0,1-1,-1 0,0 0,1 0,-1-1,0 0,0 0,0 0,0 0,0-1,0 0,-1 0,1 0,-1 0,0-1,0 0,1 0,114-131,-29 3,-90 133,1-1,-1 0,0 0,1 1,-1-1,0 0,1 0,-1 0,0 0,1 1,-1-1,1 0,-1 0,0 0,1 0,-1 0,1 0,-1 0,0 0,1 0,-1 0,1 0,-1 0,0 0,1 0,-1-1,1 1,-1 0,0 0,1 0,-1 0,0-1,1 1,-1 0,0-1,1 1,-1 0,0 0,0-1,1 1,-11 39,6-26,-12 35,1 1,3 0,3 1,1 0,0 37,-2 57,-4-55,13-71,-1 0,0 0,-2 0,0 0,-1 0,-1-1,0 1,-2-2,0 1,0-1,-3 1,9-14,0 0,0 0,0 0,-1-1,0 1,1-1,-1 1,0-1,0 0,0 0,0 0,-1-1,1 1,-1-1,1 0,-1 0,1 0,-1 0,1 0,-1-1,0 0,1 0,-1 0,0 0,1 0,-1-1,0 1,1-1,-1 0,1 0,-1-1,1 1,0-1,-1 0,1 1,0-1,0-1,0 1,0 0,1-1,-1 1,1-1,-1 0,1 0,0 0,0 0,0 0,1-1,-1 1,1 0,0-1,0 1,0-1,0 0,0 1,1-1,0 0,3-17,2 1,0 0,1 0,1 0,1 1,0 0,2 0,0 1,1 1,1 0,1 0,0 1,1 0,1 2,0-1,1 2,11-7,-14 7,6-5</inkml:trace>
  <inkml:trace contextRef="#ctx0" brushRef="#br0" timeOffset="3981.64">1553 960,'-5'0,"4"0,6 0,7 0,7 0,4 0,4 0,2 0,0 0,1 0,-1 0,0 0,0 0,0 0,-1 0,-9 0,-8 0</inkml:trace>
  <inkml:trace contextRef="#ctx0" brushRef="#br0" timeOffset="4612.441">1976 508,'45'150,"15"67,-61-216,1 0,0 0,-1 0,1 0,0-1,0 1,0 0,0 0,0 0,0 0,0 0,0 0,0 0,0-1,0 1,0 0,1 0,-1 0,0 0,1-1,-1 1,1 0,-1 0,1 0,-1-1,1 1,-1 0,1-1,0 1,-1-1,1 1,0-1,0 1,-1-1,1 1,0-1,0 1,0-1,-1 0,1 0,0 1,0-1,0 0,0 0,0 0,0 0,0 0,-1 0,1 0,0-1,0 1,0 0,0 0,0-1,-1 1,1 0,0-1,0 1,0-1,-1 1,1-1,0 0,63-250,-20 99,-39 133</inkml:trace>
  <inkml:trace contextRef="#ctx0" brushRef="#br0" timeOffset="5118.952">2343 283,'35'-21,"41"-11,-73 32,-1-1,1 1,0-1,0 1,-1 0,1 0,0 0,0 1,-1-1,1 1,0-1,-1 1,1 0,-1 0,1 0,-1 0,1 1,-1-1,1 1,-1-1,0 1,0 0,0 0,0 0,0 0,-1 0,1 0,0 0,-1 1,0-1,1 1,-1-1,0 1,0-1,-1 1,1 0,-1-1,1 1,-1 0,0 0,0-1,0 1,0 0,0 0,-1-1,1 1,-1 0,-66 147,66-148,1-1,0 1,0 0,0 0,0 0,0-1,0 1,0 0,1 0,-1-1,1 1,-1 0,1 0,-1-1,1 1,0-1,0 1,0-1,0 1,0-1,0 1,1-1,-1 0,0 0,1 1,-1-1,0 0,1 0,0-1,-1 1,1 0,-1 0,1-1,0 1,0-1,-1 1,1-1,2 0,76 4,-69-4,130 1,-122 5</inkml:trace>
  <inkml:trace contextRef="#ctx0" brushRef="#br0" timeOffset="5897.203">1976 1044,'169'-27,"115"-3,-260 30</inkml:trace>
  <inkml:trace contextRef="#ctx0" brushRef="#br0" timeOffset="6548.625">2062 1270,'-1'254,"-27"-122,27-126,1-7</inkml:trace>
  <inkml:trace contextRef="#ctx0" brushRef="#br0" timeOffset="7451.476">2033 1242,'7'-9,"0"0,1 1,0 0,1 1,-1 0,1 0,1 1,-1 0,1 0,0 1,1 1,-1 0,8-2,0 0,1 0,-1 2,1 0,0 1,0 1,0 1,0 0,0 2,18 2,-35-3,0 0,0 0,0 0,-1 0,1 0,0 1,0-1,0 1,0-1,-1 1,1 0,0-1,-1 1,1 0,-1 0,1 0,-1 0,1 1,-1-1,1 0,-1 1,0-1,0 0,0 1,0 0,0-1,0 1,0-1,-1 1,1 0,0 0,-1-1,0 1,1 0,-1 0,0 0,0 0,0 0,0-1,0 1,0 0,-1 0,1 0,-1 0,1-1,-1 2,-51 74,-117 52,165-127,1 1,-1-1,1 1,0 0,0 0,0 0,0 0,0 1,1-1,-1 1,1 0,0-1,0 1,0 0,1 0,0 0,-1 1,1-1,1 0,-1 0,0 1,1-1,0 0,0 1,1-1,-1 0,1 0,0 1,0-1,0 0,0 0,1 0,0 0,0 0,0 0,0-1,0 1,1-1,0 1,0-1,0 0,0 0,0 0,0 0,3 1,87 46,-83-41,-6-1</inkml:trace>
  <inkml:trace contextRef="#ctx0" brushRef="#br0" timeOffset="8570.318">2794 0,'3'28,"0"0,2-1,0 1,2-1,8 19,8 30,1 16,-4 0,-4 2,-4 0,-1 67,-30 55,-10-9,21-160,6-30,0 0,-1 0,-1 0,0 0,-2-1,1 1,-2-1,0-1,-1 0,-1 0,0 0,-4 3,0-3,-1-1,0-1,0 0,-1-1,-1-1,0 0,-1-1,0-1,-12 5,17-13,16-5</inkml:trace>
  <inkml:trace contextRef="#ctx0" brushRef="#br0" timeOffset="15633.041">904 254,'-6'-19,"-10"41,-86 219,97-224,0 0,2 1,-1 0,2-1,1 1,0 0,1 13,-8 80,-1-49,3-1,2 1,4 1,2 1,-1 20,26 86,-26-136,-2-25,1 0,0 0,1 0,0 0,1 0,-1 0,2-1,-1 1,1 0,0-1,4 7,73 119,-85-143,1-5</inkml:trace>
  <inkml:trace contextRef="#ctx0" brushRef="#br0" timeOffset="17286.38">961 226,'-2'-1,"1"0,0 0,0 0,-1 0,1 0,0 0,0-1,0 1,0 0,0-1,0 1,1-1,-1 1,0-1,1 1,-1-1,1 1,0-1,-1 0,1 1,0-1,0 0,0 1,0-1,0 0,1 1,-1-1,0 1,1-1,-1 0,1 1,0-1,-1 1,1-1,0 1,0 0,0-1,0 1,0 0,1-1,89-125,-122 183,-63 93,86-132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4:54.3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24,'10'5,"7"1,7 0,3-1,2-2,1-1,0 0,0-2,-6-5,-1-1,0 0,0 1,2 1,-4-3,0-1,-9 1,-6 2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7:39.03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7:44.47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435 6,'-2'0,"0"-1,1 0,-1 1,0-1,0 1,0 0,0-1,0 1,0 0,0 0,0 0,0 1,1-1,-1 0,0 1,0-1,0 1,0 0,1-1,-1 1,0 0,0 0,1 0,-1 0,1 1,-1-1,1 0,0 1,-1-1,1 1,0-1,0 1,0-1,0 1,0 0,0 0,1-1,-1 1,0 0,1 1,-22 79,17 329,-14-226,-15 287,35-314,3-83,-3 0,-3 0,-4 0,-3 0,-3-1,-3-1,-18 51,16-85,-1 0,-2-1,-2-1,-1-1,-19 22,26-38,8-12,1 1,0-1,1 1,0 1,1-1,-1 1,2 0,-1 0,2 0,-3 10,6-18,1 0,1 0,-1 0,0-1,0 1,1-1,-1 1,1-1,-1 1,1-1,-1 0,1 1,0-1,0 0,0 0,-1-1,1 1,0 0,0-1,0 1,0-1,0 1,0-1,1 0,-1 0,0 0,0 0,0 0,0-1,0 1,0-1,0 1,0-1,0 0,0 1,0-1,-1 0,1 0,0 0,0-1,0 0,17-2,391-15,172-9,-347 13,178 13,46 31,599-29,-595-30,-63 30,-129-27,184 27,-449 1,1 1,-1-2,1 1,-1-1,1 0,-1-1,1 1,-1-1,1-1,-1 1,0-1,1 0,-1 0,0-1,0 0,-1 0,1 0,0-1,-1 0,0 0,0 0,0-1,-1 1,1-1,-1 0,0-1,-1 1,1-1,-1 1,1-3,13-116,4-12,35-200,-21 65,-13 25,12-17,9-57,38 57,-43 158,-36 103,-1-1,1 1,0-1,-1 0,0 1,1-1,-1 0,0 0,-1 0,1 0,0 0,-1 0,1 0,-1 0,0 0,0 0,-1 0,1 0,0 0,-1 0,0 0,0 0,0 0,0 0,0 1,0-1,-1 0,1 1,-1-1,0 1,0-1,0 1,0 0,0 0,0 0,-1 0,1 0,-1 0,0 1,1-1,-1 1,0 0,0 0,1 0,-1 0,-20-1,0 1,1 1,-1 1,1 1,-1 1,1 1,-4 1,-77 11,-482-13,-396-4,406-28,-28 2,-587 27,973 27,188-22,0 0,1 2,-1 1,1 1,1 2,0 0,-25 9,-65 18,111-37,0-1,0 1,1 0,-1 1,0 0,1 0,0 0,-1 0,1 1,0 0,0 0,0 0,1 0,-1 1,1 0,0 0,0 0,0 1,0-1,1 1,0 0,-58 216,53-187,0 0,2 1,2-1,1 1,2 6,-9 78,-68 338,36-182,22 91,-15-92,30-241,2 0,2 0,1 0,1 1,2-1,1 0,3 7,7 101,-14-140,0 0,-1 0,1 0,0 1,0-1,0 0,0 0,0 0,0 0,0 1,0-1,0 0,1 0,-1 0,0 0,1 0,-1 0,1 0,-1 1,1-1,-1 0,1-1,0 1,0 0,-1 0,1 0,0 0,0-1,0 1,0 0,0-1,0 1,0 0,0-1,0 0,0 1,0-1,1 0,-1 1,0-1,0 0,0 0,0 0,1 0,-1 0,0 0,0 0,0 0,0-1,1 1,-1 0,0-1,0 1,0-1,0 1,0-1,0 0,0 1,0-1,0 0,0 0,-1 1,1-1,0 0,22-16,-14 9,1 0,0 1,0 1,1-1,0 2,0-1,0 2,1-1,-1 1,1 1,0 0,0 1,1 0,331 5,-7-32,-143 18,138-24,-193 25,1 6,17 6,1 0,1153-2,-1080-26,238-32,-125 28,-68 30,-268 0,0-1,0-1,0 0,-1 0,1 0,0-1,-1 0,0 0,1-1,-1 0,-1-1,1 1,-1-1,1 0,-1-1,-1 0,1 0,-1 0,0 0,-1-1,1 0,1-5,88-126,-73 102,-1-1,-2-1,-2-1,-1-1,-2 0,-2-1,4-27,3-25,-5-1,-3-1,-5 0,-4-15,-3-68,-24 37,25-197,27 194,42-67,-25 92,-42 118,1-1,-1 1,0 0,0-1,0 1,0-1,-1 1,1-1,0 1,-1-1,1 0,-1 1,1-1,-1 0,0 1,1-1,-1 0,0 0,0 1,0-1,-1 0,1 0,0 1,-1-1,1 0,-1 1,1-1,-1 1,0-1,0 0,0 1,0 0,0-1,0 1,0-1,0 1,0 0,-1 0,1 0,-1 0,1 0,-1 0,1 0,-1 0,1 1,-1-1,0 1,0-1,-17-5,-1 0,0 1,-1 1,1 1,-1 1,1 1,-1 1,0 1,1 0,-10 3,-191 24,-553-28,185-1,252-25,196 28,1 7,-48 12,-20 2,-222 7,418-30,-47 1,1-2,-1-3,1-2,-46-12,32 0,-1 3,-1 4,0 2,-61 3,-293 36,203-30,79 40,142-40,1 1,0-1,-1 1,1 0,0 0,0 0,0 0,0 0,0 1,0 0,0-1,0 1,0 0,1 0,-1 1,1-1,0 0,-1 1,1 0,0-1,0 1,1 0,-1 0,1 0,-1 0,1 0,0 1,0-1,1 0,-1 0,0 1,1-1,0 0,0 1,0-1,0 0,1 1,-1-1,1 0,0 1,85 143,-74-110,-1 0,-3 1,0 0,-3 1,-1-1,-1 1,-3 0,-1 0,-2 0,-1-1,-2 0,-2 0,-12 35,-22 47,29-89,2 1,0 1,3 0,0 1,2-1,0 23,-18 148,-8 78,16-46,-23-39,35-189,1-1,0 1,0 0,1 0,0 0,1 0,0 1,0-1,0 0,1 0,0 1,1-1,0 0,0 1,1-1,0 0,1 0,-1 0,1-1,1 1,0-1,0 0,0 1,6 5,-2-5,0-1,1 0,-1-1,2 0,-1 0,1-1,-1 0,1-1,1 0,-1 0,1-1,5 0,4 2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8:18.7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30,'55'-7,"0"2,1 2,-1 4,16 2,180 26,-221-25,0-1,0-2,0-1,1-1,-1-2,0-1,6-2,22-5,168-20,-114 32,-88 0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8:19.1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1,'334'17,"-145"6,-89-11,1-5,0-4,31-6,-4 1,326 1,-406 1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8:19.4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1 142,'38'-14,"28"-10,6-1,-3 4,-4 6,-9 5,-8 0,-4 1,-3 2,0 3,-2 2,2 5,-1 3,2 1,-1-2,-3 4,-8 0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8:19.7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52,'43'-10,"38"-3,15 1,1 2,-6 3,-10 8,-8 3,-8 1,-4 0,-9-1,2-1,-4 3,0 2,-5-2,-9-1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8:19.9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26,'43'-5,"29"-1,12 0,1 1,-5 1,-10 7,-8 2,-10 1,-13-2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8:20.1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35,'43'-10,"34"-2,3-1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8:20.2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56,'72'-10,"33"-2,13 0,-3 2,-17 3,-25 3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8:20.4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14,'33'-5,"41"-2,12 6,-4 2,-16 2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4:54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0,'19'5,"16"1,7 0,1-1,-2-1,-4-7,-2-2,-3-1,-7 2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8:20.7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1 172,'525'-80,"37"21,-149 27,-374 32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8:29.1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41,'29'260,"-29"64,-27-137,-3-35,52-248,-18 69</inkml:trace>
  <inkml:trace contextRef="#ctx0" brushRef="#br0" timeOffset="531.654">1 211,'10'-16,"1"1,1 0,0 0,1 2,0-1,1 2,1 0,0 1,0 0,1 1,1 1,-1 0,1 1,1 1,0 1,0 1,0 0,0 1,1 1,-1 0,1 2,15 0,-13 1,-15-2,0 1,0 0,1 0,-1 0,1 1,-1 0,0 0,1 1,-1 0,0 0,1 0,-1 1,0 0,0 0,0 0,0 1,0 0,-1 0,0 1,1-1,-1 1,0 0,-1 1,1-1,-1 1,0 0,0 0,2 4,-4 2,-2 0,1 1,-1-1,-1 1,0-1,-1 1,0-1,0 0,-1 0,-1 0,0 0,-1-1,1 1,-2-1,0 0,0-1,-1 1,0-1,0-1,-1 1,0-1,-1-1,0 1,-64 89,69-92,1 1,-1 0,1 0,1 0,-1 0,1 0,0 1,1-1,0 1,0-1,0 1,0-1,1 1,0 0,1-1,0 1,0-1,0 1,0-1,1 1,0-1,1 0,0 0,0 0,0 0,0 0,1-1,0 0,0 1,0-1,1-1,0 1,0-1,0 0,0 0,1 0,-1-1,1 1,4 0,203 86,-211-89,-1 0,1 0,0 1,-1-1,1 0,-1 1,1-1,-1 1,0 0,0 0,0-1,0 1,0 0,0 0,0 0,-1 0,1 0,0 0,-1 0,0 0,0 0,1 0,-1 0,0 0,-1 0,1 0,0 0,0 0,-1 0,0 0,1 0,-1 0,0 0,0 0,0 0,0 0,0-1,0 1,0 0,-1-1,1 1,-1-1,1 1,-2 0,-78 58,26-38,-1-2,-1-2,0-3,-52 7,100-20,4 0,-1-1,1 0,0 0,-1 0,1 0,-1-1,0 0,1 0,-1-1,1 1,-1-1,1 0,0-1,-1 1,0-2,0-3</inkml:trace>
  <inkml:trace contextRef="#ctx0" brushRef="#br0" timeOffset="981.241">1158 549,'-30'36,"2"2,2 0,1 2,2 1,2 1,-14 40,33-79,1 0,0 0,0 0,0 0,0 0,0 0,0 0,1 0,-1 0,1 1,0-1,0 0,0 0,1 0,-1 1,1-1,-1 0,1 0,0 0,1 0,-1 0,0 0,1 0,-1-1,1 1,0 0,0-1,0 1,0-1,1 0,-1 0,1 0,-1 0,1 0,0 0,-1-1,1 1,0-1,0 0,1 0,9 1,1-2,0 1,-1-2,1 0,0 0,-1-2,0 1,1-2,-1 0,0 0,-1-1,1-1,-1 0,0-1,0 0,-1-1,0 0,0-1,-1 0,0 0,-1-1,0-1,-1 1,4-7,-6 11,-1-1,0 0,0 0,-1 0,0 0,0-1,-1 0,0 1,0-1,-1 0,0-1,0 1,-1 0,0-1,-1 1,0 0,0-1,0 1,-1 0,-1-1,1 1,-1 0,-1 0,0 0,0 0,0 0,-1 1,0-1,0 1,-1 0,0 1,0-1,-1 1,0 0,0 0,0 0,-1 1,-4-3,-45 3,30 13</inkml:trace>
  <inkml:trace contextRef="#ctx0" brushRef="#br0" timeOffset="1318.221">1976 69,'-15'19,"0"0,1 1,1 1,1 0,1 1,1 0,1 0,0 1,-1 12,1 1,2 0,2 0,1 1,1 30,-5 45,-29 217,37-329,1 0,-1 0,0 0,1 0,-1 0,1 0,-1 0,1 0,-1 0,0 0,1 0,-1 0,1 0,-1 1,0-1,1 0,-1 0,1 0,-1 1,0-1,1 0,-1 1,0-1,0 0,1 1,-1-1,0 0,0 1,1-1,-1 0,0 1,0-1,0 1,0-1,0 0,1 1,-1-1,0 1,0-1,0 1,0-1,0 0,0 1,0-1,-1 1,1-1,0 1,0-1,0 0,0 1,0-1,-1 1,1-1,0 0,0 1,-1-1,1 0,0 1,-1-1,1 0,0 0,-1 1,1-1,0 0,-1 0,1 0,0 1,-1-1,1 0,5-11</inkml:trace>
  <inkml:trace contextRef="#ctx0" brushRef="#br0" timeOffset="1595.452">2315 41,'-36'53,"3"2,1 2,3 0,3 2,2 1,-14 56,32-82,1 0,2 1,1-1,2 0,1 1,1-1,3 5,24 92,-28-121</inkml:trace>
  <inkml:trace contextRef="#ctx0" brushRef="#br0" timeOffset="1848.544">1554 492,'43'5,"48"2,18-1,0-1,-9-2,-11 0,-13-2,-8-6,-12-1,-10 0,-8 0,-6 2,-3 2,-3 1,1-5,-6 0</inkml:trace>
  <inkml:trace contextRef="#ctx0" brushRef="#br0" timeOffset="2146.188">2739 436,'-18'16,"0"1,2 1,0 1,1 0,1 1,0 1,2 0,0 0,2 1,0 1,0 7,9-27,0 1,1 0,0 0,0-1,0 1,0 0,1 0,-1-1,1 1,0 0,0-1,0 1,1-1,-1 1,1-1,0 0,0 1,0-1,0 0,1 0,-1 0,1-1,-1 1,1-1,0 1,0-1,1 0,-1 0,0 0,0-1,1 1,-1-1,3 1,6 2,1 1,-1-2,1 0,0 0,0-1,1-1,-1 0,0-1,2-1,-3-1,-1 0,0-1,1-1,-1 0,0 0,-1-1,1-1,-1 1,0-2,0 1,-1-2,0 1,0-1,-1 0,0-1,0 0,-1 0,0-1,-1 0,0 0,-1 0,0-1,0 0,-1 0,0 0,-1-1,-1 1,0-1,0 1,-1-1,0 0,-1 0,-1-1,-1 5,-1 0,1 1,-2 0,1-1,-1 1,0 0,0 1,-1-1,0 1,0 0,0 0,-1 1,0-1,0 1,0 0,-1 1,0 0,0 0,0 0,0 1,0 0,-1 0,1 1,-1 0,0 0,0 1,0 0,0 0,0 1,0 0,-3 1,-29 14,26-3</inkml:trace>
  <inkml:trace contextRef="#ctx0" brushRef="#br0" timeOffset="2679.884">3134 859,'57'-181,"-51"164,1 0,0 0,2 1,-1 1,2-1,0 2,1-1,1 1,0 1,0 0,15-11,-25 23,-1 0,0 0,0 0,0 0,1 0,-1 0,1 0,-1 0,1 1,-1-1,1 0,-1 1,1 0,-1-1,1 1,0 0,-1 0,1 0,0 0,-1 0,1 0,-1 0,1 0,0 1,-1-1,1 1,-1-1,1 1,-1-1,1 1,-1 0,1 0,-1 0,0 0,0 0,1 0,-1 0,0 0,0 1,0-1,0 0,0 1,0-1,-1 1,1-1,0 1,-1-1,1 1,-1-1,0 1,1-1,-1 1,0 0,0-1,0 1,0 0,0 0,1 36,-2-33,0-1,1 0,-1 0,1 0,0 0,0 1,1-1,-1 0,1 0,0 0,0 0,0 0,0 0,1 0,-1 0,1 0,0-1,1 1,-1-1,1 1,-1-1,1 0,0 0,0 0,2 1,1-3,0-1,0 0,0 0,0-1,0 0,0 0,0 0,0-1,0 0,0 0,-1 0,1-1,-1 0,0 0,1 0,-1-1,5-2,143-82,77-21,-229 108,0 1,0-1,0 1,0-1,0 1,1 0,-1-1,0 1,0 0,0 0,1 0,-1 0,0 0,0 0,1 0,-1 0,0 1,0-1,0 0,1 1,-1-1,0 1,0-1,0 1,0 0,0-1,0 1,0 0,0 0,0 0,0-1,-1 1,1 0,0 0,-1 0,1 1,0-1,-1 0,1 0,-1 0,0 0,1 0,-1 1,0-1,0 0,0 0,0 1,0-1,0 0,0 0,0 1,-8 69,6-64,-6 29,2 0,1 1,2-1,1 1,4 26,-2-58,0-1,1 0,0-1,0 1,0 0,0 0,1 0,-1 0,1-1,0 1,0-1,0 1,1-1,-1 0,1 0,0 0,0 0,0-1,14 10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8:57.5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1,'1'0,"-1"1,0-1,0 1,0-1,1 0,-1 1,0-1,1 1,-1-1,0 1,1-1,-1 0,1 1,-1-1,1 0,-1 1,0-1,1 0,-1 0,1 0,-1 1,1-1,-1 0,1 0,0 0,-1 0,1 0,-1 0,1 0,-1 0,1 0,-1 0,1 0,-1 0,1 0,-1-1,1 1,-1 0,1 0,-1 0,1-1,-1 1,1 0,-1-1,1 1,-1-1,-68 245,13-68,46-131,28-60,-8-7,-1-1</inkml:trace>
  <inkml:trace contextRef="#ctx0" brushRef="#br0" timeOffset="462.143">169 1,'-5'4,"1"1,0 0,0 0,1 1,-1-1,1 1,0 0,1 0,-1 0,1 0,0 0,1 0,-1 1,1-1,1 0,-1 1,1-1,0 1,1-1,-1 1,2 3,47 128,19 52,-68-189,1 1,-1-1,1 1,-1 0,1-1,0 1,-1-1,1 0,0 1,0-1,0 1,0-1,0 0,0 0,1 0,-1 0,0 0,0 0,1 0,-1 0,1 0,-1 0,1-1,-1 1,1-1,-1 1,1-1,0 0,-1 1,1-1,0 0,-1 0,1 0,0 0,-1 0,1-1,-1 1,1 0,0-1,-1 0,1 1,-1-1,1 0,-1 1,1-1,-1 0,0 0,1 0,-1 0,0-1,0 1,0 0,0 0,0-1,0 1,0-1,0 1,-1 0,1-1,0 0,-1 1,5-11,0 0,-1 0,-1 0,0-1,-1 1,0-1,-1 1,0-1,-1 0,0 1,-1-1,-1-4,4-89,12-1,-17 89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8:33.4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107 0,'0'488,"-27"-212,0-52,-14-81,41-142,-1 1,1-1,-1 1,1-1,-1 1,1-1,0 1,0-1,0 1,0-1,0 1,0 0,1-1,-1 1,0-1,1 0,-1 1,1-1,-1 1,1-1,0 0,0 1,-1-1,1 0,0 0,0 1,0-1,1 0,-1 0,0 0,0 0,8-1</inkml:trace>
  <inkml:trace contextRef="#ctx0" brushRef="#br0" timeOffset="2222.539">79 141,'5'-6,"0"1,0 0,1 0,-1 0,1 0,1 1,-1 0,0 0,1 1,0 0,0 0,0 0,0 1,0 0,1 1,-1-1,0 1,1 1,3-1,22-5,197-21,-5 9,-166 6,-52 9,0 0,0 1,1 1,-1-1,0 1,1 0,-1 1,1 0,0 0,-1 1,1 0,-1 0,1 0,-4 3,0-1,-1 1,0-1,1 1,-1 0,0 1,-1-1,1 0,-1 1,0-1,0 1,0 0,-1-1,0 1,0 0,0 0,0 0,-1 0,0 0,0 0,0 0,-1 0,1 0,-1 0,-1 2,2 5,-32 191,31 249,1-1,1-448,0-1,-1 0,1 1,-1-1,0 0,1 1,-1-1,0 1,-1-1,1 1,0-1,-1 0,1 1,-1-1,0 0,0 1,0-1,0 0,0 0,0 0,-1 0,1 0,-1 0,1 0,-1-1,0 1,0 0,1-1,-1 1,0-1,-1 0,1 0,0 0,0 0,0 0,-1 0,1 0,0-1,-1 1,1-1,-1 0,1 0,0 0,-2 0,-223-19,153 20,-135-13,198 9,-1 0,1 1,-1 0,1 1,-1 0,0 1,1 1,-1-1,0 2,-2 0,6 0,-1-1,1 0,0 0,-1-1,1 0,-1-1,1 0,0 0,-1-1,1 0,0 0,0-1,-4-2,-3-3</inkml:trace>
  <inkml:trace contextRef="#ctx0" brushRef="#br0" timeOffset="5972.894">305 1580,'0'0,"0"1,1-1,-1 1,0-1,1 1,-1-1,0 1,1-1,-1 1,0-1,1 0,-1 1,1-1,-1 0,1 1,-1-1,0 0,1 0,-1 0,1 1,-1-1,1 0,0 0,-1 0,1 0,-1 0,1 0,-1 0,1 0,-1 0,1 0,-1 0,1 0,-1 0,1 0,-1-1,1 1,-1 0,1 0,-1-1,1 1,-1 0,1-1,-1 1,1 0,-1-1,0 1,1-1,-1 1,0 0,1-1,-1 1,0-1,0 1,1-1,3 53,-4-52,0 571,-5-520,-1-33</inkml:trace>
  <inkml:trace contextRef="#ctx0" brushRef="#br0" timeOffset="6616.892">333 1637,'-109'52,"73"-33,-1-1,-1-2,0-1,-36 7,220-10,-43 2,121 14,-225-28,1 0,-1-1,0 1,1-1,-1 1,1-1,-1 1,0-1,1 1,-1-1,1 0,0 1,-1-1,1 0,-1 1,1-1,0 0,0 1,-1-1,1 0,0 0,0 1,0-1,0 0,0 0,0 0,0 1,0-1,0 0,0 0,1 1,-1-1,0 0,0 0,1 1,-1-1,0 0,1 1,-1-1,1 0,-1 1,1-1,-1 1,1-1,-1 1,1-1,0 1,-1-1,1 1,0 0,-1-1,1 1,0 0,-1-1,1 1,0 0,0 0,-1 0,1 0,0 0,0 0,0 0,-1 0,1 0,0 0,0 0,-1 0,1 0,0 1,-111-171,92 149</inkml:trace>
  <inkml:trace contextRef="#ctx0" brushRef="#br0" timeOffset="27693.249">813 1439,'-23'116,"33"7,1-50,2 142,5-25,8-70,-27-119,0-1,0 1,0-1,-1 1,1-1,0 1,0-1,0 0,0 1,-1-1,1 0,0 0,0 0,-1 0,1 0,0 0,0 0,-1-1,1 1,0 0,0-1,0 1,0-1,-1 1,1-1,0 1,0-1,0 0,0 0,0 1,0-1,1 0,-1 0,0 0,0 0,1 0,-1 0,0 0,1 0,-1-1,1 1,-1 0,1-1,-2 0,-124-123,124 125,1-1,-1 0,1 0,0 0,-1 0,1 0,0 0,0 0,0 0,0 0,0 0,0-1,0 1,0 0,0-1,1 1,-1-1,0 1,1-1,0 1,-1-1,1 1,0-1,0 0,-1 1,1-1,0 1,1-1,-1 0,0 1,0-1,1 1,-1-1,1 1,-1-1,1 1,0-1,0 1,-1 0,1-1,0 1,0 0,0 0,0-1,1 1,-1 0,0 0,0 0,1 0,-1 1,1-1,-1 0,0 1,1-1,0 0,20-6,1 1,0 1,-1 0,2 2,-1 1,0 0,18 3,41-5,-20-5,-61 10,-1 0,1 0,-1 0,0 1,1-1,-1 0,0 0,0 1,0-1,0 0,0 0,0 1,0-1,0 0,-1 0,1 0,0 1,-1-1,1 0,-1 0,1 0,-1 0,0 0,1 1,-1-1,0-1,0 1,0 0,0 0,0 0,0 0,0-1,0 1,0 0,0-1,0 1,-1 0,0 1,-161 129,150-116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9:06.8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3 336,'-1'-18,"0"1,0-1,2 0,0 1,2-1,0 1,0 0,2 0,0 0,1 0,0 1,2 0,0 0,0 1,2 0,0 0,7-8,-16 22,0 0,0-1,0 1,1 0,-1 0,0 0,0 0,1 0,-1 1,0-1,1 0,-1 0,1 1,-1-1,1 1,-1 0,1-1,-1 1,1 0,-1 0,1 0,-1 0,1 0,0 0,-1 0,1 1,-1-1,1 0,-1 1,1-1,-1 1,1 0,-1-1,0 1,1 0,-1 0,0 0,0 0,0 0,0 0,0 0,0 1,0-1,0 0,1 1,32 69,-10-4,1-90,-24 20,3-4,0-3,0 1,1-1,0 1,1 1,0-1,0 1,0 0,1 0,1 0,-1 1,1 0,0 1,1 0,0 0,-1 1,2 0,5-2,-12 6,0 1,-1 0,1 1,0-1,-1 0,1 1,0-1,-1 1,1 0,-1 0,1 0,-1 0,0 0,1 1,-1-1,0 1,0-1,0 1,0 0,0 0,0 0,0 0,-1 0,1 0,-1 0,0 1,1-1,-1 1,0-1,0 1,0 2,15 83,-16-60,0-3</inkml:trace>
  <inkml:trace contextRef="#ctx0" brushRef="#br0" timeOffset="584.661">794 53,'-11'15,"2"0,0 0,1 1,1 0,0 0,1 1,0 0,2 0,0 0,-1 14,5-30,-1 0,1 0,-1 0,1 0,0 1,0-1,-1 0,1 0,0 0,0 0,0 0,0 0,0 1,1-1,-1 0,0 0,0 0,1 0,-1 0,1 0,-1 0,1 0,-1 0,1 0,0 0,-1 0,1 0,0 0,0-1,0 1,-1 0,1 0,0-1,0 1,0-1,0 1,0-1,0 1,1-1,-1 0,0 1,0-1,0 0,0 0,0 0,0 0,1 0,-1 0,0 0,0 0,0 0,0-1,0 1,0 0,0-1,1 1,-1-1,0 1,0-1,-1 1,1-1,0 0,0 0,0 1,0-1,0 0,0-1,137-168,-136 170,0 0,0 0,0 0,0 0,-1 1,1-1,0 0,0 1,0-1,-1 1,1 0,0 0,-1 0,1 0,-1 0,1 0,-1 0,1 0,-1 0,0 1,0-1,1 0,-1 1,0-1,0 1,0 0,-1-1,1 1,0 0,-1-1,1 1,-1 0,1 0,-1 0,0 0,0-1,0 1,0 0,0 0,0 0,-1 1,3 3,42 246,-34-188,-6-49,-2 1,1-1,-2 0,0 0,-1 1,0-1,-2 1,1-1,-2 0,-1 5,1-13,1 0,-1 0,0 0,-1 0,0 0,0-1,0 0,-1 0,0 0,0 0,-1-1,1 0,-1 0,-4 3,7-6,0-1,0 1,0-1,0 1,-1-1,1 0,0 0,-1 0,1-1,0 1,-1-1,1 0,-1 0,1 0,-1 0,1-1,-1 1,1-1,0 0,-1 0,1 0,0 0,0-1,0 1,0-1,0 0,0 0,0 0,0 0,1 0,-1-1,0-1,-2-1,1 0,0 0,1-1,-1 1,1-1,0 0,0 0,1 0,0-1,0 1,0 0,1-1,0 0,0 1,1-1,-1 1,2-1,-1 0,1 1,0-1,0 1,1-1,-1 1,3-4,1-5,0 0,2 1,0-1,0 1,2 1,-1 0,2 0,0 0,9-9,46-39,-47 47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9:12.46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1 623,'11'167,"-1"-97,-3 1,-3-1,-4 1,-3 14,1 32,3 194,25-206,-23-103,-1 0,1 0,0 0,0 0,0 0,0-1,0 0,0 1,1-1,-1 0,0-1,1 1,-1-1,0 1,1-1,-1 0,0 0,1 0,-1-1,1 1,-1-1,0 0,1 0,-1 0,0 0,0-1,0 1,0-1,0 0,1 0,10-4,158-35,54 14,-85 5,69 7,-81 12,39-23,-151 24,-17 3,-9 4,-3 1</inkml:trace>
  <inkml:trace contextRef="#ctx0" brushRef="#br0" timeOffset="1853.515">254 87,'-11'-28,"11"29,0-1,0 0,0 1,0-1,0 1,0-1,0 0,0 1,0-1,0 0,-1 1,1-1,0 0,0 1,0-1,0 0,0 0,-1 1,1-1,0 0,0 1,0-1,-1 0,1 0,0 1,-1-1,1 0,0 0,0 0,-1 0,1 1,0-1,-1 0,1 0,0 0,-1 0,1 0,0 0,-1 0,1 0,0 0,-1 0,1 0,0 0,-1 0,1 0,0 0,-1 0,1 0,0 0,-1-1,1 1,0 0,-1 0,1 0,0 0,-1-1,1 1,0 0,0-1,-2 19,2-1,0 1,1-1,1 1,1-1,0 0,5 14,0 5,-7-28,0-1,0 1,0 0,1-1,1 1,-1-1,1 0,1 0,-1 0,1 0,0-1,0 1,1-1,0 0,0 0,1-1,0 1,5 3,-6-9,0-1,1 0,-1 0,0 0,0 0,1-1,-1 0,0 0,-1 0,1 0,0-1,-1 0,1 0,-1 0,0-1,0 0,0 1,0-1,-1 0,0-1,0 1,0-1,0 1,-1-1,1 0,-1 0,-1 0,1 0,-1 0,1-3,77-276,-78 284,-1 1,0 0,1 0,-1 0,1 0,-1-1,1 1,-1 0,1 0,-1-1,1 1,0-1,-1 1,1 0,0-1,-1 1,1-1,0 1,0-1,0 0,0 1,-1-1,1 0,0 0,0 1,0-1,0 0,0 0,0 0,0 0,-1 0,1 0,0-1,0 1,0 0,0 0,0-1,0 1,-1 0,1-1,0 1,0-1,0 1,-1-1,1 1,0-1,-1 1,1-1,0 0,-1 1,1-1,-1 0,1 0,-1 0,0 1,1-1,-1 0,0 0,1 0,83 343,-32-75,-50-253,0 0,-1 0,-1 0,0 1,-1-1,-1 0,0 0,-3 8,4-17,0-1,0 0,-1 0,0 0,0 0,0 0,0 0,-1-1,1 1,-1-1,0 0,0 1,0-1,-1 0,1-1,-1 1,1-1,-1 1,0-1,0 0,0-1,0 1,0-1,0 0,-1 0,1 0,0 0,-1-1,-1 1,1-1,0 0,1 0,-1 0,0 0,0-1,1 0,-1 0,0 0,1 0,-1-1,1 0,0 0,-1 0,1 0,0-1,0 0,0 1,1-2,-1 1,1 0,0-1,0 1,0-1,0 0,0 0,1 0,0 0,0-1,0 1,0 0,1-1,0 0,0 1,0-1,0 0,1 1,-1-1,1 0,1 0,-1 0,1 1,-1-1,1 0,1-1,2-9,1-1,1 1,0 1,1-1,0 1,1 0,1 1,0 0,1 0,0 1,1 0,1 1,0 0,12-8,0-2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19:12.89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369 1,'-5'24,"-11"22,-8 9,1 3,-1-2,-1-6,3-7,1-6,5-5,-1-2,-2-2,3-1,-2 0,-2 0,-2-9,2-13,5-7</inkml:trace>
  <inkml:trace contextRef="#ctx0" brushRef="#br0" timeOffset="269.113">86 142,'3'1,"0"0,-1 1,0-1,1 1,-1 0,0 0,0 0,0 0,0 0,0 0,0 1,-1-1,1 0,-1 1,1-1,-1 1,0 0,0 0,0 2,2 1,9 15,0 0,2-1,0 0,1-1,1-1,1 0,1-2,0 0,1 0,0-2,21 12,-15-10,99 82,-112-80,-4 0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20:32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33,'19'-7,"0"1,0 0,1 2,0 0,0 2,0 0,0 1,0 1,0 1,8 1,-19-2,-1 1,0-1,0 1,1 1,-1-1,0 2,0-1,-1 1,1 0,0 0,-1 1,0 0,0 1,0-1,2 3,-9-4,0 1,1-1,-1 1,-1-1,1 1,0-1,-1 1,0-1,1 0,-2 1,1-1,0 0,0 0,-1 1,0-1,0 0,0-1,0 1,0 0,0 0,-1-1,1 0,-1 1,0-1,0 0,0 0,0 0,0-1,0 1,0-1,0 0,-1 0,0 1,3-2,-269 125,-116 31,274-113,111-43,1 0,-1 0,1 0,-1 0,1 0,0 1,-1-1,1 0,-1 0,1 0,0 1,-1-1,1 0,-1 0,1 1,0-1,0 0,-1 1,1-1,0 0,-1 1,1-1,0 1,0-1,0 0,0 1,-1-1,1 1,0-1,0 0,0 1,0-1,0 1,0-1,0 1,0-1,0 1,0-1,0 0,0 1,0-1,1 1,-1-1,0 1,0-1,0 0,1 1,-1-1,0 0,0 1,1-1,-1 0,0 1,1-1,-1 0,0 1,1-1,-1 0,1 0,-1 0,0 1,1-1,-1 0,1 0,-1 0,0 0,1 0,-1 0,1 0,0 0,38 13,-33-12,39 8,0-3,0-2,1-1,0-3,24-3,17 1,104 2,-189 0,0-1,0 1,0-1,0 1,0 0,0 0,0 0,0 0,0 0,-1 0,1 0,0 1,0-1,0 1,0 0,0-1,0 1,-1 0,1 0,0 0,-1 0,1 0,0 0,-1 1,0-1,1 1,-1-1,0 1,0-1,1 1,-1 0,-1-1,1 1,0 0,0 0,-1 0,1 0,-1-1,1 1,-1 0,0 0,0 0,0 0,0 0,0 0,0 0,0 0,-1 0,1 0,-1 0,1 0,-1-1,0 1,0 0,0 0,0-1,0 2,-12 8,0-1,-1 0,0 0,0-1,-1-1,0-1,-1 0,-5 1,-32 17,8-3,-42 20,2 4,2 3,2 4,-18 19,96-71,1 1,-1 0,1-1,0 1,0 0,0 0,0 1,0-1,0 0,1 0,-1 1,1-1,0 1,-1 0,1-1,0 1,1 0,-1 0,0 0,1-1,0 1,-1 0,1 0,0 0,1 0,-1 0,0-1,1 1,-1 0,1 0,0 0,0-1,0 1,1 0,-1-1,1 1,-1-1,1 0,0 1,0-1,0 0,0 0,0 0,0 0,0-1,1 1,-1-1,1 1,-1-1,1 0,0 0,-1 0,3 1,16 3,-1-1,1 0,-1-2,1 0,0-1,0-1,0-1,6-2,29 1,129-33,-172 31,21 2,-20 4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20:34.4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30,'38'-5,"18"-1,4-1,-3 2,-7 2,-7 1,-6 1,-4 0,-4 1,-6 0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20:34.6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52,'43'0,"29"-4,7-3,-6 1,-10 1,-15-3,-12-1,-7 2,-8 2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4:55.2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262 23,'-13'-5,"-1"0,0 2,1 0,-1 0,0 1,-1 1,1 0,0 1,0 1,0 0,0 1,0 0,-7 3,18-4,0 0,-1 0,1 0,0 0,0 1,0-1,1 1,-1 0,0 0,1 0,-1 0,1 0,-1 1,1-1,0 1,0-1,0 1,1 0,-1 0,1 0,-1 0,1 0,0 0,0 0,0 1,1-1,-1 0,1 0,-1 1,1-1,0 0,1 1,-1-1,1 0,-1 0,1 2,1 2,0 1,0-1,0 1,1-1,1 0,-1 0,1 0,0 0,0-1,1 1,0-1,0-1,1 1,-1-1,2 1,64 37,-59-38,0 1,-1 0,0 1,0 1,0-1,-1 2,-1-1,1 2,3 4,-10-12,0 1,0 0,0 0,-1 0,1 0,-1 1,0-1,0 1,0-1,0 1,0 0,-1 0,0 0,1 0,-2 0,1 0,0 0,-1 0,0 0,0 0,0 0,0 0,-1 0,1 0,-1 0,0 0,0 0,-1 0,1 0,-1 0,0-1,0 1,0-1,0 1,-1-1,1 0,-3 2,0 0,1-1,-1 0,1 0,-1 0,0-1,0 0,-1 0,1 0,-1-1,1 1,-1-1,0-1,0 1,0-1,0 0,0 0,0-1,0 0,0 0,0 0,0-1,0 0,0 0,0 0,0-1,0 0,1 0,-1-1,1 1,-1-1,1 0,0-1,0 1,-3-4,-6-7</inkml:trace>
  <inkml:trace contextRef="#ctx0" brushRef="#br0" timeOffset="4315.301">544 305,'2'-23,"-2"6,-2 32,-38 138,41-152,-1-1,0 0,1 1,-1-1,0 0,1 0,-1 1,0-1,1 0,-1 0,1 1,-1-1,1 0,-1 0,0 0,1 0,-1 1,1-1,-1 0,1 0,-1 0,1 0,-1 0,1 0,-1 0,0-1,1 1,-1 0,1 0,-1 0,1 0,-1 0,1-1,-1 1,0 0,1 0,-1-1,0 1,1 0,-1-1,0 1,1 0,-1-1,0 1,0-1,1 1,-1 0,0-1,0 1,0-1,1 1,-1-1,0 1,0-1,0 1,0 0,0-1,0 1,0-1,0 1,0-1,0 1,0-1,-1 1,4-3,197-261,-158 237,-41 27,0 0,0-1,0 1,0 0,0 0,-1 0,1 0,0 0,0 0,0 1,0-1,0 0,0 0,0 1,0-1,0 0,-1 1,1-1,0 1,0-1,-1 1,1-1,0 1,0 0,-1-1,1 1,-1 0,1 0,-1-1,1 1,-1 0,1 0,-1 0,0 0,1 0,-1-1,0 1,0 0,0 0,0 0,1 0,-1 0,-1 0,1 0,0 0,0 0,0 0,0 0,-1-1,1 1,0 0,-1 0,-22 201,23-201,0 0,-1 1,1-1,0 0,1 1,-1-1,0 0,0 1,0-1,1 0,-1 0,1 1,-1-1,1 0,-1 0,1 0,0 1,0-1,0 0,-1 0,1 0,0 0,0 0,0-1,0 1,1 0,-1 0,0-1,0 1,0-1,1 1,-1-1,0 1,0-1,1 0,-1 1,0-1,1 0,-1 0,0 0,1 0,-1 0,0-1,1 1,-1 0,0 0,1-1,-1 1,0-1,0 0,0 1,1-1,-1 0,0 1,0-1,0 0,0 0,0 0,0 0,-1 0,1 0,0 0,0 0,-1-1,1 1,0 0,156-187,-152 182,-5 5,1-1,-1 1,0 0,1-1,-1 1,1 0,-1-1,1 1,-1 0,1 0,0-1,0 1,0 0,0 0,0 0,0 0,0 0,0 0,0 1,0-1,0 0,0 0,1 1,-1-1,0 1,1-1,-1 1,0-1,1 1,-1 0,0 0,1 0,-1 0,1 0,-1 0,0 0,1 0,-1 0,0 1,1-1,-1 0,0 1,1 0,-1-1,0 1,0 0,1-1,-1 1,0 0,0 0,0 0,0 0,0 0,0 0,6 116,-9-105,1-1,1 1,0-1,0 1,1-1,1 0,-1 1,2-1,0 0,0 0,5 9,3 0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20:33.0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193 89,'-41'94,"4"2,4 1,-14 76,30 50,0-126,28-135,-6 15</inkml:trace>
  <inkml:trace contextRef="#ctx0" brushRef="#br0" timeOffset="261.726">80 89,'34'-14,"20"-5,6 0,-2 5,-7 3,-6 5,-7 2,-5 3,-3 1,-7 5,-2 2,-5 5,-5 0</inkml:trace>
  <inkml:trace contextRef="#ctx0" brushRef="#br0" timeOffset="482.677">24 485,'38'0,"28"-5,6-2,-3 1,-14 1</inkml:trace>
  <inkml:trace contextRef="#ctx0" brushRef="#br0" timeOffset="1069.719">447 625,'-4'26,"1"-12,1 0,0 0,1 0,1 0,0 0,1 0,0 0,1 0,1 4,-2-16,-1 0,0-1,1 1,-1 0,1-1,0 1,-1-1,1 1,0-1,0 1,0-1,0 1,0-1,0 0,0 0,1 1,-1-1,0 0,1 0,-1 0,1-1,-1 1,1 0,-1-1,1 1,0 0,-1-1,1 0,0 1,-1-1,1 0,0 0,0 0,-1 0,1 0,0 0,-1-1,1 1,0-1,-1 1,1-1,-1 1,1-1,1-1,58-50,-36 16,55-63,-79 99,0-1,0 0,0 0,0 0,0 0,1 1,-1-1,0 0,0 1,1 0,-1-1,0 1,1-1,-1 1,0 0,1 0,-1 0,0 0,1 0,-1 0,0 0,1 0,-1 1,0-1,1 0,-1 1,0-1,0 1,1 0,-1-1,0 1,0 0,0 0,0 0,0-1,0 1,0 0,0 0,0 1,0-1,-1 0,1 0,0 0,-1 0,1 1,-1-1,1 0,-1 1,0-1,0 0,1 1,-1 0,11 73,-14 186,2-244,0-1,-1 1,0-1,-2 1,0-1,0 0,-2 0,0-1,-1 0,0 0,-1 0,-1-1,0 0,-1-1,-3 3,11-14,0 1,0 0,-1-1,1 0,-1 1,0-1,0 0,0 0,0-1,0 1,0-1,0 1,0-1,-1 0,1 0,0-1,-1 1,1 0,-1-1,1 0,-1 0,1 0,0-1,-1 1,1-1,-1 1,1-1,0 0,-1-1,1 1,0 0,0-1,0 0,0 0,0 0,1 0,-1 0,0 0,1-1,0 1,-1-2,-1-7,2-1,-1 0,2 1,0-1,0 0,1 0,0 1,1-1,1 0,-1 0,2 1,0-1,0 1,1 0,1 0,-1 0,2 1,0-1,0 1,1 0,5-5,6-11,1 1,2 1,0 1,1 1,11-8,-19 20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20:35.7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0 565,'33'-62,"10"-60,-37 96,2 0,2 0,0 1,1 1,1 0,8-10,-12 21,0 0,0 1,2 0,-1 0,1 1,1 0,0 1,1 0,0 1,0 0,1 1,0 0,1 1,-1 1,1 0,0 1,8-2,-19 7,0 1,0-1,0 1,1-1,-1 1,0 0,0 0,-1 0,1 1,0-1,0 1,-1 0,1-1,0 1,-1 0,0 0,0 1,1-1,-1 0,-1 1,1 0,0-1,0 1,-1 0,0 0,0 0,1 0,-2 0,1 0,0 0,0 1,15 102,-16 56,1-161,0 0,-1-1,1 1,0-1,0 1,0 0,0-1,0 0,0 1,0-1,1 0,-1 1,0-1,0 0,0 0,0 0,0 0,0 0,0 0,1 0,-1 0,0-1,0 1,0 0,0-1,0 1,0-1,0 1,0-1,0 1,0-1,0 0,-1 1,1-1,0 0,0 0,0 0,-1 1,1-1,-1 0,1 0,0 0,-1 0,0 0,1 0,-1 0,0-1,1 1,-1 0,0-1,1 2,28-36,1 1,2 2,2 1,1 1,31-20,59-23,-123 74,-1-1,0 0,1 0,-1 1,1-1,-1 0,1 1,-1 0,1-1,-1 1,1 0,-1 0,1 0,-1 0,1 0,-1 0,1 0,-1 0,1 1,-1-1,1 0,-1 1,1 0,-1-1,1 1,-1 0,0-1,1 1,-1 0,0 0,0 0,0 0,0 1,0-1,0 0,0 0,0 1,0-1,-1 0,1 1,0-1,-1 1,1-1,-1 1,0-1,1 1,-1-1,0 1,0-1,0 1,0-1,-8 83,-11-27,15-47,-1 1,2 0,0 0,0 0,1 0,0 0,1 1,0-1,1 4,3 3</inkml:trace>
  <inkml:trace contextRef="#ctx0" brushRef="#br0" timeOffset="424.75">1496 1,'-38'11,"1"2,0 1,1 2,1 1,-33 23,62-38,1 1,-1 0,1 0,-1 1,1-1,0 1,1 0,-1 1,1-1,-1 1,1 0,1 0,-1 0,1 0,0 1,0-1,0 1,1 0,0 0,0 0,1 0,-1 0,1 0,1 1,-1-1,1 0,0 1,0-1,1 0,0 0,0 0,0 1,1-1,0 0,0 0,1-1,0 1,0 0,0-1,0 0,3 3,-1-4,0 0,1-1,-1 1,1-1,0-1,0 1,0-1,0 0,1 0,-1 0,1-1,-1 0,1-1,-1 1,1-1,-1 0,1-1,-1 0,1 0,-1 0,4-2,128-57,95-102,-232 161,0 1,0 0,0-1,0 1,0 0,1-1,-1 1,0 0,0 0,0 0,0 0,1 0,-1 0,0 0,0 1,0-1,0 0,1 1,-1-1,0 0,0 1,0 0,0-1,0 1,0 0,0-1,-1 1,1 0,0 0,0 0,0-1,-1 1,1 0,0 0,-1 0,1 0,-1 1,1-1,-1 0,0 0,1 0,-1 0,0 0,0 1,12 55,-12-56,3 49,-3-43,-1 1,1-1,0 0,0 1,1-1,0 1,0-1,1 0,0 0,0 0,1 0,0 0,0-1,0 1,1-1,0 1,0-1,1-1,0 1,0-1,0 1,3 1,42 14,-26-15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21:30.2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313 88,'-15'14,"1"0,0 1,2 1,-1 0,2 1,0 0,1 1,1 0,1 1,0-1,1 2,1-1,1 1,1 0,1 0,-1 10,-2-1,-25 96,-5-1,-37 80,61-177,11-37,91-231,-73 198,-2 7</inkml:trace>
  <inkml:trace contextRef="#ctx0" brushRef="#br0" timeOffset="366.163">228 172,'22'-119,"-15"146,-4-1,2 1,0-1,2 0,0 0,2 0,11 21,18 58,13 77,-50-176,0 0,0 0,1 0,0 0,1-1,-1 1,1-1,0 1,0-1,0 0,1 0,0 0,0 0,0-1,1 0,-1 0,5 3,-5-8,-1 0,1 0,-1 0,1 0,-1-1,1 0,-1 1,0-1,0 0,0-1,0 1,0 0,0-1,-1 0,1 1,-1-1,0 0,0 0,0-1,0 1,0 0,-1-1,0 1,1-1,-1 1,0-1,4-7,8-17,-2-1,-1 0,-2 0,-1-1,-1 0,0-10,6-25,-3 5,-3 0,-3 0,-4-58,1 106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21:34.9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66,'44'-5,"18"-6,4-2,-5 2,-8 3,-7 2,-13-2,-11 5,-10 3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21:35.1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47,'48'-5,"20"-1,4-1,-5 2,-10 2,-15-4,-9 0,-10 0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21:36.3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1206,'2'-19,"1"0,1 0,1 0,0 0,2 1,0 0,1 0,0 0,2 1,0 1,1 0,1 0,0 1,47-77,12-16,-70 108,1 1,0-1,-1 1,1-1,0 1,-1 0,1-1,-1 1,1 0,-1 0,1 0,-1 1,0-1,0 0,1 0,-1 1,0-1,0 0,0 1,-1-1,1 1,0 0,0-1,-1 1,1 0,-1-1,0 1,1 0,-1-1,0 1,0 0,0 0,0 0,1 0,11 68,-11-60,-1 0,2 0,-1 0,1-1,1 1,0 0,0-1,1 1,0-1,1 0,0-1,0 1,1-1,2 3,-6-9,0-1,0 1,0-1,0 1,1-1,-1 0,0 0,1 0,-1 0,1-1,-1 1,1-1,-1 1,1-1,-1 0,1 0,-1 0,1 0,0-1,-1 1,1-1,-1 1,1-1,-1 0,0 0,1 0,-1 0,0 0,0-1,0 1,0-1,0 1,0-1,0 0,0 0,0 0,62-76,57-106,-121 183,0-1,1 0,-1 1,1-1,-1 1,1-1,0 1,0-1,-1 1,1-1,0 1,0-1,1 1,-1 0,0 0,0 0,0 0,1 0,-1 0,1 0,-1 0,1 0,-1 0,1 1,-1-1,1 1,0-1,-1 1,1 0,0 0,-1-1,1 1,0 0,-1 0,1 1,0-1,-1 0,1 1,0-1,-1 1,1-1,-1 1,1 0,-1-1,1 1,-1 0,1 0,-1 0,0 0,0 0,1 1,-1-1,0 1,20 103,-19-92,1 6,1 0,0 0,1 0,2-1,-1 0,2 0,1 0,5 8,0-7</inkml:trace>
  <inkml:trace contextRef="#ctx0" brushRef="#br0" timeOffset="386.187">1017 360,'76'272,"-55"-224,-20-48,0 0,0-1,0 1,0 0,-1-1,1 1,0 0,0-1,0 1,-1-1,1 0,0 1,0-1,-1 1,1-1,-1 0,1 0,-1 1,1-1,-1 0,1 0,-1 0,1 0,-1 1,0-1,0 0,0 0,1 0,-1 0,0 0,0 0,0 0,0 0,0 0,0 1,-1-1,1 0,0 0,-1 0,1 1,4-34,1 1,1 1,1-1,2 1,2 0,0 1,3 1,4-9,32-22,-37 50</inkml:trace>
  <inkml:trace contextRef="#ctx0" brushRef="#br0" timeOffset="789.981">1468 134,'16'-16,"0"1,1 1,1 0,0 1,0 1,1 1,1 1,18-8,-37 17,0 0,1 0,-1 0,1 0,-1 0,1 1,-1-1,1 0,0 1,-1-1,1 1,0-1,0 1,-1 0,1 0,0 0,0 0,-1 0,1 0,0 0,0 1,-1-1,1 1,0-1,-1 1,1 0,-1-1,1 1,-1 0,1 0,-1 0,1 0,-1 0,0 0,0 1,1-1,-1 0,0 1,0-1,0 1,0-1,-1 1,1 0,0-1,-1 1,1-1,-1 1,0 0,1 0,-1-1,0 1,0 0,0 0,-2 6,-1-1,0 0,0 0,-1 0,1 0,-1 0,-1-1,0 1,0-1,0 0,0-1,-1 0,0 1,-1-1,-21 23,-75 98,102-124,-1 0,1 0,0 0,-1 0,1 0,0 1,0-1,1 0,-1 0,0 1,1-1,-1 1,1-1,0 0,0 1,0-1,0 1,0-1,0 1,1-1,-1 0,1 1,-1-1,1 0,0 1,0-1,0 0,1 0,-1 0,0 0,1 0,-1 0,1 0,0-1,0 1,-1 0,1-1,0 1,0-1,0 0,1 0,-1 0,0 0,0 0,1 0,-1-1,0 1,2 0,24 2,0-2,0 0,0-1,0-2,0-1,-1-1,1-2,-1-1,0 0,7-5,-32 11,48-6,-32 9</inkml:trace>
  <inkml:trace contextRef="#ctx0" brushRef="#br0" timeOffset="1067.429">904 925,'63'-5,"24"-2,9-4,-4 0,-12 1,-11 3,-11-2,-11 0,-5 1,-3 3,-5 2,-2-4,-8 0</inkml:trace>
  <inkml:trace contextRef="#ctx0" brushRef="#br0" timeOffset="1735.519">1300 1150,'-45'313,"41"-285,3-21,1 0,-1 0,0 0,-1 0,0 0,0 0,0-1,-1 1,0-1,0 0,-1 0,1 0,-2 1,5-7,-1 1,1-1,-1 0,0 1,1-1,-1 1,1-1,-1 0,0 0,1 1,-1-1,0 0,1 0,-1 0,0 0,1 0,-1 0,0 0,1 0,-1 0,0 0,1 0,-1 0,0 0,1 0,-1-1,0 1,1 0,-1-1,1 1,-1 0,0-1,1 1,-1-1,1 1,-1-1,1 1,0-1,-1 1,1-1,-1 1,1-1,0 1,-1-1,1 0,0 1,0-1,0 0,-1 1,1-1,0 0,0 1,0-1,0 0,0 1,0-1,0 0,1 0,-8-45,7 31,1 1,1-1,0 0,1 1,0-1,2 1,-1 0,2 0,0 1,0 0,1 0,1 0,0 1,1 0,0 0,2 0,22-25,3 1,1 1,2 2,4 0,-30 23,0 1,2 0,-1 1,1 1,0 0,0 1,1 0,0 1,0 1,0 1,0 0,8 1,-20 2,1-1,-1 2,0-1,0 0,1 1,-1 0,0 0,0 0,0 0,0 1,0 0,0 0,-1 0,1 0,-1 0,1 1,-1-1,0 1,0 0,0 0,0 0,0 1,-1-1,1 1,-1-1,0 1,0 0,-1 0,1 0,-1 0,0 0,0 0,0 0,0 0,-1 0,1 1,-1-1,0 0,-1 0,1 1,-1-1,0 0,0 0,0 0,0 0,-1 0,1 0,-1 0,0 0,-1-1,1 1,-1-1,1 0,-1 1,-1 0,-175 115,77-46,101-72,0 0,0 1,0-1,0 0,1 1,-1-1,0 1,1 0,-1-1,1 1,0-1,-1 1,1 0,0-1,0 1,0-1,0 1,0 0,1-1,-1 1,0 0,1-1,-1 1,1-1,-1 1,1-1,0 1,0-1,0 1,0-1,0 0,0 0,0 1,0-1,0 0,1 0,0 1,53 32,-17-16,0-2,1-2,1-1,38 6,-28-14,-27-4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21:33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1 252,'5'0,"11"0,7 0,5 0,3 0,0 0,0 0,0 0,-1 0,-6 0</inkml:trace>
  <inkml:trace contextRef="#ctx0" brushRef="#br0" timeOffset="634.249">368 478,'200'-288,"-189"273,1 1,0 1,1 0,1 0,0 1,0 1,5-2,-17 11,-1 1,1 0,-1 0,1 0,0 0,-1 0,1 0,0 1,0-1,0 1,0-1,-1 1,1-1,0 1,0 0,0 0,0 0,0 0,0 0,0 1,0-1,-1 1,1-1,0 1,0-1,0 1,-1 0,1 0,0 0,-1 0,1 0,-1 0,1 1,-1-1,1 0,-1 1,0-1,0 1,0 0,0-1,0 1,0 0,0 1,18 83,-9-12,-9-72,-1 0,1 0,-1 0,1 0,0 0,0-1,0 1,0 0,0-1,0 1,0-1,0 1,1-1,-1 1,1-1,-1 0,1 0,-1 0,1 0,0 0,0 0,-1 0,1 0,0-1,0 1,0-1,0 1,0-1,0 0,0 0,0 0,0 0,0 0,-1 0,1 0,1-1,5-3,-1 0,0 0,0 0,0-1,-1 0,1 0,-1-1,0 0,-1 0,0 0,0-1,1-2,3-1,152-171,-159 179,38-30,-39 32,0-1,-1 1,1 0,0-1,0 1,0 0,0 0,0 0,0-1,0 1,0 0,0 0,-1 0,1 0,0 1,0-1,0 0,0 0,0 1,0-1,0 0,0 1,-1-1,1 1,0-1,0 1,-1-1,1 1,0-1,-1 1,1 0,0-1,-1 1,1 0,-1 0,1 0,-1-1,1 1,-1 0,0 0,1 0,-1 0,0 0,0 0,0 0,0-1,0 1,0 0,0 0,0 0,1 12,-1-1,0 0,-1 0,0 0,-1 0,-1 0,1 0,-2-1,0 1,0-1,-2 2,-13 43,11 25,13-63</inkml:trace>
  <inkml:trace contextRef="#ctx0" brushRef="#br0" timeOffset="1236.406">1524 54,'-33'21,"2"0,0 2,1 1,1 2,2 1,-3 4,-15 55,44-84,0 0,0 1,1-1,-1 0,1 1,-1-1,1 0,0 1,0-1,0 0,0 1,0-1,0 1,1-1,-1 0,1 1,0-1,0 0,-1 0,1 0,1 1,-1-1,0 0,0 0,1-1,-1 1,1 0,0 0,0-1,-1 1,1-1,0 1,0-1,0 0,0 0,1 0,0 1,3-3,-1 1,0-1,1 0,-1-1,0 1,0-1,0 0,0 0,0-1,-1 1,1-1,-1 0,1 0,-1-1,0 1,0-1,-1 0,1 0,-1 0,0-1,0 1,2-4,0 1,71-90,-72 90,0 0,0 0,0 1,1-1,0 1,0 0,1 1,0-1,0 1,0 0,0 0,1 1,0 0,0 0,4-1,-8 7,1-1,-1 1,1 0,-1 0,0 1,0-1,0 1,0 0,-1-1,1 1,-1 0,1 0,-1 1,0-1,0 1,-1-1,1 1,-1-1,1 1,-1 0,0-1,-1 1,1 0,-1 0,0 0,0 3,6 37,-2 1,-2-1,-2 1,-2 10,0 27,3-53,-1 0,-2 0,0-1,-2 1,-1-1,-1 0,-2 0,-1 0,-5 10,7-23,3-4,0 1,0-1,-1 0,-1-1,1 1,-2-1,0 0,0-1,-1 1,0-2,0 1,-1-1,0 0,0-1,-1 0,0 0,-1-1,0 0,9-6,0 1,-1-1,1 1,-1-1,1 0,-1 0,1 0,-1 0,1-1,-1 1,1-1,-1 1,1-1,0 0,-1 0,1 0,0 0,0 0,-1-1,1 1,0-1,1 1,-1-1,0 0,0 0,1 0,-1 0,1 0,-1 0,1 0,0 0,0 0,0-1,0 1,0-2,-5-89,17 61,2 0,0 1,2 1,2 0,15-21,0-2,-18 29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21:42.4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29 236,'176'18,"-149"-16,-1 0,0-1,1-2,-1-1,0-1,9-2,76-7,55 17,-148 1</inkml:trace>
  <inkml:trace contextRef="#ctx0" brushRef="#br0" timeOffset="298.866">1 491,'38'0,"28"0,11 0,-2 0,-9 0,-11 0,-10 0,-8 0,-5 0,-4 0,-1 0,-1-5,0-1,-4 0</inkml:trace>
  <inkml:trace contextRef="#ctx0" brushRef="#br0" timeOffset="828.188">340 11,'-66'-10,"83"39,225 140,-186-133,-44-31,-1 2,0-1,0 1,0 1,-1 0,0 1,-1 0,0 0,-1 1,1 0,-2 0,1 1,1 4,-8-11,1-1,-1 1,0 0,0-1,-1 1,1 0,-1 0,0 0,0 0,0 0,0-1,-1 1,1 0,-1 0,0 0,0-1,-1 1,1 0,-1-1,0 1,0-1,0 0,0 0,0 0,-1 0,1 0,-1 0,0 0,0-1,-102 67,77-54,-26 14,33-19,1 0,0 2,0 1,1 0,1 1,-8 9,11-6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21:44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275 57,'-14'33,"-10"26,-6 8,-2-4,5-6,1-9,5-3,2-5,-1-3,3-4,0-2,2-3,5-10,7-8,6-6</inkml:trace>
  <inkml:trace contextRef="#ctx0" brushRef="#br0" timeOffset="477.923">219 170,'17'-46,"-16"46,-1-1,1 1,-1-1,1 1,-1-1,1 1,-1-1,1 1,-1 0,1-1,0 1,-1 0,1 0,0-1,-1 1,1 0,0 0,-1 0,1 0,0 0,-1 0,1 0,0 0,-1 0,1 0,0 0,-1 0,1 1,0-1,-1 0,1 0,0 1,-1-1,1 0,-1 1,1-1,0 1,-1-1,1 1,-1-1,0 1,1-1,-1 1,1-1,-1 1,0 0,1-1,-1 1,0-1,0 1,0 0,1-1,-1 1,0 0,0 0,0-1,0 1,0 0,0-1,0 1,0 0,0-1,-1 1,1 0,0-1,0 1,62 198,35 44,-96-242,-1 0,1 0,-1 0,1 0,0 0,-1 0,1 0,0 0,0-1,0 1,0 0,0-1,0 1,0 0,0-1,0 1,0-1,0 1,0-1,0 0,0 1,0-1,1 0,-1 0,0 0,0 0,0 0,0 0,1 0,-1 0,0 0,0-1,0 1,0-1,0 1,0 0,0-1,0 0,0 1,0-1,0 1,0-1,0 0,0 0,0 0,0 0,-1 1,1-1,0 0,-1 0,1 0,-1-1,1 1,-1 0,1 0,32-64,-33 65,118-373,-111 340,-6 27,0 0,0 0,0 0,1 0,-1 0,1 0,1 0,-1 0,1 1,0 0,1-1,-1 1,1 0,0 1,0-1,0 1,3-3,9-1</inkml:trace>
  <inkml:trace contextRef="#ctx0" brushRef="#br0" timeOffset="881.691">924 226,'24'-5,"13"-1,5 0,-1 1,-1 1,-4 2,-2 1,-3 0,-1 1,-2 0,0 1,-5-6,-7-1</inkml:trace>
  <inkml:trace contextRef="#ctx0" brushRef="#br0" timeOffset="1181.494">981 395,'38'5,"18"1,4 0,-4-1,-6 4,-7-1,-10-1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21:47.3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1073,'27'-77,"-21"45,2 8,1 0,1 1,2 0,0 1,1 0,1 1,1 1,1 0,1 1,1 1,0 0,6-3,-23 19,0 1,0-1,0 1,0 0,0-1,1 1,-1 0,0 0,0 0,1 0,-1 0,1 0,-1 0,1 0,-1 0,1 1,0-1,-1 1,1-1,0 1,0 0,-1 0,1 0,0-1,0 2,-1-1,1 0,0 0,-1 0,1 1,0-1,-1 1,1 0,0-1,-1 1,1 0,-1 0,1 0,-1 0,0 0,1 0,-1 0,1 1,3 8,-1-1,0 1,0 0,-1 0,0 1,-1-1,0 1,-1-1,0 1,0 0,-1 0,-1-1,0 1,0 1,-1-1,1 0,1 0,0 0,1 1,0-1,0 0,1 0,1 0,-1-1,2 1,0 0,2 3,-5-13,0 0,0 0,0 1,0-1,0 0,0 0,0 0,1 0,-1 0,0 0,1-1,-1 1,1 0,-1-1,1 1,-1-1,1 1,-1-1,1 0,-1 1,1-1,0 0,-1 0,1 0,-1-1,1 1,-1 0,1 0,-1-1,1 1,-1-1,1 0,-1 1,1-1,-1 0,0 0,1 0,-1 0,0 0,0 0,0 0,1 0,-1 0,0-1,49-56,107-158,-156 214,0 1,0-1,1 0,-1 1,1-1,-1 1,1 0,0 0,-1-1,1 1,0 0,0 0,0 1,-1-1,1 0,0 1,0-1,0 1,0-1,0 1,1 0,-1 0,0 0,0 0,0 0,0 1,0-1,0 0,0 1,0 0,0-1,0 1,-1 0,1 0,0 0,0 0,-1 1,1-1,0 0,-1 1,1-1,-1 1,0-1,0 1,1 0,-1-1,0 1,0 0,-1 0,1 0,0 0,-1 0,1 0,-1 0,1 0,16 111,-10-29,-1-65</inkml:trace>
  <inkml:trace contextRef="#ctx0" brushRef="#br0" timeOffset="443.921">1242 282,'-32'27,"0"0,3 2,0 1,2 2,1 0,2 2,-14 25,29-41,0 1,1 0,1 0,1 0,1 1,1 0,0 0,1 1,2-1,0 0,1 1,1-1,3 19,-4-6,1 0,1 0,2-1,2 1,1-1,1 0,1 0,2-1,2-1,0 0,2 0,1-1,5 4,-12-24,0-1,0 1,1-2,0 1,1-1,0-1,0 0,0 0,0-1,1-1,9 3,1-5,-5-4</inkml:trace>
  <inkml:trace contextRef="#ctx0" brushRef="#br0" timeOffset="1954.885">1523 536,'28'32,"36"187,-65-218,1 0,0-1,-1 1,1 0,0 1,0-1,0 0,0 0,-1 0,2 0,-1 0,0 0,0 0,0 0,0 0,1 0,-1 0,0 0,1 0,-1 0,1 0,-1-1,1 1,-1 0,1 0,0 0,-1 0,1-1,0 1,0 0,0-1,-1 1,1-1,0 1,0-1,0 1,0-1,0 0,0 1,0-1,0 0,0 0,0 1,0-1,0 0,0 0,0 0,0-1,0 1,0 0,0 0,0 0,0-1,0 1,0-1,0 1,0-1,0 1,0-1,0 1,0-1,-1 0,1 1,0-1,0 0,60-139,-32 61,-17 51,0 0,-2 0,-2-1,0-1,3-25,-9 30</inkml:trace>
  <inkml:trace contextRef="#ctx0" brushRef="#br0" timeOffset="2370.073">1919 198,'10'-6,"1"0,0 0,-1 1,2 0,-1 1,1 1,-1 0,1 0,0 1,0 0,0 1,0 1,0 0,11 1,-21 0,0-1,0 1,0 0,0 0,0 0,0 0,0 0,-1 0,1 0,0 0,-1 1,1-1,0 1,-1-1,0 1,1 0,-1 0,0-1,0 1,0 0,0 0,0 0,-1 0,1 0,0 0,-1 0,0 1,1-1,-1 0,0 0,0 0,0 0,0 1,-1-1,1 0,-1 0,1 0,-1 0,0 0,1 0,-2 1,-42 82,21-55,18-26,1 1,-1 0,1-1,0 2,1-1,0 0,-1 1,2-1,-1 1,1 0,0 0,0 0,0 0,1 0,0 0,0 1,0 1,4-4,-1-1,1 0,0 1,0-1,0 0,1 0,-1-1,1 1,-1-1,1 1,0-1,0 0,0-1,0 1,0-1,0 0,1 0,-1 0,0 0,1-1,-1 1,0-1,1 0,-1-1,0 1,1-1,-1 0,1 0,5 1,221-32,-207 31</inkml:trace>
  <inkml:trace contextRef="#ctx0" brushRef="#br0" timeOffset="2671.246">1468 932,'43'5,"33"1,9 0,-5-6,-7-3,-11-1,-11 1,-10 0,-6-4,-5-1,-3 1,-1 2,0 1,-4 2</inkml:trace>
  <inkml:trace contextRef="#ctx0" brushRef="#br0" timeOffset="3484.835">1749 1214,'0'216,"-26"-118,26-97,-1-1,1 1,0-1,-1 1,1-1,0 1,-1-1,1 1,0-1,-1 0,1 1,-1-1,1 0,-1 1,1-1,-1 0,1 0,-1 1,1-1,-1 0,1 0,-1 0,1 0,-1 0,1 0,-1 0,0 0,1 0,-1 0,1 0,-1 0,1 0,-1 0,1 0,-1-1,1 1,-1 0,1 0,-1-1,1 1,-1 0,1-1,-1 1,1 0,0-1,-1 1,1-1,-1 1,1 0,0-1,0 1,-1-1,1 1,0-1,0 1,0-1,-1 0,1 1,0-1,0 1,0-1,0 1,0-1,0 1,0-1,0 0,0 1,1-1,-1 1,0-1,-7-42,8 23,0 0,1 0,1 1,1-1,1 1,0 0,1 0,2 1,0-1,0 2,2-1,0 1,1 1,1 0,0 0,1 1,1 1,0 0,1 1,1 1,0 0,0 1,1 1,11-5,-25 12,1 1,0-1,0 1,0 0,0 1,1-1,-1 1,0-1,1 1,-1 1,1-1,-1 0,1 1,-1 0,1 0,-1 1,1-1,-1 1,0 0,1 0,-1 1,0-1,1 1,-1 0,0 0,0 0,-1 0,1 1,0 0,-1-1,1 1,-1 1,0-1,0 0,0 1,-1 0,1-1,-1 1,0 0,0 0,0 1,-1-1,1 1,-4 3,1-1,-2 0,1 0,-1 0,0-1,0 1,-1-1,0 0,0 1,0-2,-1 1,0 0,0-1,0 0,-1 0,0-1,0 1,0-1,0-1,-1 1,-4 1,-12 10,-11 5,30-19,0 0,0 0,0 0,1 0,-1 1,0 0,1-1,-1 1,1 1,0-1,-1 0,1 1,0 0,1 0,-1 0,0 0,1 0,0 0,-1 1,1-1,1 1,-1-1,0 1,1 0,0 0,0 0,0 0,0 0,1 0,0 0,0 2,3-1,1 0,1-1,-1 1,1-1,-1 0,1 0,1-1,-1 1,0-1,1 0,-1 0,1-1,0 0,0 0,0 0,0-1,5 1,30 10,67 7,-86-24</inkml:trace>
  <inkml:trace contextRef="#ctx0" brushRef="#br0" timeOffset="3768.7">2511 847,'39'0,"26"0,8 0,-4 0,-9 0,-10 0,-14 0</inkml:trace>
  <inkml:trace contextRef="#ctx0" brushRef="#br0" timeOffset="4701.537">3528 1,'17'3,"1"0,0 2,-1 0,0 1,0 1,-1 0,0 1,0 1,-1 0,0 1,-1 1,0 1,0 0,-1 0,-1 1,0 1,-1 0,0 1,-2 0,1 0,0 4,13 28,-2 0,-3 2,-1 0,-3 1,-1 0,-3 1,-2 1,-1 29,1-15,-3 1,-2 0,-4-1,-3 1,-2 0,-4-1,-2 0,-11 28,5-53,-1-1,-1-1,-3 0,-1-2,-2-1,-1-1,-2-1,-26 24,38-41,2-5</inkml:trace>
  <inkml:trace contextRef="#ctx0" brushRef="#br0" timeOffset="34494.089">2737 678,'-11'185,"-7"25,-6-105,20-107,4-9</inkml:trace>
  <inkml:trace contextRef="#ctx0" brushRef="#br0" timeOffset="41228.58">3387 706,'-2'-6,"-1"0,0 0,0 0,0 0,-1 1,0 0,0 0,0 0,0 0,-1 0,0 1,0 0,0 0,-1 0,1 1,-1-1,0 1,0 1,0-1,0 1,0 0,-1 1,1-1,-1 1,1 0,-1 1,1 0,-1 0,1 0,-1 1,1 0,-1 0,1 0,0 1,0 0,-1 1,1-1,1 1,-1 0,0 0,1 1,-1 0,1 0,0 0,0 1,1-1,-1 1,1 0,0 1,-1 6,0-1,2 1,-1 0,1 0,1 0,0 0,1 1,0-1,1 0,0 1,1-1,0 0,3 8,-4-16,0 1,1-1,-1 0,1 1,0-1,1 0,-1 0,1 1,0-1,0 0,0-1,0 1,1 0,-1-1,1 1,0-1,0 0,0 0,1 0,-1 0,1 0,-1-1,1 0,0 0,0 0,0 0,0 0,1-1,-1 0,0 0,0 0,1 0,-1-1,1 0,-1 0,1 0,-1 0,0-1,1 1,-1-1,0 0,1-1,2 0,9-6,-1-1,0-1,0 0,-1-1,0-1,-1 0,0 0,-1-2,0 1,-1-2,-1 1,0-1,-1-1,-1 0,3-7,16-24,-26 47,0 0,1 1,-1-1,0 0,0 1,0-1,0 1,0-1,0 1,0-1,0 1,0 0,-1-1,1 1,0 0,0 0,0 0,-1 0,1-1,0 1,-1 0,1 0,-1 0,1 1,-1-1,0 0,1 0,-1 0,0 0,0 0,0 0,0 0,0 0,0 1,6 30,-2 1,-1-1,-2 1,-1-1,-3 15,1 24,-25 98,-50 84,72-238,-1 0,0 0,-1-1,-1 0,0-1,-1 1,0-2,-1 1,-10 9,17-20,1 1,-1-1,0 0,0 0,0-1,-1 1,1 0,0-1,0 0,-1 0,1 0,-1 0,1-1,-1 1,1-1,-1 0,0 0,1 0,-1 0,1-1,-1 1,1-1,-1 0,1 0,0 0,-1-1,1 1,0-1,0 0,0 0,0 0,0 0,0 0,1-1,-1 1,1-1,-1 1,1-1,0 0,0 0,1 0,-1 0,0-1,1 1,0 0,0-1,0 1,0-1,0 1,1-1,0 1,0-1,0 0,0 1,0-1,1 1,-1-1,1 1,0-1,0 1,0 0,1-1,1-2,13-21,1 1,2 0,1 2,0 0,2 1,1 1,1 1,0 2,2 0,0 1,1 2,84-22,-86 35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0:45.30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1 203,'281'-29,"-80"0,81 1,-113 18,-120 3,2 1,-1 2,0 3,4 2,143-28,198 25,-253-24,337 25,114 1,-395-28,84 27,-85 30,-155-27,0-2,1-2,-2-2,1-1,2-3,13 0,-1 3,1 2,0 3,9 2,36 0,152-1,-112 24,60 6,49-30,-84 26,315-26,-422-2,173 13,-140-1,2-4,-1-4,41-6,0 1,63 30,-181-27,0 1,0 0,-1 2,1 0,-1 1,1 0,-1 1,8 6,-8-1,-3 0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22:41.19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315 143,'428'-55,"-195"25,77 19,105-24,63 24,-335 12,213 27,20 2,-8-42,-82-4,77 13,-304 3,319 28,-46 0,164 2,72-1,83-30,-585 13,-69-12,0 1,0-1,1 0,-1 1,0 0,1-1,-1 1,1 0,-1 0,1 1,-1-1,1 0,0 1,-1 0,1-1,0 1,0 0,0 0,1 0,-1 0,0 1,1-1,-1 0,1 1,0-1,0 1,0-1,0 1,0 0,-4 19,1-1,1 1,2-1,0 1,0 0,2-1,2 6,-1 30,-5 35,-3-1,-5 0,-7 19,-50 490,63-543,-5 25,2 124,16-150,2-1,3 0,3-1,10 23,-21-70,-2 1,1-1,-1 1,0-1,0 1,-1 0,0 0,-1 0,0 0,0 0,0 0,-1 1,-1-1,1 0,-1 0,0 0,-1 0,0 0,-1 0,1 0,-1 0,-1-1,1 0,-2 2,-1-4,1 0,0 0,-1 0,0-1,0 0,-1 0,1-1,-1 0,1 0,-1 0,0-1,0 0,-1 0,1-1,0 0,0 0,-1-1,1 1,0-2,-1 1,1-1,0 0,0-1,-2 0,-65-14,0 3,-1 3,-1 3,-5 4,-1264 4,953-4,347 4,-114 2,-139-15,48-4,-140 14,230 2,-331 29,-47-1,127 2,-21-61,-460 32,796 16,94-17,1 0,-1 0,0 0,1 0,-1 0,0 0,1 0,-1-1,0 1,1-1,-1 1,1-1,-1 0,1 1,-1-1,1 0,-1 0,1 0,0 0,-1 0,1 0,0-1,0 1,0 0,0 0,0-1,0 1,0-1,1 1,-1-1,0 1,1-1,-1 0,1 1,0-1,-1 0,1 1,0-1,-3-73,4 61,39-252,93-542,-102 484,-7 124,-18 155,1 1,3 1,2 0,1 0,2 1,2 1,2 0,18-27,-32 63,0 0,1 0,-1 0,1 1,0 0,1 0,-1 1,0 0,1 0,0 0,0 1,0 0,0 0,0 1,0 0,0 0,1 1,-1 0,0 0,0 0,0 1,1 0,-1 1,0 0,0 0,0 0,-1 1,1 0,-1 0,4 2,59 13,8-9,2-4,-1-2,61-8,185-22,268-30,35 28,1086 29,-1400-15,-176 5,0 6,31 8,-71 2,44 3,-1 5,133 32,-203-27,0-4,2-3,-1-2,73-1,-101-9,-31 2,0-2,1 1,-1-2,0 1,0-2,0 1,0-2,0 0,0 0,-1-1,1 0,2-3,-12 6,0-1,0 1,0-1,0 1,0 0,1 0,-1 0,0 0,1 0,-1 1,0-1,1 1,-1 0,1-1,-1 1,1 0,-1 0,1 1,-1-1,1 0,-1 1,1 0,-1-1,0 1,1 0,-1 0,0 0,0 1,0-1,0 0,0 1,0 0,0-1,0 1,0 0,-1 0,1 0,0 1,10 15,-1 0,-1 1,0 1,-1-1,-1 2,-1-1,-1 1,-1 0,-1 0,0 1,-2-1,0 9,2 3,1 54,-3-1,-5 0,-3 0,-4 0,-4-1,-4-1,-9 20,-23 136,43-197,-3-2,3 0,1 1,2 0,2 0,2 1,2-1,3 8,-2-29,1-9,-1 1,-1 0,0 0,-1 0,0 1,-1-1,-1 0,0 0,0 0,-1 0,-1 0,-1 0,-3 10,-99 125,52-82,37-42,15-20,0 0,0 1,-1-1,1 0,-1 0,0-1,0 1,0-1,-1 1,1-1,-1 0,0 0,0-1,0 1,0-1,0 0,0 0,-1 0,1-1,-1 1,0-1,1 0,-1 0,0-1,1 1,-1-1,0 0,-1-1,-205-26,-95-7,195 17,-196-16,-261 22,92-9,-18 21,177 1,165-3,-412 13,-383 7,665-20,95 14,138-7,-1-2,0-2,0-3,-44-5,-167-31,247 35,0 0,-1 1,1 0,-1 1,0 1,1 0,0 1,-1 0,-10 4,9-3,1-2,-2 1,1-2,0 0,0-1,0-1,0 0,-9-4,-63-5,79 11,5 1,0 0,-1 0,1 0,-1-1,1 0,-1 0,1 0,-1 0,1 0,-1-1,1 0,-1 0,1 0,0-1,-1 1,1-1,0 0,0 0,0-1,1 1,-1-1,0 0,1 0,0 0,-1 0,1-1,1 1,-1-1,0 0,1 1,0-1,0-1,0 1,0 0,1 0,0-1,0 1,-1-2,4-7,1-1,0 0,0 1,1 0,1 0,0 0,1 1,0-1,1 1,8-10,17-36,226-442,-245 459,-2 0,-1-1,-3 0,-1 0,-3-1,-1 1,-2-1,-2-12,-11-31,10 74,1-1,-1 1,2 0,0-1,0 1,1 0,1-1,0 1,2-9,10-28,21-137,-35-239,12 363,-5 62,-1 5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25:50.0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339 418,'141'-35,"274"-133,-322 144,-91 24,1 0,-1 0,0 0,1 0,-1 1,1-1,-1 1,0-1,1 1,-1 0,0 0,0 0,1 0,-1 0,0 1,0-1,0 1,-1-1,1 1,0 0,-1-1,1 1,-1 0,1 0,-1 0,0 0,0 0,0 1,0-1,0 0,0 1,0-1,-1 0,0 1,1-1,-1 2,-2 208,-13-26,7-127,4 1,2 0,4 45,23 151,4-32,-17-166,-31-75,-1-10,-2 0,-1 2,-1 0,-1 1,-2 2,0 1,-7-3,13 10,0 2,-1 0,-1 2,0 0,0 2,-1 0,1 2,-2 1,1 0,-1 2,1 1,-1 1,0 1,0 1,1 1,-1 1,1 1,0 2,0 0,0 2,1 0,-8 5,-145 90,147-73,29-30,-1 1,1-1,-1 0,1 1,-1-1,1 1,-1-1,1 0,0 1,-1-1,1 1,0-1,-1 1,1 0,0-1,0 1,0-1,-1 1,1-1,0 1,0 0,0-1,0 1,0-1,0 1,0 0,0-1,0 1,1-1,-1 1,0 0,0-1,0 1,1-1,-1 1,0-1,1 1,-1-1,0 1,1-1,-1 1,1-1,-1 1,1-1,-1 0,1 1,-1-1,1 0,-1 0,1 1,-1-1,1 0,-1 0,1 0,0 1,-1-1,1 0,-1 0,1 0,0 0,43-4,-19 0</inkml:trace>
  <inkml:trace contextRef="#ctx0" brushRef="#br0" timeOffset="486.821">649 812,'383'-121,"-178"33,-204 88,0-1,-1 1,1 0,-1-1,1 1,0 0,-1-1,1 1,-1 0,1 0,0-1,0 1,-1 0,1 0,0 0,-1 0,1 0,0 0,-1 0,1 0,0 0,0 1,-1-1,1 0,0 0,-1 0,1 1,-1-1,1 0,0 1,-1-1,1 1,-1-1,1 1,-1-1,1 1,-1-1,1 1,-1-1,0 1,1 0,-1-1,0 1,1 0,-1-1,0 1,0 0,0-1,0 1,1 0,-1 0,-8 41,4-27,-11 44,11-47,0 0,1 1,0 0,1-1,1 1,0 0,0 0,1 0,1 0,0-1,2 6,17 47,-12-50</inkml:trace>
  <inkml:trace contextRef="#ctx0" brushRef="#br0" timeOffset="904.396">1581 898,'-31'191,"31"-175,-2-8,1 0,1 1,-1-1,1 0,1 0,0 1,0-1,0 0,1 0,0 0,1 0,-1-1,2 1,-1 0,1-1,0 0,1 0,-1 0,1-1,1 0,1 3,-1-8,0 1,0-1,1 0,-1-1,0 1,0-1,0 0,1-1,-1 1,0-1,0 0,0-1,0 0,0 0,0 0,-1-1,1 1,-1-1,1-1,-1 1,0-1,0 0,-1 0,1 0,-1-1,0 1,0-1,0 0,-1 0,3-5,82-185,-35 62,-47 122</inkml:trace>
  <inkml:trace contextRef="#ctx0" brushRef="#br0" timeOffset="1334.521">2033 1236,'34'-49,"-3"-2,-2-1,-2-1,8-27,-32 73,-2 3,0 1,1-1,-1 0,0 1,1 0,0-1,0 1,0 0,0 0,1 0,-1 0,1 0,-1 1,1-1,0 1,0-1,2 0,-3 5,0-1,0 1,0-1,0 1,0 0,-1 0,1 0,0 0,-1 0,0 0,1 0,-1 0,0 0,0 1,0-1,-1 1,1-1,0 0,-1 1,1-1,-1 1,0 1,3 6,-3-4,1-1,0 0,1 1,-1-1,1 0,0 0,0 0,1 0,0-1,-1 1,2-1,-1 1,0-1,1 0,0 0,0-1,0 1,0-1,0 0,1 0,0 0,-1-1,1 1,0-1,0 0,0-1,1 1,-1-1,0 0,1 0,-1-1,0 0,1 0,-1 0,1 0,-1-1,0 0,1 0,0-1,4-5,-1 0,0-1,0 0,-1-1,0 0,-1 0,0-1,0 0,-1 0,0 0,-1-1,0 0,0 0,-2-1,1 1,-1-1,-1 1,0-1,-1 0,0 0,2-13</inkml:trace>
  <inkml:trace contextRef="#ctx0" brushRef="#br0" timeOffset="2099.132">3134 728,'-30'1,"0"2,0 1,1 1,0 2,0 1,0 1,1 1,1 1,-1 2,2 1,-11 8,26-15,1 0,0 1,1 1,-1-1,2 1,-1 1,1 0,1 0,-1 1,2 0,0 0,0 0,1 1,0-1,1 2,0-1,1 0,1 1,0-1,0 1,1-1,1 1,0 0,1 0,1 6,-1-15,0 0,0 0,0 0,0 0,1 0,-1 0,1 0,0 0,0-1,1 1,-1-1,1 0,0 0,-1 0,1 0,1 0,-1 0,0-1,1 0,-1 1,1-1,0-1,-1 1,1 0,0-1,0 0,0 0,0 0,0 0,1-1,-1 0,4 0,4 1,-1-1,1-1,-1 0,1-1,-1 0,1-1,-1 0,0-1,0 0,-1-1,6-3,13-12,-1-2,-1-1,-1-1,-1-1,-1-1,-1-2,-2 0,0-1,-3-1,0-1,-2-1,-1 0,-1-1,-2 0,5-28,-11 46,0-1,-2 0,0-1,-1 1,0-1,-2 1,0-1,0 0,-2 1,0-1,-1 0,0 1,-2-1,0 1,-1 0,0 0,-1 1,-1 0,0 0,-2 0,0-1,4 12,1 0,-1 0,1 1,-1-1,0 1,-1 0,1 1,0-1,-1 1,1 0,-1 0,0 1,0 0,0 0,0 0,1 0,-1 1,0 0,0 1,0-1,0 1,0 0,0 1,0-1,1 1,-1 0,1 0,-1 1,1 0,0 0,0 0,0 1,1-1,-1 1,1 0,-1 0,2 1,-5 4,-1 4,0 0,0 0,1 1,1 1,0-1,1 1,0 0,2 0,-1 1,2 0,0-1,1 1,1 0,0 0,1 1,1-1,1 0,0-1,1 1,0 0,1-1,1 1,1-1,0 0,1-1,0 0,1 0,1 0,0-1,2 0,5 3,1 0,1-1,0-2,1 1,1-2,0-1,0 0,1-2,0 0,1-1,0-2,0 0,1-1,-1-1,1-1,13-1,33-10,-41 2</inkml:trace>
  <inkml:trace contextRef="#ctx0" brushRef="#br0" timeOffset="2519.354">3839 812,'-17'-2,"0"0,0 1,0 0,0 2,0 0,0 1,0 0,1 2,-1 0,1 0,0 2,0 0,0 1,1 1,-8 4,14-6,0 0,0 0,0 1,1-1,0 2,1-1,-1 1,1 1,1-1,0 1,0 0,0 1,1-1,1 1,0 0,0 0,1 1,0-1,1 1,0-1,1 1,0 0,0 0,2 8,-1-13,1-1,0 1,1-1,0 1,0-1,0 0,0 0,1 0,-1 0,2 0,-1 0,0-1,1 0,0 1,0-1,0-1,0 1,1-1,-1 1,1-1,0 0,0-1,0 1,0-1,0 0,1-1,-1 1,1-1,-1 0,1 0,-1-1,1 1,0-1,-1-1,1 1,0-1,-1 0,1 0,-1-1,0 1,1-1,-1 0,0-1,0 1,0-1,0 0,18-11,-1 0,-1-1,-1-1,0-1,-1-1,-1-1,0 0,-2-1,0-1,-1-2,34-39,40-47,-89 108,0 0,0 1,1-1,-1 1,0-1,0 1,0-1,0 1,0-1,1 1,-1 0,0-1,0 1,1-1,-1 1,0-1,1 1,-1 0,0-1,1 1,-1 0,1-1,-1 1,0 0,1 0,-1-1,1 1,-1 0,1 0,-1 0,1 0,-1 0,1-1,-1 1,1 0,-1 0,1 0,-1 0,1 1,-1-1,1 0,-1 0,1 0,-1 0,1 0,-1 1,1-1,-1 0,1 0,-1 1,1-1,-1 0,0 1,1-1,-1 0,0 1,1-1,-1 1,0-1,1 0,-1 1,0-1,0 1,0-1,1 1,1 37,-2-33,0 2,-2 7,1-1,0 1,1-1,1 1,0-1,1 1,0-1,1 1,1-1,0 0,1-1,0 1,1-1,0 0,1 0,6 7,77 56,-70-67</inkml:trace>
  <inkml:trace contextRef="#ctx0" brushRef="#br0" timeOffset="2968.745">4347 1179,'2'-19,"0"0,2 1,0-1,2 1,0 0,0 0,2 1,0 0,1 0,1 1,1 0,0 0,1 1,0 1,1 0,8-6,-19 19,0-1,-1 1,1 0,0 0,-1-1,1 1,0 1,0-1,0 0,0 0,0 1,0-1,0 1,0-1,0 1,0 0,0 0,0 0,0 0,0 0,0 1,0-1,0 1,0-1,0 1,0 0,0-1,0 1,0 0,0 0,-1 1,1-1,0 0,-1 0,1 1,-1-1,0 1,1 0,-1-1,0 1,0 0,0 0,0-1,0 1,0 0,-1 0,1 0,-1 0,1 0,-1 0,0 0,1 1,1 22,-3-22,0 0,1 0,-1 0,1 0,0 0,0 0,0 0,0 0,0 0,1 0,-1 0,1 0,0 0,0-1,0 1,0 0,0 0,1-1,-1 1,1-1,-1 1,1-1,0 0,0 1,0-1,1 0,-1 0,0-1,1 1,-1 0,1-1,0 0,-1 1,1-1,0 0,2 0,84-62,-52 30,-19 15,0 1,1 0,0 1,1 1,1 1,0 1,5-1,-23 11,0 0,0 1,0-1,0 1,0 0,0 0,0 0,0 0,0 1,0-1,0 1,0 0,0-1,0 1,0 1,0-1,-1 0,1 1,0-1,-1 1,1 0,-1 0,0 0,1 0,-1 0,0 1,-1-1,1 0,0 1,0 0,-1-1,0 1,1 0,-1 0,0 0,-1 0,1 0,0 0,-1 0,0 0,1 0,-1 0,-1 0,1 0,0 0,-1 0,0 3,1 0,0 0,0 0,0 0,0 0,1 0,0 0,0 0,0-1,1 1,0 0,0-1,0 1,1-1,-1 0,2 1,-1-1,0-1,4 5,8 4,-2-2</inkml:trace>
  <inkml:trace contextRef="#ctx0" brushRef="#br0" timeOffset="3655.055">5391 1010,'0'1,"0"1,0 0,0 0,0 0,1 0,-1 0,1-1,-1 1,1 0,0 0,-1 0,1-1,0 1,0-1,0 1,0-1,1 1,-1-1,0 1,1-1,-1 0,1 0,-1 0,1 0,-1 0,1 0,0 0,0 0,-1-1,1 1,0-1,0 1,0-1,0 0,0 0,-1 0,1 0,0 0,0 0,0 0,75-20,-71 17,0 0,0-1,-1 0,1 1,-1-2,0 1,0-1,0 1,-1-1,0-1,0 1,0 0,0-1,-1 0,0 0,-1 0,1 0,-1-1,0 1,0 0,-1-1,0 0,0 1,-1-1,1 0,-2 1,1-2,-1 6,0-1,0 1,0-1,0 1,0 0,-1 0,1-1,-1 1,0 0,1 0,-1 1,0-1,0 0,0 0,0 1,-1 0,1-1,0 1,-1 0,1 0,0 0,-1 0,0 1,1-1,-1 1,1-1,-1 1,0 0,1 0,-1 0,1 0,-1 1,0-1,-84 26,78-22,0 0,0 1,1 0,-1 0,1 1,1 0,-1 1,1-1,0 1,0 1,1-1,0 1,0 1,1-1,0 1,1-1,0 1,0 1,1-1,0 0,0 1,1 0,1-1,-1 1,2 0,-1 0,1 0,1 0,0-6,0-1,1 1,-1-1,1 0,0 0,0 1,0-2,1 1,-1 0,1 0,-1-1,1 1,0-1,0 0,0 0,0 0,0 0,0 0,1-1,-1 1,1-1,-1 0,1 0,-1-1,4 1,97 2,-85-4,124-14,-119 9</inkml:trace>
  <inkml:trace contextRef="#ctx0" brushRef="#br0" timeOffset="4022.794">5900 1123,'20'-36,"3"1,1 1,1 2,1 0,2 2,12-9,-30 28,43-29,-59 76,4-30,1 0,-1 0,1 1,0-1,0 0,1 1,0-1,0 0,1 1,-1-1,1 1,1-1,-1 0,1 0,0 0,1 0,-1 0,1 0,0-1,1 1,-1-1,1 0,0 0,0 0,1-1,-1 1,1-1,0 0,1 0,-1-1,0 0,1 0,0 0,0 0,0-1,0 0,0 0,0-1,0 0,1 0,-1 0,0-1,1 0,-1 0,1 0,-1-1,0 0,6-2,8-7,0-1,-1 0,0-2,-2 0,1-1,-1-1,-1 0,-1-1,0-1,-1-1,-1 0,2-5,-9 15,46-67,-37 52</inkml:trace>
  <inkml:trace contextRef="#ctx0" brushRef="#br0" timeOffset="4268.307">6999 51,'-28'123,"5"1,6 0,5 2,5 6,37 62,-22-168,-6-24,-1 0,0 0,1 0,-1 0,0 0,0 0,-1 0,1 0,0 0,-1 1,1-1,-1 0,0 0,1 1,-1-1,0 0,0 0,-1 1,1-1,0 0,-1 0,0 1,1-1,-1 0,0 0,0 0,0 0,0 0,-1 0,1 0,0 0,-1-1,1 1,-1 0,0-1,0 1,-1 0,-13 4</inkml:trace>
  <inkml:trace contextRef="#ctx0" brushRef="#br0" timeOffset="4927.125">6548 699,'109'-31,"2"5,0 4,2 6,0 4,0 5,29 6,67 5,-209-3,-1-1,1 1,0-1,-1 1,1 0,-1-1,1 1,0-1,-1 1,1 0,0-1,0 1,0 0,0 0,-1-1,1 1,0 0,0-1,0 1,1 0,-1 0,0-1,0 1,0 0,0-1,1 1,-1 0,0-1,0 1,1 0,-1-1,1 1,-1-1,1 1,-1-1,1 1,-1-1,1 1,-1-1,1 1,-1-1,1 0,0 1,-1-1,1 0,0 1,-1-1,1 0,0 0,-1 0,1 0,0 0,0 0,-1 0,1 0,0 0,0 0,-1 0,1 0,0 0,-1 0,1-1,0 1,-1 0,1-1,0 1,-184 89,147-70,20-11,0 0,0 0,1 2,0 0,1 1,0 0,-3 5,16-15,-1 0,1 0,-1 1,1-1,0 0,0 1,0-1,0 1,0 0,0-1,0 1,0 0,0 0,1-1,-1 1,1 0,0 0,-1 0,1 0,0 0,0 0,0-1,0 1,0 0,1 0,-1 0,1 0,-1 0,1-1,0 1,-1 0,1 0,0-1,0 1,0-1,0 1,1-1,-1 1,0-1,1 1,-1-1,1 0,-1 0,4 2,-1 0,1-1,0 1,0-1,0 0,0-1,0 1,1-1,-1 0,0 0,1-1,-1 0,0 0,1 0,0 0,19-6,0-1,0-1,-1-1,0-2,0 0,-1-1,-1-1,0-1,-1-1,3-5,8-2,-32 21,1 0,0 0,-1 0,1 0,0 0,0 0,0 0,0 0,0 0,0 0,0 0,0 0,0 1,1-1,-1 1,0-1,0 1,1-1,-1 1,0 0,1-1,-1 1,0 0,1 0,-1 0,0 0,1 0,-1 0,0 0,1 1,-1-1,0 1,1-1,-1 0,0 1,0 0,0-1,1 1,-1 0,0 0,0 0,0-1,0 1,0 0,0 0,-1 0,1 1,0-1,0 0,-1 0,1 0,-1 1,1-1,0 1,0 5,-1-1,0 0,0 1,1-1,0 0,0 0,1 0,0 0,0 0,0-1,1 1,0-1,0 1,0-1,0 0,1 0,0 0,0-1,1 1,-1-1,1 0,0 0,0 0,0-1,0 0,1 0,0 0,8 0,1-1,0 0,1-1,-1-1,0 0,0-1,0-1,0 0,0-1,-1-1,1 0,-1-1,0 0,0-1,12-7,3-4,0-1,-2-1,0-1,-1-1,-1-2,15-18,-19 19,-2-1,-1-1,0-1,-2 0,-1-2,-1 0,8-23,-17 37,0 0,-1 0,0 0,-1-1,-1 1,0-1,-1 0,-1 0,0 0,0 1,-2-1,0 0,0 1,-1-1,-1 1,0 0,-1 0,-1-1,4 9,0 1,-1 0,0 0,0 0,0 1,0-1,0 1,-1-1,0 1,1 0,-1 0,-1 1,1-1,0 1,0 0,-1 0,1 0,-1 1,0 0,1 0,-1 0,0 0,0 1,0-1,1 1,-1 1,0-1,0 1,0-1,1 1,-1 1,0-1,1 1,-1 0,1 0,0 0,-4 2,-3 5,1 0,0 0,1 1,0 1,0-1,1 2,0-1,1 1,1 0,-1 0,2 1,0 0,1 0,0 0,1 0,0 1,1 0,-3 15,2 0,2 0,0 0,2 0,1 0,2 0,4 17,0-20,1-1,1 0,2-1,0 0,2 0,0-2,2 0,0 0,1-2,1 0,1-1,1-1,5 3,-6-3</inkml:trace>
  <inkml:trace contextRef="#ctx0" brushRef="#br0" timeOffset="5768.95">9257 361,'54'-7,"-1"-2,-1-2,0-3,-1-2,0-2,-2-3,32-17,-69 32,0 0,-1-1,1 0,-1-1,-1 0,0-1,0 0,0 0,-1-1,-1 0,0-1,0 0,-1 0,4-9,-40 63,6 8,1 0,3 2,2 0,-1 17,12-50,-53 354,41-256,-6-1,-5-1,-22 50,38-128,-3-1,-1 0,-2-1,-1-1,-2-1,-1-1,-1-1,-25 23,39-45,0-1,-1 0,0-1,0 0,-1-1,0 0,0-1,-1 0,0-1,0 0,0-1,0-1,-1 0,0-1,1 0,-1-1,0-1,-8 0,17-1,0 0,0 0,0 0,0 0,1-1,-1 0,1 0,-1 0,1 0,0-1,0 0,0 0,0 0,0 0,1 0,-1-1,1 0,0 0,0 0,1 0,-1 0,1 0,0-1,0 1,0-1,0 0,1 1,0-1,0 0,0 0,-2-11,2 1,-1-1,2 0,0 1,1-1,0 0,1 1,4-15,10-15,2 1,1 1,3 1,1 1,2 1,2 1,1 1,3 2,0 1,2 1,25-18,-43 35,1 0,1 2,1 0,0 0,1 2,0 0,1 2,0 0,1 1,0 1,1 1,0 1,12-2,-7 3,-4 1</inkml:trace>
  <inkml:trace contextRef="#ctx0" brushRef="#br0" timeOffset="6019.304">10161 699,'-28'36,"7"-13,2 1,0 2,2 0,0 0,2 2,1 0,2 0,-9 28,20-54,0-1,0 0,1 1,-1-1,0 1,1-1,-1 1,1-1,0 1,-1-1,1 1,0-1,0 1,0 0,0-1,0 1,0-1,1 1,-1-1,0 1,1-1,-1 1,1-1,0 1,-1-1,1 1,0-1,0 0,0 0,0 1,0-1,0 0,0 0,0 0,1 0,-1 0,0 0,1 0,-1-1,1 1,-1 0,1-1,-1 1,1-1,-1 0,1 1,-1-1,1 0,-1 0,1 0,0 0,-1 0,1-1,13-5,1 0,-1-2,0 0,-1 0,0-2,0 1,-1-2,-1 0,1 0,-2-2,2-1,-5 6,1 0,-1 0,0 0,0-1,-1 0,0 0,-1-1,0 0,0 0,-1 0,-1-1,1 0,-2 0,0 0,0 0,-1 0,0-1,-1 1,0-1,-1-5,1 13,0-1,0 0,-1 0,0 0,0 0,0 0,-1 0,0 0,0 0,0 1,0-1,-1 0,1 1,-1-1,0 1,-1-1,1 1,-1 0,0 0,0 0,0 1,-1-1,1 1,-1-1,0 1,0 0,0 0,-3-1,-9 2</inkml:trace>
  <inkml:trace contextRef="#ctx0" brushRef="#br0" timeOffset="6254.312">10499 1066,'-5'-38,"4"-23,6-5,7 4,2 7,3 8,4 8,3 5,2 4,1 7,1 8,1 5,-5 6</inkml:trace>
  <inkml:trace contextRef="#ctx0" brushRef="#br0" timeOffset="6521.907">11063 558,'-16'4,"-1"1,1 0,0 1,0 1,1 1,0 0,0 0,1 2,0 0,0 0,1 2,1-1,-11 14,20-21,1-1,0 1,0 0,1-1,-1 1,1 0,-1 0,1 0,1 0,-1 1,0-1,1 0,0 0,0 0,0 0,1 1,-1-1,1 0,0 0,0 0,1 0,-1 0,1 0,-1-1,1 1,1 0,-1-1,0 1,1-1,0 0,0 0,0 0,0 0,0-1,0 1,8 6,1-1,-1 0,1 0,1-1,-1-1,1 0,0-1,1 0,12 2,-9-3,1-1,-1-1,0 0,1-1,-1-1,0-1,1-1,15-3,-9-2</inkml:trace>
  <inkml:trace contextRef="#ctx0" brushRef="#br0" timeOffset="13973.791">11430 728,'40'17,"-30"-15,1 0,0 0,0-1,1-1,-1 0,0 0,0-1,0-1,0 0,0 0,-1-1,1 0,-1-1,1 0,-1-1,-1 0,1-1,-1 0,1 0,-2-1,1 0,-1-1,0 1,-1-2,1 1,-2-1,1 0,-1-1,-4 8,-1 0,1 0,-1 0,0 0,1-1,-1 1,0 0,0-1,-1 1,1 0,0-1,-1 1,0-1,1 1,-1-1,0 1,0-1,0 1,-1-1,1 1,-1-1,1 1,-1-1,0 1,0 0,0-1,0 1,0 0,0 0,-1 0,1 0,-1 0,0 0,1 0,-1 0,0 1,0-1,0 1,0-1,-1 1,1 0,0 0,0 0,-1 0,1 0,-1 0,1 1,-1-1,-9-2,0 1,1 0,-1 0,0 1,0 1,0 0,1 1,-1 0,0 1,0 0,1 1,-1 0,1 0,0 2,0-1,0 1,1 1,0 0,0 0,0 1,1 1,0-1,0 2,1-1,0 1,0 0,1 0,1 1,-1 0,1 1,1-1,0 1,1 0,0 0,0 1,1-1,-1 12,3-17,0 0,1 0,-1 0,1 0,0 0,1 0,0 0,0 0,0 0,0 0,1 0,0-1,0 1,1 0,0-1,0 0,0 0,0 0,1 0,0 0,0-1,0 1,1-1,-1 0,1-1,0 1,0-1,0 0,0 0,6 2,11 1,-1-1,1-2,0 0,0-1,0-1,0-1,1-1,-1-1,11-2,29-19,-49 12</inkml:trace>
  <inkml:trace contextRef="#ctx0" brushRef="#br0" timeOffset="14405.371">12306 502,'-15'2,"0"2,1-1,-1 2,1 0,0 1,0 0,1 1,-1 0,2 1,-1 1,1 0,0 1,1 0,0 1,10-7,0 0,0 0,0 0,1 1,0-1,0 0,0 0,0 1,0-1,1 0,0 0,0 0,0 1,0-1,1 0,-1-1,1 1,0 0,1 0,-1-1,0 1,1-1,0 0,0 0,0 0,0 0,0 0,1-1,-1 1,1-1,0 0,0 0,-1 0,5 1,17 17,-22-19,0 1,-1-1,1 1,0 0,-1 0,1 0,-1 0,0 0,0 0,0 1,0-1,0 1,0 0,-1-1,1 1,-1 0,0 0,0 0,0 0,0 0,0 0,-1 0,0 0,1 0,-1 1,0-1,0 0,-1 0,1 0,-1 0,1 0,-1 0,0 0,0 0,0 0,-2 2,-6 2,-1 0,0-1,-1 0,1 0,-1-1,0-1,-1 0,1 0,-1-1,0 0,1-1,-1-1,0 0,0 0,0-1,0-1,0 0,0-1,-3-1,-19 2,10 1</inkml:trace>
  <inkml:trace contextRef="#ctx0" brushRef="#br0" timeOffset="15505.739">13265 587,'-24'16,"1"1,1 0,0 2,1 1,2 0,0 1,1 1,1 1,-3 6,19-27,-1-1,1 1,0 0,-1-1,1 1,0 0,0 0,0 0,1 0,-1 0,0 0,1 0,-1 0,1 0,0 0,0 1,-1-1,1 0,1 0,-1 0,0 0,1 0,-1 0,1 0,-1 0,1 0,0 0,0 0,0 0,0 0,0 0,0 0,1-1,-1 1,0 0,1-1,0 0,-1 1,1-1,0 0,0 0,-1 1,1-2,0 1,0 0,0 0,0 0,2-1,9 0,0 0,0-1,0-1,0 0,0-1,0 0,-1-1,1 0,-1-1,0-1,0 0,-1 0,0-1,0-1,0 0,3-4,-7 8,0-1,1 1,-2-2,1 1,-1-1,0 0,0 0,0-1,-1 0,0 0,0 0,-1 0,0-1,0 0,-1 0,0 0,0 0,-1 0,0-1,-1 1,1-1,-2 1,1-1,-1 1,-1-1,1 1,-1-1,-1 1,0-1,0 1,0 0,-1-1,-1 2,-1-5,-1 4,-1 1,0-1,-1 1,1 1,-1-1,-1 1,1 1,-1 0,0 0,0 0,0 1,-1 1,-4-2,2 5,32 0,7-10,0-1,-1-2,-1-1,0 0,-1-2,-1-1,0-1,-1-1,-1-1,-1 0,-1-2,12-17,72-121,-102 160,-1 0,0 0,1 0,-1-1,1 1,-1 0,1 0,-1 0,1 0,-1 0,1 0,-1 0,1 0,-1 0,1 0,-1 0,1 1,-1-1,0 0,1 0,-1 0,1 1,-1-1,1 0,-1 0,0 1,1-1,-1 0,0 1,1-1,-1 0,0 1,1-1,-1 1,0-1,0 1,0-1,1 0,-1 1,0-1,0 1,0-1,0 1,0-1,0 1,0-1,0 1,0-1,0 1,0-1,0 1,0-1,0 1,0-1,-1 0,1 1,0-1,0 1,-1-1,1 1,0-1,0 0,-1 1,1-1,0 0,-1 1,0-1,1 2,9 394,35-19,-35-286,-2-50,-1 0,-2 0,-2 1,-2-1,-1 1,-3-1,-1 0,-2 0,-1 0,-3-1,-1-1,-2 0,-5 9,16-42,-1-1,1 1,-1 0,0-1,0 0,-1 0,1 0,-1-1,0 1,0-1,-1 0,1-1,-1 1,0-1,0 0,0-1,0 0,-1 1,1-2,0 1,-1-1,0 0,1 0,-1-1,-3 0,3 1,1-1,-1 0,1 0,-1 0,1-1,0 1,-1-2,1 1,0-1,0 0,-1 0,1-1,1 1,-1-2,0 1,1 0,0-1,0 0,0 0,0-1,0 1,1-1,0 0,0 0,0-1,1 1,0-1,-3-5,2-6,-1 0,2 0,0-1,1 0,1 1,1-1,0 0,1 0,1 0,1 1,0-1,3-3,1-1,1-1,1 2,1-1,1 1,1 1,1 0,0 1,2 0,0 1,13-12,13-17,-22 23</inkml:trace>
  <inkml:trace contextRef="#ctx0" brushRef="#br0" timeOffset="16390.784">14705 587,'-206'366,"190"-329,28-48,208-287,-178 248,66-59,-107 109,0-1,-1 0,1 1,0-1,0 1,0-1,0 1,-1 0,1-1,0 1,0 0,0 0,0-1,0 1,0 0,0 0,0 0,0 0,0 0,0 0,0 0,0 1,-1-1,1 0,0 0,0 1,0-1,0 1,0-1,0 1,-1-1,1 1,0-1,0 1,-1 0,1-1,0 1,-1 0,1 0,-1-1,1 1,-1 0,1 0,-1 0,0 0,1 0,-1-1,0 1,0 0,0 0,0 0,1 0,-1 0,-1 0,5 61,-4-55,-1 32,-1-29,1 0,0 0,1 0,0-1,1 1,0 0,0 0,1 0,0-1,1 1,0-1,0 0,1 0,1 0,-1 0,6 7,-8-13,0 0,0 0,0 0,1 0,-1 0,1-1,0 1,0-1,0 0,0 0,0 0,0 0,0 0,1-1,-1 1,1-1,-1 0,1 0,0 0,-1-1,1 1,0-1,-1 0,1 0,0 0,0 0,-1-1,1 0,-1 0,1 0,0 0,-1 0,0 0,2-2,15-13,0-1,-2 0,0-2,0 0,-2-1,-1-1,0 0,-2-1,0-1,-2 0,0 0,-2-1,5-17,-13 38,3-4,-2 8</inkml:trace>
  <inkml:trace contextRef="#ctx0" brushRef="#br0" timeOffset="17022.21">15918 587,'-36'-3,"0"2,0 2,-1 0,2 3,-1 1,0 2,1 1,-11 5,37-11,1 0,0 0,-1 1,1 0,0 1,0 0,1 0,-1 1,1 0,0 0,0 0,1 1,0 0,0 0,0 1,0 0,1 0,0 0,1 1,0-1,0 1,0 0,1 2,2-7,1-1,0 0,0 0,0 0,0 0,0 1,1-1,-1 0,1 0,-1 0,1 0,0 0,0 0,0 0,0 0,0 0,0 0,1-1,-1 1,0 0,1-1,0 1,-1-1,1 1,0-1,-1 0,1 0,0 0,0 0,0 0,0 0,0-1,0 1,1 0,0-1,79 6,-50-11,0-2,0-1,-1-2,0-1,-1-1,0-1,3-5,-32 18,88-44,-87 45,-1-1,1 1,0 0,-1 0,1 0,-1 0,0 1,1-1,-1 0,0 1,0-1,1 1,-1-1,0 1,-1-1,1 1,0 0,0 0,-1-1,1 1,-1 0,1 0,-1 0,0-1,0 1,0 0,0 0,0 0,0 0,0 0,-1 1,2 7,-1-5,0 0,0 0,0-1,1 1,0 0,0-1,0 1,1 0,0-1,0 1,0-1,0 0,0 0,1 0,0 0,0 0,0-1,0 1,1-1,-1 0,1 1,0-2,0 1,0 0,0-1,0 0,1 0,-1 0,1-1,3 2,3-5,1 0,-1 0,0-1,0-1,0 0,0 0,0-1,-1 0,0-1,0 0,0-1,-1 0,0-1,0 0,6-7,16-12,160-162,-174 165,-1 0,-1-1,-1-1,-1-1,-1 0,-2 0,0-1,-2 0,-2 0,0-1,-2 0,-1 0,0-20,-2 42,1 0,-1-1,-1 1,1-1,-1 0,-1 1,1-1,-1 1,-1-1,1 1,-1 0,0 0,-1-1,0 1,0 1,-1-1,1 0,-1 1,-1 0,-2-3,6 8,-1 0,0 0,0 1,1-1,-1 1,0-1,0 1,0 0,0-1,0 1,0 0,0 0,0 0,0 1,0-1,0 0,1 1,-1-1,0 1,0 0,0 0,0 0,1 0,-1 0,1 0,-1 0,0 0,1 0,0 1,-1-1,1 1,0-1,-1 2,-34 58,22-22,2 1,2 0,2 1,2 0,-1 20,3-17,1-1,3 1,1 0,2 0,2-1,2 0,2 0,2 0,15 38,-14-30,-14-33</inkml:trace>
  <inkml:trace contextRef="#ctx0" brushRef="#br0" timeOffset="17282.255">16115 474,'43'-10,"34"-7,8-2,0 3,-10-1,-14 3,-11 4,-10 3,-7 3,-4 2,-2 2,-2 0,-4 1</inkml:trace>
  <inkml:trace contextRef="#ctx0" brushRef="#br0" timeOffset="17542.593">16765 474,'9'25,"1"0,2-1,0 0,2-1,0-1,1 0,2-1,0 0,17 14,-31-31,1-1,-1 0,1 0,0 0,-1 0,1-1,1 0,-1 0,0 0,1 0,-1 0,1-1,-1 0,1 0,-1 0,1 0,0-1,0 0,-1 0,1 0,0-1,-1 1,1-1,0 0,-1-1,1 1,-1-1,1 0,-1 0,0 0,0-1,0 1,0-1,0 0,-1 0,1 0,-1-1,0 1,0-1,1-1,7-13,0 1,-2-1,0-1,-1 1,0-2,-2 1,3-17,3-2,-5 13</inkml:trace>
  <inkml:trace contextRef="#ctx0" brushRef="#br0" timeOffset="17737.607">17358 812,'4'-24,"8"-22,5-8,5 0,-1 5,0 5,2 6,1 5,2 2,1 7,1 3,1 5,-6 10,-5 5</inkml:trace>
  <inkml:trace contextRef="#ctx0" brushRef="#br0" timeOffset="18026.986">17809 699,'50'-7,"0"-2,-1-2,0-2,-1-3,0-1,8-7,-44 18,-1 0,0 0,0-1,0-1,-1 0,0 0,0-1,-1 0,7-9,-13 14,-1 1,1-1,-1 0,1 0,-1-1,0 1,-1 0,1-1,-1 1,0-1,0 1,0-1,-1 0,1 1,-1-1,0 0,-1 1,1-1,-1 0,0 1,0-1,0 1,-1-1,0 1,0 0,0 0,0-1,-1 0,0 1,-1-1,1 0,-1 1,0 0,-1 0,1 0,-1 0,1 1,-1 0,0 0,0 0,0 1,-1-1,1 1,-1 0,1 1,-1-1,0 1,1 0,-1 1,0 0,0-1,0 2,0-1,1 1,-1 0,0 0,1 0,-2 1,-12 3,0 1,1 1,0 1,0 0,1 1,0 1,0 1,-1 2,10-9,-1 2,1-1,1 1,-1 0,1 1,0 0,1 0,-1 0,1 1,1 0,0 0,0 1,0-1,1 1,0 0,1 0,0 1,0-1,1 0,1 1,-1 0,1-1,1 1,0 0,0 0,1-1,0 1,1-1,0 1,1-1,0 1,0-1,1 0,0 0,3 4,11 9,1-1,1 0,1-2,1-1,1 0,0-2,1 0,0-2,1-1,1-1,1-1,8 2,88 11,-91-22</inkml:trace>
  <inkml:trace contextRef="#ctx0" brushRef="#br0" timeOffset="23246.481">1 1857,'206'-23,"79"-12,100 25,16-25,-167 22,103 14,-126 0,356-1,-284-25,83-6,633 31,-522-27,771 26,-28 1,-738-27,259-3,-522 31,359-12,122-25,7 14,-31-12,52-5,248-17,-423 29,435-55,-50 4,-279 38,-283 15,-122-3,109-3,-77 2,391 30,-611-11,27 4,21 3,-76-2,-16 3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25:50.0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339 418,'141'-35,"274"-133,-322 144,-91 24,1 0,-1 0,0 0,1 0,-1 1,1-1,-1 1,0-1,1 1,-1 0,0 0,0 0,1 0,-1 0,0 1,0-1,0 1,-1-1,1 1,0 0,-1-1,1 1,-1 0,1 0,-1 0,0 0,0 0,0 1,0-1,0 0,0 1,0-1,-1 0,0 1,1-1,-1 2,-2 208,-13-26,7-127,4 1,2 0,4 45,23 151,4-32,-17-166,-31-75,-1-10,-2 0,-1 2,-1 0,-1 1,-2 2,0 1,-7-3,13 10,0 2,-1 0,-1 2,0 0,0 2,-1 0,1 2,-2 1,1 0,-1 2,1 1,-1 1,0 1,0 1,1 1,-1 1,1 1,0 2,0 0,0 2,1 0,-8 5,-145 90,147-73,29-30,-1 1,1-1,-1 0,1 1,-1-1,1 1,-1-1,1 0,0 1,-1-1,1 1,0-1,-1 1,1 0,0-1,0 1,0-1,-1 1,1-1,0 1,0 0,0-1,0 1,0-1,0 1,0 0,0-1,0 1,1-1,-1 1,0 0,0-1,0 1,1-1,-1 1,0-1,1 1,-1-1,0 1,1-1,-1 1,1-1,-1 1,1-1,-1 0,1 1,-1-1,1 0,-1 0,1 1,-1-1,1 0,-1 0,1 0,0 1,-1-1,1 0,-1 0,1 0,0 0,43-4,-19 0</inkml:trace>
  <inkml:trace contextRef="#ctx0" brushRef="#br0" timeOffset="486.821">649 812,'383'-121,"-178"33,-204 88,0-1,-1 1,1 0,-1-1,1 1,0 0,-1-1,1 1,-1 0,1 0,0-1,0 1,-1 0,1 0,0 0,-1 0,1 0,0 0,-1 0,1 0,0 0,0 1,-1-1,1 0,0 0,-1 0,1 1,-1-1,1 0,0 1,-1-1,1 1,-1-1,1 1,-1-1,1 1,-1-1,1 1,-1-1,0 1,1 0,-1-1,0 1,1 0,-1-1,0 1,0 0,0-1,0 1,1 0,-1 0,-8 41,4-27,-11 44,11-47,0 0,1 1,0 0,1-1,1 1,0 0,0 0,1 0,1 0,0-1,2 6,17 47,-12-50</inkml:trace>
  <inkml:trace contextRef="#ctx0" brushRef="#br0" timeOffset="904.396">1581 898,'-31'191,"31"-175,-2-8,1 0,1 1,-1-1,1 0,1 0,0 1,0-1,0 0,1 0,0 0,1 0,-1-1,2 1,-1 0,1-1,0 0,1 0,-1 0,1-1,1 0,1 3,-1-8,0 1,0-1,1 0,-1-1,0 1,0-1,0 0,1-1,-1 1,0-1,0 0,0-1,0 0,0 0,0 0,-1-1,1 1,-1-1,1-1,-1 1,0-1,0 0,-1 0,1 0,-1-1,0 1,0-1,0 0,-1 0,3-5,82-185,-35 62,-47 122</inkml:trace>
  <inkml:trace contextRef="#ctx0" brushRef="#br0" timeOffset="1334.521">2033 1236,'34'-49,"-3"-2,-2-1,-2-1,8-27,-32 73,-2 3,0 1,1-1,-1 0,0 1,1 0,0-1,0 1,0 0,0 0,1 0,-1 0,1 0,-1 1,1-1,0 1,0-1,2 0,-3 5,0-1,0 1,0-1,0 1,0 0,-1 0,1 0,0 0,-1 0,0 0,1 0,-1 0,0 0,0 1,0-1,-1 1,1-1,0 0,-1 1,1-1,-1 1,0 1,3 6,-3-4,1-1,0 0,1 1,-1-1,1 0,0 0,0 0,1 0,0-1,-1 1,2-1,-1 1,0-1,1 0,0 0,0-1,0 1,0-1,0 0,1 0,0 0,-1-1,1 1,0-1,0 0,0-1,1 1,-1-1,0 0,1 0,-1-1,0 0,1 0,-1 0,1 0,-1-1,0 0,1 0,0-1,4-5,-1 0,0-1,0 0,-1-1,0 0,-1 0,0-1,0 0,-1 0,0 0,-1-1,0 0,0 0,-2-1,1 1,-1-1,-1 1,0-1,-1 0,0 0,2-13</inkml:trace>
  <inkml:trace contextRef="#ctx0" brushRef="#br0" timeOffset="2099.132">3134 728,'-30'1,"0"2,0 1,1 1,0 2,0 1,0 1,1 1,1 1,-1 2,2 1,-11 8,26-15,1 0,0 1,1 1,-1-1,2 1,-1 1,1 0,1 0,-1 1,2 0,0 0,0 0,1 1,0-1,1 2,0-1,1 0,1 1,0-1,0 1,1-1,1 1,0 0,1 0,1 6,-1-15,0 0,0 0,0 0,0 0,1 0,-1 0,1 0,0 0,0-1,1 1,-1-1,1 0,0 0,-1 0,1 0,1 0,-1 0,0-1,1 0,-1 1,1-1,0-1,-1 1,1 0,0-1,0 0,0 0,0 0,0 0,1-1,-1 0,4 0,4 1,-1-1,1-1,-1 0,1-1,-1 0,1-1,-1 0,0-1,0 0,-1-1,6-3,13-12,-1-2,-1-1,-1-1,-1-1,-1-1,-1-2,-2 0,0-1,-3-1,0-1,-2-1,-1 0,-1-1,-2 0,5-28,-11 46,0-1,-2 0,0-1,-1 1,0-1,-2 1,0-1,0 0,-2 1,0-1,-1 0,0 1,-2-1,0 1,-1 0,0 0,-1 1,-1 0,0 0,-2 0,0-1,4 12,1 0,-1 0,1 1,-1-1,0 1,-1 0,1 1,0-1,-1 1,1 0,-1 0,0 1,0 0,0 0,0 0,1 0,-1 1,0 0,0 1,0-1,0 1,0 0,0 1,0-1,1 1,-1 0,1 0,-1 1,1 0,0 0,0 0,0 1,1-1,-1 1,1 0,-1 0,2 1,-5 4,-1 4,0 0,0 0,1 1,1 1,0-1,1 1,0 0,2 0,-1 1,2 0,0-1,1 1,1 0,0 0,1 1,1-1,1 0,0-1,1 1,0 0,1-1,1 1,1-1,0 0,1-1,0 0,1 0,1 0,0-1,2 0,5 3,1 0,1-1,0-2,1 1,1-2,0-1,0 0,1-2,0 0,1-1,0-2,0 0,1-1,-1-1,1-1,13-1,33-10,-41 2</inkml:trace>
  <inkml:trace contextRef="#ctx0" brushRef="#br0" timeOffset="2519.354">3839 812,'-17'-2,"0"0,0 1,0 0,0 2,0 0,0 1,0 0,1 2,-1 0,1 0,0 2,0 0,0 1,1 1,-8 4,14-6,0 0,0 0,0 1,1-1,0 2,1-1,-1 1,1 1,1-1,0 1,0 0,0 1,1-1,1 1,0 0,0 0,1 1,0-1,1 1,0-1,1 1,0 0,0 0,2 8,-1-13,1-1,0 1,1-1,0 1,0-1,0 0,0 0,1 0,-1 0,2 0,-1 0,0-1,1 0,0 1,0-1,0-1,0 1,1-1,-1 1,1-1,0 0,0-1,0 1,0-1,0 0,1-1,-1 1,1-1,-1 0,1 0,-1-1,1 1,0-1,-1-1,1 1,0-1,-1 0,1 0,-1-1,0 1,1-1,-1 0,0-1,0 1,0-1,0 0,18-11,-1 0,-1-1,-1-1,0-1,-1-1,-1-1,0 0,-2-1,0-1,-1-2,34-39,40-47,-89 108,0 0,0 1,1-1,-1 1,0-1,0 1,0-1,0 1,0-1,1 1,-1 0,0-1,0 1,1-1,-1 1,0-1,1 1,-1 0,0-1,1 1,-1 0,1-1,-1 1,0 0,1 0,-1-1,1 1,-1 0,1 0,-1 0,1 0,-1 0,1-1,-1 1,1 0,-1 0,1 0,-1 0,1 1,-1-1,1 0,-1 0,1 0,-1 0,1 0,-1 1,1-1,-1 0,1 0,-1 1,1-1,-1 0,0 1,1-1,-1 0,0 1,1-1,-1 1,0-1,1 0,-1 1,0-1,0 1,0-1,1 1,1 37,-2-33,0 2,-2 7,1-1,0 1,1-1,1 1,0-1,1 1,0-1,1 1,1-1,0 0,1-1,0 1,1-1,0 0,1 0,6 7,77 56,-70-67</inkml:trace>
  <inkml:trace contextRef="#ctx0" brushRef="#br0" timeOffset="2968.745">4347 1179,'2'-19,"0"0,2 1,0-1,2 1,0 0,0 0,2 1,0 0,1 0,1 1,1 0,0 0,1 1,0 1,1 0,8-6,-19 19,0-1,-1 1,1 0,0 0,-1-1,1 1,0 1,0-1,0 0,0 0,0 1,0-1,0 1,0-1,0 1,0 0,0 0,0 0,0 0,0 0,0 1,0-1,0 1,0-1,0 1,0 0,0-1,0 1,0 0,0 0,-1 1,1-1,0 0,-1 0,1 1,-1-1,0 1,1 0,-1-1,0 1,0 0,0 0,0-1,0 1,0 0,-1 0,1 0,-1 0,1 0,-1 0,0 0,1 1,1 22,-3-22,0 0,1 0,-1 0,1 0,0 0,0 0,0 0,0 0,0 0,1 0,-1 0,1 0,0 0,0-1,0 1,0 0,0 0,1-1,-1 1,1-1,-1 1,1-1,0 0,0 1,0-1,1 0,-1 0,0-1,1 1,-1 0,1-1,0 0,-1 1,1-1,0 0,2 0,84-62,-52 30,-19 15,0 1,1 0,0 1,1 1,1 1,0 1,5-1,-23 11,0 0,0 1,0-1,0 1,0 0,0 0,0 0,0 0,0 1,0-1,0 1,0 0,0-1,0 1,0 1,0-1,-1 0,1 1,0-1,-1 1,1 0,-1 0,0 0,1 0,-1 0,0 1,-1-1,1 0,0 1,0 0,-1-1,0 1,1 0,-1 0,0 0,-1 0,1 0,0 0,-1 0,0 0,1 0,-1 0,-1 0,1 0,0 0,-1 0,0 3,1 0,0 0,0 0,0 0,0 0,1 0,0 0,0 0,0-1,1 1,0 0,0-1,0 1,1-1,-1 0,2 1,-1-1,0-1,4 5,8 4,-2-2</inkml:trace>
  <inkml:trace contextRef="#ctx0" brushRef="#br0" timeOffset="3655.055">5391 1010,'0'1,"0"1,0 0,0 0,0 0,1 0,-1 0,1-1,-1 1,1 0,0 0,-1 0,1-1,0 1,0-1,0 1,0-1,1 1,-1-1,0 1,1-1,-1 0,1 0,-1 0,1 0,-1 0,1 0,0 0,0 0,-1-1,1 1,0-1,0 1,0-1,0 0,0 0,-1 0,1 0,0 0,0 0,0 0,75-20,-71 17,0 0,0-1,-1 0,1 1,-1-2,0 1,0-1,0 1,-1-1,0-1,0 1,0 0,0-1,-1 0,0 0,-1 0,1 0,-1-1,0 1,0 0,-1-1,0 0,0 1,-1-1,1 0,-2 1,1-2,-1 6,0-1,0 1,0-1,0 1,0 0,-1 0,1-1,-1 1,0 0,1 0,-1 1,0-1,0 0,0 0,0 1,-1 0,1-1,0 1,-1 0,1 0,0 0,-1 0,0 1,1-1,-1 1,1-1,-1 1,0 0,1 0,-1 0,1 0,-1 1,0-1,-84 26,78-22,0 0,0 1,1 0,-1 0,1 1,1 0,-1 1,1-1,0 1,0 1,1-1,0 1,0 1,1-1,0 1,1-1,0 1,0 1,1-1,0 0,0 1,1 0,1-1,-1 1,2 0,-1 0,1 0,1 0,0-6,0-1,1 1,-1-1,1 0,0 0,0 1,0-2,1 1,-1 0,1 0,-1-1,1 1,0-1,0 0,0 0,0 0,0 0,0 0,1-1,-1 1,1-1,-1 0,1 0,-1-1,4 1,97 2,-85-4,124-14,-119 9</inkml:trace>
  <inkml:trace contextRef="#ctx0" brushRef="#br0" timeOffset="4022.794">5900 1123,'20'-36,"3"1,1 1,1 2,1 0,2 2,12-9,-30 28,43-29,-59 76,4-30,1 0,-1 0,1 1,0-1,0 0,1 1,0-1,0 0,1 1,-1-1,1 1,1-1,-1 0,1 0,0 0,1 0,-1 0,1 0,0-1,1 1,-1-1,1 0,0 0,0 0,1-1,-1 1,1-1,0 0,1 0,-1-1,0 0,1 0,0 0,0 0,0-1,0 0,0 0,0-1,0 0,1 0,-1 0,0-1,1 0,-1 0,1 0,-1-1,0 0,6-2,8-7,0-1,-1 0,0-2,-2 0,1-1,-1-1,-1 0,-1-1,0-1,-1-1,-1 0,2-5,-9 15,46-67,-37 52</inkml:trace>
  <inkml:trace contextRef="#ctx0" brushRef="#br0" timeOffset="4268.307">6999 51,'-28'123,"5"1,6 0,5 2,5 6,37 62,-22-168,-6-24,-1 0,0 0,1 0,-1 0,0 0,0 0,-1 0,1 0,0 0,-1 1,1-1,-1 0,0 0,1 1,-1-1,0 0,0 0,-1 1,1-1,0 0,-1 0,0 1,1-1,-1 0,0 0,0 0,0 0,0 0,-1 0,1 0,0 0,-1-1,1 1,-1 0,0-1,0 1,-1 0,-13 4</inkml:trace>
  <inkml:trace contextRef="#ctx0" brushRef="#br0" timeOffset="4927.125">6548 699,'109'-31,"2"5,0 4,2 6,0 4,0 5,29 6,67 5,-209-3,-1-1,1 1,0-1,-1 1,1 0,-1-1,1 1,0-1,-1 1,1 0,0-1,0 1,0 0,0 0,-1-1,1 1,0 0,0-1,0 1,1 0,-1 0,0-1,0 1,0 0,0-1,1 1,-1 0,0-1,0 1,1 0,-1-1,1 1,-1-1,1 1,-1-1,1 1,-1-1,1 1,-1-1,1 1,-1-1,1 0,0 1,-1-1,1 0,0 1,-1-1,1 0,0 0,-1 0,1 0,0 0,0 0,-1 0,1 0,0 0,0 0,-1 0,1 0,0 0,-1 0,1-1,0 1,-1 0,1-1,0 1,-184 89,147-70,20-11,0 0,0 0,1 2,0 0,1 1,0 0,-3 5,16-15,-1 0,1 0,-1 1,1-1,0 0,0 1,0-1,0 1,0 0,0-1,0 1,0 0,0 0,1-1,-1 1,1 0,0 0,-1 0,1 0,0 0,0 0,0-1,0 1,0 0,1 0,-1 0,1 0,-1 0,1-1,0 1,-1 0,1 0,0-1,0 1,0-1,0 1,1-1,-1 1,0-1,1 1,-1-1,1 0,-1 0,4 2,-1 0,1-1,0 1,0-1,0 0,0-1,0 1,1-1,-1 0,0 0,1-1,-1 0,0 0,1 0,0 0,19-6,0-1,0-1,-1-1,0-2,0 0,-1-1,-1-1,0-1,-1-1,3-5,8-2,-32 21,1 0,0 0,-1 0,1 0,0 0,0 0,0 0,0 0,0 0,0 0,0 0,0 0,0 1,1-1,-1 1,0-1,0 1,1-1,-1 1,0 0,1-1,-1 1,0 0,1 0,-1 0,0 0,1 0,-1 0,0 0,1 1,-1-1,0 1,1-1,-1 0,0 1,0 0,0-1,1 1,-1 0,0 0,0 0,0-1,0 1,0 0,0 0,-1 0,1 1,0-1,0 0,-1 0,1 0,-1 1,1-1,0 1,0 5,-1-1,0 0,0 1,1-1,0 0,0 0,1 0,0 0,0 0,0-1,1 1,0-1,0 1,0-1,0 0,1 0,0 0,0-1,1 1,-1-1,1 0,0 0,0 0,0-1,0 0,1 0,0 0,8 0,1-1,0 0,1-1,-1-1,0 0,0-1,0-1,0 0,0-1,-1-1,1 0,-1-1,0 0,0-1,12-7,3-4,0-1,-2-1,0-1,-1-1,-1-2,15-18,-19 19,-2-1,-1-1,0-1,-2 0,-1-2,-1 0,8-23,-17 37,0 0,-1 0,0 0,-1-1,-1 1,0-1,-1 0,-1 0,0 0,0 1,-2-1,0 0,0 1,-1-1,-1 1,0 0,-1 0,-1-1,4 9,0 1,-1 0,0 0,0 0,0 1,0-1,0 1,-1-1,0 1,1 0,-1 0,-1 1,1-1,0 1,0 0,-1 0,1 0,-1 1,0 0,1 0,-1 0,0 0,0 1,0-1,1 1,-1 1,0-1,0 1,0-1,1 1,-1 1,0-1,1 1,-1 0,1 0,0 0,-4 2,-3 5,1 0,0 0,1 1,0 1,0-1,1 2,0-1,1 1,1 0,-1 0,2 1,0 0,1 0,0 0,1 0,0 1,1 0,-3 15,2 0,2 0,0 0,2 0,1 0,2 0,4 17,0-20,1-1,1 0,2-1,0 0,2 0,0-2,2 0,0 0,1-2,1 0,1-1,1-1,5 3,-6-3</inkml:trace>
  <inkml:trace contextRef="#ctx0" brushRef="#br0" timeOffset="5768.95">9257 361,'54'-7,"-1"-2,-1-2,0-3,-1-2,0-2,-2-3,32-17,-69 32,0 0,-1-1,1 0,-1-1,-1 0,0-1,0 0,0 0,-1-1,-1 0,0-1,0 0,-1 0,4-9,-40 63,6 8,1 0,3 2,2 0,-1 17,12-50,-53 354,41-256,-6-1,-5-1,-22 50,38-128,-3-1,-1 0,-2-1,-1-1,-2-1,-1-1,-1-1,-25 23,39-45,0-1,-1 0,0-1,0 0,-1-1,0 0,0-1,-1 0,0-1,0 0,0-1,0-1,-1 0,0-1,1 0,-1-1,0-1,-8 0,17-1,0 0,0 0,0 0,0 0,1-1,-1 0,1 0,-1 0,1 0,0-1,0 0,0 0,0 0,0 0,1 0,-1-1,1 0,0 0,0 0,1 0,-1 0,1 0,0-1,0 1,0-1,0 0,1 1,0-1,0 0,0 0,-2-11,2 1,-1-1,2 0,0 1,1-1,0 0,1 1,4-15,10-15,2 1,1 1,3 1,1 1,2 1,2 1,1 1,3 2,0 1,2 1,25-18,-43 35,1 0,1 2,1 0,0 0,1 2,0 0,1 2,0 0,1 1,0 1,1 1,0 1,12-2,-7 3,-4 1</inkml:trace>
  <inkml:trace contextRef="#ctx0" brushRef="#br0" timeOffset="6019.304">10161 699,'-28'36,"7"-13,2 1,0 2,2 0,0 0,2 2,1 0,2 0,-9 28,20-54,0-1,0 0,1 1,-1-1,0 1,1-1,-1 1,1-1,0 1,-1-1,1 1,0-1,0 1,0 0,0-1,0 1,0-1,1 1,-1-1,0 1,1-1,-1 1,1-1,0 1,-1-1,1 1,0-1,0 0,0 0,0 1,0-1,0 0,0 0,0 0,1 0,-1 0,0 0,1 0,-1-1,1 1,-1 0,1-1,-1 1,1-1,-1 0,1 1,-1-1,1 0,-1 0,1 0,0 0,-1 0,1-1,13-5,1 0,-1-2,0 0,-1 0,0-2,0 1,-1-2,-1 0,1 0,-2-2,2-1,-5 6,1 0,-1 0,0 0,0-1,-1 0,0 0,-1-1,0 0,0 0,-1 0,-1-1,1 0,-2 0,0 0,0 0,-1 0,0-1,-1 1,0-1,-1-5,1 13,0-1,0 0,-1 0,0 0,0 0,0 0,-1 0,0 0,0 0,0 1,0-1,-1 0,1 1,-1-1,0 1,-1-1,1 1,-1 0,0 0,0 0,0 1,-1-1,1 1,-1-1,0 1,0 0,0 0,-3-1,-9 2</inkml:trace>
  <inkml:trace contextRef="#ctx0" brushRef="#br0" timeOffset="6254.312">10499 1066,'-5'-38,"4"-23,6-5,7 4,2 7,3 8,4 8,3 5,2 4,1 7,1 8,1 5,-5 6</inkml:trace>
  <inkml:trace contextRef="#ctx0" brushRef="#br0" timeOffset="6521.907">11063 558,'-16'4,"-1"1,1 0,0 1,0 1,1 1,0 0,0 0,1 2,0 0,0 0,1 2,1-1,-11 14,20-21,1-1,0 1,0 0,1-1,-1 1,1 0,-1 0,1 0,1 0,-1 1,0-1,1 0,0 0,0 0,0 0,1 1,-1-1,1 0,0 0,0 0,1 0,-1 0,1 0,-1-1,1 1,1 0,-1-1,0 1,1-1,0 0,0 0,0 0,0 0,0-1,0 1,8 6,1-1,-1 0,1 0,1-1,-1-1,1 0,0-1,1 0,12 2,-9-3,1-1,-1-1,0 0,1-1,-1-1,0-1,1-1,15-3,-9-2</inkml:trace>
  <inkml:trace contextRef="#ctx0" brushRef="#br0" timeOffset="13973.791">11430 728,'40'17,"-30"-15,1 0,0 0,0-1,1-1,-1 0,0 0,0-1,0-1,0 0,0 0,-1-1,1 0,-1-1,1 0,-1-1,-1 0,1-1,-1 0,1 0,-2-1,1 0,-1-1,0 1,-1-2,1 1,-2-1,1 0,-1-1,-4 8,-1 0,1 0,-1 0,0 0,1-1,-1 1,0 0,0-1,-1 1,1 0,0-1,-1 1,0-1,1 1,-1-1,0 1,0-1,0 1,-1-1,1 1,-1-1,1 1,-1-1,0 1,0 0,0-1,0 1,0 0,0 0,-1 0,1 0,-1 0,0 0,1 0,-1 0,0 1,0-1,0 1,0-1,-1 1,1 0,0 0,0 0,-1 0,1 0,-1 0,1 1,-1-1,-9-2,0 1,1 0,-1 0,0 1,0 1,0 0,1 1,-1 0,0 1,0 0,1 1,-1 0,1 0,0 2,0-1,0 1,1 1,0 0,0 0,0 1,1 1,0-1,0 2,1-1,0 1,0 0,1 0,1 1,-1 0,1 1,1-1,0 1,1 0,0 0,0 1,1-1,-1 12,3-17,0 0,1 0,-1 0,1 0,0 0,1 0,0 0,0 0,0 0,0 0,1 0,0-1,0 1,1 0,0-1,0 0,0 0,0 0,1 0,0 0,0-1,0 1,1-1,-1 0,1-1,0 1,0-1,0 0,0 0,6 2,11 1,-1-1,1-2,0 0,0-1,0-1,0-1,1-1,-1-1,11-2,29-19,-49 12</inkml:trace>
  <inkml:trace contextRef="#ctx0" brushRef="#br0" timeOffset="14405.371">12306 502,'-15'2,"0"2,1-1,-1 2,1 0,0 1,0 0,1 1,-1 0,2 1,-1 1,1 0,0 1,1 0,0 1,10-7,0 0,0 0,0 0,1 1,0-1,0 0,0 0,0 1,0-1,1 0,0 0,0 0,0 1,0-1,1 0,-1-1,1 1,0 0,1 0,-1-1,0 1,1-1,0 0,0 0,0 0,0 0,0 0,1-1,-1 1,1-1,0 0,0 0,-1 0,5 1,17 17,-22-19,0 1,-1-1,1 1,0 0,-1 0,1 0,-1 0,0 0,0 0,0 1,0-1,0 1,0 0,-1-1,1 1,-1 0,0 0,0 0,0 0,0 0,0 0,-1 0,0 0,1 0,-1 1,0-1,0 0,-1 0,1 0,-1 0,1 0,-1 0,0 0,0 0,0 0,-2 2,-6 2,-1 0,0-1,-1 0,1 0,-1-1,0-1,-1 0,1 0,-1-1,0 0,1-1,-1-1,0 0,0 0,0-1,0-1,0 0,0-1,-3-1,-19 2,10 1</inkml:trace>
  <inkml:trace contextRef="#ctx0" brushRef="#br0" timeOffset="15505.739">13265 587,'-24'16,"1"1,1 0,0 2,1 1,2 0,0 1,1 1,1 1,-3 6,19-27,-1-1,1 1,0 0,-1-1,1 1,0 0,0 0,0 0,1 0,-1 0,0 0,1 0,-1 0,1 0,0 0,0 1,-1-1,1 0,1 0,-1 0,0 0,1 0,-1 0,1 0,-1 0,1 0,0 0,0 0,0 0,0 0,0 0,0 0,1-1,-1 1,0 0,1-1,0 0,-1 1,1-1,0 0,0 0,-1 1,1-2,0 1,0 0,0 0,0 0,2-1,9 0,0 0,0-1,0-1,0 0,0-1,0 0,-1-1,1 0,-1-1,0-1,0 0,-1 0,0-1,0-1,0 0,3-4,-7 8,0-1,1 1,-2-2,1 1,-1-1,0 0,0 0,0-1,-1 0,0 0,0 0,-1 0,0-1,0 0,-1 0,0 0,0 0,-1 0,0-1,-1 1,1-1,-2 1,1-1,-1 1,-1-1,1 1,-1-1,-1 1,0-1,0 1,0 0,-1-1,-1 2,-1-5,-1 4,-1 1,0-1,-1 1,1 1,-1-1,-1 1,1 1,-1 0,0 0,0 0,0 1,-1 1,-4-2,2 5,32 0,7-10,0-1,-1-2,-1-1,0 0,-1-2,-1-1,0-1,-1-1,-1-1,-1 0,-1-2,12-17,72-121,-102 160,-1 0,0 0,1 0,-1-1,1 1,-1 0,1 0,-1 0,1 0,-1 0,1 0,-1 0,1 0,-1 0,1 0,-1 0,1 1,-1-1,0 0,1 0,-1 0,1 1,-1-1,1 0,-1 0,0 1,1-1,-1 0,0 1,1-1,-1 0,0 1,1-1,-1 1,0-1,0 1,0-1,1 0,-1 1,0-1,0 1,0-1,0 1,0-1,0 1,0-1,0 1,0-1,0 1,0-1,0 1,0-1,0 1,0-1,-1 0,1 1,0-1,0 1,-1-1,1 1,0-1,0 0,-1 1,1-1,0 0,-1 1,0-1,1 2,9 394,35-19,-35-286,-2-50,-1 0,-2 0,-2 1,-2-1,-1 1,-3-1,-1 0,-2 0,-1 0,-3-1,-1-1,-2 0,-5 9,16-42,-1-1,1 1,-1 0,0-1,0 0,-1 0,1 0,-1-1,0 1,0-1,-1 0,1-1,-1 1,0-1,0 0,0-1,0 0,-1 1,1-2,0 1,-1-1,0 0,1 0,-1-1,-3 0,3 1,1-1,-1 0,1 0,-1 0,1-1,0 1,-1-2,1 1,0-1,0 0,-1 0,1-1,1 1,-1-2,0 1,1 0,0-1,0 0,0 0,0-1,0 1,1-1,0 0,0 0,0-1,1 1,0-1,-3-5,2-6,-1 0,2 0,0-1,1 0,1 1,1-1,0 0,1 0,1 0,1 1,0-1,3-3,1-1,1-1,1 2,1-1,1 1,1 1,1 0,0 1,2 0,0 1,13-12,13-17,-22 23</inkml:trace>
  <inkml:trace contextRef="#ctx0" brushRef="#br0" timeOffset="16390.784">14705 587,'-206'366,"190"-329,28-48,208-287,-178 248,66-59,-107 109,0-1,-1 0,1 1,0-1,0 1,0-1,0 1,-1 0,1-1,0 1,0 0,0 0,0-1,0 1,0 0,0 0,0 0,0 0,0 0,0 0,0 0,0 1,-1-1,1 0,0 0,0 1,0-1,0 1,0-1,0 1,-1-1,1 1,0-1,0 1,-1 0,1-1,0 1,-1 0,1 0,-1-1,1 1,-1 0,1 0,-1 0,0 0,1 0,-1-1,0 1,0 0,0 0,0 0,1 0,-1 0,-1 0,5 61,-4-55,-1 32,-1-29,1 0,0 0,1 0,0-1,1 1,0 0,0 0,1 0,0-1,1 1,0-1,0 0,1 0,1 0,-1 0,6 7,-8-13,0 0,0 0,0 0,1 0,-1 0,1-1,0 1,0-1,0 0,0 0,0 0,0 0,0 0,1-1,-1 1,1-1,-1 0,1 0,0 0,-1-1,1 1,0-1,-1 0,1 0,0 0,0 0,-1-1,1 0,-1 0,1 0,0 0,-1 0,0 0,2-2,15-13,0-1,-2 0,0-2,0 0,-2-1,-1-1,0 0,-2-1,0-1,-2 0,0 0,-2-1,5-17,-13 38,3-4,-2 8</inkml:trace>
  <inkml:trace contextRef="#ctx0" brushRef="#br0" timeOffset="17022.21">15918 587,'-36'-3,"0"2,0 2,-1 0,2 3,-1 1,0 2,1 1,-11 5,37-11,1 0,0 0,-1 1,1 0,0 1,0 0,1 0,-1 1,1 0,0 0,0 0,1 1,0 0,0 0,0 1,0 0,1 0,0 0,1 1,0-1,0 1,0 0,1 2,2-7,1-1,0 0,0 0,0 0,0 0,0 1,1-1,-1 0,1 0,-1 0,1 0,0 0,0 0,0 0,0 0,0 0,0 0,1-1,-1 1,0 0,1-1,0 1,-1-1,1 1,0-1,-1 0,1 0,0 0,0 0,0 0,0 0,0-1,0 1,1 0,0-1,79 6,-50-11,0-2,0-1,-1-2,0-1,-1-1,0-1,3-5,-32 18,88-44,-87 45,-1-1,1 1,0 0,-1 0,1 0,-1 0,0 1,1-1,-1 0,0 1,0-1,1 1,-1-1,0 1,-1-1,1 1,0 0,0 0,-1-1,1 1,-1 0,1 0,-1 0,0-1,0 1,0 0,0 0,0 0,0 0,0 0,-1 1,2 7,-1-5,0 0,0 0,0-1,1 1,0 0,0-1,0 1,1 0,0-1,0 1,0-1,0 0,0 0,1 0,0 0,0 0,0-1,0 1,1-1,-1 0,1 1,0-2,0 1,0 0,0-1,0 0,1 0,-1 0,1-1,3 2,3-5,1 0,-1 0,0-1,0-1,0 0,0 0,0-1,-1 0,0-1,0 0,0-1,-1 0,0-1,0 0,6-7,16-12,160-162,-174 165,-1 0,-1-1,-1-1,-1-1,-1 0,-2 0,0-1,-2 0,-2 0,0-1,-2 0,-1 0,0-20,-2 42,1 0,-1-1,-1 1,1-1,-1 0,-1 1,1-1,-1 1,-1-1,1 1,-1 0,0 0,-1-1,0 1,0 1,-1-1,1 0,-1 1,-1 0,-2-3,6 8,-1 0,0 0,0 1,1-1,-1 1,0-1,0 1,0 0,0-1,0 1,0 0,0 0,0 0,0 1,0-1,0 0,1 1,-1-1,0 1,0 0,0 0,0 0,1 0,-1 0,1 0,-1 0,0 0,1 0,0 1,-1-1,1 1,0-1,-1 2,-34 58,22-22,2 1,2 0,2 1,2 0,-1 20,3-17,1-1,3 1,1 0,2 0,2-1,2 0,2 0,2 0,15 38,-14-30,-14-33</inkml:trace>
  <inkml:trace contextRef="#ctx0" brushRef="#br0" timeOffset="17282.255">16115 474,'43'-10,"34"-7,8-2,0 3,-10-1,-14 3,-11 4,-10 3,-7 3,-4 2,-2 2,-2 0,-4 1</inkml:trace>
  <inkml:trace contextRef="#ctx0" brushRef="#br0" timeOffset="17542.593">16765 474,'9'25,"1"0,2-1,0 0,2-1,0-1,1 0,2-1,0 0,17 14,-31-31,1-1,-1 0,1 0,0 0,-1 0,1-1,1 0,-1 0,0 0,1 0,-1 0,1-1,-1 0,1 0,-1 0,1 0,0-1,0 0,-1 0,1 0,0-1,-1 1,1-1,0 0,-1-1,1 1,-1-1,1 0,-1 0,0 0,0-1,0 1,0-1,0 0,-1 0,1 0,-1-1,0 1,0-1,1-1,7-13,0 1,-2-1,0-1,-1 1,0-2,-2 1,3-17,3-2,-5 13</inkml:trace>
  <inkml:trace contextRef="#ctx0" brushRef="#br0" timeOffset="17737.607">17358 812,'4'-24,"8"-22,5-8,5 0,-1 5,0 5,2 6,1 5,2 2,1 7,1 3,1 5,-6 10,-5 5</inkml:trace>
  <inkml:trace contextRef="#ctx0" brushRef="#br0" timeOffset="18026.986">17809 699,'50'-7,"0"-2,-1-2,0-2,-1-3,0-1,8-7,-44 18,-1 0,0 0,0-1,0-1,-1 0,0 0,0-1,-1 0,7-9,-13 14,-1 1,1-1,-1 0,1 0,-1-1,0 1,-1 0,1-1,-1 1,0-1,0 1,0-1,-1 0,1 1,-1-1,0 0,-1 1,1-1,-1 0,0 1,0-1,0 1,-1-1,0 1,0 0,0 0,0-1,-1 0,0 1,-1-1,1 0,-1 1,0 0,-1 0,1 0,-1 0,1 1,-1 0,0 0,0 0,0 1,-1-1,1 1,-1 0,1 1,-1-1,0 1,1 0,-1 1,0 0,0-1,0 2,0-1,1 1,-1 0,0 0,1 0,-2 1,-12 3,0 1,1 1,0 1,0 0,1 1,0 1,0 1,-1 2,10-9,-1 2,1-1,1 1,-1 0,1 1,0 0,1 0,-1 0,1 1,1 0,0 0,0 1,0-1,1 1,0 0,1 0,0 1,0-1,1 0,1 1,-1 0,1-1,1 1,0 0,0 0,1-1,0 1,1-1,0 1,1-1,0 1,0-1,1 0,0 0,3 4,11 9,1-1,1 0,1-2,1-1,1 0,0-2,1 0,0-2,1-1,1-1,1-1,8 2,88 11,-91-22</inkml:trace>
  <inkml:trace contextRef="#ctx0" brushRef="#br0" timeOffset="23246.481">1 1857,'206'-23,"79"-12,100 25,16-25,-167 22,103 14,-126 0,356-1,-284-25,83-6,633 31,-522-27,771 26,-28 1,-738-27,259-3,-522 31,359-12,122-25,7 14,-31-12,52-5,248-17,-423 29,435-55,-50 4,-279 38,-283 15,-122-3,109-3,-77 2,391 30,-611-11,27 4,21 3,-76-2,-16 3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26:17.7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683 199,'-35'35,"2"2,1 1,2 2,1 1,2 1,3 1,-5 13,4-2,10-17,-2-1,-2-1,-1 0,-1-1,-24 26,-107 58,134-106</inkml:trace>
  <inkml:trace contextRef="#ctx0" brushRef="#br0" timeOffset="271.088">6 340,'43'38,"44"23,10 0,0-5,-8-11,-9-15,-14-7,-12-7,-7-2,-6-3,-5-3,-5 1,-2-1,-1-1,-6 2,-6 1</inkml:trace>
  <inkml:trace contextRef="#ctx0" brushRef="#br0" timeOffset="516.619">570 510,'-38'0,"-32"4,-14 3,2 3,12 2,7-3,9 3,10-1,7-2,10-3</inkml:trace>
  <inkml:trace contextRef="#ctx0" brushRef="#br0" timeOffset="916.057">317 1,'51'326,"10"140,-32-267,-12-159,-5-29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26:47.2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977 239,'-17'-12,"0"2,-1 0,-1 1,1 1,-1 0,-1 2,1 0,-1 1,0 1,-1 1,1 1,0 1,-1 0,1 2,-1 0,1 1,0 1,0 1,0 1,0 1,1 1,-5 2,-16 12,2 2,0 1,2 2,1 2,1 1,1 2,1 0,2 3,2 0,1 2,2 1,-4 10,15-26,2 0,0 0,1 1,2 1,0 0,1 0,2 0,0 1,2 0,0 1,2-1,0 0,2 1,1-1,1 1,4 20,-2-28,1 0,1 0,0-1,1 0,1 0,0-1,1 0,1 0,0-1,1 0,1-1,0-1,1 1,0-2,1 0,0 0,0-2,1 0,1 0,10 3,4 2,1-2,0-1,1-1,0-2,0-1,1-1,31 0,-52-7,1-1,0 0,0-2,-1 1,1-1,-1-1,0 0,0-1,-1 0,0-1,0 0,0-1,-1 0,0 0,1-3,-1 0,-1-1,0 0,-1-1,0 0,0-1,-2 1,0-1,0-1,-1 1,-1-1,0-4,-2 7,-2 0,0-1,0 1,-1 0,0 0,-1 0,-1 0,0 0,0 0,-2 1,1-1,-1 1,-1 0,0 1,0-1,-1 1,0 0,-1 1,0 0,-1 0,0 1,0 0,-1 0,0 1,0 0,0 1,-1 0,0 1,0 0,-1 1,0 0,2 1,-1 1,1 0,-1 0,0 1,0 0,0 1,0 1,0 0,0 0,1 1,-1 0,0 1,1 0,-1 1,1 0,-2 1,12-4,1-1,-1 0,1 0,0 0,-1 0,1 0,-1 1,1-1,-1 0,1 0,-1 1,0-1,1 0,-1 1,1-1,-1 0,1 1,-1-1,0 1,1-1,-1 1,0-1,0 0,1 1,-1-1,0 1,0 0,0-1,0 1,1-1,-1 1,0-1,0 1,0-1,0 1,0-1,0 1,-1 0,1-1,0 1,0-1,0 1,0-1,-1 1,1-1,0 1,0-1,-1 1,1-1,0 0,-1 1,1-1,-1 1,1-1,0 0,-1 1,1-1,-1 0,1 0,-1 1,1-1,-1 0,1 0,-1 0,1 1,-1-1,0 0,1 0,44 7,11-7,0-3,0-2,0-2,17-7,185-16,-232 30</inkml:trace>
  <inkml:trace contextRef="#ctx0" brushRef="#br0" timeOffset="499.419">1260 944,'-33'323,"20"-282,13-41,0 1,0-1,0 1,0 0,-1-1,1 1,0-1,0 1,-1-1,1 1,0-1,-1 1,1-1,0 1,-1-1,1 1,-1-1,1 0,-1 1,1-1,-1 0,1 1,-1-1,0 0,1 0,-1 1,1-1,-1 0,0 0,1 0,-1 0,1 0,-1 0,0 0,1 0,-1 0,1 0,-1 0,0 0,1-1,-1 1,1 0,-1 0,1 0,-1-1,1 1,-1 0,1-1,-1 1,1-1,-1 1,1-1,-1 1,1 0,0-1,-1 0,1 1,0-1,-1 1,1-1,0 0,-6-13,1-1,0 0,1 0,0 0,2 0,0-1,0 0,2 1,0-1,0 1,2-1,0 1,1-1,0 1,1 0,1 0,0 0,1 1,1 0,0 0,4-6,2-4,-6 6,0 2,2-1,0 1,1 0,0 1,2 0,-1 1,2 0,13-11,-26 25,1-1,-1 0,1 1,0-1,-1 1,1-1,0 1,0 0,-1-1,1 1,0 0,0-1,0 1,-1 0,1 0,0 0,0 0,0 0,0 0,-1 0,1 0,0 0,0 0,0 0,0 0,-1 1,1-1,0 0,0 1,0-1,-1 0,1 1,0-1,-1 1,1-1,0 1,-1 0,1-1,-1 1,1-1,-1 1,1 0,-1 0,1-1,-1 1,0 0,1 0,-1 0,0-1,0 1,0 0,1 0,-1 0,5 49,-5-47,0 22</inkml:trace>
  <inkml:trace contextRef="#ctx0" brushRef="#br0" timeOffset="1353.281">1965 803,'-44'10,"0"2,1 2,0 2,1 2,1 1,1 2,1 2,-5 6,36-24,0 0,1 1,0 0,0 0,1 1,0 0,0 0,0 0,1 1,0 0,0 0,1 0,0 0,1 1,0 0,0-1,1 1,0 0,0 1,1-1,0 0,1 0,0 0,1 1,0 1,-1-8,1 0,0-1,1 1,-1 0,0 0,1-1,0 1,-1-1,1 1,0-1,0 1,1-1,-1 0,0 0,1 0,-1-1,1 1,-1-1,1 1,0-1,0 0,0 0,0 0,0 0,0 0,0-1,0 1,0-1,0 0,0 0,0 0,0-1,0 1,0-1,1 1,4-2,0 0,0-1,0 1,0-2,0 1,-1-1,0 0,0 0,0-1,0 0,0 0,2-4,45-49,-3-1,-3-3,-2-1,-1-7,-23 55,-18 51,-5 13,-1-37,0 1,1 1,1-1,0 0,1 0,0 0,1 0,1 0,0-1,1 1,0-1,0 1,2-1,-1-1,2 1,-1-1,2 0,1 2,-8-11,0-1,0 0,0 1,1-1,-1 0,0 0,0 0,0 0,1 0,-1 0,1 0,-1-1,1 1,-1-1,1 1,-1-1,1 1,-1-1,1 0,0 1,-1-1,1 0,0 0,-1 0,1-1,-1 1,1 0,0 0,-1-1,1 1,-1-1,1 0,-1 1,1-1,-1 0,0 0,1 0,-1 0,0 0,0 0,1 0,-1 0,0-1,0 1,-1 0,2-1,33-71,58-242,-49 252,-30 94,37 226,-48-244,0-1,1 0,1 0,0 0,1-1,0 0,1 0,0 0,0-1,1 0,1 0,2 2,-9-11,-1 1,1-1,0 0,0 0,0 0,0 0,0 0,0 0,0 0,0-1,0 1,0-1,0 0,0 1,0-1,0 0,1 0,-1 0,0 0,0-1,0 1,0-1,0 1,0-1,0 0,0 0,0 0,0 0,0 0,0 0,0 0,-1 0,1-1,-1 1,1-1,-1 1,1-1,-1 0,1-1,42-77,4-121,-44 161,13-39,-11 73</inkml:trace>
  <inkml:trace contextRef="#ctx0" brushRef="#br0" timeOffset="1599.378">2868 859,'-4'34,"-3"20,1 1</inkml:trace>
  <inkml:trace contextRef="#ctx0" brushRef="#br0" timeOffset="1853.406">2812 633,'-10'-38,"-3"-18,6 1,3 10</inkml:trace>
  <inkml:trace contextRef="#ctx0" brushRef="#br0" timeOffset="2017.62">3292 69,'0'19,"-1"118,6-1,5 0,9 12,51 210,-65-248,-5-107,0 0,0 0,-1 0,1 0,-1 0,0 0,0 0,0 0,0 0,-1 0,1-1,-1 1,0 0,1-1,-1 0,0 1,-1-1,1 0,0 0,0 0,-1 0,0 0,1-1,-1 1,0-1,1 0,-1 0,0 0,0 0,0 0,0-1,0 1,-3-1,-10 0</inkml:trace>
  <inkml:trace contextRef="#ctx0" brushRef="#br0" timeOffset="2182.266">3009 832,'48'-10,"40"-3,15 1,-2 2,-12 3,-11 3,-16 2,-12 1,-15 1</inkml:trace>
  <inkml:trace contextRef="#ctx0" brushRef="#br0" timeOffset="3635.759">4110 775,'-39'0,"-1"2,1 2,0 1,0 2,1 1,-26 11,55-16,0 1,1 0,0 0,-1 1,2 0,-1 1,0-1,1 2,0-1,1 1,0 0,0 0,-3 5,6-9,1 1,0 0,0-1,1 1,-1 0,1 0,0 0,0 0,0 0,0 0,1 0,0 0,0 1,0-1,0 0,0 0,1 0,0 0,0 0,0 0,0 0,1 0,0 0,-1 0,1-1,1 1,-1-1,0 0,1 1,0-1,0 0,5 2,-1-1,2 0,-1 0,0-1,1 0,0 0,0-1,0 0,0-1,0 0,0 0,0-1,0 0,0-1,0 0,0 0,0-1,0 0,0-1,-1 0,1 0,-1-1,0 0,0 0,6-5,255-160,-268 169,0-1,0 1,0-1,0 1,-1-1,1 1,0 0,0-1,0 1,0 0,0 0,0 0,0 0,0-1,0 1,0 1,0-1,0 0,0 0,0 0,0 0,0 1,0-1,0 0,0 1,0-1,0 1,-1-1,1 1,0 0,0-1,-1 1,1 0,0-1,-1 1,1 0,0 0,-1-1,1 1,-1 0,1 0,-1 0,0 0,1 0,-1 0,0 0,0 0,0 0,0 0,1 0,1 58,-2-50,-1-3,-1 0,1 0,0 0,1 0,-1 0,1 0,1 0,-1 0,1 0,0 0,0 0,1-1,-1 1,1 0,1-1,-1 1,1-1,0 0,0 1,0-2,1 1,0 0,0-1,0 1,0-1,1 0,0-1,0 1,0-1,0 0,0 0,5 1,4-3,1-2,-1 0,0-1,0 0,0-1,0 0,0-2,0 1,-1-2,0 0,0 0,0-1,-1-1,0 0,8-8,-11 11,14-10,0 0,-1-2,-1 0,-1-2,-1 0,0-1,-1-1,-2 0,0-2,-1 1,-1-2,-1 0,-2-1,0 0,-1-1,-2 0,-1 0,-1-1,-1 1,1-19,-1-9,-2 0,-3 1,-2-1,-2 0,-2 1,-3 0,-10-29,18 76,0 1,-1-1,0 1,0-1,0 1,0 0,-1 0,0 0,0 0,-1 0,1 1,-1-1,0 1,0 0,-5-3,7 8,1-1,-1 1,0 0,0 0,0 0,0 0,1 0,-1 1,0-1,1 0,-1 1,1-1,0 1,-1-1,1 1,0 0,0 0,0-1,0 1,0 0,1 0,-1 0,1 0,-1 0,1 0,-1 0,1 0,0 0,0 0,0 0,0 0,1 1,-1-1,0 0,1 0,0 0,-1 0,-1 96,5 0,4-1,13 60,-6-51,-12-85,15 116,-6 1,-5 35,-8-45,1-222,0 68</inkml:trace>
  <inkml:trace contextRef="#ctx0" brushRef="#br0" timeOffset="3885.932">4307 633,'44'-5,"42"-6,16-6,2 0,-9 2,-15 5,-12 3,-12 3,-11 3,-9 0,-5 2,-3 0,-2-1,-5 6,-1 0,-5 1</inkml:trace>
  <inkml:trace contextRef="#ctx0" brushRef="#br0" timeOffset="4131.185">5549 859,'-10'34,"-2"15,4 0,5-8</inkml:trace>
  <inkml:trace contextRef="#ctx0" brushRef="#br0" timeOffset="4303.982">5437 408,'9'10,"4"3</inkml:trace>
  <inkml:trace contextRef="#ctx0" brushRef="#br0" timeOffset="4570.78">6058 633,'-25'14,"1"2,1 0,1 1,0 2,1 0,1 1,1 1,1 1,-10 16,24-33,1-1,0 1,0 0,0 0,1 0,-1 1,1-1,1 0,-1 1,1 0,0-1,0 1,0 0,1-1,0 1,0 0,0 0,1-1,0 1,0 0,0-1,1 1,0-1,0 0,0 1,1-1,0 0,0 0,0-1,1 1,-1-1,1 1,0-1,0 0,1-1,-1 1,1-1,-1 1,1-2,5 3,-3-1,1 0,0-1,0-1,0 1,0-1,0 0,0-1,0 0,1 0,-1-1,0 0,1-1,-1 1,0-2,0 1,1-1,-1 0,0-1,-1 0,1 0,0-1,-1 0,0 0,0 0,0-1,-1-1,1 1,-1-1,0 0,-1 0,1 0,-1-1,0 0,8-17,0 0,-1-1,-2 0,0-1,-2 1,-1-2,-1 1,-1-1,1-27,-5 49,0-1,-1 1,1 0,-1-1,0 1,-1-1,1 1,-1 0,0-1,-1 1,1 0,-1 0,0 0,0 0,-1 0,-2-4,-21 5,12 12</inkml:trace>
  <inkml:trace contextRef="#ctx0" brushRef="#br0" timeOffset="4970.945">6368 944,'288'-351,"-279"340,-8 8,1 0,0 0,0 1,0-1,0 0,0 1,1-1,-1 1,1-1,-1 1,1 0,0 0,0 1,0-1,0 1,0-1,0 1,1 0,-1 0,3 0,-3 3,-1 1,0 0,0 1,0-1,-1 0,1 0,-1 1,1-1,-1 1,0 0,-1-1,1 1,0-1,-1 1,0 0,0 0,0-1,-1 1,1 0,-1 3,0 1,0-1,0 1,0 0,0 1,1-1,0 0,1 0,-1 0,2 0,-1 0,1 0,0-1,1 1,0 0,0-1,1 0,-1 0,2 0,-1 0,1 0,0-1,0 0,1 0,0 0,0-1,0 0,4 2,0-1,1-1,-1-1,1 0,0 0,0-1,1-1,-1 0,0 0,1-1,-1-1,1 1,-1-2,1 0,-1 0,1-1,-1-1,0 0,0 0,0-1,0 0,-1-1,1 0,-1-1,-1 0,1-1,-1 0,0 0,2-3,2-4,0 0,-1 0,-1-1,0 0,-1-1,-1 0,0-1,-1 0,-1-1,5-16,-5 9,-1 0,-1 0,-1-1,-1 0,-2 0,0-1,-1 3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27:35.0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25:50.0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339 418,'141'-35,"274"-133,-322 144,-91 24,1 0,-1 0,0 0,1 0,-1 1,1-1,-1 1,0-1,1 1,-1 0,0 0,0 0,1 0,-1 0,0 1,0-1,0 1,-1-1,1 1,0 0,-1-1,1 1,-1 0,1 0,-1 0,0 0,0 0,0 1,0-1,0 0,0 1,0-1,-1 0,0 1,1-1,-1 2,-2 208,-13-26,7-127,4 1,2 0,4 45,23 151,4-32,-17-166,-31-75,-1-10,-2 0,-1 2,-1 0,-1 1,-2 2,0 1,-7-3,13 10,0 2,-1 0,-1 2,0 0,0 2,-1 0,1 2,-2 1,1 0,-1 2,1 1,-1 1,0 1,0 1,1 1,-1 1,1 1,0 2,0 0,0 2,1 0,-8 5,-145 90,147-73,29-30,-1 1,1-1,-1 0,1 1,-1-1,1 1,-1-1,1 0,0 1,-1-1,1 1,0-1,-1 1,1 0,0-1,0 1,0-1,-1 1,1-1,0 1,0 0,0-1,0 1,0-1,0 1,0 0,0-1,0 1,1-1,-1 1,0 0,0-1,0 1,1-1,-1 1,0-1,1 1,-1-1,0 1,1-1,-1 1,1-1,-1 1,1-1,-1 0,1 1,-1-1,1 0,-1 0,1 1,-1-1,1 0,-1 0,1 0,0 1,-1-1,1 0,-1 0,1 0,0 0,43-4,-19 0</inkml:trace>
  <inkml:trace contextRef="#ctx0" brushRef="#br0" timeOffset="486.821">649 812,'383'-121,"-178"33,-204 88,0-1,-1 1,1 0,-1-1,1 1,0 0,-1-1,1 1,-1 0,1 0,0-1,0 1,-1 0,1 0,0 0,-1 0,1 0,0 0,-1 0,1 0,0 0,0 1,-1-1,1 0,0 0,-1 0,1 1,-1-1,1 0,0 1,-1-1,1 1,-1-1,1 1,-1-1,1 1,-1-1,1 1,-1-1,0 1,1 0,-1-1,0 1,1 0,-1-1,0 1,0 0,0-1,0 1,1 0,-1 0,-8 41,4-27,-11 44,11-47,0 0,1 1,0 0,1-1,1 1,0 0,0 0,1 0,1 0,0-1,2 6,17 47,-12-50</inkml:trace>
  <inkml:trace contextRef="#ctx0" brushRef="#br0" timeOffset="904.396">1581 898,'-31'191,"31"-175,-2-8,1 0,1 1,-1-1,1 0,1 0,0 1,0-1,0 0,1 0,0 0,1 0,-1-1,2 1,-1 0,1-1,0 0,1 0,-1 0,1-1,1 0,1 3,-1-8,0 1,0-1,1 0,-1-1,0 1,0-1,0 0,1-1,-1 1,0-1,0 0,0-1,0 0,0 0,0 0,-1-1,1 1,-1-1,1-1,-1 1,0-1,0 0,-1 0,1 0,-1-1,0 1,0-1,0 0,-1 0,3-5,82-185,-35 62,-47 122</inkml:trace>
  <inkml:trace contextRef="#ctx0" brushRef="#br0" timeOffset="1334.521">2033 1236,'34'-49,"-3"-2,-2-1,-2-1,8-27,-32 73,-2 3,0 1,1-1,-1 0,0 1,1 0,0-1,0 1,0 0,0 0,1 0,-1 0,1 0,-1 1,1-1,0 1,0-1,2 0,-3 5,0-1,0 1,0-1,0 1,0 0,-1 0,1 0,0 0,-1 0,0 0,1 0,-1 0,0 0,0 1,0-1,-1 1,1-1,0 0,-1 1,1-1,-1 1,0 1,3 6,-3-4,1-1,0 0,1 1,-1-1,1 0,0 0,0 0,1 0,0-1,-1 1,2-1,-1 1,0-1,1 0,0 0,0-1,0 1,0-1,0 0,1 0,0 0,-1-1,1 1,0-1,0 0,0-1,1 1,-1-1,0 0,1 0,-1-1,0 0,1 0,-1 0,1 0,-1-1,0 0,1 0,0-1,4-5,-1 0,0-1,0 0,-1-1,0 0,-1 0,0-1,0 0,-1 0,0 0,-1-1,0 0,0 0,-2-1,1 1,-1-1,-1 1,0-1,-1 0,0 0,2-13</inkml:trace>
  <inkml:trace contextRef="#ctx0" brushRef="#br0" timeOffset="2099.132">3134 728,'-30'1,"0"2,0 1,1 1,0 2,0 1,0 1,1 1,1 1,-1 2,2 1,-11 8,26-15,1 0,0 1,1 1,-1-1,2 1,-1 1,1 0,1 0,-1 1,2 0,0 0,0 0,1 1,0-1,1 2,0-1,1 0,1 1,0-1,0 1,1-1,1 1,0 0,1 0,1 6,-1-15,0 0,0 0,0 0,0 0,1 0,-1 0,1 0,0 0,0-1,1 1,-1-1,1 0,0 0,-1 0,1 0,1 0,-1 0,0-1,1 0,-1 1,1-1,0-1,-1 1,1 0,0-1,0 0,0 0,0 0,0 0,1-1,-1 0,4 0,4 1,-1-1,1-1,-1 0,1-1,-1 0,1-1,-1 0,0-1,0 0,-1-1,6-3,13-12,-1-2,-1-1,-1-1,-1-1,-1-1,-1-2,-2 0,0-1,-3-1,0-1,-2-1,-1 0,-1-1,-2 0,5-28,-11 46,0-1,-2 0,0-1,-1 1,0-1,-2 1,0-1,0 0,-2 1,0-1,-1 0,0 1,-2-1,0 1,-1 0,0 0,-1 1,-1 0,0 0,-2 0,0-1,4 12,1 0,-1 0,1 1,-1-1,0 1,-1 0,1 1,0-1,-1 1,1 0,-1 0,0 1,0 0,0 0,0 0,1 0,-1 1,0 0,0 1,0-1,0 1,0 0,0 1,0-1,1 1,-1 0,1 0,-1 1,1 0,0 0,0 0,0 1,1-1,-1 1,1 0,-1 0,2 1,-5 4,-1 4,0 0,0 0,1 1,1 1,0-1,1 1,0 0,2 0,-1 1,2 0,0-1,1 1,1 0,0 0,1 1,1-1,1 0,0-1,1 1,0 0,1-1,1 1,1-1,0 0,1-1,0 0,1 0,1 0,0-1,2 0,5 3,1 0,1-1,0-2,1 1,1-2,0-1,0 0,1-2,0 0,1-1,0-2,0 0,1-1,-1-1,1-1,13-1,33-10,-41 2</inkml:trace>
  <inkml:trace contextRef="#ctx0" brushRef="#br0" timeOffset="2519.354">3839 812,'-17'-2,"0"0,0 1,0 0,0 2,0 0,0 1,0 0,1 2,-1 0,1 0,0 2,0 0,0 1,1 1,-8 4,14-6,0 0,0 0,0 1,1-1,0 2,1-1,-1 1,1 1,1-1,0 1,0 0,0 1,1-1,1 1,0 0,0 0,1 1,0-1,1 1,0-1,1 1,0 0,0 0,2 8,-1-13,1-1,0 1,1-1,0 1,0-1,0 0,0 0,1 0,-1 0,2 0,-1 0,0-1,1 0,0 1,0-1,0-1,0 1,1-1,-1 1,1-1,0 0,0-1,0 1,0-1,0 0,1-1,-1 1,1-1,-1 0,1 0,-1-1,1 1,0-1,-1-1,1 1,0-1,-1 0,1 0,-1-1,0 1,1-1,-1 0,0-1,0 1,0-1,0 0,18-11,-1 0,-1-1,-1-1,0-1,-1-1,-1-1,0 0,-2-1,0-1,-1-2,34-39,40-47,-89 108,0 0,0 1,1-1,-1 1,0-1,0 1,0-1,0 1,0-1,1 1,-1 0,0-1,0 1,1-1,-1 1,0-1,1 1,-1 0,0-1,1 1,-1 0,1-1,-1 1,0 0,1 0,-1-1,1 1,-1 0,1 0,-1 0,1 0,-1 0,1-1,-1 1,1 0,-1 0,1 0,-1 0,1 1,-1-1,1 0,-1 0,1 0,-1 0,1 0,-1 1,1-1,-1 0,1 0,-1 1,1-1,-1 0,0 1,1-1,-1 0,0 1,1-1,-1 1,0-1,1 0,-1 1,0-1,0 1,0-1,1 1,1 37,-2-33,0 2,-2 7,1-1,0 1,1-1,1 1,0-1,1 1,0-1,1 1,1-1,0 0,1-1,0 1,1-1,0 0,1 0,6 7,77 56,-70-67</inkml:trace>
  <inkml:trace contextRef="#ctx0" brushRef="#br0" timeOffset="2968.745">4347 1179,'2'-19,"0"0,2 1,0-1,2 1,0 0,0 0,2 1,0 0,1 0,1 1,1 0,0 0,1 1,0 1,1 0,8-6,-19 19,0-1,-1 1,1 0,0 0,-1-1,1 1,0 1,0-1,0 0,0 0,0 1,0-1,0 1,0-1,0 1,0 0,0 0,0 0,0 0,0 0,0 1,0-1,0 1,0-1,0 1,0 0,0-1,0 1,0 0,0 0,-1 1,1-1,0 0,-1 0,1 1,-1-1,0 1,1 0,-1-1,0 1,0 0,0 0,0-1,0 1,0 0,-1 0,1 0,-1 0,1 0,-1 0,0 0,1 1,1 22,-3-22,0 0,1 0,-1 0,1 0,0 0,0 0,0 0,0 0,0 0,1 0,-1 0,1 0,0 0,0-1,0 1,0 0,0 0,1-1,-1 1,1-1,-1 1,1-1,0 0,0 1,0-1,1 0,-1 0,0-1,1 1,-1 0,1-1,0 0,-1 1,1-1,0 0,2 0,84-62,-52 30,-19 15,0 1,1 0,0 1,1 1,1 1,0 1,5-1,-23 11,0 0,0 1,0-1,0 1,0 0,0 0,0 0,0 0,0 1,0-1,0 1,0 0,0-1,0 1,0 1,0-1,-1 0,1 1,0-1,-1 1,1 0,-1 0,0 0,1 0,-1 0,0 1,-1-1,1 0,0 1,0 0,-1-1,0 1,1 0,-1 0,0 0,-1 0,1 0,0 0,-1 0,0 0,1 0,-1 0,-1 0,1 0,0 0,-1 0,0 3,1 0,0 0,0 0,0 0,0 0,1 0,0 0,0 0,0-1,1 1,0 0,0-1,0 1,1-1,-1 0,2 1,-1-1,0-1,4 5,8 4,-2-2</inkml:trace>
  <inkml:trace contextRef="#ctx0" brushRef="#br0" timeOffset="3655.055">5391 1010,'0'1,"0"1,0 0,0 0,0 0,1 0,-1 0,1-1,-1 1,1 0,0 0,-1 0,1-1,0 1,0-1,0 1,0-1,1 1,-1-1,0 1,1-1,-1 0,1 0,-1 0,1 0,-1 0,1 0,0 0,0 0,-1-1,1 1,0-1,0 1,0-1,0 0,0 0,-1 0,1 0,0 0,0 0,0 0,75-20,-71 17,0 0,0-1,-1 0,1 1,-1-2,0 1,0-1,0 1,-1-1,0-1,0 1,0 0,0-1,-1 0,0 0,-1 0,1 0,-1-1,0 1,0 0,-1-1,0 0,0 1,-1-1,1 0,-2 1,1-2,-1 6,0-1,0 1,0-1,0 1,0 0,-1 0,1-1,-1 1,0 0,1 0,-1 1,0-1,0 0,0 0,0 1,-1 0,1-1,0 1,-1 0,1 0,0 0,-1 0,0 1,1-1,-1 1,1-1,-1 1,0 0,1 0,-1 0,1 0,-1 1,0-1,-84 26,78-22,0 0,0 1,1 0,-1 0,1 1,1 0,-1 1,1-1,0 1,0 1,1-1,0 1,0 1,1-1,0 1,1-1,0 1,0 1,1-1,0 0,0 1,1 0,1-1,-1 1,2 0,-1 0,1 0,1 0,0-6,0-1,1 1,-1-1,1 0,0 0,0 1,0-2,1 1,-1 0,1 0,-1-1,1 1,0-1,0 0,0 0,0 0,0 0,0 0,1-1,-1 1,1-1,-1 0,1 0,-1-1,4 1,97 2,-85-4,124-14,-119 9</inkml:trace>
  <inkml:trace contextRef="#ctx0" brushRef="#br0" timeOffset="4022.794">5900 1123,'20'-36,"3"1,1 1,1 2,1 0,2 2,12-9,-30 28,43-29,-59 76,4-30,1 0,-1 0,1 1,0-1,0 0,1 1,0-1,0 0,1 1,-1-1,1 1,1-1,-1 0,1 0,0 0,1 0,-1 0,1 0,0-1,1 1,-1-1,1 0,0 0,0 0,1-1,-1 1,1-1,0 0,1 0,-1-1,0 0,1 0,0 0,0 0,0-1,0 0,0 0,0-1,0 0,1 0,-1 0,0-1,1 0,-1 0,1 0,-1-1,0 0,6-2,8-7,0-1,-1 0,0-2,-2 0,1-1,-1-1,-1 0,-1-1,0-1,-1-1,-1 0,2-5,-9 15,46-67,-37 52</inkml:trace>
  <inkml:trace contextRef="#ctx0" brushRef="#br0" timeOffset="4268.307">6999 51,'-28'123,"5"1,6 0,5 2,5 6,37 62,-22-168,-6-24,-1 0,0 0,1 0,-1 0,0 0,0 0,-1 0,1 0,0 0,-1 1,1-1,-1 0,0 0,1 1,-1-1,0 0,0 0,-1 1,1-1,0 0,-1 0,0 1,1-1,-1 0,0 0,0 0,0 0,0 0,-1 0,1 0,0 0,-1-1,1 1,-1 0,0-1,0 1,-1 0,-13 4</inkml:trace>
  <inkml:trace contextRef="#ctx0" brushRef="#br0" timeOffset="4927.125">6548 699,'109'-31,"2"5,0 4,2 6,0 4,0 5,29 6,67 5,-209-3,-1-1,1 1,0-1,-1 1,1 0,-1-1,1 1,0-1,-1 1,1 0,0-1,0 1,0 0,0 0,-1-1,1 1,0 0,0-1,0 1,1 0,-1 0,0-1,0 1,0 0,0-1,1 1,-1 0,0-1,0 1,1 0,-1-1,1 1,-1-1,1 1,-1-1,1 1,-1-1,1 1,-1-1,1 1,-1-1,1 0,0 1,-1-1,1 0,0 1,-1-1,1 0,0 0,-1 0,1 0,0 0,0 0,-1 0,1 0,0 0,0 0,-1 0,1 0,0 0,-1 0,1-1,0 1,-1 0,1-1,0 1,-184 89,147-70,20-11,0 0,0 0,1 2,0 0,1 1,0 0,-3 5,16-15,-1 0,1 0,-1 1,1-1,0 0,0 1,0-1,0 1,0 0,0-1,0 1,0 0,0 0,1-1,-1 1,1 0,0 0,-1 0,1 0,0 0,0 0,0-1,0 1,0 0,1 0,-1 0,1 0,-1 0,1-1,0 1,-1 0,1 0,0-1,0 1,0-1,0 1,1-1,-1 1,0-1,1 1,-1-1,1 0,-1 0,4 2,-1 0,1-1,0 1,0-1,0 0,0-1,0 1,1-1,-1 0,0 0,1-1,-1 0,0 0,1 0,0 0,19-6,0-1,0-1,-1-1,0-2,0 0,-1-1,-1-1,0-1,-1-1,3-5,8-2,-32 21,1 0,0 0,-1 0,1 0,0 0,0 0,0 0,0 0,0 0,0 0,0 0,0 0,0 1,1-1,-1 1,0-1,0 1,1-1,-1 1,0 0,1-1,-1 1,0 0,1 0,-1 0,0 0,1 0,-1 0,0 0,1 1,-1-1,0 1,1-1,-1 0,0 1,0 0,0-1,1 1,-1 0,0 0,0 0,0-1,0 1,0 0,0 0,-1 0,1 1,0-1,0 0,-1 0,1 0,-1 1,1-1,0 1,0 5,-1-1,0 0,0 1,1-1,0 0,0 0,1 0,0 0,0 0,0-1,1 1,0-1,0 1,0-1,0 0,1 0,0 0,0-1,1 1,-1-1,1 0,0 0,0 0,0-1,0 0,1 0,0 0,8 0,1-1,0 0,1-1,-1-1,0 0,0-1,0-1,0 0,0-1,-1-1,1 0,-1-1,0 0,0-1,12-7,3-4,0-1,-2-1,0-1,-1-1,-1-2,15-18,-19 19,-2-1,-1-1,0-1,-2 0,-1-2,-1 0,8-23,-17 37,0 0,-1 0,0 0,-1-1,-1 1,0-1,-1 0,-1 0,0 0,0 1,-2-1,0 0,0 1,-1-1,-1 1,0 0,-1 0,-1-1,4 9,0 1,-1 0,0 0,0 0,0 1,0-1,0 1,-1-1,0 1,1 0,-1 0,-1 1,1-1,0 1,0 0,-1 0,1 0,-1 1,0 0,1 0,-1 0,0 0,0 1,0-1,1 1,-1 1,0-1,0 1,0-1,1 1,-1 1,0-1,1 1,-1 0,1 0,0 0,-4 2,-3 5,1 0,0 0,1 1,0 1,0-1,1 2,0-1,1 1,1 0,-1 0,2 1,0 0,1 0,0 0,1 0,0 1,1 0,-3 15,2 0,2 0,0 0,2 0,1 0,2 0,4 17,0-20,1-1,1 0,2-1,0 0,2 0,0-2,2 0,0 0,1-2,1 0,1-1,1-1,5 3,-6-3</inkml:trace>
  <inkml:trace contextRef="#ctx0" brushRef="#br0" timeOffset="5768.95">9257 361,'54'-7,"-1"-2,-1-2,0-3,-1-2,0-2,-2-3,32-17,-69 32,0 0,-1-1,1 0,-1-1,-1 0,0-1,0 0,0 0,-1-1,-1 0,0-1,0 0,-1 0,4-9,-40 63,6 8,1 0,3 2,2 0,-1 17,12-50,-53 354,41-256,-6-1,-5-1,-22 50,38-128,-3-1,-1 0,-2-1,-1-1,-2-1,-1-1,-1-1,-25 23,39-45,0-1,-1 0,0-1,0 0,-1-1,0 0,0-1,-1 0,0-1,0 0,0-1,0-1,-1 0,0-1,1 0,-1-1,0-1,-8 0,17-1,0 0,0 0,0 0,0 0,1-1,-1 0,1 0,-1 0,1 0,0-1,0 0,0 0,0 0,0 0,1 0,-1-1,1 0,0 0,0 0,1 0,-1 0,1 0,0-1,0 1,0-1,0 0,1 1,0-1,0 0,0 0,-2-11,2 1,-1-1,2 0,0 1,1-1,0 0,1 1,4-15,10-15,2 1,1 1,3 1,1 1,2 1,2 1,1 1,3 2,0 1,2 1,25-18,-43 35,1 0,1 2,1 0,0 0,1 2,0 0,1 2,0 0,1 1,0 1,1 1,0 1,12-2,-7 3,-4 1</inkml:trace>
  <inkml:trace contextRef="#ctx0" brushRef="#br0" timeOffset="6019.304">10161 699,'-28'36,"7"-13,2 1,0 2,2 0,0 0,2 2,1 0,2 0,-9 28,20-54,0-1,0 0,1 1,-1-1,0 1,1-1,-1 1,1-1,0 1,-1-1,1 1,0-1,0 1,0 0,0-1,0 1,0-1,1 1,-1-1,0 1,1-1,-1 1,1-1,0 1,-1-1,1 1,0-1,0 0,0 0,0 1,0-1,0 0,0 0,0 0,1 0,-1 0,0 0,1 0,-1-1,1 1,-1 0,1-1,-1 1,1-1,-1 0,1 1,-1-1,1 0,-1 0,1 0,0 0,-1 0,1-1,13-5,1 0,-1-2,0 0,-1 0,0-2,0 1,-1-2,-1 0,1 0,-2-2,2-1,-5 6,1 0,-1 0,0 0,0-1,-1 0,0 0,-1-1,0 0,0 0,-1 0,-1-1,1 0,-2 0,0 0,0 0,-1 0,0-1,-1 1,0-1,-1-5,1 13,0-1,0 0,-1 0,0 0,0 0,0 0,-1 0,0 0,0 0,0 1,0-1,-1 0,1 1,-1-1,0 1,-1-1,1 1,-1 0,0 0,0 0,0 1,-1-1,1 1,-1-1,0 1,0 0,0 0,-3-1,-9 2</inkml:trace>
  <inkml:trace contextRef="#ctx0" brushRef="#br0" timeOffset="6254.312">10499 1066,'-5'-38,"4"-23,6-5,7 4,2 7,3 8,4 8,3 5,2 4,1 7,1 8,1 5,-5 6</inkml:trace>
  <inkml:trace contextRef="#ctx0" brushRef="#br0" timeOffset="6521.907">11063 558,'-16'4,"-1"1,1 0,0 1,0 1,1 1,0 0,0 0,1 2,0 0,0 0,1 2,1-1,-11 14,20-21,1-1,0 1,0 0,1-1,-1 1,1 0,-1 0,1 0,1 0,-1 1,0-1,1 0,0 0,0 0,0 0,1 1,-1-1,1 0,0 0,0 0,1 0,-1 0,1 0,-1-1,1 1,1 0,-1-1,0 1,1-1,0 0,0 0,0 0,0 0,0-1,0 1,8 6,1-1,-1 0,1 0,1-1,-1-1,1 0,0-1,1 0,12 2,-9-3,1-1,-1-1,0 0,1-1,-1-1,0-1,1-1,15-3,-9-2</inkml:trace>
  <inkml:trace contextRef="#ctx0" brushRef="#br0" timeOffset="13973.791">11430 728,'40'17,"-30"-15,1 0,0 0,0-1,1-1,-1 0,0 0,0-1,0-1,0 0,0 0,-1-1,1 0,-1-1,1 0,-1-1,-1 0,1-1,-1 0,1 0,-2-1,1 0,-1-1,0 1,-1-2,1 1,-2-1,1 0,-1-1,-4 8,-1 0,1 0,-1 0,0 0,1-1,-1 1,0 0,0-1,-1 1,1 0,0-1,-1 1,0-1,1 1,-1-1,0 1,0-1,0 1,-1-1,1 1,-1-1,1 1,-1-1,0 1,0 0,0-1,0 1,0 0,0 0,-1 0,1 0,-1 0,0 0,1 0,-1 0,0 1,0-1,0 1,0-1,-1 1,1 0,0 0,0 0,-1 0,1 0,-1 0,1 1,-1-1,-9-2,0 1,1 0,-1 0,0 1,0 1,0 0,1 1,-1 0,0 1,0 0,1 1,-1 0,1 0,0 2,0-1,0 1,1 1,0 0,0 0,0 1,1 1,0-1,0 2,1-1,0 1,0 0,1 0,1 1,-1 0,1 1,1-1,0 1,1 0,0 0,0 1,1-1,-1 12,3-17,0 0,1 0,-1 0,1 0,0 0,1 0,0 0,0 0,0 0,0 0,1 0,0-1,0 1,1 0,0-1,0 0,0 0,0 0,1 0,0 0,0-1,0 1,1-1,-1 0,1-1,0 1,0-1,0 0,0 0,6 2,11 1,-1-1,1-2,0 0,0-1,0-1,0-1,1-1,-1-1,11-2,29-19,-49 12</inkml:trace>
  <inkml:trace contextRef="#ctx0" brushRef="#br0" timeOffset="14405.371">12306 502,'-15'2,"0"2,1-1,-1 2,1 0,0 1,0 0,1 1,-1 0,2 1,-1 1,1 0,0 1,1 0,0 1,10-7,0 0,0 0,0 0,1 1,0-1,0 0,0 0,0 1,0-1,1 0,0 0,0 0,0 1,0-1,1 0,-1-1,1 1,0 0,1 0,-1-1,0 1,1-1,0 0,0 0,0 0,0 0,0 0,1-1,-1 1,1-1,0 0,0 0,-1 0,5 1,17 17,-22-19,0 1,-1-1,1 1,0 0,-1 0,1 0,-1 0,0 0,0 0,0 1,0-1,0 1,0 0,-1-1,1 1,-1 0,0 0,0 0,0 0,0 0,0 0,-1 0,0 0,1 0,-1 1,0-1,0 0,-1 0,1 0,-1 0,1 0,-1 0,0 0,0 0,0 0,-2 2,-6 2,-1 0,0-1,-1 0,1 0,-1-1,0-1,-1 0,1 0,-1-1,0 0,1-1,-1-1,0 0,0 0,0-1,0-1,0 0,0-1,-3-1,-19 2,10 1</inkml:trace>
  <inkml:trace contextRef="#ctx0" brushRef="#br0" timeOffset="15505.739">13265 587,'-24'16,"1"1,1 0,0 2,1 1,2 0,0 1,1 1,1 1,-3 6,19-27,-1-1,1 1,0 0,-1-1,1 1,0 0,0 0,0 0,1 0,-1 0,0 0,1 0,-1 0,1 0,0 0,0 1,-1-1,1 0,1 0,-1 0,0 0,1 0,-1 0,1 0,-1 0,1 0,0 0,0 0,0 0,0 0,0 0,0 0,1-1,-1 1,0 0,1-1,0 0,-1 1,1-1,0 0,0 0,-1 1,1-2,0 1,0 0,0 0,0 0,2-1,9 0,0 0,0-1,0-1,0 0,0-1,0 0,-1-1,1 0,-1-1,0-1,0 0,-1 0,0-1,0-1,0 0,3-4,-7 8,0-1,1 1,-2-2,1 1,-1-1,0 0,0 0,0-1,-1 0,0 0,0 0,-1 0,0-1,0 0,-1 0,0 0,0 0,-1 0,0-1,-1 1,1-1,-2 1,1-1,-1 1,-1-1,1 1,-1-1,-1 1,0-1,0 1,0 0,-1-1,-1 2,-1-5,-1 4,-1 1,0-1,-1 1,1 1,-1-1,-1 1,1 1,-1 0,0 0,0 0,0 1,-1 1,-4-2,2 5,32 0,7-10,0-1,-1-2,-1-1,0 0,-1-2,-1-1,0-1,-1-1,-1-1,-1 0,-1-2,12-17,72-121,-102 160,-1 0,0 0,1 0,-1-1,1 1,-1 0,1 0,-1 0,1 0,-1 0,1 0,-1 0,1 0,-1 0,1 0,-1 0,1 1,-1-1,0 0,1 0,-1 0,1 1,-1-1,1 0,-1 0,0 1,1-1,-1 0,0 1,1-1,-1 0,0 1,1-1,-1 1,0-1,0 1,0-1,1 0,-1 1,0-1,0 1,0-1,0 1,0-1,0 1,0-1,0 1,0-1,0 1,0-1,0 1,0-1,0 1,0-1,-1 0,1 1,0-1,0 1,-1-1,1 1,0-1,0 0,-1 1,1-1,0 0,-1 1,0-1,1 2,9 394,35-19,-35-286,-2-50,-1 0,-2 0,-2 1,-2-1,-1 1,-3-1,-1 0,-2 0,-1 0,-3-1,-1-1,-2 0,-5 9,16-42,-1-1,1 1,-1 0,0-1,0 0,-1 0,1 0,-1-1,0 1,0-1,-1 0,1-1,-1 1,0-1,0 0,0-1,0 0,-1 1,1-2,0 1,-1-1,0 0,1 0,-1-1,-3 0,3 1,1-1,-1 0,1 0,-1 0,1-1,0 1,-1-2,1 1,0-1,0 0,-1 0,1-1,1 1,-1-2,0 1,1 0,0-1,0 0,0 0,0-1,0 1,1-1,0 0,0 0,0-1,1 1,0-1,-3-5,2-6,-1 0,2 0,0-1,1 0,1 1,1-1,0 0,1 0,1 0,1 1,0-1,3-3,1-1,1-1,1 2,1-1,1 1,1 1,1 0,0 1,2 0,0 1,13-12,13-17,-22 23</inkml:trace>
  <inkml:trace contextRef="#ctx0" brushRef="#br0" timeOffset="16390.784">14705 587,'-206'366,"190"-329,28-48,208-287,-178 248,66-59,-107 109,0-1,-1 0,1 1,0-1,0 1,0-1,0 1,-1 0,1-1,0 1,0 0,0 0,0-1,0 1,0 0,0 0,0 0,0 0,0 0,0 0,0 0,0 1,-1-1,1 0,0 0,0 1,0-1,0 1,0-1,0 1,-1-1,1 1,0-1,0 1,-1 0,1-1,0 1,-1 0,1 0,-1-1,1 1,-1 0,1 0,-1 0,0 0,1 0,-1-1,0 1,0 0,0 0,0 0,1 0,-1 0,-1 0,5 61,-4-55,-1 32,-1-29,1 0,0 0,1 0,0-1,1 1,0 0,0 0,1 0,0-1,1 1,0-1,0 0,1 0,1 0,-1 0,6 7,-8-13,0 0,0 0,0 0,1 0,-1 0,1-1,0 1,0-1,0 0,0 0,0 0,0 0,0 0,1-1,-1 1,1-1,-1 0,1 0,0 0,-1-1,1 1,0-1,-1 0,1 0,0 0,0 0,-1-1,1 0,-1 0,1 0,0 0,-1 0,0 0,2-2,15-13,0-1,-2 0,0-2,0 0,-2-1,-1-1,0 0,-2-1,0-1,-2 0,0 0,-2-1,5-17,-13 38,3-4,-2 8</inkml:trace>
  <inkml:trace contextRef="#ctx0" brushRef="#br0" timeOffset="17022.21">15918 587,'-36'-3,"0"2,0 2,-1 0,2 3,-1 1,0 2,1 1,-11 5,37-11,1 0,0 0,-1 1,1 0,0 1,0 0,1 0,-1 1,1 0,0 0,0 0,1 1,0 0,0 0,0 1,0 0,1 0,0 0,1 1,0-1,0 1,0 0,1 2,2-7,1-1,0 0,0 0,0 0,0 0,0 1,1-1,-1 0,1 0,-1 0,1 0,0 0,0 0,0 0,0 0,0 0,0 0,1-1,-1 1,0 0,1-1,0 1,-1-1,1 1,0-1,-1 0,1 0,0 0,0 0,0 0,0 0,0-1,0 1,1 0,0-1,79 6,-50-11,0-2,0-1,-1-2,0-1,-1-1,0-1,3-5,-32 18,88-44,-87 45,-1-1,1 1,0 0,-1 0,1 0,-1 0,0 1,1-1,-1 0,0 1,0-1,1 1,-1-1,0 1,-1-1,1 1,0 0,0 0,-1-1,1 1,-1 0,1 0,-1 0,0-1,0 1,0 0,0 0,0 0,0 0,0 0,-1 1,2 7,-1-5,0 0,0 0,0-1,1 1,0 0,0-1,0 1,1 0,0-1,0 1,0-1,0 0,0 0,1 0,0 0,0 0,0-1,0 1,1-1,-1 0,1 1,0-2,0 1,0 0,0-1,0 0,1 0,-1 0,1-1,3 2,3-5,1 0,-1 0,0-1,0-1,0 0,0 0,0-1,-1 0,0-1,0 0,0-1,-1 0,0-1,0 0,6-7,16-12,160-162,-174 165,-1 0,-1-1,-1-1,-1-1,-1 0,-2 0,0-1,-2 0,-2 0,0-1,-2 0,-1 0,0-20,-2 42,1 0,-1-1,-1 1,1-1,-1 0,-1 1,1-1,-1 1,-1-1,1 1,-1 0,0 0,-1-1,0 1,0 1,-1-1,1 0,-1 1,-1 0,-2-3,6 8,-1 0,0 0,0 1,1-1,-1 1,0-1,0 1,0 0,0-1,0 1,0 0,0 0,0 0,0 1,0-1,0 0,1 1,-1-1,0 1,0 0,0 0,0 0,1 0,-1 0,1 0,-1 0,0 0,1 0,0 1,-1-1,1 1,0-1,-1 2,-34 58,22-22,2 1,2 0,2 1,2 0,-1 20,3-17,1-1,3 1,1 0,2 0,2-1,2 0,2 0,2 0,15 38,-14-30,-14-33</inkml:trace>
  <inkml:trace contextRef="#ctx0" brushRef="#br0" timeOffset="17282.255">16115 474,'43'-10,"34"-7,8-2,0 3,-10-1,-14 3,-11 4,-10 3,-7 3,-4 2,-2 2,-2 0,-4 1</inkml:trace>
  <inkml:trace contextRef="#ctx0" brushRef="#br0" timeOffset="17542.593">16765 474,'9'25,"1"0,2-1,0 0,2-1,0-1,1 0,2-1,0 0,17 14,-31-31,1-1,-1 0,1 0,0 0,-1 0,1-1,1 0,-1 0,0 0,1 0,-1 0,1-1,-1 0,1 0,-1 0,1 0,0-1,0 0,-1 0,1 0,0-1,-1 1,1-1,0 0,-1-1,1 1,-1-1,1 0,-1 0,0 0,0-1,0 1,0-1,0 0,-1 0,1 0,-1-1,0 1,0-1,1-1,7-13,0 1,-2-1,0-1,-1 1,0-2,-2 1,3-17,3-2,-5 13</inkml:trace>
  <inkml:trace contextRef="#ctx0" brushRef="#br0" timeOffset="17737.607">17358 812,'4'-24,"8"-22,5-8,5 0,-1 5,0 5,2 6,1 5,2 2,1 7,1 3,1 5,-6 10,-5 5</inkml:trace>
  <inkml:trace contextRef="#ctx0" brushRef="#br0" timeOffset="18026.986">17809 699,'50'-7,"0"-2,-1-2,0-2,-1-3,0-1,8-7,-44 18,-1 0,0 0,0-1,0-1,-1 0,0 0,0-1,-1 0,7-9,-13 14,-1 1,1-1,-1 0,1 0,-1-1,0 1,-1 0,1-1,-1 1,0-1,0 1,0-1,-1 0,1 1,-1-1,0 0,-1 1,1-1,-1 0,0 1,0-1,0 1,-1-1,0 1,0 0,0 0,0-1,-1 0,0 1,-1-1,1 0,-1 1,0 0,-1 0,1 0,-1 0,1 1,-1 0,0 0,0 0,0 1,-1-1,1 1,-1 0,1 1,-1-1,0 1,1 0,-1 1,0 0,0-1,0 2,0-1,1 1,-1 0,0 0,1 0,-2 1,-12 3,0 1,1 1,0 1,0 0,1 1,0 1,0 1,-1 2,10-9,-1 2,1-1,1 1,-1 0,1 1,0 0,1 0,-1 0,1 1,1 0,0 0,0 1,0-1,1 1,0 0,1 0,0 1,0-1,1 0,1 1,-1 0,1-1,1 1,0 0,0 0,1-1,0 1,1-1,0 1,1-1,0 1,0-1,1 0,0 0,3 4,11 9,1-1,1 0,1-2,1-1,1 0,0-2,1 0,0-2,1-1,1-1,1-1,8 2,88 11,-91-22</inkml:trace>
  <inkml:trace contextRef="#ctx0" brushRef="#br0" timeOffset="23246.481">1 1857,'206'-23,"79"-12,100 25,16-25,-167 22,103 14,-126 0,356-1,-284-25,83-6,633 31,-522-27,771 26,-28 1,-738-27,259-3,-522 31,359-12,122-25,7 14,-31-12,52-5,248-17,-423 29,435-55,-50 4,-279 38,-283 15,-122-3,109-3,-77 2,391 30,-611-11,27 4,21 3,-76-2,-16 3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26:17.7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683 199,'-35'35,"2"2,1 1,2 2,1 1,2 1,3 1,-5 13,4-2,10-17,-2-1,-2-1,-1 0,-1-1,-24 26,-107 58,134-106</inkml:trace>
  <inkml:trace contextRef="#ctx0" brushRef="#br0" timeOffset="271.088">6 340,'43'38,"44"23,10 0,0-5,-8-11,-9-15,-14-7,-12-7,-7-2,-6-3,-5-3,-5 1,-2-1,-1-1,-6 2,-6 1</inkml:trace>
  <inkml:trace contextRef="#ctx0" brushRef="#br0" timeOffset="516.619">570 510,'-38'0,"-32"4,-14 3,2 3,12 2,7-3,9 3,10-1,7-2,10-3</inkml:trace>
  <inkml:trace contextRef="#ctx0" brushRef="#br0" timeOffset="916.057">317 1,'51'326,"10"140,-32-267,-12-159,-5-29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26:47.2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977 239,'-17'-12,"0"2,-1 0,-1 1,1 1,-1 0,-1 2,1 0,-1 1,0 1,-1 1,1 1,0 1,-1 0,1 2,-1 0,1 1,0 1,0 1,0 1,0 1,1 1,-5 2,-16 12,2 2,0 1,2 2,1 2,1 1,1 2,1 0,2 3,2 0,1 2,2 1,-4 10,15-26,2 0,0 0,1 1,2 1,0 0,1 0,2 0,0 1,2 0,0 1,2-1,0 0,2 1,1-1,1 1,4 20,-2-28,1 0,1 0,0-1,1 0,1 0,0-1,1 0,1 0,0-1,1 0,1-1,0-1,1 1,0-2,1 0,0 0,0-2,1 0,1 0,10 3,4 2,1-2,0-1,1-1,0-2,0-1,1-1,31 0,-52-7,1-1,0 0,0-2,-1 1,1-1,-1-1,0 0,0-1,-1 0,0-1,0 0,0-1,-1 0,0 0,1-3,-1 0,-1-1,0 0,-1-1,0 0,0-1,-2 1,0-1,0-1,-1 1,-1-1,0-4,-2 7,-2 0,0-1,0 1,-1 0,0 0,-1 0,-1 0,0 0,0 0,-2 1,1-1,-1 1,-1 0,0 1,0-1,-1 1,0 0,-1 1,0 0,-1 0,0 1,0 0,-1 0,0 1,0 0,0 1,-1 0,0 1,0 0,-1 1,0 0,2 1,-1 1,1 0,-1 0,0 1,0 0,0 1,0 1,0 0,0 0,1 1,-1 0,0 1,1 0,-1 1,1 0,-2 1,12-4,1-1,-1 0,1 0,0 0,-1 0,1 0,-1 1,1-1,-1 0,1 0,-1 1,0-1,1 0,-1 1,1-1,-1 0,1 1,-1-1,0 1,1-1,-1 1,0-1,0 0,1 1,-1-1,0 1,0 0,0-1,0 1,1-1,-1 1,0-1,0 1,0-1,0 1,0-1,0 1,-1 0,1-1,0 1,0-1,0 1,0-1,-1 1,1-1,0 1,0-1,-1 1,1-1,0 0,-1 1,1-1,-1 1,1-1,0 0,-1 1,1-1,-1 0,1 0,-1 1,1-1,-1 0,1 0,-1 0,1 1,-1-1,0 0,1 0,44 7,11-7,0-3,0-2,0-2,17-7,185-16,-232 30</inkml:trace>
  <inkml:trace contextRef="#ctx0" brushRef="#br0" timeOffset="499.419">1260 944,'-33'323,"20"-282,13-41,0 1,0-1,0 1,0 0,-1-1,1 1,0-1,0 1,-1-1,1 1,0-1,-1 1,1-1,0 1,-1-1,1 1,-1-1,1 0,-1 1,1-1,-1 0,1 1,-1-1,0 0,1 0,-1 1,1-1,-1 0,0 0,1 0,-1 0,1 0,-1 0,0 0,1 0,-1 0,1 0,-1 0,0 0,1-1,-1 1,1 0,-1 0,1 0,-1-1,1 1,-1 0,1-1,-1 1,1-1,-1 1,1-1,-1 1,1 0,0-1,-1 0,1 1,0-1,-1 1,1-1,0 0,-6-13,1-1,0 0,1 0,0 0,2 0,0-1,0 0,2 1,0-1,0 1,2-1,0 1,1-1,0 1,1 0,1 0,0 0,1 1,1 0,0 0,4-6,2-4,-6 6,0 2,2-1,0 1,1 0,0 1,2 0,-1 1,2 0,13-11,-26 25,1-1,-1 0,1 1,0-1,-1 1,1-1,0 1,0 0,-1-1,1 1,0 0,0-1,0 1,-1 0,1 0,0 0,0 0,0 0,0 0,-1 0,1 0,0 0,0 0,0 0,0 0,-1 1,1-1,0 0,0 1,0-1,-1 0,1 1,0-1,-1 1,1-1,0 1,-1 0,1-1,-1 1,1-1,-1 1,1 0,-1 0,1-1,-1 1,0 0,1 0,-1 0,0-1,0 1,0 0,1 0,-1 0,5 49,-5-47,0 22</inkml:trace>
  <inkml:trace contextRef="#ctx0" brushRef="#br0" timeOffset="1353.281">1965 803,'-44'10,"0"2,1 2,0 2,1 2,1 1,1 2,1 2,-5 6,36-24,0 0,1 1,0 0,0 0,1 1,0 0,0 0,0 0,1 1,0 0,0 0,1 0,0 0,1 1,0 0,0-1,1 1,0 0,0 1,1-1,0 0,1 0,0 0,1 1,0 1,-1-8,1 0,0-1,1 1,-1 0,0 0,1-1,0 1,-1-1,1 1,0-1,0 1,1-1,-1 0,0 0,1 0,-1-1,1 1,-1-1,1 1,0-1,0 0,0 0,0 0,0 0,0 0,0-1,0 1,0-1,0 0,0 0,0 0,0-1,0 1,0-1,1 1,4-2,0 0,0-1,0 1,0-2,0 1,-1-1,0 0,0 0,0-1,0 0,0 0,2-4,45-49,-3-1,-3-3,-2-1,-1-7,-23 55,-18 51,-5 13,-1-37,0 1,1 1,1-1,0 0,1 0,0 0,1 0,1 0,0-1,1 1,0-1,0 1,2-1,-1-1,2 1,-1-1,2 0,1 2,-8-11,0-1,0 0,0 1,1-1,-1 0,0 0,0 0,0 0,1 0,-1 0,1 0,-1-1,1 1,-1-1,1 1,-1-1,1 1,-1-1,1 0,0 1,-1-1,1 0,0 0,-1 0,1-1,-1 1,1 0,0 0,-1-1,1 1,-1-1,1 0,-1 1,1-1,-1 0,0 0,1 0,-1 0,0 0,0 0,1 0,-1 0,0-1,0 1,-1 0,2-1,33-71,58-242,-49 252,-30 94,37 226,-48-244,0-1,1 0,1 0,0 0,1-1,0 0,1 0,0 0,0-1,1 0,1 0,2 2,-9-11,-1 1,1-1,0 0,0 0,0 0,0 0,0 0,0 0,0 0,0-1,0 1,0-1,0 0,0 1,0-1,0 0,1 0,-1 0,0 0,0-1,0 1,0-1,0 1,0-1,0 0,0 0,0 0,0 0,0 0,0 0,0 0,-1 0,1-1,-1 1,1-1,-1 1,1-1,-1 0,1-1,42-77,4-121,-44 161,13-39,-11 73</inkml:trace>
  <inkml:trace contextRef="#ctx0" brushRef="#br0" timeOffset="1599.378">2868 859,'-4'34,"-3"20,1 1</inkml:trace>
  <inkml:trace contextRef="#ctx0" brushRef="#br0" timeOffset="1853.406">2812 633,'-10'-38,"-3"-18,6 1,3 10</inkml:trace>
  <inkml:trace contextRef="#ctx0" brushRef="#br0" timeOffset="2017.62">3292 69,'0'19,"-1"118,6-1,5 0,9 12,51 210,-65-248,-5-107,0 0,0 0,-1 0,1 0,-1 0,0 0,0 0,0 0,0 0,-1 0,1-1,-1 1,0 0,1-1,-1 0,0 1,-1-1,1 0,0 0,0 0,-1 0,0 0,1-1,-1 1,0-1,1 0,-1 0,0 0,0 0,0 0,0-1,0 1,-3-1,-10 0</inkml:trace>
  <inkml:trace contextRef="#ctx0" brushRef="#br0" timeOffset="2182.266">3009 832,'48'-10,"40"-3,15 1,-2 2,-12 3,-11 3,-16 2,-12 1,-15 1</inkml:trace>
  <inkml:trace contextRef="#ctx0" brushRef="#br0" timeOffset="3635.759">4110 775,'-39'0,"-1"2,1 2,0 1,0 2,1 1,-26 11,55-16,0 1,1 0,0 0,-1 1,2 0,-1 1,0-1,1 2,0-1,1 1,0 0,0 0,-3 5,6-9,1 1,0 0,0-1,1 1,-1 0,1 0,0 0,0 0,0 0,0 0,1 0,0 0,0 1,0-1,0 0,0 0,1 0,0 0,0 0,0 0,0 0,1 0,0 0,-1 0,1-1,1 1,-1-1,0 0,1 1,0-1,0 0,5 2,-1-1,2 0,-1 0,0-1,1 0,0 0,0-1,0 0,0-1,0 0,0 0,0-1,0 0,0-1,0 0,0 0,0-1,0 0,0-1,-1 0,1 0,-1-1,0 0,0 0,6-5,255-160,-268 169,0-1,0 1,0-1,0 1,-1-1,1 1,0 0,0-1,0 1,0 0,0 0,0 0,0 0,0-1,0 1,0 1,0-1,0 0,0 0,0 0,0 0,0 1,0-1,0 0,0 1,0-1,0 1,-1-1,1 1,0 0,0-1,-1 1,1 0,0-1,-1 1,1 0,0 0,-1-1,1 1,-1 0,1 0,-1 0,0 0,1 0,-1 0,0 0,0 0,0 0,0 0,1 0,1 58,-2-50,-1-3,-1 0,1 0,0 0,1 0,-1 0,1 0,1 0,-1 0,1 0,0 0,0 0,1-1,-1 1,1 0,1-1,-1 1,1-1,0 0,0 1,0-2,1 1,0 0,0-1,0 1,0-1,1 0,0-1,0 1,0-1,0 0,0 0,5 1,4-3,1-2,-1 0,0-1,0 0,0-1,0 0,0-2,0 1,-1-2,0 0,0 0,0-1,-1-1,0 0,8-8,-11 11,14-10,0 0,-1-2,-1 0,-1-2,-1 0,0-1,-1-1,-2 0,0-2,-1 1,-1-2,-1 0,-2-1,0 0,-1-1,-2 0,-1 0,-1-1,-1 1,1-19,-1-9,-2 0,-3 1,-2-1,-2 0,-2 1,-3 0,-10-29,18 76,0 1,-1-1,0 1,0-1,0 1,0 0,-1 0,0 0,0 0,-1 0,1 1,-1-1,0 1,0 0,-5-3,7 8,1-1,-1 1,0 0,0 0,0 0,0 0,1 0,-1 1,0-1,1 0,-1 1,1-1,0 1,-1-1,1 1,0 0,0 0,0-1,0 1,0 0,1 0,-1 0,1 0,-1 0,1 0,-1 0,1 0,0 0,0 0,0 0,0 0,1 1,-1-1,0 0,1 0,0 0,-1 0,-1 96,5 0,4-1,13 60,-6-51,-12-85,15 116,-6 1,-5 35,-8-45,1-222,0 68</inkml:trace>
  <inkml:trace contextRef="#ctx0" brushRef="#br0" timeOffset="3885.932">4307 633,'44'-5,"42"-6,16-6,2 0,-9 2,-15 5,-12 3,-12 3,-11 3,-9 0,-5 2,-3 0,-2-1,-5 6,-1 0,-5 1</inkml:trace>
  <inkml:trace contextRef="#ctx0" brushRef="#br0" timeOffset="4131.185">5549 859,'-10'34,"-2"15,4 0,5-8</inkml:trace>
  <inkml:trace contextRef="#ctx0" brushRef="#br0" timeOffset="4303.982">5437 408,'9'10,"4"3</inkml:trace>
  <inkml:trace contextRef="#ctx0" brushRef="#br0" timeOffset="4570.78">6058 633,'-25'14,"1"2,1 0,1 1,0 2,1 0,1 1,1 1,1 1,-10 16,24-33,1-1,0 1,0 0,0 0,1 0,-1 1,1-1,1 0,-1 1,1 0,0-1,0 1,0 0,1-1,0 1,0 0,0 0,1-1,0 1,0 0,0-1,1 1,0-1,0 0,0 1,1-1,0 0,0 0,0-1,1 1,-1-1,1 1,0-1,0 0,1-1,-1 1,1-1,-1 1,1-2,5 3,-3-1,1 0,0-1,0-1,0 1,0-1,0 0,0-1,0 0,1 0,-1-1,0 0,1-1,-1 1,0-2,0 1,1-1,-1 0,0-1,-1 0,1 0,0-1,-1 0,0 0,0 0,0-1,-1-1,1 1,-1-1,0 0,-1 0,1 0,-1-1,0 0,8-17,0 0,-1-1,-2 0,0-1,-2 1,-1-2,-1 1,-1-1,1-27,-5 49,0-1,-1 1,1 0,-1-1,0 1,-1-1,1 1,-1 0,0-1,-1 1,1 0,-1 0,0 0,0 0,-1 0,-2-4,-21 5,12 12</inkml:trace>
  <inkml:trace contextRef="#ctx0" brushRef="#br0" timeOffset="4970.945">6368 944,'288'-351,"-279"340,-8 8,1 0,0 0,0 1,0-1,0 0,0 1,1-1,-1 1,1-1,-1 1,1 0,0 0,0 1,0-1,0 1,0-1,0 1,1 0,-1 0,3 0,-3 3,-1 1,0 0,0 1,0-1,-1 0,1 0,-1 1,1-1,-1 1,0 0,-1-1,1 1,0-1,-1 1,0 0,0 0,0-1,-1 1,1 0,-1 3,0 1,0-1,0 1,0 0,0 1,1-1,0 0,1 0,-1 0,2 0,-1 0,1 0,0-1,1 1,0 0,0-1,1 0,-1 0,2 0,-1 0,1 0,0-1,0 0,1 0,0 0,0-1,0 0,4 2,0-1,1-1,-1-1,1 0,0 0,0-1,1-1,-1 0,0 0,1-1,-1-1,1 1,-1-2,1 0,-1 0,1-1,-1-1,0 0,0 0,0-1,0 0,-1-1,1 0,-1-1,-1 0,1-1,-1 0,0 0,2-3,2-4,0 0,-1 0,-1-1,0 0,-1-1,-1 0,0-1,-1 0,-1-1,5-16,-5 9,-1 0,-1 0,-1-1,-1 0,-2 0,0-1,-1 3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27:35.0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0:57.3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309 24,'209'76,"-181"-71,0-1,1-1,-1-1,1-2,0-1,0-1,14-4,-42 6,0-1,1 0,-1 1,0 0,0-1,1 1,-1-1,0 1,1 0,-1 0,0 0,1 0,-1 0,1 0,-1 0,0 1,1-1,-1 0,0 1,0-1,1 1,-1-1,0 1,0 0,0-1,1 1,-1 0,0 0,0 0,0 0,-1 0,1 0,0 0,0 0,0 0,-1 0,1 0,0 1,-1-1,0 0,1 0,-1 1,1-1,-1 0,0 1,0-1,0 1,0-1,0 0,0 1,0-1,-1 0,1 1,0-1,-1 0,1 0,-1 2,-15 69,-14 114,6 110,-4 14,28-290,0 0,2 1,1-1,0 0,1 0,1 0,1-1,6 13,-12-33,1 1,-1 0,0 0,1 0,-1-1,0 1,0 0,1 0,-1 0,0 0,1 0,-1 0,0 0,1-1,-1 1,0 0,1 0,-1 0,0 0,1 0,-1 1,0-1,1 0,-1 0,0 0,1 0,-1 0,0 0,1 0,-9-38,4 27,0 0,-1 1,0 0,-1 0,0 0,-1 1,0 0,-1 0,1 0,-2 1,1 0,-1 1,0 0,0 0,-1 1,0 1,0-1,-1 1,-7-2,-10-3,0 2,0 0,-1 2,0 1,0 1,0 2,-6 1,2 2,1 3,-1 0,1 3,0 0,1 2,-29 13,-8 0,68-23,0 1,0-1,0 0,0 1,0-1,0 1,0-1,0 0,0 1,0-1,0 1,-1-1,1 1,0-1,0 0,0 1,-1-1,1 1,0-1,-1 1,1-1,-1 1,1 0,0-1,-1 1,1-1,-1 1,1 0,-1-1,1 1,-1 0,1 0,-1-1,0 1,1 0,-1 0,1 0,-1 0,1 0,-1 0,0 0,1 0,-1 0,1 0,-1 0,0 0,1 0,-1 0,1 0,-1 1,1-1,-1 0,0 0,1 1,-1-1,1 0,0 1,-1-1,1 1,-1-1,1 0,-1 1,1-1,0 1,-1-1,1 1,7-12</inkml:trace>
  <inkml:trace contextRef="#ctx0" brushRef="#br0" timeOffset="479.377">309 674,'152'-25,"-2"-7,34-16,-164 42,0 0,-1-2,0 0,-1-1,0-1,0-1,-1 0,5-5,-22 16,0 0,0 1,0-1,0 1,0-1,1 0,-1 1,0-1,0 0,0 1,0-1,1 0,-1 1,0-1,0 0,1 1,-1-1,0 0,1 1,-1-1,0 0,1 0,-1 0,0 1,1-1,-1 0,0 0,1 0,-1 0,1 0,-1 0,0 0,1 0,-1 0,1 0,-1 0,0 0,1 0,-1 0,1 0,-1 0,0 0,1 0,-1 0,0-1,1 1,-1 0,0 0,1 0,-1-1,0 1,1 0,-1 0,0-1,1 1,-1 0,0-1,0 1,0 0,1-1,-1 1,0 0,0-1,-9 37,7-31,0 0,-8 23,2 0,0 1,2 0,1 0,-1 27,7 84,5-115,0-26</inkml:trace>
  <inkml:trace contextRef="#ctx0" brushRef="#br0" timeOffset="714.095">1269 758,'-5'29,"-1"9</inkml:trace>
  <inkml:trace contextRef="#ctx0" brushRef="#br0" timeOffset="898.357">1240 194,'5'23,"2"9</inkml:trace>
  <inkml:trace contextRef="#ctx0" brushRef="#br0" timeOffset="1265.047">1494 927,'20'-23,"-2"-1,0 0,-2-2,0 0,-2-1,-1 0,-1-1,5-22,18-35,-35 84,0 0,0 0,-1 0,1 0,1 0,-1 0,0 0,0 0,0 0,0 0,1 0,-1 0,0 1,1-1,-1 0,1 0,-1 0,1 0,-1 1,1-1,-1 0,1 1,0-1,0 0,-1 1,1-1,0 1,0-1,0 1,-1-1,1 1,0 0,0-1,0 1,0 0,0 0,0 0,0 0,0 0,0 0,0 0,-1 0,1 0,0 0,0 0,0 0,0 1,0-1,0 0,0 1,0-1,-1 1,1-1,0 1,0-1,-1 1,1 0,0-1,0 1,21 56,-20-48,0 0,0-1,1 1,0-1,1 0,0 0,0 0,0-1,1 1,0-1,1 0,0 0,0-1,0 0,1 0,0 0,0-1,0 0,0 0,1-1,0 0,4 1,-9-4,1 0,-1 0,1-1,-1 0,1 0,-1 0,1 0,-1 0,0-1,1 1,-1-1,1 0,-1 0,0 0,0-1,0 1,0-1,0 0,0 1,0-1,0-1,-1 1,1 0,-1-1,1 1,-1-1,2-2,44-92,-27 47,-9 32,0 4</inkml:trace>
  <inkml:trace contextRef="#ctx0" brushRef="#br0" timeOffset="1684.094">2341 532,'-7'13,"1"0,1 0,0 1,1 0,0 0,1 0,0 0,1 1,1-1,1 1,0-1,0 1,4 13,-4-24,1 0,0-1,0 1,1 0,-1 0,1 0,0-1,0 1,0-1,0 0,1 1,-1-1,1 0,0 0,0-1,0 1,0 0,0-1,1 0,-1 0,1 0,-1 0,1-1,0 1,0-1,0 0,0 0,0 0,0-1,0 1,0-1,0 0,0 0,3-1,11 0,-1-2,1 0,-1-1,0 0,0-2,0 0,6-3,1-1,-1-1,0-1,0 0,-1-2,-1-1,-1 0,0-2,-1 0,0-1,-2-1,0-1,-1 0,-1-1,-1-1,-1 0,-1-1,-1 0,2-8,-7 10,0-1,-1 0,-1 0,-2-1,0 1,-1 0,-1-1,-1 1,-4-21,3 33,0 0,0 0,-1 0,-1 0,0 1,0-1,-1 1,0 0,0 0,-1 0,0 1,-1 0,0 0,0 1,-1 0,0 0,0 1,0-1,-1 2,0 0,0 0,-4-1,4 2,-1 1,1 1,-1 0,0 0,0 0,0 2,0-1,0 1,0 1,0-1,0 2,0-1,1 2,-1-1,0 1,1 1,0-1,0 2,0-1,0 1,1 1,-1-1,1 2,-5 4,1-1,0 1,1 0,0 1,1 1,0-1,1 1,1 1,0 0,1 0,0 0,1 1,0 0,2 0,0 1,-1 3,4-4,0 0,1 0,0-1,1 1,1 0,0-1,1 1,0-1,1 0,1 0,0 0,1-1,1 0,0 0,1 0,0-1,1 0,9 10,-1-4,0-1,2-1,-1 0,2-1,0-2,0 0,2-1,-1-1,1-1,1-1,4 1,49 11,1-3,0-4,74 5,-115-16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34:31.3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0 188,'165'11,"-96"4,151 17,-147-34,-72 2,-1 0,1 0,-1 0,1 0,-1 0,1 0,-1 0,1 0,-1 0,1 0,-1-1,1 1,-1 0,0 0,1 0,-1-1,1 1,-1 0,0-1,1 1,-1 0,0-1,1 1,-1-1,0 1,0 0,1-1,-1 1,0-1,0 1,0-1,0 1,1-1,-1 1,0-1,0 1,0-1,0 1,0-1,0 1,0-1,-1 1,1-1,0 1,0-1,0 1,0 0,0-1,-1 1,1-1,0 1,-1-1,1 1,0 0,0-1,-1 1,1 0,-1-1,1 1,0 0,-1-1,1 1,-1 0,1 0,-1 0,-27-22,5 9,1-1,0-1,1-1,0-1,1-1,1-1,1 0,-13-19,23 20,5 5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34:17.1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4521 1889,'26'-31,"5"-37,2 2,3 1,3 2,3 2,15-15,106-123,-137 173,-26 25,1 1,-1-1,1 1,-1-1,0 1,1 0,-1-1,1 1,-1 0,1 0,-1-1,1 1,0 0,-1 0,1 0,-1 0,1-1,-1 1,1 0,0 0,-1 0,1 0,-1 0,1 1,-1-1,1 0,0 0,-1 0,1 0,-1 1,1-1,-1 0,1 0,-1 1,1-1,-1 0,0 1,1-1,-1 1,1-1,-1 0,0 1,1-1,-1 1,0-1,1 1,-1-1,0 1,0 0,0-1,0 1,1-1,-1 1,0-1,0 1,0 0,0-1,0 1,0-1,0 1,-17 129,-20 107,37-234,0-1,0 1,-1 0,2-1,-1 1,0-1,0 1,1-1,-1 1,1-1,0 0,0 1,0-1,0 0,0 1,0-1,1 0,-1 0,1 0,0 0,-1 0,1 0,0-1,0 1,0-1,0 1,0-1,1 0,-1 1,0-1,1 0,-1-1,1 1,-1 0,0-1,1 1,0-1,-1 0,1 0,-1 0,1 0,-1 0,1-1,-1 1,3-1,9-9,-1 1,-1-1,1-1,-2-1,0 1,0-2,-1 1,7-13,-6 11,205-296,-211 301,-3 6,-1 0,1-1,0 1,0 0,1 0,-1 0,1 0,-1 0,1 0,0 1,0 0,0-1,0 1,1 0,-1 0,4-1,-6 5,0-1,0 1,0-1,0 1,0-1,0 1,-1 0,1 0,-1-1,1 1,-1 0,1 0,-1 0,0-1,0 1,0 0,0 0,0 0,0 0,-1-1,1 1,-1 0,1 0,-1-1,1 1,-1 0,0 0,0 1,-28 113,15-64,1 1,3 1,-2 46,11-98,1 1,-1-1,1 1,-1-1,1 1,0-1,0 1,0 0,0-1,0 1,1-1,-1 1,1-1,0 1,-1-1,1 1,0-1,1 0,-1 0,0 1,1-1,-1 0,1 0,0 0,-1 0,1-1,0 1,0 0,0-1,0 1,1-1,-1 0,0 0,1 0,-1 0,0 0,1 0,-1-1,1 1,0-1,-1 0,3 1,16-5</inkml:trace>
  <inkml:trace contextRef="#ctx0" brushRef="#br0" timeOffset="435.857">5593 1635,'180'-66,"-178"65,-1 0,0 0,0 0,0 0,1 0,-1 0,1 0,-1 0,0 1,1-1,-1 1,1-1,0 1,-1-1,1 1,-1 0,1 0,0 0,-1 0,1 0,-1 0,1 0,0 1,-1-1,1 0,-1 1,1 0,-1-1,1 1,-1 0,0-1,1 1,-1 0,0 0,1 0,-1 0,0 1,0-1,0 0,0 0,0 1,0-1,-1 0,1 1,0-1,-1 1,1-1,-1 1,1-1,-1 1,0 0,1-1,-1 2,-73 96,60-82,0-3,2 0,0 0,1 1,0 1,1-1,1 2,0-1,-4 15,12-28,-1 0,1-1,0 1,-1 0,1 0,0-1,1 1,-1 0,0 0,1-1,0 1,0 0,-1-1,1 1,1-1,-1 1,0-1,1 1,-1-1,1 0,0 0,-1 0,1 0,0 0,0 0,1 0,-1-1,0 1,1-1,-1 0,0 0,1 1,0-1,-1-1,3 2,3 0,0 0,0 0,1 0,-1-1,0 0,1-1,-1 0,1 0,-1-1,0 0,3-1,60-22,-49 13</inkml:trace>
  <inkml:trace contextRef="#ctx0" brushRef="#br0" timeOffset="3386.809">6016 394,'-28'-22,"-1"2,-1 1,-1 2,-1 0,0 2,-1 2,0 1,-1 1,0 2,-1 2,0 1,0 1,0 2,-16 2,4 5,1 2,1 2,0 3,0 1,1 2,0 2,1 1,1 3,-36 23,5 3,1 3,2 4,3 2,-51 55,53-47,4 2,2 3,3 2,4 3,2 2,4 2,4 2,2 2,5 1,3 2,-18 77,42-127,3 1,0 0,2 0,2 1,1-1,2 0,1 1,6 21,-5-37,1-1,1 1,1-1,1-1,0 1,1-1,1-1,1 0,0 0,1-1,1-1,1 0,0 0,1-2,12 10,-1-6,-1-1,2-2,0 0,1-2,0-1,1-1,0-2,0-1,1-1,0-1,0-2,0-1,20-1,18-3,0-4,0-2,0-3,-1-3,35-13,-29 5,-1-3,-1-3,-2-3,-1-3,-1-2,-2-4,-2-3,-2-2,-2-3,-2-2,-2-3,-2-2,36-52,-65 73,-1-1,-1-1,-2-1,-2-1,-2 0,-1-2,-2 1,-2-2,-1 0,-2 0,-2 0,-2-1,-2 0,-1 0,-3 1,-1-1,-2 0,-2 1,-1 0,-3 0,-1 1,-2 1,-1 0,-3 1,0 0,-9-8,11 23,-2 2,0 0,-2 0,0 2,-1 1,-1 0,-1 2,0 0,-1 2,0 0,-2 2,1 0,-1 2,-1 1,0 2,0 0,0 2,-18-2,-16 1,0 2,-1 3,-34 5,-19 7</inkml:trace>
  <inkml:trace contextRef="#ctx0" brushRef="#br0" timeOffset="8689.002">4068 1382,'-1'-2,"0"0,-1 0,1 0,-1 0,0 1,1-1,-1 1,0-1,0 1,0 0,0 0,0 0,0 0,0 0,-1 0,1 0,0 1,0-1,-1 1,1 0,0-1,-1 1,1 0,0 1,-1-1,0 0,-366-3,319 2,-115 13,129-7,36-5,-1 0,1 1,-1-1,1 0,-1 0,0 0,1 0,-1 0,1-1,-1 1,1 0,-1 0,1 0,-1 0,1-1,-1 1,1 0,0 0,-1-1,1 1,-1 0,1-1,0 1,-1 0,1-1,-1 1,1-1,0 1,0 0,-1-1,1 1,0-1,0 1,0-1,-1 1,1-1,0 1,0-1,0 1,0-1,0 1,0-1,0 0,0 1,0-1,0 1,0-1,1 1,-1-1,0 1,0-1,0 1,1 0,-1-1,0 1,1-1,-1 1,0-1,1 1,-1 0,0-1,1 1,0-1,98-161,-60 109,-21 91,22 127,-4-34,-17-46,-20-84,1 0,-1-1,0 1,0-1,0 0,0 1,0-1,0 0,1 1,-1-1,0 0,0 0,0 0,0 0,0 0,0 0,0 0,0 0,0 0,0 0,0-1,0 1,0 0,0-1,0 1,0 0,1-1,-1 1,0-1,0 0,0 1,1-1,-1 0,0 1,1-1,-1 0,0 0,1 0,-205-142,190 132</inkml:trace>
  <inkml:trace contextRef="#ctx0" brushRef="#br0" timeOffset="-1843.539">738 1382,'0'0,"0"0,-1 0,1 0,0 0,-1 0,1 0,0 0,0 0,-1 0,1 0,0 0,-1 0,1 0,0 0,-1 0,1 0,0 0,-1 0,1 0,0 0,-5 15,-91 337,51-221,138-296,107-206,-123 241,-77 130,0-1,0 0,1 1,-1-1,0 0,0 1,1-1,-1 0,1 1,-1-1,1 1,-1-1,1 1,-1-1,1 1,-1-1,1 1,-1-1,1 1,0 0,-1-1,1 1,0 0,-1 0,1 0,0-1,0 1,-1 0,1 0,0 0,0 0,-1 0,1 0,0 0,-1 0,1 1,0-1,0 0,-1 0,1 0,0 1,-1-1,1 0,-1 1,1-1,0 1,-1-1,1 1,-1-1,1 1,-1-1,1 1,-1-1,0 1,1 0,-1-1,0 1,1 0,-1-1,0 1,0 0,1 0,-1-1,6 49,-9 354,18-329,-14-72,0-1,0 1,0 0,-1-1,2 1,-1-1,0 1,0-1,0 0,1 1,-1-1,0 0,1 0,-1 0,1 0,-1 0,1 0,0-1,-1 1,1 0,0-1,0 0,0 1,-1-1,1 0,0 0,0 0,0 0,-1 0,1 0,0 0,0-1,0 1,-1-1,1 1,0-1,-1 0,1 1,1-2,6-5,0-1,0 0,0-1,-1 0,0 0,-1 0,0-1,0-1,-1 1,-1-1,0 0,1-3,196-405,-199 410,2-1,-1 1,1 0,1 0,-1 1,1 0,1 0,0 0,0 1,2-2,-8 10,1 0,-1-1,0 1,0 0,0 0,0 0,0 0,0 0,0 0,0 0,0 0,-1 0,1 0,0 1,-1-1,1 0,-1 0,1 1,-1-1,0 0,1 1,-1-1,0 0,0 1,0-1,0 1,0-1,0 0,-1 1,1-1,0 0,-1 2,-26 184,24 45,3-228,0 0,0-1,1 1,-1-1,1 1,0-1,0 1,0-1,1 0,-1 1,1-1,0 0,0 0,0 0,0 0,0-1,1 1,-1 0,1-1,0 0,0 1,0-1,0 0,0-1,0 1,0-1,1 1,2 0,13 2</inkml:trace>
  <inkml:trace contextRef="#ctx0" brushRef="#br0" timeOffset="-1029.26">1755 1551,'0'5,"0"6,0 6,0 5,0 4,-5 2,-2 1,1 0,6-4,3-7</inkml:trace>
  <inkml:trace contextRef="#ctx0" brushRef="#br0" timeOffset="2718.635">1077 196,'-43'15,"0"1,2 3,0 1,0 2,2 1,1 2,1 2,2 2,0 1,2 1,2 2,-9 12,-24 35,4 3,3 3,4 2,-39 89,48-86,3 1,4 2,5 1,4 2,4 0,4 2,1 30,16-108,0 1,1-1,1 1,1 0,2-1,0 1,0-1,2 1,1-1,1 0,1-1,0 1,1-1,2-1,0 0,1 0,1-1,0 0,1-1,2 1,11 0,1-1,0-2,0 0,2-2,0-1,0-1,1-2,0-1,1-1,0-1,0-2,0-2,1 0,-1-2,0-2,0 0,29-7,33-7,-1-5,-1-3,-2-4,0-4,-2-3,-2-5,-1-3,-2-4,-3-3,-1-4,55-52,-82 66,-2-3,-2-2,-2-1,-2-3,33-50,-58 73,-2 0,-1-2,-1 0,-1 0,-2-1,-1-1,-1 0,-1 0,-2 0,-1-1,-2 0,-1 0,-1-13,-4 8,-2 0,-2 0,-1 0,-1 1,-2 0,-2 0,-1 2,-1-1,-2 2,-2 0,0 2,-2 0,-2 1,0 1,-2 1,-1 1,-1 1,-1 2,-1 1,-1 1,-1 1,-1 2,0 1,-1 2,-1 1,-1 1,0 2,0 2,-1 1,-8 1,7 4,-1 2,0 2,0 1,1 2,-1 2,1 1,0 2,1 1,0 2,0 2,-4 4,-28 16,1 2,1 4,3 3,-58 49,45-28</inkml:trace>
  <inkml:trace contextRef="#ctx0" brushRef="#br0" timeOffset="4500.396">2178 1382,'299'-17,"-30"5,-267 12,-1 1,1 0,0-1,-1 1,1-1,-1 1,1-1,0 1,0-1,-1 0,1 0,0 0,0 0,-1 0,1 0,0-1,-1 1,1 0,0-1,-1 1,1-1,0 0,-1 0,1 1,-1-1,0 0,1 0,-1-1,0 1,1 0,-1 0,0 0,0-1,0 1,0-1,0 1,0-1,-1 1,1-1,0 0,-1 1,1-1,-1 0,0 1,1-1,-1-1,-97-102,74 85,22 18,1 1,-1 0,1 0,-1 0,0 0,0-1,0 1,0 0,0 0,0 1,0-1,0 0,0 0,0 0,0 1,0-1,0 1,-1-1,1 1,0-1,-1 1,1 0,0-1,-1 1,1 0,0 0,-1 0,1 0,0 0,-1 0,1 1,0-1,0 0,-1 1,1-1,0 1,0-1,-1 1,1 0,0-1,0 1,0 0,0 0,0 0,0 0,0 0,0 0,0 0,1 0,-10 162,0-101,-3 0,-2-1,-3 0,-3 1,16-44,12-18,21-25,-24 20,167-171,-143 147,-18 16</inkml:trace>
  <inkml:trace contextRef="#ctx0" brushRef="#br0" timeOffset="6232.052">2432 140,'0'5,"0"6,0 6,0 5,0 4,0 2,-5 6,-1 1,-1 1,2-2,2-1,-4-2,-1-2,2 0,1-1,2 0,1 0,1-5</inkml:trace>
  <inkml:trace contextRef="#ctx0" brushRef="#br0" timeOffset="6533.508">2347 56,'24'4,"17"-2,8-2,-1-2,1-4,-3-2,-4 1,0-3,-2-1,-3 3,-4 2,-1 2,-8 7,-11 7,-9 2</inkml:trace>
  <inkml:trace contextRef="#ctx0" brushRef="#br0" timeOffset="6778.499">2432 337,'34'0,"15"0,5 0,-3 0,-4 0,-6 0,-5 0,-9 0</inkml:trace>
  <inkml:trace contextRef="#ctx0" brushRef="#br0" timeOffset="11895.532">2460 563,'197'-10,"-195"9,-1 0,1 0,0 1,0-1,-1 1,1-1,0 1,0-1,0 1,0 0,0 0,0 0,0 0,0 1,-1-1,1 0,0 1,0-1,0 1,0 0,-1-1,1 1,0 0,-1 0,1 0,-1 0,1 1,-1-1,1 0,-1 1,0-1,0 0,1 1,-1 0,0-1,0 1,-1 0,1-1,0 1,-1 0,1 0,-1 0,1 0,-1-1,0 1,0 0,0 0,0 1,-4 4,-1 1,0-1,-1 0,0-1,0 1,0-1,-1 0,0-1,0 0,0 0,-1 0,-5 2,-26 19,22-15,-30 28,46-37,1-1,-1 0,0 0,1 0,-1 1,1-1,-1 0,1 1,0-1,0 0,-1 1,1-1,0 1,0-1,1 0,-1 1,0-1,0 0,1 1,-1-1,0 0,1 1,-1-1,1 0,0 0,-1 1,1-1,0 0,0 0,0 0,0 0,0 0,0 0,0 0,0 0,0-1,0 1,1 0,-1-1,0 1,1-1,5 4,0-1,0-1,0 1,1-1,-1-1,0 1,1-1,0-1,-1 1,1-1,-1-1,1 1,-1-1,1 0,-1-1,1 0,-1 0,7-4,6 1</inkml:trace>
  <inkml:trace contextRef="#ctx0" brushRef="#br0" timeOffset="12747.651">2827 704,'251'-29,"-255"29,0-1,0 0,0-1,0 1,0-1,1 1,-1-1,0 0,1 0,0-1,0 1,-1-1,1 0,1 0,-1 0,0 0,0-1,-18-56,-4 216,5-71,21-85,0 1,0 0,0 0,0-1,1 1,-1 0,0-1,0 1,0-1,1 0,-1 1,0-1,0 0,1 0,-1 0,0 0,1 0,-1 0,0 0,0 0,1 0,-1-1,0 1,0 0,1-1,-1 1,0-1,0 0,0 1,0-1,0 0,0 0,0 1,0-1,0 0,0 0,0 0,-1 0,1 0,0-1,-1 1,1 0,-1 0,1 0,0-2,0 2,73-74,-60 63</inkml:trace>
  <inkml:trace contextRef="#ctx0" brushRef="#br0" timeOffset="13184.08">3335 423,'-9'9,"-4"9,1 5,2 4,-2-3,1 0,3 0,2 1,2 1,-2-4,-1-1,1 1,2 1,1 2,1 2,-4-5,0-1,0-3</inkml:trace>
  <inkml:trace contextRef="#ctx0" brushRef="#br0" timeOffset="15097.989">2912 2285,'0'29,"0"14,-5 0,-1-3,-1-3,2-3,2-3,1-2,-4-5,-1-3,1-4</inkml:trace>
  <inkml:trace contextRef="#ctx0" brushRef="#br0" timeOffset="15362.179">2827 2200,'38'-5,"18"-1,9 0,-2-4,-7 0,-8 2,-8-3,-5 1,-4 2,-12 7,-15 3,-7 3</inkml:trace>
  <inkml:trace contextRef="#ctx0" brushRef="#br0" timeOffset="15537.11">2912 2426,'34'-10,"10"-7,3-2,-1 3,-5 5,-8 8,-11 4</inkml:trace>
  <inkml:trace contextRef="#ctx0" brushRef="#br0" timeOffset="15796.545">3194 2623,'-5'29,"3"9,3 4,0-11,5-11,2-8</inkml:trace>
  <inkml:trace contextRef="#ctx0" brushRef="#br0" timeOffset="16979.566">3363 2595,'15'-6,"-1"1,1 0,0 1,1 1,-1 0,1 1,-1 1,15 0,-29 2,-1-1,1 0,-1 0,1 0,-1 0,1 1,-1-1,1 0,-1 0,1 0,-1 0,1 0,-1 0,1 0,-1-1,1 1,-1 0,1 0,-1 0,1 0,-1-1,1 1,-1 0,1 0,-1-1,1 1,-1 0,0-1,1 1,-1-1,0 1,1 0,-1-1,0 1,0-1,1 1,-1-1,0 1,0-1,0 1,0-1,1 1,-1-1,0 1,0-1,0 1,0-1,0 1,0-1,0 1,-1-1,1 1,0-1,0 1,0-1,0 1,-1-1,1 0,-25-30,12 15,-21-29,22 71,14 171,-2-197,-1 1,1 0,0-1,0 1,-1 0,1 0,0-1,0 1,0 0,0-1,0 1,0 0,0 0,0-1,0 1,0 0,1 0,-1-1,0 1,0 0,1-1,-1 1,0 0,1-1,-1 1,0-1,1 1,-1 0,1-1,0 1,-1-1,1 1,-1-1,1 0,0 1,-1-1,1 0,0 1,-1-1,1 0,0 0,-1 1,1-1,0 0,0 0,-1 0,1 0,0 0,-1 0,1 0,0 0,0 0,-1-1,1 1,0 0,-1 0,1-1,0 1,-1 0,1-1,0 1,-1-1,1 1,-1-1,1 1,-1-1,1 1,32-42,-33 42,74-96,-61 84</inkml:trace>
  <inkml:trace contextRef="#ctx0" brushRef="#br0" timeOffset="17415.375">3758 2482,'3'-1,"0"1,0-1,0 0,0 1,1 0,-1-1,0 1,0 1,0-1,0 0,1 1,-1 0,0-1,0 1,0 0,0 1,0-1,-1 0,1 1,0 0,-1 0,1 0,-1 0,1 0,-1 0,0 0,0 1,0-1,0 1,0 0,-1-1,1 1,-1 0,0 0,0 0,0 0,0 0,0 0,-1 0,1 1,-1-1,0 0,0 0,0 0,0 0,-1 1,1-1,-1 0,0 2,-63 88,63-92,1 0,-1 0,0 0,1-1,-1 1,0 0,1 0,-1 0,1 0,0 0,-1 0,1 0,0 0,0 0,-1 0,1 0,0 0,0 0,0 0,0 0,0 0,1 0,-1 0,0 0,0 0,1 0,-1 0,0 0,1 0,-1 0,1 0,-1 0,1 0,0 0,-1-1,1 1,0 0,0 0,0-1,-1 1,1-1,0 1,0 0,0-1,0 0,0 1,0-1,0 0,0 1,0-1,0 0,0 0,1 0,59 3,-2-15,-33 5</inkml:trace>
  <inkml:trace contextRef="#ctx0" brushRef="#br0" timeOffset="18521.485">2742 1889,'367'0,"-342"-3,-30-11,-80-40,66 46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25:50.0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339 418,'141'-35,"274"-133,-322 144,-91 24,1 0,-1 0,0 0,1 0,-1 1,1-1,-1 1,0-1,1 1,-1 0,0 0,0 0,1 0,-1 0,0 1,0-1,0 1,-1-1,1 1,0 0,-1-1,1 1,-1 0,1 0,-1 0,0 0,0 0,0 1,0-1,0 0,0 1,0-1,-1 0,0 1,1-1,-1 2,-2 208,-13-26,7-127,4 1,2 0,4 45,23 151,4-32,-17-166,-31-75,-1-10,-2 0,-1 2,-1 0,-1 1,-2 2,0 1,-7-3,13 10,0 2,-1 0,-1 2,0 0,0 2,-1 0,1 2,-2 1,1 0,-1 2,1 1,-1 1,0 1,0 1,1 1,-1 1,1 1,0 2,0 0,0 2,1 0,-8 5,-145 90,147-73,29-30,-1 1,1-1,-1 0,1 1,-1-1,1 1,-1-1,1 0,0 1,-1-1,1 1,0-1,-1 1,1 0,0-1,0 1,0-1,-1 1,1-1,0 1,0 0,0-1,0 1,0-1,0 1,0 0,0-1,0 1,1-1,-1 1,0 0,0-1,0 1,1-1,-1 1,0-1,1 1,-1-1,0 1,1-1,-1 1,1-1,-1 1,1-1,-1 0,1 1,-1-1,1 0,-1 0,1 1,-1-1,1 0,-1 0,1 0,0 1,-1-1,1 0,-1 0,1 0,0 0,43-4,-19 0</inkml:trace>
  <inkml:trace contextRef="#ctx0" brushRef="#br0" timeOffset="486.821">649 812,'383'-121,"-178"33,-204 88,0-1,-1 1,1 0,-1-1,1 1,0 0,-1-1,1 1,-1 0,1 0,0-1,0 1,-1 0,1 0,0 0,-1 0,1 0,0 0,-1 0,1 0,0 0,0 1,-1-1,1 0,0 0,-1 0,1 1,-1-1,1 0,0 1,-1-1,1 1,-1-1,1 1,-1-1,1 1,-1-1,1 1,-1-1,0 1,1 0,-1-1,0 1,1 0,-1-1,0 1,0 0,0-1,0 1,1 0,-1 0,-8 41,4-27,-11 44,11-47,0 0,1 1,0 0,1-1,1 1,0 0,0 0,1 0,1 0,0-1,2 6,17 47,-12-50</inkml:trace>
  <inkml:trace contextRef="#ctx0" brushRef="#br0" timeOffset="904.396">1581 898,'-31'191,"31"-175,-2-8,1 0,1 1,-1-1,1 0,1 0,0 1,0-1,0 0,1 0,0 0,1 0,-1-1,2 1,-1 0,1-1,0 0,1 0,-1 0,1-1,1 0,1 3,-1-8,0 1,0-1,1 0,-1-1,0 1,0-1,0 0,1-1,-1 1,0-1,0 0,0-1,0 0,0 0,0 0,-1-1,1 1,-1-1,1-1,-1 1,0-1,0 0,-1 0,1 0,-1-1,0 1,0-1,0 0,-1 0,3-5,82-185,-35 62,-47 122</inkml:trace>
  <inkml:trace contextRef="#ctx0" brushRef="#br0" timeOffset="1334.521">2033 1236,'34'-49,"-3"-2,-2-1,-2-1,8-27,-32 73,-2 3,0 1,1-1,-1 0,0 1,1 0,0-1,0 1,0 0,0 0,1 0,-1 0,1 0,-1 1,1-1,0 1,0-1,2 0,-3 5,0-1,0 1,0-1,0 1,0 0,-1 0,1 0,0 0,-1 0,0 0,1 0,-1 0,0 0,0 1,0-1,-1 1,1-1,0 0,-1 1,1-1,-1 1,0 1,3 6,-3-4,1-1,0 0,1 1,-1-1,1 0,0 0,0 0,1 0,0-1,-1 1,2-1,-1 1,0-1,1 0,0 0,0-1,0 1,0-1,0 0,1 0,0 0,-1-1,1 1,0-1,0 0,0-1,1 1,-1-1,0 0,1 0,-1-1,0 0,1 0,-1 0,1 0,-1-1,0 0,1 0,0-1,4-5,-1 0,0-1,0 0,-1-1,0 0,-1 0,0-1,0 0,-1 0,0 0,-1-1,0 0,0 0,-2-1,1 1,-1-1,-1 1,0-1,-1 0,0 0,2-13</inkml:trace>
  <inkml:trace contextRef="#ctx0" brushRef="#br0" timeOffset="2099.132">3134 728,'-30'1,"0"2,0 1,1 1,0 2,0 1,0 1,1 1,1 1,-1 2,2 1,-11 8,26-15,1 0,0 1,1 1,-1-1,2 1,-1 1,1 0,1 0,-1 1,2 0,0 0,0 0,1 1,0-1,1 2,0-1,1 0,1 1,0-1,0 1,1-1,1 1,0 0,1 0,1 6,-1-15,0 0,0 0,0 0,0 0,1 0,-1 0,1 0,0 0,0-1,1 1,-1-1,1 0,0 0,-1 0,1 0,1 0,-1 0,0-1,1 0,-1 1,1-1,0-1,-1 1,1 0,0-1,0 0,0 0,0 0,0 0,1-1,-1 0,4 0,4 1,-1-1,1-1,-1 0,1-1,-1 0,1-1,-1 0,0-1,0 0,-1-1,6-3,13-12,-1-2,-1-1,-1-1,-1-1,-1-1,-1-2,-2 0,0-1,-3-1,0-1,-2-1,-1 0,-1-1,-2 0,5-28,-11 46,0-1,-2 0,0-1,-1 1,0-1,-2 1,0-1,0 0,-2 1,0-1,-1 0,0 1,-2-1,0 1,-1 0,0 0,-1 1,-1 0,0 0,-2 0,0-1,4 12,1 0,-1 0,1 1,-1-1,0 1,-1 0,1 1,0-1,-1 1,1 0,-1 0,0 1,0 0,0 0,0 0,1 0,-1 1,0 0,0 1,0-1,0 1,0 0,0 1,0-1,1 1,-1 0,1 0,-1 1,1 0,0 0,0 0,0 1,1-1,-1 1,1 0,-1 0,2 1,-5 4,-1 4,0 0,0 0,1 1,1 1,0-1,1 1,0 0,2 0,-1 1,2 0,0-1,1 1,1 0,0 0,1 1,1-1,1 0,0-1,1 1,0 0,1-1,1 1,1-1,0 0,1-1,0 0,1 0,1 0,0-1,2 0,5 3,1 0,1-1,0-2,1 1,1-2,0-1,0 0,1-2,0 0,1-1,0-2,0 0,1-1,-1-1,1-1,13-1,33-10,-41 2</inkml:trace>
  <inkml:trace contextRef="#ctx0" brushRef="#br0" timeOffset="2519.354">3839 812,'-17'-2,"0"0,0 1,0 0,0 2,0 0,0 1,0 0,1 2,-1 0,1 0,0 2,0 0,0 1,1 1,-8 4,14-6,0 0,0 0,0 1,1-1,0 2,1-1,-1 1,1 1,1-1,0 1,0 0,0 1,1-1,1 1,0 0,0 0,1 1,0-1,1 1,0-1,1 1,0 0,0 0,2 8,-1-13,1-1,0 1,1-1,0 1,0-1,0 0,0 0,1 0,-1 0,2 0,-1 0,0-1,1 0,0 1,0-1,0-1,0 1,1-1,-1 1,1-1,0 0,0-1,0 1,0-1,0 0,1-1,-1 1,1-1,-1 0,1 0,-1-1,1 1,0-1,-1-1,1 1,0-1,-1 0,1 0,-1-1,0 1,1-1,-1 0,0-1,0 1,0-1,0 0,18-11,-1 0,-1-1,-1-1,0-1,-1-1,-1-1,0 0,-2-1,0-1,-1-2,34-39,40-47,-89 108,0 0,0 1,1-1,-1 1,0-1,0 1,0-1,0 1,0-1,1 1,-1 0,0-1,0 1,1-1,-1 1,0-1,1 1,-1 0,0-1,1 1,-1 0,1-1,-1 1,0 0,1 0,-1-1,1 1,-1 0,1 0,-1 0,1 0,-1 0,1-1,-1 1,1 0,-1 0,1 0,-1 0,1 1,-1-1,1 0,-1 0,1 0,-1 0,1 0,-1 1,1-1,-1 0,1 0,-1 1,1-1,-1 0,0 1,1-1,-1 0,0 1,1-1,-1 1,0-1,1 0,-1 1,0-1,0 1,0-1,1 1,1 37,-2-33,0 2,-2 7,1-1,0 1,1-1,1 1,0-1,1 1,0-1,1 1,1-1,0 0,1-1,0 1,1-1,0 0,1 0,6 7,77 56,-70-67</inkml:trace>
  <inkml:trace contextRef="#ctx0" brushRef="#br0" timeOffset="2968.745">4347 1179,'2'-19,"0"0,2 1,0-1,2 1,0 0,0 0,2 1,0 0,1 0,1 1,1 0,0 0,1 1,0 1,1 0,8-6,-19 19,0-1,-1 1,1 0,0 0,-1-1,1 1,0 1,0-1,0 0,0 0,0 1,0-1,0 1,0-1,0 1,0 0,0 0,0 0,0 0,0 0,0 1,0-1,0 1,0-1,0 1,0 0,0-1,0 1,0 0,0 0,-1 1,1-1,0 0,-1 0,1 1,-1-1,0 1,1 0,-1-1,0 1,0 0,0 0,0-1,0 1,0 0,-1 0,1 0,-1 0,1 0,-1 0,0 0,1 1,1 22,-3-22,0 0,1 0,-1 0,1 0,0 0,0 0,0 0,0 0,0 0,1 0,-1 0,1 0,0 0,0-1,0 1,0 0,0 0,1-1,-1 1,1-1,-1 1,1-1,0 0,0 1,0-1,1 0,-1 0,0-1,1 1,-1 0,1-1,0 0,-1 1,1-1,0 0,2 0,84-62,-52 30,-19 15,0 1,1 0,0 1,1 1,1 1,0 1,5-1,-23 11,0 0,0 1,0-1,0 1,0 0,0 0,0 0,0 0,0 1,0-1,0 1,0 0,0-1,0 1,0 1,0-1,-1 0,1 1,0-1,-1 1,1 0,-1 0,0 0,1 0,-1 0,0 1,-1-1,1 0,0 1,0 0,-1-1,0 1,1 0,-1 0,0 0,-1 0,1 0,0 0,-1 0,0 0,1 0,-1 0,-1 0,1 0,0 0,-1 0,0 3,1 0,0 0,0 0,0 0,0 0,1 0,0 0,0 0,0-1,1 1,0 0,0-1,0 1,1-1,-1 0,2 1,-1-1,0-1,4 5,8 4,-2-2</inkml:trace>
  <inkml:trace contextRef="#ctx0" brushRef="#br0" timeOffset="3655.055">5391 1010,'0'1,"0"1,0 0,0 0,0 0,1 0,-1 0,1-1,-1 1,1 0,0 0,-1 0,1-1,0 1,0-1,0 1,0-1,1 1,-1-1,0 1,1-1,-1 0,1 0,-1 0,1 0,-1 0,1 0,0 0,0 0,-1-1,1 1,0-1,0 1,0-1,0 0,0 0,-1 0,1 0,0 0,0 0,0 0,75-20,-71 17,0 0,0-1,-1 0,1 1,-1-2,0 1,0-1,0 1,-1-1,0-1,0 1,0 0,0-1,-1 0,0 0,-1 0,1 0,-1-1,0 1,0 0,-1-1,0 0,0 1,-1-1,1 0,-2 1,1-2,-1 6,0-1,0 1,0-1,0 1,0 0,-1 0,1-1,-1 1,0 0,1 0,-1 1,0-1,0 0,0 0,0 1,-1 0,1-1,0 1,-1 0,1 0,0 0,-1 0,0 1,1-1,-1 1,1-1,-1 1,0 0,1 0,-1 0,1 0,-1 1,0-1,-84 26,78-22,0 0,0 1,1 0,-1 0,1 1,1 0,-1 1,1-1,0 1,0 1,1-1,0 1,0 1,1-1,0 1,1-1,0 1,0 1,1-1,0 0,0 1,1 0,1-1,-1 1,2 0,-1 0,1 0,1 0,0-6,0-1,1 1,-1-1,1 0,0 0,0 1,0-2,1 1,-1 0,1 0,-1-1,1 1,0-1,0 0,0 0,0 0,0 0,0 0,1-1,-1 1,1-1,-1 0,1 0,-1-1,4 1,97 2,-85-4,124-14,-119 9</inkml:trace>
  <inkml:trace contextRef="#ctx0" brushRef="#br0" timeOffset="4022.794">5900 1123,'20'-36,"3"1,1 1,1 2,1 0,2 2,12-9,-30 28,43-29,-59 76,4-30,1 0,-1 0,1 1,0-1,0 0,1 1,0-1,0 0,1 1,-1-1,1 1,1-1,-1 0,1 0,0 0,1 0,-1 0,1 0,0-1,1 1,-1-1,1 0,0 0,0 0,1-1,-1 1,1-1,0 0,1 0,-1-1,0 0,1 0,0 0,0 0,0-1,0 0,0 0,0-1,0 0,1 0,-1 0,0-1,1 0,-1 0,1 0,-1-1,0 0,6-2,8-7,0-1,-1 0,0-2,-2 0,1-1,-1-1,-1 0,-1-1,0-1,-1-1,-1 0,2-5,-9 15,46-67,-37 52</inkml:trace>
  <inkml:trace contextRef="#ctx0" brushRef="#br0" timeOffset="4268.307">6999 51,'-28'123,"5"1,6 0,5 2,5 6,37 62,-22-168,-6-24,-1 0,0 0,1 0,-1 0,0 0,0 0,-1 0,1 0,0 0,-1 1,1-1,-1 0,0 0,1 1,-1-1,0 0,0 0,-1 1,1-1,0 0,-1 0,0 1,1-1,-1 0,0 0,0 0,0 0,0 0,-1 0,1 0,0 0,-1-1,1 1,-1 0,0-1,0 1,-1 0,-13 4</inkml:trace>
  <inkml:trace contextRef="#ctx0" brushRef="#br0" timeOffset="4927.125">6548 699,'109'-31,"2"5,0 4,2 6,0 4,0 5,29 6,67 5,-209-3,-1-1,1 1,0-1,-1 1,1 0,-1-1,1 1,0-1,-1 1,1 0,0-1,0 1,0 0,0 0,-1-1,1 1,0 0,0-1,0 1,1 0,-1 0,0-1,0 1,0 0,0-1,1 1,-1 0,0-1,0 1,1 0,-1-1,1 1,-1-1,1 1,-1-1,1 1,-1-1,1 1,-1-1,1 1,-1-1,1 0,0 1,-1-1,1 0,0 1,-1-1,1 0,0 0,-1 0,1 0,0 0,0 0,-1 0,1 0,0 0,0 0,-1 0,1 0,0 0,-1 0,1-1,0 1,-1 0,1-1,0 1,-184 89,147-70,20-11,0 0,0 0,1 2,0 0,1 1,0 0,-3 5,16-15,-1 0,1 0,-1 1,1-1,0 0,0 1,0-1,0 1,0 0,0-1,0 1,0 0,0 0,1-1,-1 1,1 0,0 0,-1 0,1 0,0 0,0 0,0-1,0 1,0 0,1 0,-1 0,1 0,-1 0,1-1,0 1,-1 0,1 0,0-1,0 1,0-1,0 1,1-1,-1 1,0-1,1 1,-1-1,1 0,-1 0,4 2,-1 0,1-1,0 1,0-1,0 0,0-1,0 1,1-1,-1 0,0 0,1-1,-1 0,0 0,1 0,0 0,19-6,0-1,0-1,-1-1,0-2,0 0,-1-1,-1-1,0-1,-1-1,3-5,8-2,-32 21,1 0,0 0,-1 0,1 0,0 0,0 0,0 0,0 0,0 0,0 0,0 0,0 0,0 1,1-1,-1 1,0-1,0 1,1-1,-1 1,0 0,1-1,-1 1,0 0,1 0,-1 0,0 0,1 0,-1 0,0 0,1 1,-1-1,0 1,1-1,-1 0,0 1,0 0,0-1,1 1,-1 0,0 0,0 0,0-1,0 1,0 0,0 0,-1 0,1 1,0-1,0 0,-1 0,1 0,-1 1,1-1,0 1,0 5,-1-1,0 0,0 1,1-1,0 0,0 0,1 0,0 0,0 0,0-1,1 1,0-1,0 1,0-1,0 0,1 0,0 0,0-1,1 1,-1-1,1 0,0 0,0 0,0-1,0 0,1 0,0 0,8 0,1-1,0 0,1-1,-1-1,0 0,0-1,0-1,0 0,0-1,-1-1,1 0,-1-1,0 0,0-1,12-7,3-4,0-1,-2-1,0-1,-1-1,-1-2,15-18,-19 19,-2-1,-1-1,0-1,-2 0,-1-2,-1 0,8-23,-17 37,0 0,-1 0,0 0,-1-1,-1 1,0-1,-1 0,-1 0,0 0,0 1,-2-1,0 0,0 1,-1-1,-1 1,0 0,-1 0,-1-1,4 9,0 1,-1 0,0 0,0 0,0 1,0-1,0 1,-1-1,0 1,1 0,-1 0,-1 1,1-1,0 1,0 0,-1 0,1 0,-1 1,0 0,1 0,-1 0,0 0,0 1,0-1,1 1,-1 1,0-1,0 1,0-1,1 1,-1 1,0-1,1 1,-1 0,1 0,0 0,-4 2,-3 5,1 0,0 0,1 1,0 1,0-1,1 2,0-1,1 1,1 0,-1 0,2 1,0 0,1 0,0 0,1 0,0 1,1 0,-3 15,2 0,2 0,0 0,2 0,1 0,2 0,4 17,0-20,1-1,1 0,2-1,0 0,2 0,0-2,2 0,0 0,1-2,1 0,1-1,1-1,5 3,-6-3</inkml:trace>
  <inkml:trace contextRef="#ctx0" brushRef="#br0" timeOffset="5768.95">9257 361,'54'-7,"-1"-2,-1-2,0-3,-1-2,0-2,-2-3,32-17,-69 32,0 0,-1-1,1 0,-1-1,-1 0,0-1,0 0,0 0,-1-1,-1 0,0-1,0 0,-1 0,4-9,-40 63,6 8,1 0,3 2,2 0,-1 17,12-50,-53 354,41-256,-6-1,-5-1,-22 50,38-128,-3-1,-1 0,-2-1,-1-1,-2-1,-1-1,-1-1,-25 23,39-45,0-1,-1 0,0-1,0 0,-1-1,0 0,0-1,-1 0,0-1,0 0,0-1,0-1,-1 0,0-1,1 0,-1-1,0-1,-8 0,17-1,0 0,0 0,0 0,0 0,1-1,-1 0,1 0,-1 0,1 0,0-1,0 0,0 0,0 0,0 0,1 0,-1-1,1 0,0 0,0 0,1 0,-1 0,1 0,0-1,0 1,0-1,0 0,1 1,0-1,0 0,0 0,-2-11,2 1,-1-1,2 0,0 1,1-1,0 0,1 1,4-15,10-15,2 1,1 1,3 1,1 1,2 1,2 1,1 1,3 2,0 1,2 1,25-18,-43 35,1 0,1 2,1 0,0 0,1 2,0 0,1 2,0 0,1 1,0 1,1 1,0 1,12-2,-7 3,-4 1</inkml:trace>
  <inkml:trace contextRef="#ctx0" brushRef="#br0" timeOffset="6019.304">10161 699,'-28'36,"7"-13,2 1,0 2,2 0,0 0,2 2,1 0,2 0,-9 28,20-54,0-1,0 0,1 1,-1-1,0 1,1-1,-1 1,1-1,0 1,-1-1,1 1,0-1,0 1,0 0,0-1,0 1,0-1,1 1,-1-1,0 1,1-1,-1 1,1-1,0 1,-1-1,1 1,0-1,0 0,0 0,0 1,0-1,0 0,0 0,0 0,1 0,-1 0,0 0,1 0,-1-1,1 1,-1 0,1-1,-1 1,1-1,-1 0,1 1,-1-1,1 0,-1 0,1 0,0 0,-1 0,1-1,13-5,1 0,-1-2,0 0,-1 0,0-2,0 1,-1-2,-1 0,1 0,-2-2,2-1,-5 6,1 0,-1 0,0 0,0-1,-1 0,0 0,-1-1,0 0,0 0,-1 0,-1-1,1 0,-2 0,0 0,0 0,-1 0,0-1,-1 1,0-1,-1-5,1 13,0-1,0 0,-1 0,0 0,0 0,0 0,-1 0,0 0,0 0,0 1,0-1,-1 0,1 1,-1-1,0 1,-1-1,1 1,-1 0,0 0,0 0,0 1,-1-1,1 1,-1-1,0 1,0 0,0 0,-3-1,-9 2</inkml:trace>
  <inkml:trace contextRef="#ctx0" brushRef="#br0" timeOffset="6254.312">10499 1066,'-5'-38,"4"-23,6-5,7 4,2 7,3 8,4 8,3 5,2 4,1 7,1 8,1 5,-5 6</inkml:trace>
  <inkml:trace contextRef="#ctx0" brushRef="#br0" timeOffset="6521.907">11063 558,'-16'4,"-1"1,1 0,0 1,0 1,1 1,0 0,0 0,1 2,0 0,0 0,1 2,1-1,-11 14,20-21,1-1,0 1,0 0,1-1,-1 1,1 0,-1 0,1 0,1 0,-1 1,0-1,1 0,0 0,0 0,0 0,1 1,-1-1,1 0,0 0,0 0,1 0,-1 0,1 0,-1-1,1 1,1 0,-1-1,0 1,1-1,0 0,0 0,0 0,0 0,0-1,0 1,8 6,1-1,-1 0,1 0,1-1,-1-1,1 0,0-1,1 0,12 2,-9-3,1-1,-1-1,0 0,1-1,-1-1,0-1,1-1,15-3,-9-2</inkml:trace>
  <inkml:trace contextRef="#ctx0" brushRef="#br0" timeOffset="13973.791">11430 728,'40'17,"-30"-15,1 0,0 0,0-1,1-1,-1 0,0 0,0-1,0-1,0 0,0 0,-1-1,1 0,-1-1,1 0,-1-1,-1 0,1-1,-1 0,1 0,-2-1,1 0,-1-1,0 1,-1-2,1 1,-2-1,1 0,-1-1,-4 8,-1 0,1 0,-1 0,0 0,1-1,-1 1,0 0,0-1,-1 1,1 0,0-1,-1 1,0-1,1 1,-1-1,0 1,0-1,0 1,-1-1,1 1,-1-1,1 1,-1-1,0 1,0 0,0-1,0 1,0 0,0 0,-1 0,1 0,-1 0,0 0,1 0,-1 0,0 1,0-1,0 1,0-1,-1 1,1 0,0 0,0 0,-1 0,1 0,-1 0,1 1,-1-1,-9-2,0 1,1 0,-1 0,0 1,0 1,0 0,1 1,-1 0,0 1,0 0,1 1,-1 0,1 0,0 2,0-1,0 1,1 1,0 0,0 0,0 1,1 1,0-1,0 2,1-1,0 1,0 0,1 0,1 1,-1 0,1 1,1-1,0 1,1 0,0 0,0 1,1-1,-1 12,3-17,0 0,1 0,-1 0,1 0,0 0,1 0,0 0,0 0,0 0,0 0,1 0,0-1,0 1,1 0,0-1,0 0,0 0,0 0,1 0,0 0,0-1,0 1,1-1,-1 0,1-1,0 1,0-1,0 0,0 0,6 2,11 1,-1-1,1-2,0 0,0-1,0-1,0-1,1-1,-1-1,11-2,29-19,-49 12</inkml:trace>
  <inkml:trace contextRef="#ctx0" brushRef="#br0" timeOffset="14405.371">12306 502,'-15'2,"0"2,1-1,-1 2,1 0,0 1,0 0,1 1,-1 0,2 1,-1 1,1 0,0 1,1 0,0 1,10-7,0 0,0 0,0 0,1 1,0-1,0 0,0 0,0 1,0-1,1 0,0 0,0 0,0 1,0-1,1 0,-1-1,1 1,0 0,1 0,-1-1,0 1,1-1,0 0,0 0,0 0,0 0,0 0,1-1,-1 1,1-1,0 0,0 0,-1 0,5 1,17 17,-22-19,0 1,-1-1,1 1,0 0,-1 0,1 0,-1 0,0 0,0 0,0 1,0-1,0 1,0 0,-1-1,1 1,-1 0,0 0,0 0,0 0,0 0,0 0,-1 0,0 0,1 0,-1 1,0-1,0 0,-1 0,1 0,-1 0,1 0,-1 0,0 0,0 0,0 0,-2 2,-6 2,-1 0,0-1,-1 0,1 0,-1-1,0-1,-1 0,1 0,-1-1,0 0,1-1,-1-1,0 0,0 0,0-1,0-1,0 0,0-1,-3-1,-19 2,10 1</inkml:trace>
  <inkml:trace contextRef="#ctx0" brushRef="#br0" timeOffset="15505.739">13265 587,'-24'16,"1"1,1 0,0 2,1 1,2 0,0 1,1 1,1 1,-3 6,19-27,-1-1,1 1,0 0,-1-1,1 1,0 0,0 0,0 0,1 0,-1 0,0 0,1 0,-1 0,1 0,0 0,0 1,-1-1,1 0,1 0,-1 0,0 0,1 0,-1 0,1 0,-1 0,1 0,0 0,0 0,0 0,0 0,0 0,0 0,1-1,-1 1,0 0,1-1,0 0,-1 1,1-1,0 0,0 0,-1 1,1-2,0 1,0 0,0 0,0 0,2-1,9 0,0 0,0-1,0-1,0 0,0-1,0 0,-1-1,1 0,-1-1,0-1,0 0,-1 0,0-1,0-1,0 0,3-4,-7 8,0-1,1 1,-2-2,1 1,-1-1,0 0,0 0,0-1,-1 0,0 0,0 0,-1 0,0-1,0 0,-1 0,0 0,0 0,-1 0,0-1,-1 1,1-1,-2 1,1-1,-1 1,-1-1,1 1,-1-1,-1 1,0-1,0 1,0 0,-1-1,-1 2,-1-5,-1 4,-1 1,0-1,-1 1,1 1,-1-1,-1 1,1 1,-1 0,0 0,0 0,0 1,-1 1,-4-2,2 5,32 0,7-10,0-1,-1-2,-1-1,0 0,-1-2,-1-1,0-1,-1-1,-1-1,-1 0,-1-2,12-17,72-121,-102 160,-1 0,0 0,1 0,-1-1,1 1,-1 0,1 0,-1 0,1 0,-1 0,1 0,-1 0,1 0,-1 0,1 0,-1 0,1 1,-1-1,0 0,1 0,-1 0,1 1,-1-1,1 0,-1 0,0 1,1-1,-1 0,0 1,1-1,-1 0,0 1,1-1,-1 1,0-1,0 1,0-1,1 0,-1 1,0-1,0 1,0-1,0 1,0-1,0 1,0-1,0 1,0-1,0 1,0-1,0 1,0-1,0 1,0-1,-1 0,1 1,0-1,0 1,-1-1,1 1,0-1,0 0,-1 1,1-1,0 0,-1 1,0-1,1 2,9 394,35-19,-35-286,-2-50,-1 0,-2 0,-2 1,-2-1,-1 1,-3-1,-1 0,-2 0,-1 0,-3-1,-1-1,-2 0,-5 9,16-42,-1-1,1 1,-1 0,0-1,0 0,-1 0,1 0,-1-1,0 1,0-1,-1 0,1-1,-1 1,0-1,0 0,0-1,0 0,-1 1,1-2,0 1,-1-1,0 0,1 0,-1-1,-3 0,3 1,1-1,-1 0,1 0,-1 0,1-1,0 1,-1-2,1 1,0-1,0 0,-1 0,1-1,1 1,-1-2,0 1,1 0,0-1,0 0,0 0,0-1,0 1,1-1,0 0,0 0,0-1,1 1,0-1,-3-5,2-6,-1 0,2 0,0-1,1 0,1 1,1-1,0 0,1 0,1 0,1 1,0-1,3-3,1-1,1-1,1 2,1-1,1 1,1 1,1 0,0 1,2 0,0 1,13-12,13-17,-22 23</inkml:trace>
  <inkml:trace contextRef="#ctx0" brushRef="#br0" timeOffset="16390.784">14705 587,'-206'366,"190"-329,28-48,208-287,-178 248,66-59,-107 109,0-1,-1 0,1 1,0-1,0 1,0-1,0 1,-1 0,1-1,0 1,0 0,0 0,0-1,0 1,0 0,0 0,0 0,0 0,0 0,0 0,0 0,0 1,-1-1,1 0,0 0,0 1,0-1,0 1,0-1,0 1,-1-1,1 1,0-1,0 1,-1 0,1-1,0 1,-1 0,1 0,-1-1,1 1,-1 0,1 0,-1 0,0 0,1 0,-1-1,0 1,0 0,0 0,0 0,1 0,-1 0,-1 0,5 61,-4-55,-1 32,-1-29,1 0,0 0,1 0,0-1,1 1,0 0,0 0,1 0,0-1,1 1,0-1,0 0,1 0,1 0,-1 0,6 7,-8-13,0 0,0 0,0 0,1 0,-1 0,1-1,0 1,0-1,0 0,0 0,0 0,0 0,0 0,1-1,-1 1,1-1,-1 0,1 0,0 0,-1-1,1 1,0-1,-1 0,1 0,0 0,0 0,-1-1,1 0,-1 0,1 0,0 0,-1 0,0 0,2-2,15-13,0-1,-2 0,0-2,0 0,-2-1,-1-1,0 0,-2-1,0-1,-2 0,0 0,-2-1,5-17,-13 38,3-4,-2 8</inkml:trace>
  <inkml:trace contextRef="#ctx0" brushRef="#br0" timeOffset="17022.21">15918 587,'-36'-3,"0"2,0 2,-1 0,2 3,-1 1,0 2,1 1,-11 5,37-11,1 0,0 0,-1 1,1 0,0 1,0 0,1 0,-1 1,1 0,0 0,0 0,1 1,0 0,0 0,0 1,0 0,1 0,0 0,1 1,0-1,0 1,0 0,1 2,2-7,1-1,0 0,0 0,0 0,0 0,0 1,1-1,-1 0,1 0,-1 0,1 0,0 0,0 0,0 0,0 0,0 0,0 0,1-1,-1 1,0 0,1-1,0 1,-1-1,1 1,0-1,-1 0,1 0,0 0,0 0,0 0,0 0,0-1,0 1,1 0,0-1,79 6,-50-11,0-2,0-1,-1-2,0-1,-1-1,0-1,3-5,-32 18,88-44,-87 45,-1-1,1 1,0 0,-1 0,1 0,-1 0,0 1,1-1,-1 0,0 1,0-1,1 1,-1-1,0 1,-1-1,1 1,0 0,0 0,-1-1,1 1,-1 0,1 0,-1 0,0-1,0 1,0 0,0 0,0 0,0 0,0 0,-1 1,2 7,-1-5,0 0,0 0,0-1,1 1,0 0,0-1,0 1,1 0,0-1,0 1,0-1,0 0,0 0,1 0,0 0,0 0,0-1,0 1,1-1,-1 0,1 1,0-2,0 1,0 0,0-1,0 0,1 0,-1 0,1-1,3 2,3-5,1 0,-1 0,0-1,0-1,0 0,0 0,0-1,-1 0,0-1,0 0,0-1,-1 0,0-1,0 0,6-7,16-12,160-162,-174 165,-1 0,-1-1,-1-1,-1-1,-1 0,-2 0,0-1,-2 0,-2 0,0-1,-2 0,-1 0,0-20,-2 42,1 0,-1-1,-1 1,1-1,-1 0,-1 1,1-1,-1 1,-1-1,1 1,-1 0,0 0,-1-1,0 1,0 1,-1-1,1 0,-1 1,-1 0,-2-3,6 8,-1 0,0 0,0 1,1-1,-1 1,0-1,0 1,0 0,0-1,0 1,0 0,0 0,0 0,0 1,0-1,0 0,1 1,-1-1,0 1,0 0,0 0,0 0,1 0,-1 0,1 0,-1 0,0 0,1 0,0 1,-1-1,1 1,0-1,-1 2,-34 58,22-22,2 1,2 0,2 1,2 0,-1 20,3-17,1-1,3 1,1 0,2 0,2-1,2 0,2 0,2 0,15 38,-14-30,-14-33</inkml:trace>
  <inkml:trace contextRef="#ctx0" brushRef="#br0" timeOffset="17282.255">16115 474,'43'-10,"34"-7,8-2,0 3,-10-1,-14 3,-11 4,-10 3,-7 3,-4 2,-2 2,-2 0,-4 1</inkml:trace>
  <inkml:trace contextRef="#ctx0" brushRef="#br0" timeOffset="17542.593">16765 474,'9'25,"1"0,2-1,0 0,2-1,0-1,1 0,2-1,0 0,17 14,-31-31,1-1,-1 0,1 0,0 0,-1 0,1-1,1 0,-1 0,0 0,1 0,-1 0,1-1,-1 0,1 0,-1 0,1 0,0-1,0 0,-1 0,1 0,0-1,-1 1,1-1,0 0,-1-1,1 1,-1-1,1 0,-1 0,0 0,0-1,0 1,0-1,0 0,-1 0,1 0,-1-1,0 1,0-1,1-1,7-13,0 1,-2-1,0-1,-1 1,0-2,-2 1,3-17,3-2,-5 13</inkml:trace>
  <inkml:trace contextRef="#ctx0" brushRef="#br0" timeOffset="17737.607">17358 812,'4'-24,"8"-22,5-8,5 0,-1 5,0 5,2 6,1 5,2 2,1 7,1 3,1 5,-6 10,-5 5</inkml:trace>
  <inkml:trace contextRef="#ctx0" brushRef="#br0" timeOffset="18026.986">17809 699,'50'-7,"0"-2,-1-2,0-2,-1-3,0-1,8-7,-44 18,-1 0,0 0,0-1,0-1,-1 0,0 0,0-1,-1 0,7-9,-13 14,-1 1,1-1,-1 0,1 0,-1-1,0 1,-1 0,1-1,-1 1,0-1,0 1,0-1,-1 0,1 1,-1-1,0 0,-1 1,1-1,-1 0,0 1,0-1,0 1,-1-1,0 1,0 0,0 0,0-1,-1 0,0 1,-1-1,1 0,-1 1,0 0,-1 0,1 0,-1 0,1 1,-1 0,0 0,0 0,0 1,-1-1,1 1,-1 0,1 1,-1-1,0 1,1 0,-1 1,0 0,0-1,0 2,0-1,1 1,-1 0,0 0,1 0,-2 1,-12 3,0 1,1 1,0 1,0 0,1 1,0 1,0 1,-1 2,10-9,-1 2,1-1,1 1,-1 0,1 1,0 0,1 0,-1 0,1 1,1 0,0 0,0 1,0-1,1 1,0 0,1 0,0 1,0-1,1 0,1 1,-1 0,1-1,1 1,0 0,0 0,1-1,0 1,1-1,0 1,1-1,0 1,0-1,1 0,0 0,3 4,11 9,1-1,1 0,1-2,1-1,1 0,0-2,1 0,0-2,1-1,1-1,1-1,8 2,88 11,-91-22</inkml:trace>
  <inkml:trace contextRef="#ctx0" brushRef="#br0" timeOffset="23246.481">1 1857,'206'-23,"79"-12,100 25,16-25,-167 22,103 14,-126 0,356-1,-284-25,83-6,633 31,-522-27,771 26,-28 1,-738-27,259-3,-522 31,359-12,122-25,7 14,-31-12,52-5,248-17,-423 29,435-55,-50 4,-279 38,-283 15,-122-3,109-3,-77 2,391 30,-611-11,27 4,21 3,-76-2,-16 3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26:17.7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683 199,'-35'35,"2"2,1 1,2 2,1 1,2 1,3 1,-5 13,4-2,10-17,-2-1,-2-1,-1 0,-1-1,-24 26,-107 58,134-106</inkml:trace>
  <inkml:trace contextRef="#ctx0" brushRef="#br0" timeOffset="271.088">6 340,'43'38,"44"23,10 0,0-5,-8-11,-9-15,-14-7,-12-7,-7-2,-6-3,-5-3,-5 1,-2-1,-1-1,-6 2,-6 1</inkml:trace>
  <inkml:trace contextRef="#ctx0" brushRef="#br0" timeOffset="516.619">570 510,'-38'0,"-32"4,-14 3,2 3,12 2,7-3,9 3,10-1,7-2,10-3</inkml:trace>
  <inkml:trace contextRef="#ctx0" brushRef="#br0" timeOffset="916.057">317 1,'51'326,"10"140,-32-267,-12-159,-5-29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26:47.2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977 239,'-17'-12,"0"2,-1 0,-1 1,1 1,-1 0,-1 2,1 0,-1 1,0 1,-1 1,1 1,0 1,-1 0,1 2,-1 0,1 1,0 1,0 1,0 1,0 1,1 1,-5 2,-16 12,2 2,0 1,2 2,1 2,1 1,1 2,1 0,2 3,2 0,1 2,2 1,-4 10,15-26,2 0,0 0,1 1,2 1,0 0,1 0,2 0,0 1,2 0,0 1,2-1,0 0,2 1,1-1,1 1,4 20,-2-28,1 0,1 0,0-1,1 0,1 0,0-1,1 0,1 0,0-1,1 0,1-1,0-1,1 1,0-2,1 0,0 0,0-2,1 0,1 0,10 3,4 2,1-2,0-1,1-1,0-2,0-1,1-1,31 0,-52-7,1-1,0 0,0-2,-1 1,1-1,-1-1,0 0,0-1,-1 0,0-1,0 0,0-1,-1 0,0 0,1-3,-1 0,-1-1,0 0,-1-1,0 0,0-1,-2 1,0-1,0-1,-1 1,-1-1,0-4,-2 7,-2 0,0-1,0 1,-1 0,0 0,-1 0,-1 0,0 0,0 0,-2 1,1-1,-1 1,-1 0,0 1,0-1,-1 1,0 0,-1 1,0 0,-1 0,0 1,0 0,-1 0,0 1,0 0,0 1,-1 0,0 1,0 0,-1 1,0 0,2 1,-1 1,1 0,-1 0,0 1,0 0,0 1,0 1,0 0,0 0,1 1,-1 0,0 1,1 0,-1 1,1 0,-2 1,12-4,1-1,-1 0,1 0,0 0,-1 0,1 0,-1 1,1-1,-1 0,1 0,-1 1,0-1,1 0,-1 1,1-1,-1 0,1 1,-1-1,0 1,1-1,-1 1,0-1,0 0,1 1,-1-1,0 1,0 0,0-1,0 1,1-1,-1 1,0-1,0 1,0-1,0 1,0-1,0 1,-1 0,1-1,0 1,0-1,0 1,0-1,-1 1,1-1,0 1,0-1,-1 1,1-1,0 0,-1 1,1-1,-1 1,1-1,0 0,-1 1,1-1,-1 0,1 0,-1 1,1-1,-1 0,1 0,-1 0,1 1,-1-1,0 0,1 0,44 7,11-7,0-3,0-2,0-2,17-7,185-16,-232 30</inkml:trace>
  <inkml:trace contextRef="#ctx0" brushRef="#br0" timeOffset="499.419">1260 944,'-33'323,"20"-282,13-41,0 1,0-1,0 1,0 0,-1-1,1 1,0-1,0 1,-1-1,1 1,0-1,-1 1,1-1,0 1,-1-1,1 1,-1-1,1 0,-1 1,1-1,-1 0,1 1,-1-1,0 0,1 0,-1 1,1-1,-1 0,0 0,1 0,-1 0,1 0,-1 0,0 0,1 0,-1 0,1 0,-1 0,0 0,1-1,-1 1,1 0,-1 0,1 0,-1-1,1 1,-1 0,1-1,-1 1,1-1,-1 1,1-1,-1 1,1 0,0-1,-1 0,1 1,0-1,-1 1,1-1,0 0,-6-13,1-1,0 0,1 0,0 0,2 0,0-1,0 0,2 1,0-1,0 1,2-1,0 1,1-1,0 1,1 0,1 0,0 0,1 1,1 0,0 0,4-6,2-4,-6 6,0 2,2-1,0 1,1 0,0 1,2 0,-1 1,2 0,13-11,-26 25,1-1,-1 0,1 1,0-1,-1 1,1-1,0 1,0 0,-1-1,1 1,0 0,0-1,0 1,-1 0,1 0,0 0,0 0,0 0,0 0,-1 0,1 0,0 0,0 0,0 0,0 0,-1 1,1-1,0 0,0 1,0-1,-1 0,1 1,0-1,-1 1,1-1,0 1,-1 0,1-1,-1 1,1-1,-1 1,1 0,-1 0,1-1,-1 1,0 0,1 0,-1 0,0-1,0 1,0 0,1 0,-1 0,5 49,-5-47,0 22</inkml:trace>
  <inkml:trace contextRef="#ctx0" brushRef="#br0" timeOffset="1353.281">1965 803,'-44'10,"0"2,1 2,0 2,1 2,1 1,1 2,1 2,-5 6,36-24,0 0,1 1,0 0,0 0,1 1,0 0,0 0,0 0,1 1,0 0,0 0,1 0,0 0,1 1,0 0,0-1,1 1,0 0,0 1,1-1,0 0,1 0,0 0,1 1,0 1,-1-8,1 0,0-1,1 1,-1 0,0 0,1-1,0 1,-1-1,1 1,0-1,0 1,1-1,-1 0,0 0,1 0,-1-1,1 1,-1-1,1 1,0-1,0 0,0 0,0 0,0 0,0 0,0-1,0 1,0-1,0 0,0 0,0 0,0-1,0 1,0-1,1 1,4-2,0 0,0-1,0 1,0-2,0 1,-1-1,0 0,0 0,0-1,0 0,0 0,2-4,45-49,-3-1,-3-3,-2-1,-1-7,-23 55,-18 51,-5 13,-1-37,0 1,1 1,1-1,0 0,1 0,0 0,1 0,1 0,0-1,1 1,0-1,0 1,2-1,-1-1,2 1,-1-1,2 0,1 2,-8-11,0-1,0 0,0 1,1-1,-1 0,0 0,0 0,0 0,1 0,-1 0,1 0,-1-1,1 1,-1-1,1 1,-1-1,1 1,-1-1,1 0,0 1,-1-1,1 0,0 0,-1 0,1-1,-1 1,1 0,0 0,-1-1,1 1,-1-1,1 0,-1 1,1-1,-1 0,0 0,1 0,-1 0,0 0,0 0,1 0,-1 0,0-1,0 1,-1 0,2-1,33-71,58-242,-49 252,-30 94,37 226,-48-244,0-1,1 0,1 0,0 0,1-1,0 0,1 0,0 0,0-1,1 0,1 0,2 2,-9-11,-1 1,1-1,0 0,0 0,0 0,0 0,0 0,0 0,0 0,0-1,0 1,0-1,0 0,0 1,0-1,0 0,1 0,-1 0,0 0,0-1,0 1,0-1,0 1,0-1,0 0,0 0,0 0,0 0,0 0,0 0,0 0,-1 0,1-1,-1 1,1-1,-1 1,1-1,-1 0,1-1,42-77,4-121,-44 161,13-39,-11 73</inkml:trace>
  <inkml:trace contextRef="#ctx0" brushRef="#br0" timeOffset="1599.378">2868 859,'-4'34,"-3"20,1 1</inkml:trace>
  <inkml:trace contextRef="#ctx0" brushRef="#br0" timeOffset="1853.406">2812 633,'-10'-38,"-3"-18,6 1,3 10</inkml:trace>
  <inkml:trace contextRef="#ctx0" brushRef="#br0" timeOffset="2017.62">3292 69,'0'19,"-1"118,6-1,5 0,9 12,51 210,-65-248,-5-107,0 0,0 0,-1 0,1 0,-1 0,0 0,0 0,0 0,0 0,-1 0,1-1,-1 1,0 0,1-1,-1 0,0 1,-1-1,1 0,0 0,0 0,-1 0,0 0,1-1,-1 1,0-1,1 0,-1 0,0 0,0 0,0 0,0-1,0 1,-3-1,-10 0</inkml:trace>
  <inkml:trace contextRef="#ctx0" brushRef="#br0" timeOffset="2182.266">3009 832,'48'-10,"40"-3,15 1,-2 2,-12 3,-11 3,-16 2,-12 1,-15 1</inkml:trace>
  <inkml:trace contextRef="#ctx0" brushRef="#br0" timeOffset="3635.759">4110 775,'-39'0,"-1"2,1 2,0 1,0 2,1 1,-26 11,55-16,0 1,1 0,0 0,-1 1,2 0,-1 1,0-1,1 2,0-1,1 1,0 0,0 0,-3 5,6-9,1 1,0 0,0-1,1 1,-1 0,1 0,0 0,0 0,0 0,0 0,1 0,0 0,0 1,0-1,0 0,0 0,1 0,0 0,0 0,0 0,0 0,1 0,0 0,-1 0,1-1,1 1,-1-1,0 0,1 1,0-1,0 0,5 2,-1-1,2 0,-1 0,0-1,1 0,0 0,0-1,0 0,0-1,0 0,0 0,0-1,0 0,0-1,0 0,0 0,0-1,0 0,0-1,-1 0,1 0,-1-1,0 0,0 0,6-5,255-160,-268 169,0-1,0 1,0-1,0 1,-1-1,1 1,0 0,0-1,0 1,0 0,0 0,0 0,0 0,0-1,0 1,0 1,0-1,0 0,0 0,0 0,0 0,0 1,0-1,0 0,0 1,0-1,0 1,-1-1,1 1,0 0,0-1,-1 1,1 0,0-1,-1 1,1 0,0 0,-1-1,1 1,-1 0,1 0,-1 0,0 0,1 0,-1 0,0 0,0 0,0 0,0 0,1 0,1 58,-2-50,-1-3,-1 0,1 0,0 0,1 0,-1 0,1 0,1 0,-1 0,1 0,0 0,0 0,1-1,-1 1,1 0,1-1,-1 1,1-1,0 0,0 1,0-2,1 1,0 0,0-1,0 1,0-1,1 0,0-1,0 1,0-1,0 0,0 0,5 1,4-3,1-2,-1 0,0-1,0 0,0-1,0 0,0-2,0 1,-1-2,0 0,0 0,0-1,-1-1,0 0,8-8,-11 11,14-10,0 0,-1-2,-1 0,-1-2,-1 0,0-1,-1-1,-2 0,0-2,-1 1,-1-2,-1 0,-2-1,0 0,-1-1,-2 0,-1 0,-1-1,-1 1,1-19,-1-9,-2 0,-3 1,-2-1,-2 0,-2 1,-3 0,-10-29,18 76,0 1,-1-1,0 1,0-1,0 1,0 0,-1 0,0 0,0 0,-1 0,1 1,-1-1,0 1,0 0,-5-3,7 8,1-1,-1 1,0 0,0 0,0 0,0 0,1 0,-1 1,0-1,1 0,-1 1,1-1,0 1,-1-1,1 1,0 0,0 0,0-1,0 1,0 0,1 0,-1 0,1 0,-1 0,1 0,-1 0,1 0,0 0,0 0,0 0,0 0,1 1,-1-1,0 0,1 0,0 0,-1 0,-1 96,5 0,4-1,13 60,-6-51,-12-85,15 116,-6 1,-5 35,-8-45,1-222,0 68</inkml:trace>
  <inkml:trace contextRef="#ctx0" brushRef="#br0" timeOffset="3885.932">4307 633,'44'-5,"42"-6,16-6,2 0,-9 2,-15 5,-12 3,-12 3,-11 3,-9 0,-5 2,-3 0,-2-1,-5 6,-1 0,-5 1</inkml:trace>
  <inkml:trace contextRef="#ctx0" brushRef="#br0" timeOffset="4131.185">5549 859,'-10'34,"-2"15,4 0,5-8</inkml:trace>
  <inkml:trace contextRef="#ctx0" brushRef="#br0" timeOffset="4303.982">5437 408,'9'10,"4"3</inkml:trace>
  <inkml:trace contextRef="#ctx0" brushRef="#br0" timeOffset="4570.78">6058 633,'-25'14,"1"2,1 0,1 1,0 2,1 0,1 1,1 1,1 1,-10 16,24-33,1-1,0 1,0 0,0 0,1 0,-1 1,1-1,1 0,-1 1,1 0,0-1,0 1,0 0,1-1,0 1,0 0,0 0,1-1,0 1,0 0,0-1,1 1,0-1,0 0,0 1,1-1,0 0,0 0,0-1,1 1,-1-1,1 1,0-1,0 0,1-1,-1 1,1-1,-1 1,1-2,5 3,-3-1,1 0,0-1,0-1,0 1,0-1,0 0,0-1,0 0,1 0,-1-1,0 0,1-1,-1 1,0-2,0 1,1-1,-1 0,0-1,-1 0,1 0,0-1,-1 0,0 0,0 0,0-1,-1-1,1 1,-1-1,0 0,-1 0,1 0,-1-1,0 0,8-17,0 0,-1-1,-2 0,0-1,-2 1,-1-2,-1 1,-1-1,1-27,-5 49,0-1,-1 1,1 0,-1-1,0 1,-1-1,1 1,-1 0,0-1,-1 1,1 0,-1 0,0 0,0 0,-1 0,-2-4,-21 5,12 12</inkml:trace>
  <inkml:trace contextRef="#ctx0" brushRef="#br0" timeOffset="4970.945">6368 944,'288'-351,"-279"340,-8 8,1 0,0 0,0 1,0-1,0 0,0 1,1-1,-1 1,1-1,-1 1,1 0,0 0,0 1,0-1,0 1,0-1,0 1,1 0,-1 0,3 0,-3 3,-1 1,0 0,0 1,0-1,-1 0,1 0,-1 1,1-1,-1 1,0 0,-1-1,1 1,0-1,-1 1,0 0,0 0,0-1,-1 1,1 0,-1 3,0 1,0-1,0 1,0 0,0 1,1-1,0 0,1 0,-1 0,2 0,-1 0,1 0,0-1,1 1,0 0,0-1,1 0,-1 0,2 0,-1 0,1 0,0-1,0 0,1 0,0 0,0-1,0 0,4 2,0-1,1-1,-1-1,1 0,0 0,0-1,1-1,-1 0,0 0,1-1,-1-1,1 1,-1-2,1 0,-1 0,1-1,-1-1,0 0,0 0,0-1,0 0,-1-1,1 0,-1-1,-1 0,1-1,-1 0,0 0,2-3,2-4,0 0,-1 0,-1-1,0 0,-1-1,-1 0,0-1,-1 0,-1-1,5-16,-5 9,-1 0,-1 0,-1-1,-1 0,-2 0,0-1,-1 3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27:35.0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30:51.1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725 225,'-33'21,"-132"167,-198 198,228-241,153-167,0 0,-1-1,-1-1,-1 0,-2-1,5-11,-10 13</inkml:trace>
  <inkml:trace contextRef="#ctx0" brushRef="#br0" timeOffset="436.857">20 367,'-5'-16,"1"3,19 29,9 7,0 0,2-2,0 0,1-2,14 6,40 30,-13-4,1 3,3-4,2-2,5-3,-79-44,1-1,-1 1,1 0,0-1,0 1,-1-1,1 1,0-1,0 0,0 1,-1-1,1 0,0 0,0 1,0-1,0 0,0 0,0 0,-1 0,1 0,0 0,0 0,0-1,0 1,0 0,0 0,-1-1,1 1,0 0,0-1,0 1,-1-1,1 1,0-1,-1 1,1-1,0 0,-1 1,1-1,-1 0,1 1,-1-1,1 0,-1 0,1 0,-1 1,3-14</inkml:trace>
  <inkml:trace contextRef="#ctx0" brushRef="#br0" timeOffset="731.937">754 479,'-208'76,"-155"32,181-91,192-14,2 3</inkml:trace>
  <inkml:trace contextRef="#ctx0" brushRef="#br0" timeOffset="1100.874">274 0,'-11'54,"2"-1,3 1,2 1,2-1,5 47,27 215,-19-152,16-65,-20-81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31:00.0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376 1,'-12'4,"-29"9,1 2,1 2,0 1,1 2,1 1,1 3,-1 2,33-24,0 1,0 0,0 0,0 0,1 1,-1-1,1 1,0 0,0 0,0 0,1 0,-1 0,1 0,0 1,0 0,1-1,-1 1,1 0,0-1,1 1,-1 0,1 0,0 0,0 0,0 0,1-1,-1 1,1 0,0 0,1 0,-1-1,1 1,0-1,0 1,2 2,10 5,0 0,1-1,0-1,0 0,1-1,0-1,1 0,0-1,0-1,1-1,-1 0,1-1,0-1,0-1,1-1,-1 0,0-1,8-2,95-16,-97 12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30:53.3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500 451,'-5'-6,"-1"1,1-1,-1 1,0 0,-1 0,1 1,-1 0,0 0,0 0,0 1,0 0,0 0,-1 1,0 0,1 0,-1 1,0 0,0 0,0 1,1 0,-1 1,0-1,0 1,0 1,1 0,-1 0,1 0,-1 1,1 0,0 0,0 1,-4 3,-12 4,0 1,0 2,1 0,1 1,1 1,0 1,1 1,1 0,-15 20,31-35,1-1,-1 1,0 0,1-1,0 1,-1 0,1 0,0 0,0 0,1 0,-1 0,1 0,-1 0,1 0,0 0,0 0,1 0,-1 0,1 0,-1 0,1 0,0 0,0 0,0 0,0 0,1 0,-1-1,1 1,0-1,0 1,-1-1,2 1,-1-1,0 0,0 0,1 0,-1 0,1-1,0 1,-1-1,1 1,0-1,0 0,0 0,0 0,184 4,-187-5,1 0,-1 0,1 1,0-1,-1 0,1 0,-1 1,1-1,-1 0,1 1,-1-1,1 0,-1 1,1-1,-1 1,0-1,1 1,-1-1,0 1,1-1,-1 1,0-1,1 1,-1-1,0 1,0-1,0 1,0 0,0-1,0 1,0-1,0 1,0 0,0-1,0 1,0-1,0 1,0 0,0-1,0 1,-1-1,1 1,0-1,0 1,-1-1,1 1,0-1,-1 1,1-1,-1 1,1-1,-1 1,1-1,-1 0,1 1,-1-1,-26 31,27-31,-35 35,9-12,1 2,1 0,1 2,2 1,1 0,1 1,0 3,13-19,3-9,0-1,1 1,0 0,0 0,0 0,0 0,1 1,-1-1,1 0,0 1,1-1,-1 1,1-1,-1 1,2-1,-1 1,0-1,1 1,0-1,0 0,0 1,0-1,1 0,0 0,0 3,2-2,0 1,0-1,1 0,-1 0,1 0,0-1,1 1,-1-1,1 0,-1-1,1 1,0-1,1-1,-1 1,0-1,1 0,-1 0,1-1,0 0,-1 0,1 0,0-1,0 0,-1-1,1 1,0-1,0-1,-1 1,1-1,-1 0,1 0,-1-1,0 0,0 0,0-1,-1 1,4-3,119-136,-110 121</inkml:trace>
  <inkml:trace contextRef="#ctx0" brushRef="#br0" timeOffset="363.164">839 311,'-6'0,"0"0,0 0,0 1,0 0,0 1,0-1,0 1,1 0,-1 0,0 1,1 0,0 0,0 0,0 1,0-1,0 1,1 0,0 1,0-1,0 1,0 0,1 0,-1 0,1 0,0 0,1 1,0-1,0 1,0 0,0 0,0 3,-3 166,3-24,-39 116,19-167,27-71,4-20</inkml:trace>
  <inkml:trace contextRef="#ctx0" brushRef="#br0" timeOffset="798.22">923 1044,'14'3,"0"-1,1-1,-1-1,0 0,1-1,-1 0,0-1,0 0,0-2,0 1,0-2,-1 0,11-6,-17 8,0-1,0 0,0 0,-1-1,0 0,0 0,0 0,-1-1,1 0,-1 0,-1 0,1-1,-1 1,0-1,-1 0,0 0,0-1,0 1,-1-1,0 1,0-1,-1 0,0 1,-1-1,1-6,-1 10,0 1,0 0,-1-1,1 1,-1-1,1 1,-1-1,0 1,0 0,-1 0,1 0,-1-1,0 1,1 0,-1 1,0-1,-1 0,1 1,0-1,-1 1,0 0,1-1,-1 1,0 0,0 1,0-1,0 1,0-1,-1 1,1 0,0 0,-1 0,1 1,-1-1,1 1,0 0,-1 0,1 0,-1 0,1 0,-1 1,1 0,0 0,-1 0,1 0,-1 1,-10 4,1 2,0-1,1 2,0 0,0 0,1 1,0 1,0 0,1 0,1 1,0 0,1 0,0 1,-2 7,6-16,1 0,-1 0,1 0,0 1,1 0,-1-1,1 1,0 0,0 0,0 0,1 1,0-1,0 0,0 1,1-1,0 0,0 1,0-1,0 0,1 1,0-1,0 0,0 1,1-1,0 0,0 0,0 0,1-1,-1 1,1 0,0-1,1 0,-1 0,1 0,0 0,0 0,0-1,0 1,4 1,8-1,-1-1,1-1,1-1,-1 0,0-1,0 0,0-1,0-1,0-1,0 0,0-1,-1-1,0-1,0 0,0 0,-1-2,4-2,33-11,5-1,-32 13</inkml:trace>
  <inkml:trace contextRef="#ctx0" brushRef="#br0" timeOffset="1101.825">1741 847,'-25'8,"0"1,1 1,0 1,0 2,2 0,-1 1,-9 9,26-20,1 0,0 1,0-1,0 1,1 0,-1 0,1 1,0-1,0 1,0 0,1 0,-1 0,1 0,1 1,-1-1,1 1,0 0,0 0,0 0,1 0,0 0,0 0,1 0,0 0,0 0,0 0,1 0,0 0,0 0,0 0,1 0,0 0,0 0,0-1,1 1,0-1,3 6,1-5,0 1,0-1,1-1,-1 1,1-1,0 0,1-1,-1 0,1-1,0 1,0-2,0 1,0-1,1-1,-1 1,0-2,1 1,-1-1,1-1,-1 0,0 0,1-1,-1 0,5-2,3 0,0-2,0 0,-1-1,0 0,0-1,-1-1,0-1,-1 0,0-1,0 0,-1-1,10-12,-10 8</inkml:trace>
  <inkml:trace contextRef="#ctx0" brushRef="#br0" timeOffset="1367.907">2334 395,'-19'38,"-6"28,0 11,5-2,7-9,4-11,4-5,3-6,7-7,2-3,0-4,-1-2,-2-1,4 0,0 0,4 1,-1-6</inkml:trace>
  <inkml:trace contextRef="#ctx0" brushRef="#br0" timeOffset="1616.435">1995 791,'39'-10,"31"-3,9 1,-4 2,-10 3,-12 3,-9 6,-8 4,-10 4,-4 2,-2 3,-4-1</inkml:trace>
  <inkml:trace contextRef="#ctx0" brushRef="#br0" timeOffset="1850.664">2560 1185,'5'-24,"1"-17,5-7,0 0,4 4,3-1,-1 3,1 3,3 9,2 5,-2 1,-1 0,2 4,2 6,1 5,-3 4</inkml:trace>
  <inkml:trace contextRef="#ctx0" brushRef="#br0" timeOffset="2161.648">3096 791,'-20'10,"1"2,0 0,0 2,2 0,0 0,0 2,1 0,1 1,1 1,-12 18,24-33,0 1,1-1,-1 0,1 1,-1 0,1-1,0 1,0 0,1-1,-1 1,1 0,0 0,0-1,0 1,0 0,1 0,-1 0,1-1,0 1,0 0,1-1,-1 1,1-1,0 1,-1-1,1 0,1 0,-1 0,0 0,1 0,0 0,0-1,-1 1,1-1,1 0,-1 0,0 0,0 0,1-1,-1 1,1-1,0 0,-1 0,1 0,0 0,0-1,-1 0,1 1,1-1,3 1,-1 0,1 0,-1-1,1 0,0 0,-1 0,1-1,-1 0,1-1,-1 0,1 0,-1-1,0 1,0-2,0 1,-1-1,1 0,-1 0,0-1,0 1,0-1,-1-1,1 1,-1-1,-1 0,1 0,-1-1,0 1,0-1,-1 0,0 0,0 0,-1 0,0-1,0 1,0-2,-1 3,0 1,0-1,0 0,-1 0,1 1,-1-1,-1 0,1 0,-1 0,0 1,0-1,-1 0,0 1,0-1,0 1,0 0,-1-1,0 1,0 0,-1 1,1-1,-1 1,0-1,0 1,0 0,-1 1,0-1,1 1,-1 0,0 0,-1 0,1 1,-5-2,-16-3,2 4</inkml:trace>
  <inkml:trace contextRef="#ctx0" brushRef="#br0" timeOffset="3216.932">3322 1101,'-2'-1,"0"-1,0 1,0-1,1 1,-1-1,0 0,1 0,-1 1,1-1,0 0,0 0,0-1,0 1,0 0,0 0,0 0,1-1,-1 1,1 0,-1-1,1 1,0 0,0-1,0 1,0-1,0 0,-1-13,1 1,1 0,0-1,1 1,0 0,1 0,1 0,1 0,0 1,1 0,0 0,1 0,1 1,0 0,0 0,2 1,-1 0,2 0,-1 1,2 1,-1 0,1 0,2 1,-12 7,0 0,-1 0,1 1,0-1,0 1,0-1,0 1,0 0,1 0,-1 0,0 0,0 0,1 0,-1 1,0-1,1 1,-1 0,1 0,-1 0,1 0,-1 0,0 0,1 0,-1 1,1-1,-1 1,0 0,1 0,-1 0,0 0,0 0,0 0,0 1,0-1,0 1,0-1,0 1,-1 0,1-1,0 1,-1 0,0 0,1 0,-1 1,0-1,0 0,0 0,0 1,-1-1,1 0,-1 1,1-1,-1 1,6 165,-5-167,-1 1,0-1,1 0,-1 0,1 1,-1-1,1 0,-1 0,1 0,0 0,0 0,-1 0,1 0,0 0,0 0,0 0,0 0,0 0,1-1,-1 1,0 0,0-1,0 1,0-1,1 0,-1 1,0-1,1 0,-1 0,0 1,0-1,1 0,-1 0,0-1,1 1,-1 0,0 0,1-1,-1 1,0 0,0-1,0 0,1 1,50-35,-44 28,15-12,1 1,0 1,2 1,0 1,1 1,0 2,13-4,-38 15,-1 0,1 1,-1-1,1 1,0-1,0 1,-1 0,1 0,0-1,0 1,-1 0,1 1,0-1,-1 0,1 0,0 1,0-1,-1 1,1 0,-1-1,1 1,-1 0,1 0,-1 0,1 0,-1 0,0 0,1 1,-1-1,0 0,0 1,0-1,0 0,0 1,0 0,-1-1,1 1,0-1,-1 1,1 0,-1-1,-4 74,-28 4,34-64</inkml:trace>
  <inkml:trace contextRef="#ctx0" brushRef="#br0" timeOffset="3580.88">4536 650,'-46'11,"1"2,0 3,1 1,0 2,-34 22,-16 39,91-77,1 0,0-1,0 1,0 0,1 0,-1 0,1 0,-1 0,1 0,0 1,0-1,1 0,-1 1,1-1,-1 0,1 1,0-1,0 1,1-1,-1 0,1 1,0-1,-1 0,1 1,1-1,-1 0,0 0,1 0,0 0,0 0,0 0,0-1,0 1,0-1,2 2,1 0,-1-1,0 0,1 0,0 0,0 0,0-1,0 0,0 0,1 0,-1-1,0 1,1-1,-1-1,1 1,-1-1,1 0,-1 0,1-1,-1 1,1-1,-1 0,1-1,119-48,74-91,-199 142,0-1,0 0,0 1,0-1,0 1,0-1,0 0,0 1,0-1,0 0,0 1,1-1,-1 1,0-1,0 0,0 1,1-1,-1 0,0 0,0 1,1-1,-1 0,0 1,0-1,1 0,-1 0,0 0,1 1,-1-1,0 0,1 0,-1 0,1 0,-1 0,0 1,1-1,-1 0,0 0,1 0,-1 0,1 0,-1 0,0 0,1-1,-1 1,1 0,-1 0,0 0,1 0,-1 0,0-1,1 1,-1 0,0 0,1 0,-1-1,0 1,0 0,1-1,-1 1,0 0,0 0,1-1,-1 1,0-1,0 1,0 0,0-1,1 1,-13 33,7-23,1-1,1 0,0 1,1-1,-1 1,2 0,-1 0,2-1,-1 1,1 0,1 0,-1 0,3 7,2 2</inkml:trace>
  <inkml:trace contextRef="#ctx0" brushRef="#br0" timeOffset="4112.961">5044 791,'0'-3,"-1"1,1 0,0 0,-1-1,0 1,1 0,-1 0,0 0,0 0,0 0,0 0,-1 0,1 0,0 0,-1 0,1 1,-1-1,0 1,1-1,-1 1,0-1,0 1,0 0,0 0,0 0,0 0,-1 1,1-1,0 0,0 1,0 0,-1-1,1 1,0 0,-1 0,1 0,0 0,0 1,-1-1,1 1,0-1,-1 1,-4 2,0-1,1 1,-1 0,1 1,-1 0,1 0,0 0,0 1,1-1,0 1,0 1,0-1,0 1,-40 101,44-103,0 0,0-1,1 1,-1 0,1 0,0-1,0 1,0 0,1 0,-1-1,1 1,0 0,0-1,0 1,1-1,-1 1,1-1,-1 0,1 1,1-1,-1 0,0 0,1-1,-1 1,1 0,0-1,0 1,0-1,1 1,4-2,1-1,0 1,-1-2,1 1,-1-1,1 0,-1-1,0 0,1 0,-1-1,0 0,0 0,-1-1,1 0,-1 0,1-1,-2 0,1 0,0-1,-1 1,0-2,0 1,2-4,176-182,-183 190,-1 1,1-1,0 1,0 0,0-1,0 1,0 0,0 0,0-1,0 1,0 0,1 0,-1 0,0 1,1-1,-1 0,1 0,-1 1,1-1,-1 1,1-1,0 1,-1 0,1-1,-1 1,1 0,0 0,-1 0,1 0,0 1,-1-1,1 0,-1 1,1-1,-1 1,1-1,-1 1,1 0,-1 0,1 0,-1 0,0 0,1 0,-1 0,0 0,0 0,0 0,0 1,0-1,0 0,0 1,0 0,3 15,-1 1,-1-1,0 1,-1 0,-1 0,0-1,-3 12,1 17,-25 285,25-281,-2-1,-2 1,-2-1,-2 0,-3-1,-2 0,-1-1,-3-1,-2 0,-8 11,26-52,1 0,-1 1,0-1,-1-1,1 1,-1 0,0-1,0 0,0 0,-1 0,1 0,-1-1,0 1,0-1,0-1,-1 1,1-1,-1 0,1 0,-1 0,0-1,1 0,-1 0,2-3,1-1,0 1,0-1,0 0,0 0,0 0,1-1,-1 1,1-1,0 1,0-1,1 0,-1 1,1-1,-1 0,1 0,0 0,1 0,-1-1,1 1,0 0,0 0,0 0,0 0,1 0,0 0,0-3,-1-2,-1-34,3 0,0 1,3-1,2 1,1 0,3 1,1 0,6-11,99-201,-105 224</inkml:trace>
  <inkml:trace contextRef="#ctx0" brushRef="#br0" timeOffset="4951.014">5551 1072,'13'-17,"118"-249,-64 181,-66 86,0-1,1 1,-1 0,1 0,-1 0,0 0,0 0,0 0,0 0,0 0,0 0,0 1,0-1,0 0,0 1,0-1,-1 0,1 1,-1-1,1 1,-1-1,0 1,1-1,-1 1,0 0,0-1,0 1,0-1,0 1,0-1,-1 1,1-1,-1 1,1-1,-1 2,1 0,3 173,-2-172,0-1,1 0,0 0,0 0,0 0,0 0,0 0,1-1,-1 1,1-1,-1 0,1 1,0-1,0 0,0-1,0 1,0-1,1 1,-1-1,0 0,1 0,-1 0,1-1,-1 1,1-1,-1 0,1 0,0 0,-1 0,1 0,-1-1,1 0,-1 0,0 0,1 0,-1 0,0-1,0 1,0-1,0 0,0 0,0 0,0-1,-1 1,1 0,-1-1,1 0,-1 0,0 1,0-1,0-1,0 0,116-187,-102 160,11-28,-30 62,-5 8</inkml:trace>
  <inkml:trace contextRef="#ctx0" brushRef="#br0" timeOffset="5551.177">6313 847,'19'-7,"0"-1,0 0,-1-1,0-2,-1 0,0 0,-1-2,0 0,-1 0,0-2,-2 0,1 0,-2-2,5-6,-16 21,0 1,-1-1,1 1,0-1,0 0,-1 1,1-1,-1 0,1 1,-1-1,0 0,0 0,1 0,-1 1,-1-1,1 0,0 0,0 0,-1 1,1-1,-1 0,1 1,-1-1,0 0,0 1,1-1,-1 1,0-1,-1 1,1-1,0 1,0 0,-1 0,1-1,0 1,-1 0,1 0,-1 0,1 1,-2-2,-74-1,61 10,1 1,-1 0,1 1,1 1,-1 1,2 0,-1 0,2 1,0 1,0 0,1 1,1 0,0 1,1 0,-6 12,12-23,0 1,0 0,0 0,1 0,0 0,0 0,0 1,0-1,1 0,0 1,0 0,0-1,1 1,0-1,0 1,0 0,1-1,0 1,0-1,0 1,1-1,0 0,0 1,0-1,1 0,-1 0,1 0,0-1,1 1,-1-1,1 0,0 1,0-2,0 1,1 0,-1-1,4 2,8 1,0-1,0-1,0-1,1 0,-1-1,1 0,-1-2,1 0,0-1,-1 0,1-2,-1 0,0 0,0-2,0 0,0-1,-1 0,0-1,0-1,-1 0,0-1,0-1,-1 0,0-1,-1 0,7-9,92-89,-87 90</inkml:trace>
  <inkml:trace contextRef="#ctx0" brushRef="#br0" timeOffset="5830.155">7245 0,'-25'91,"5"0,3 1,4 1,4 1,5-1,6 84,16-30,-16-144,-1 0,0 0,0 0,0 0,-1 0,1 0,-1 0,1 1,-1-1,0 0,-1 0,1 0,0 0,-1 1,0-1,0 0,0 0,0 0,0 0,0-1,-1 1,1 0,-1 0,0-1,0 1,0-1,0 0,0 1,-1-1,1 0,-1 0,1-1,-1 1,0 0,0-1,0 0,0 1,0-1,-22-1,1-3</inkml:trace>
  <inkml:trace contextRef="#ctx0" brushRef="#br0" timeOffset="6086.438">6850 621,'51'-5,"0"2,0 2,0 3,0 2,0 2,0 2,-1 3,18 7,136 0,-180-18</inkml:trace>
  <inkml:trace contextRef="#ctx0" brushRef="#br0" timeOffset="6331.33">7724 762,'-9'34,"-4"15,5 0,10-8,3-12</inkml:trace>
  <inkml:trace contextRef="#ctx0" brushRef="#br0" timeOffset="6486.661">7696 283,'0'0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35:10.1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732 1103,'-22'-8,"-10"-6,-1 2,0 1,-1 2,-1 1,1 1,-1 3,-9 0,27 7,0 2,0 0,0 1,1 0,0 2,0 0,1 1,0 0,0 1,1 1,0 0,1 1,1 0,0 1,0 1,1 0,1 0,1 1,0 0,-5 13,-6 2,2 1,2 1,1 1,1 0,2 1,1 0,2 1,1 0,2 0,1 1,2 0,1-1,2 1,2 0,1 0,2 0,1-1,2 0,3 7,-5-28,0 0,0 0,1-1,1 0,0-1,1 0,0 0,1-1,0 0,1 0,0-1,1-1,0 0,0 0,1-2,0 1,0-2,1 1,0-2,0 0,0-1,1 0,-1-1,1-1,1 0,24-1,1-3,-1-1,1-1,-1-3,-1-1,1-2,-1-2,-1-1,0-3,-1 0,-1-3,0 0,-2-3,0-1,26-24,-16 15,-1-3,-2-1,-1-2,-2-1,-2-2,30-46,-48 61,-1-1,-1-1,-1 0,-2-1,-1-1,-1 0,-1 0,-2-1,-1 0,-2 0,-1-1,0-22,-4 34,-1-1,-1 1,-1 0,-1 0,0 0,-1 0,-2 0,0 1,-1 0,-1 1,0-1,-1 2,-1 0,-1 0,-1 1,0 0,-1 1,-1 0,0 2,-1 0,0 0,-1 1,0 2,-1-1,0 2,-1 0,0 2,0 0,-1 1,-10-2,-2 4,0 2,0 1,0 1,0 2,0 1,0 1,0 2,1 1,0 2,1 1,0 1,-4 3,-14 9,1 1,1 2,1 3,1 1,2 2,-35 35,31-23</inkml:trace>
  <inkml:trace contextRef="#ctx0" brushRef="#br0" timeOffset="2818.76">705 1357,'0'-5,"0"4,0 1</inkml:trace>
  <inkml:trace contextRef="#ctx0" brushRef="#br0" timeOffset="4535.696">705 1357,'-23'-42,"15"38,-1 1,1 0,-1 0,0 1,0 0,0 1,0 0,0 0,0 1,0 0,0 1,-5 1,-10-1,18-3,-1 1,1 0,-1 1,1 0,0 0,-1 0,1 1,0 0,-1 0,1 1,0-1,0 1,0 1,0-1,0 1,1 0,-1 0,1 1,0-1,0 1,0 1,0-1,1 1,-1-1,1 1,0 0,1 1,-1-1,1 1,0-1,1 2,0 2,0 0,1 0,0 0,0 0,1 0,1 0,0 1,0-1,0 0,1 0,0 0,1-1,0 1,4 8,-5-14,0 1,1 0,-1 0,0-1,1 0,0 1,0-1,0 0,0 0,0 0,1-1,-1 1,1-1,0 0,0 0,0 0,0-1,0 1,0-1,0 0,0 0,0 0,1-1,-1 1,0-1,1 0,-1-1,0 1,0-1,1 1,-1-1,3-1,7-5,-1 0,1-1,-1 0,-1-1,1-1,-2 0,1 0,-1-1,-1-1,0 0,-1 0,0-1,3-6,2 0,82-108,-91 119,-8 16,-15 30,9-21,-20 54,4 1,2 1,4 1,-9 70,-1-12,27-124,-1 0,1 0,0 0,1 0,0 1,0-1,1 1,0-1,1 1,0-1,0 0,0 1,1-1,1 0,-1 0,1 0,1 0,2 4,-5-11,0 0,0 0,0 0,0-1,0 1,0 0,0-1,0 1,0 0,0-1,1 1,-1-1,0 0,0 1,1-1,-1 0,0 0,1 0,-1 0,0 0,1 0,-1 0,0 0,0-1,1 1,-1 0,0-1,0 1,0-1,1 1,-1-1,0 0,0 0,0 1,0-1,0 0,0 0,0 0,0 0,-1 0,1 0,0 0,-1 0,1 0,0-1,31-54,-31 53,3-2,0-1,-1 1,1-1,-1 0,0 0,-1 0,0-1,0 1,0-1,-1 1,0-1,0 0,0 1,-1-1,0 0,0 1,-1-1,0 0,0 1,-1-1,0 1,0-1,0 1,-1 0,0 0,0 0,0 0,-1 0,0 1,0 0,0-1,-68-17,25 13,46 10,-1 0,1 0,0-1,0 1,0 0,0-1,0 1,0-1,-1 0,1 1,0-1,1 0,-1 0,0 1,0-1,0 0,0 0,1 0,-1 0,0 0,1 0,-1 0,1 0,-1-1,1 1,-1 0,1 0,0 0,0 0,0-1,0 1,-1 0,2 0,-1 0,0-1,0 1,0 0,0 0,1 0,-1-1,1 1,-1 0,1 0,-1 0,1 0,-1 0,1 0,0 0,0 0,0 0,-1 0,1 1,0-1,0 0,0 0,0 1,1-1,60-44,85-39,-121 60,-26 25</inkml:trace>
  <inkml:trace contextRef="#ctx0" brushRef="#br0" timeOffset="4952.492">1015 1442,'-5'5,"-1"6,0 6,1 6,2 2,1 3,0 1,2 0,0 1,0-1,-4-5,-3-2,1-4</inkml:trace>
  <inkml:trace contextRef="#ctx0" brushRef="#br0" timeOffset="8924.224">1325 1386,'181'22,"529"-100,-599 63,106 0,-161 31,-224-108,57 18,111 73,-1 1,0-1,0 1,1-1,-1 1,0 0,0-1,0 1,0 0,0 0,0 0,1 0,-1 0,0 0,0 0,0 0,0 0,0 0,0 0,0 1,1-1,-1 0,0 1,0-1,0 0,1 1,-1-1,0 1,0 0,1-1,-1 1,0-1,1 1,-1 0,1-1,-1 1,1 0,-1 0,1 0,0-1,-1 1,1 0,0 0,0 0,-1 0,1 0,0-1,0 1,0 0,0 0,0 0,0 0,0 0,0 0,1 0,6 57,-5-49,0 22,0 0,-2 0,-2 0,-1 1,-1-1,-2-1,0 1,-3-1,0 0,-2-1,-1 0,-6 8,-17 64,36-101,-1 0,0 0,1 0,-1 0,1 0,-1 0,1 0,-1 0,1 0,-1 0,0 1,1-1,-1 0,1 0,-1 0,0 0,1 1,-1-1,0 0,1 0,-1 1,0-1,1 0,-1 1,0-1,1 0,-1 1,0-1,0 1,0-1,1 0,-1 1,0-1,0 1,0-1,0 1,0-1,0 0,0 1,0-1,0 1,0-1,0 1,0-1,0 1,0-1,0 0,0 1,0-1,-1 1,1-1,0 0,0 1,-1-1,1 0,0 1,0-1,-1 0,1 1,0-1,-1 0,30-27,-24 22,59-64,-8 8,2 3,63-48,-103 93</inkml:trace>
  <inkml:trace contextRef="#ctx0" brushRef="#br0" timeOffset="9621.37">1523 144,'11'169,"-6"-139,-1 0,-2 0,-1 0,-1 1,-1-1,-2 0,-4 14,-23 116,25-148</inkml:trace>
  <inkml:trace contextRef="#ctx0" brushRef="#br0" timeOffset="9868.557">1354 59,'38'0,"18"0,9 0,-2-5,-2-1,-2 0,-6-4,-3 0,-4 2,-6 2,-5 2,-3 2,-8 1</inkml:trace>
  <inkml:trace contextRef="#ctx0" brushRef="#br0" timeOffset="10138.871">1466 398,'34'-5,"15"-1,5-1,-2 2,-5 2,-6 1,-6 1,-7 0</inkml:trace>
  <inkml:trace contextRef="#ctx0" brushRef="#br0" timeOffset="12052.401">1749 595,'32'-1,"-24"0,-1 0,1 0,-1 1,1 0,0 0,-1 1,1 0,-1 0,1 1,-1 0,1 0,-1 0,0 1,5 4,-11-6,0 0,0 0,0 0,0 1,0-1,-1 0,1 1,0-1,-1 1,1-1,-1 1,0-1,1 1,-1-1,0 1,0-1,0 1,0-1,0 1,-1-1,1 1,0-1,-1 1,1-1,-1 1,1-1,-1 1,0-1,1 0,-1 0,0 1,0-1,0 0,0 0,0 0,0 0,-1 0,0 1,-49 39,48-39,-24 14,21-14,0 1,1 0,0 0,0 0,0 0,0 1,0 0,1 0,0 1,-1-1,2 1,-1 0,0 0,3-4,1 0,0 0,-1 0,1 0,0 0,0 0,-1 0,1 0,0 0,0 0,0 0,0 0,0 0,0 0,0 0,1 0,-1 0,0 0,1 0,-1 0,0 0,1-1,-1 1,1 0,-1 0,1 0,0 0,-1-1,1 1,0 0,0-1,-1 1,1 0,0-1,0 1,0-1,0 0,0 1,0-1,0 0,0 1,0-1,0 0,0 0,0 0,0 0,0 0,0 0,0 0,0 0,0 0,0 0,0-1,0 1,59-8,-6-9,-29 9</inkml:trace>
  <inkml:trace contextRef="#ctx0" brushRef="#br0" timeOffset="12934.885">2087 680,'161'-5,"-160"4,1 0,-1 0,0 1,0-1,0 0,0 0,0 0,0 0,0 0,0-1,-1 1,1 0,0 0,-1-1,1 1,0 0,-1 0,0-1,1 1,-1-1,0 1,0 0,0-1,0 1,0-1,0 1,0 0,0-1,-1 1,1-1,0 1,-1 0,1-1,-1 1,0 0,1 0,-1-1,0 1,0 0,0 0,1 0,-1 0,-1 0,1 0,0 0,0 0,0 1,0-1,-1 0,1 1,0-1,0 1,-1-1,0 0,-9-10,6 4,5 5,0 1,0 0,0 0,0 0,0-1,0 1,-1 0,1 0,0 0,-1-1,1 1,-1 0,1 0,-1 0,0 0,1 0,-1 0,0 0,0 0,0 0,0 1,0-1,0 0,0 0,0 1,0-1,0 1,0-1,0 1,0-1,-1 1,1 0,0 0,0-1,0 1,-1 0,1 0,0 0,0 0,-1 0,1 1,0-1,0 0,0 0,-1 1,1-1,0 1,0-1,0 1,0 0,0-1,0 1,0 0,0 0,0-1,-10 131,-10 34,22-164,0-1,0 1,0 0,0-1,0 1,0-1,0 1,0-1,0 1,0-1,0 0,0 0,1 1,-1-1,0 0,0 0,0 0,1 0,-1-1,0 1,0 0,0 0,0-1,0 1,1 0,-1-1,0 1,0-1,0 0,0 1,0-1,-1 0,1 0,0 1,0-1,0 0,0 0,-1 0,1 0,-1 0,1 0,-1 0,1 0,-1 0,1-1,-1 1,0 0,1 0,1-2,86-94,-74 80</inkml:trace>
  <inkml:trace contextRef="#ctx0" brushRef="#br0" timeOffset="13202.756">2510 511,'0'19,"-4"7,-3 3,1 1,2 1,0 0,2 0,1-2,1 0,-5-5,-2-2,1-4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26:44.5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452 225,'0'0,"-1"0,1 1,0-1,-1 1,1-1,0 0,-1 1,1-1,0 1,-1-1,1 0,-1 0,1 1,0-1,-1 0,1 0,-1 0,1 1,-1-1,1 0,-1 0,1 0,-1 0,1 0,-1 0,1 0,-1 0,1 0,-1 0,1 0,-1 0,1 0,-1-1,1 1,-1 0,1 0,0 0,-1-1,1 1,-1 0,1-1,-1 1,1 0,0-1,-1 1,1 0,0-1,0 1,-1-1,1 1,0-1,0 1,-1-1,1 1,0 0,0-1,0 1,0-1,-5 47,-7 399,-25-195,37-249,1-1,-2 1,1 0,0 0,0 0,0 0,0-1,0 1,-1 0,1 0,0 0,-1-1,1 1,-1 0,1 0,0-1,-1 1,0-1,1 1,-1 0,1-1,-1 1,0-1,1 1,-1-1,0 1,0-1,1 0,-1 1,0-1,0 0,0 0,1 1,-1-1,0 0,0 0,0 0,0 0,0 0,1 0,-1 0,0-1,0 1,0 0,1 0,-1-1,0 1,0 0,0-1,1 1,-1-1,0 1,-11-12</inkml:trace>
  <inkml:trace contextRef="#ctx0" brushRef="#br0" timeOffset="332.189">1 281,'23'-18,"1"0,1 2,1 1,0 1,1 1,1 1,0 2,0 0,1 2,10 0,280-38,-93 36,-189 26,-31-4</inkml:trace>
  <inkml:trace contextRef="#ctx0" brushRef="#br0" timeOffset="712.179">932 506,'-10'23,"-5"7,1 0,2 1,2 1,0 0,2 0,-3 31,11-60,-1 0,1 0,0 0,0 0,0 0,1 0,-1 0,1 0,-1-1,1 1,0 0,0 0,0-1,1 1,-1 0,1-1,-1 0,1 1,0-1,0 0,0 0,0 0,0 0,0 0,1 0,-1-1,1 1,-1-1,1 1,0-1,-1 0,1 0,0 0,0-1,0 1,-1-1,1 1,0-1,0 0,0 0,0 0,0-1,0 1,2-2,10-2,0-1,-1-1,0 0,0-1,-1-1,1 0,-2-1,1 0,-1-1,-1 0,0-1,0 0,-1-1,-1 0,8-13,-5 10,-2-1,0 0,0 0,-2-1,0-1,-1 1,-1-1,3-13,-7 24,-1 0,0 0,0 1,-1-1,0 0,0 0,0 0,-1 0,0 1,-1-1,1 0,-1 1,0-1,-1 1,0 0,0 0,0 0,-1 0,0 0,0 1,0-1,-1 1,1 0,-1 1,-3-3,2 4,-1 0,0 0,0 0,0 1,-1 0,1 1,0-1,-1 2,1-1,-1 1,1 0,-1 0,1 1,0 0,-1 0,1 1,0 0,0 0,0 1,0 0,0 0,0 0,1 1,0 0,-1 1,2-1,-1 1,0 0,1 0,-3 4,-10 6</inkml:trace>
  <inkml:trace contextRef="#ctx0" brushRef="#br0" timeOffset="4660.195">1609 563,'1'-1,"-1"1,1 0,-1-1,1 1,-1-1,1 1,-1-1,1 0,-1 1,1-1,-1 1,0-1,1 0,-1 1,0-1,0 0,1 1,-1-1,0 0,0 1,0-1,0 0,0 1,0-1,0 0,0 0,0 1,0-1,-1 0,1 1,0-1,0 0,-1 1,1-1,0 0,-1 1,1-1,0 1,-1-1,1 1,-1-1,1 1,-1-1,1 1,-1-1,0 1,1 0,-1-1,1 1,-1 0,0-1,1 1,-1 0,0 0,0 0,1 0,-1 0,0 0,1 0,-1 0,0 0,1 0,-1 0,0 0,0 0,1 0,-50 15,39-10,1 0,0 1,0 0,0 0,1 1,0 0,0 1,1 0,0 0,0 1,1 0,0 1,0-1,1 1,1 0,0 1,0-1,1 1,0 0,1 0,0 1,1-1,0 3,3-8,0-1,0 1,1-1,0 1,0-1,1 0,0 0,-1 0,2 0,-1 0,0-1,1 1,0-1,0 0,0 0,1-1,-1 1,1-1,0 0,0 0,0 0,0-1,0 0,1 0,-1 0,1-1,0 0,-1 0,1 0,0 0,-1-1,1 0,0-1,-1 1,1-1,0 0,-1 0,1-1,-1 1,1-1,-1-1,0 1,3-2,21-11,0 0,-1-1,-1-2,-1-1,0-1,13-15,-26 24,14-13,-2-2,0 0,-2-2,-1 0,-2-1,0-2,-2 0,-2-1,0 0,-3-1,5-17,-12 31,-1-1,0 1,-2-1,0 0,-2-1,0 1,-1 0,-2-14,2 27,-1 0,0 0,0 1,-1-1,0 1,0-1,-1 1,1 0,-1 0,-1 0,1 0,-1 0,0 1,0 0,-1 0,1 0,-1 0,0 1,-1-1,1 1,-1 1,1-1,-1 1,0 0,-1 0,1 1,-2-1,-4 2,0 1,0 0,0 1,0 0,0 1,0 1,0 0,1 0,-1 1,1 0,0 1,0 0,0 1,1 1,0-1,0 1,1 1,0 0,0 0,1 1,0 0,-4 7,6-8,1 0,0 0,0 1,1 0,0 0,0 0,1 0,1 0,-1 1,2-1,-1 1,1-1,1 1,0 0,0 0,0-1,2 1,-1-1,1 1,0-1,2 4,3 7,0-1,2 1,0-1,1-1,1 0,0 0,1-1,1-1,7 6,8 9,-4-2,3-1,0-1,2-1,0-2,21 13,-49-36,0 0,1 0,-1 0,1-1,-1 1,1 0,-1-1,1 1,0-1,-1 1,1-1,0 0,-1 0,1 1,0-1,-1 0,1-1,0 1,-1 0,1 0,0-1,-1 1,1-1,-1 1,1-1,0 0,-1 0,0 0,1 0,-1 0,0 0,1 0,-1 0,0 0,0-1,0 1,0 0,0-1,1 0,5-14</inkml:trace>
  <inkml:trace contextRef="#ctx0" brushRef="#br0" timeOffset="6268.034">2371 338,'-12'2,"1"0,-1 1,1 0,0 1,0 1,0-1,1 2,-1 0,1 0,1 0,-1 1,1 1,0 0,1 0,0 1,0 0,1 0,0 0,1 1,0 0,0 1,1-1,0 1,1 0,0 0,1 1,1-1,-1 3,3-11,0 1,0-1,0 0,0 0,0 1,1-1,0 0,0 0,0 0,0 0,0 0,0 0,1 0,-1 0,1 0,0-1,0 1,0-1,0 1,1-1,-1 0,1 0,-1 0,1 0,0 0,-1 0,1-1,0 1,0-1,0 0,0 0,1 0,-1-1,0 1,0-1,1 1,5-1,-1 0,1 0,0 0,-1-1,1-1,-1 0,1 0,-1 0,0-1,0 0,0-1,0 1,2-3,6-5,-2-1,1-1,-2 0,0 0,0-2,-1 1,-1-1,0-1,-2 0,1-1,-2 0,2-6,-8 20,7-21,-6 18,-7 19,4-4,-1 0,1 0,0 0,1-1,0 1,0 0,1 0,0 0,1-1,0 0,0 1,1-1,0 0,0 0,1-1,0 1,0-1,0 0,1-1,1 1,-1-1,1 0,0-1,6 5,-10-8,1 0,-1-1,1 1,-1-1,1 1,0-1,-1 0,1 0,0-1,0 1,0-1,-1 0,1 0,0 0,0-1,0 1,0-1,-1 0,1 0,0 0,-1 0,1-1,-1 1,1-1,-1 0,0 0,1 0,-1-1,0 1,-1-1,1 0,0 0,-1 0,0 0,1 0,-1 0,0 0,0-3,10-12,-1-1,-1 0,0-1,-2 0,0-1,-2 1,3-12,2 4,-11 28,0 1,0-1,0 0,0 1,0-1,0 1,0-1,0 0,0 1,1-1,-1 0,0 1,0-1,0 0,0 0,1 1,-1-1,0 0,0 1,1-1,-1 0,0 0,0 0,1 1,-1-1,0 0,1 0,-1 0,0 0,1 1,-1-1,0 0,1 0,-1 0,0 0,1 0,-1 0,0 0,1 0,-1 0,0 0,1 0,-1 0,0 0,1-1,-1 1,0 0,1 0,-1 0,0 0,1-1,-1 1,0 0,1 0,-1 0,0-1,0 1,1 0,-1-1,0 1,0 0,0 0,1-1,6 88,-7-78,-1 1,1-1,1 0,0 1,0-1,1 0,0 0,0 0,1 0,0 0,1-1,0 1,0-1,1 0,-3-5,0 0,-1 0,1 0,0 0,1 0,-1-1,0 1,1-1,0 1,-1-1,1 0,0 0,0 0,0-1,0 1,0-1,1 0,-1 1,0-1,1-1,-1 1,1 0,-1-1,1 0,-1 0,1 0,-1 0,1-1,-1 1,1-1,-1 0,0 0,1 0,-1 0,0 0,0-1,0 0,0 0,0 1,0-2,0 1,1-1,8-14,0 0,-2-1,0 0,0-1,-2 0,0 0,1-8,32-71,-14 24,-8 172,-6-48,2 7,-2 0,-2 1,-3 1,-2 12,-3 12,-3 0,-5 0,-4 9,6-68,-1-1,-1 1,-2-1,0 0,-1 0,-2-1,0 0,-1 0,-1-1,-1-1,-1 0,-1-1,-1 0,-77 49,89-66,1 0,-1 0,1 0,-1-1,0 0,0 0,0 0,0 0,0 0,0-1,0 0,0 0,0 0,0 0,0-1,0 1,0-1,0 0,0 0,0-1,0 1,1-1,-1 0,1 0,-1 0,-2-2,2-2,0-1,1 1,0-1,1 0,0 1,0-1,0 0,1-1,-1 1,2 0,-1 0,1 0,0 0,1-1,0 1,0 0,0 0,1 0,0 0,0 0,1 1,0-1,0 1,1-1,-1 1,2 0,16-31,1 1,2 1,2 2,1 0,1 2,2 1,1 1,1 2,1 1,33-19,-59 39,0 0,1 1,-1 0,1 0,1 1,-1 0,0 0,1 1,0 0,0 0,0 1,0 0,0 1,0 0,4 0,5 6</inkml:trace>
  <inkml:trace contextRef="#ctx0" brushRef="#br0" timeOffset="7462.416">114 1353,'138'-43,"2"6,1 6,1 7,2 5,0 7,30 6,415-18,-186-10,220-54,-353 46,236-49,-495 89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1:00.1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0,'-40'217,"0"79,17-124,13-102,21-148,-5 46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35:25.2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1 131,'31'-1,"14"1,0 1,-1 2,1 2,13 4,-12-2,0-2,1-2,-1-2,33-4,10 1,-64-1,-30-12,-133-84,85 59,39 39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35:16.1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2004 282,'-53'22,"31"-15,-1 1,2 1,-1 0,1 2,1 1,0 0,0 2,2 0,-1 1,2 1,0 1,1 0,1 1,0 1,-7 23,1 1,2 0,2 2,2 0,2 1,2 0,2 1,-2 43,8-74,2 0,-1 0,2 0,0 0,1 0,0 0,2 0,-1 0,2-1,0 1,1-1,1 0,0 0,1-1,1 1,0-2,1 1,0-1,1 0,11 10,-6-11,1 0,0-1,0-1,1 0,1-1,0-1,0-1,0-1,1 0,0-1,0-1,0-1,1-1,-1 0,1-2,-1 0,1-1,-1-1,1-1,-1 0,0-2,0 0,17-8,27-11,-1-3,-2-3,-1-2,-1-2,-2-4,-2-1,-2-3,34-35,-60 52,-1-2,-2-1,0-1,-2 0,-2-2,0 0,-2-2,10-26,-20 41,0-1,-2 1,0-1,-1 0,-1 0,0-1,-2 1,0-1,-1 1,-1-1,-1 1,-1 0,0 0,-2 0,0 0,-1 0,-2-2,-4-2,0 0,-2 1,0 1,-2 0,0 1,-1 0,-1 2,-1 0,-1 1,0 1,-1 1,-1 1,0 0,-1 2,0 1,-24-9,9 6,-1 2,-1 1,1 3,-1 0,-1 3,0 1,1 3,-1 1,0 1,-19 5,22 1,1 1,0 2,0 1,1 2,0 2,1 1,1 2,1 1,1 2,0 1,1 1,2 2,-26 27,13-7</inkml:trace>
  <inkml:trace contextRef="#ctx0" brushRef="#br0" timeOffset="1083.79">2286 479,'-16'-3,"-1"0,1 1,-1 1,0 1,0 1,0 0,1 1,-1 0,1 1,0 2,-1-1,2 2,-1 0,1 1,0 0,-1 2,13-8,0 1,1-1,0 1,-1 0,1 0,0 0,0 0,0 0,0 1,0-1,0 0,1 1,-1 0,1-1,-1 1,1 0,0 0,0-1,1 1,-1 0,1 0,-1 0,1 0,0 0,0 0,0 0,0 0,1 0,-1 0,1 0,0 0,0 0,0 0,0-1,0 1,0 0,1-1,0 1,-1-1,1 1,0-1,0 0,0 0,0 0,1 0,-1 0,1 0,10 0,0 0,0-1,-1 0,1-1,0-1,0 0,-1 0,1-2,0 1,-1-2,0 0,0 0,0-1,0 0,-1-1,0 0,0-1,9-8,4 2,-5 3,-1 0,0-1,0-2,-1 1,-1-2,0 0,13-16,-28 19,-18 21,-2 6,1 1,1 0,1 2,0 0,1 0,1 1,2 1,-1 1,2 0,5-4,0-1,1 1,1 0,1 1,0-1,2 0,0 1,1-1,0 1,2-1,2 10,0-11,1 0,0 0,1 0,1-1,1 0,0 0,1 0,1-1,0-1,9 10,-8-16,-21-26,0 6,-1 2,0-1,0 1,-1 1,-1 0,0 1,0 0,-1 1,1 0,-1 1,-1 1,1 0,-1 1,0 0,0 2,0 0,0 0,-6 1,2-2,23-5,31-7,-2 3,8-5,0 3,1 1,1 2,0 2,5 1,-24 6</inkml:trace>
  <inkml:trace contextRef="#ctx0" brushRef="#br0" timeOffset="1467.051">2540 649,'5'-2,"1"-1,1 1,0-1,0 1,0 0,0 1,1 0,-1 0,0 1,0 0,1 0,-1 0,0 1,6 1,-12 0,0-1,-1 0,1 1,-1-1,0 1,1-1,-1 1,0-1,0 1,0-1,0 1,0-1,0 1,0-1,-1 1,1-1,0 1,-1-1,1 0,-1 1,0-1,1 0,-1 1,0-1,0 0,0 0,0 0,0 1,0-1,0 0,0 0,0-1,-1 1,1 0,0 0,-1-1,1 1,0 0,-1-1,0 1,1-1,-23 20,13-13,0 1,1 1,-1 0,2 0,0 1,0 1,0-1,2 1,-1 0,-2 6,9-15,1-1,-1 1,0-1,1 1,-1-1,1 1,0 0,-1-1,1 1,0 0,0-1,0 1,0-1,0 1,0 0,1-1,-1 1,1-1,-1 1,1 0,-1-1,1 1,0-1,0 0,-1 1,1-1,0 0,0 1,1-1,-1 0,0 0,0 0,1 0,-1 0,0 0,1 0,-1 0,1-1,-1 1,1-1,-1 1,1-1,-1 1,1-1,1 0,80 6,-75-7,51-1,-33 1</inkml:trace>
  <inkml:trace contextRef="#ctx0" brushRef="#br0" timeOffset="13670.491">367 621,'22'7,"1"0,-1-1,1-2,0 0,1-1,-1-2,0 0,1-2,14-2,12 2,364 1,-246 28,23-22,-173-1</inkml:trace>
  <inkml:trace contextRef="#ctx0" brushRef="#br0" timeOffset="14624.754">282 564,'60'-59,"-34"23,-20 25,1 1,0 0,0 1,1-1,0 1,0 1,1 0,0 0,1 0,0 2,0-1,0 1,1 0,8-2,-17 7,-1 1,1-1,0 1,0 0,0 0,0 0,0 0,0 0,0 0,-1 0,1 0,0 1,0-1,0 1,0 0,-1-1,1 1,0 0,0 0,-1 0,1 0,-1 0,1 0,-1 1,0-1,1 1,-1-1,0 1,0-1,0 1,0-1,0 1,0 0,0 0,-1-1,1 1,-1 0,1 0,-1 0,0 0,6 82,-7-75,-3 252,16-204,-9-49,0 0,-1 0,0 0,-1 0,0 0,0 1,-1-1,0 1,0-1,-1 0,0 2,0-10,-1 0,1 0,0 0,0 0,0 0,0-1,0 1,-1 0,1-1,0 1,0 0,0-1,0 1,0-1,0 0,0 1,0-1,0 0,1 1,-1-1,0 0,0 0,1 0,-1 0,0 0,1 0,-1 0,1 0,-1 0,1 0,-1 0,1 0,0 0,0 0,-1-1,1 1,-1-2,-117-213,73 175,23 28</inkml:trace>
  <inkml:trace contextRef="#ctx0" brushRef="#br0" timeOffset="15421.03">113 1382,'17'55,"-22"-23,-1 0,-1-1,-2 0,-1-1,-5 7,-24 84,10-35,31-90</inkml:trace>
  <inkml:trace contextRef="#ctx0" brushRef="#br0" timeOffset="15684.814">28 1269,'24'5,"13"2,5-6,0-2,2-2,-1-5,-3 0,-4 0,1 2,0 2,-1 2,-3 0,-2 2,-6 5,-12 1,-9 1</inkml:trace>
  <inkml:trace contextRef="#ctx0" brushRef="#br0" timeOffset="15937.734">0 1609,'34'-5,"15"-2,5 1,-2 1,-6 1,-5 2,-10 6,-10 2</inkml:trace>
  <inkml:trace contextRef="#ctx0" brushRef="#br0" timeOffset="16480.632">395 1722,'-5'9,"-1"9,0 5,-4-1,0 1,2 1,2 1,-3-4,1 0,1 1,2 2,-3 1,-1 1,3-4</inkml:trace>
  <inkml:trace contextRef="#ctx0" brushRef="#br0" timeOffset="17217.605">649 1862,'264'-28,"-265"28,1 0,0 0,-1-1,1 1,0 0,0-1,-1 1,1 0,0-1,0 1,0 0,-1-1,1 1,0 0,0-1,0 1,0 0,0-1,0 1,-1-1,1 1,0 0,0-1,0 1,1-1,-1 1,0 0,0-1,0 1,0 0,0-1,0 1,0 0,1-1,-1 1,0-1,0 1,0 0,1 0,-1-1,0 1,1 0,-1-1,0 1,1 0,-1 0,0 0,1-1,-1 1,0 0,1 0,-1 0,0 0,1 0,-1 0,1 0,-1 0,0 0,1 0,-1 0,1 0,-1 0,0 0,1 0,-1 0,0 0,1 0,-1 0,-32-24,20 16,-69-62,80 69,0 0,0 1,0-1,0 1,-1-1,1 1,0-1,0 1,-1 0,1 0,0 0,-1-1,1 1,0 1,-1-1,1 0,0 0,-1 0,1 1,0-1,0 0,-1 1,1-1,0 1,0 0,0-1,0 1,0 0,0 0,0 0,0 0,0-1,0 1,0 1,0-1,1 0,-1 0,0 0,1 0,-1 0,1 1,-1-1,1 0,0 0,-1 2,-14 59,15 161,34-256,-20 17,2 0,-1 0,2 2,0 0,1 0,0 2,1 0,0 2,11-5,-14 7</inkml:trace>
  <inkml:trace contextRef="#ctx0" brushRef="#br0" timeOffset="17672.337">1129 1722,'177'5,"-175"-5,0 1,-1-1,1 0,0 0,-1 1,1-1,-1 1,1-1,-1 1,1 0,-1-1,0 1,1 0,-1 0,0 0,1 0,-1 0,0 0,0 1,0-1,0 0,0 1,0-1,-1 0,1 1,0-1,-1 1,1-1,-1 1,1-1,-1 1,0 0,1-1,-1 1,0-1,0 1,0 0,-1-1,1 1,0 0,-1-1,1 1,-1-1,1 1,-1-1,1 1,-1-1,0 0,0 1,0-1,0 0,0 1,0-1,0 0,0 0,-1 0,1 0,0 0,-2 0,-68 53,57-46,2 1,-1 0,1 1,0 0,1 1,0 0,-8 12,19-21,0 0,0 0,0 0,0 0,0 0,1 0,-1 0,1 1,-1-1,1 0,0 0,0-1,0 1,0 0,0 0,0 0,0-1,1 1,-1 0,0-1,1 1,0-1,-1 0,1 1,0-1,0 0,-1 0,1 0,0 0,0-1,0 1,0 0,0-1,1 0,-1 1,0-1,0 0,0 0,0 0,0 0,0 0,0-1,1 1,114-18,-72 5,-26 6</inkml:trace>
  <inkml:trace contextRef="#ctx0" brushRef="#br0" timeOffset="18871.639">28 1016,'255'0,"-123"27,-131-28,0 0,0-1,0 1,0 0,0 0,0-1,-1 1,1-1,0 1,-1 0,1-1,-1 1,0-1,1 0,-1 1,0-1,0 1,0-1,0 1,0-1,0 1,-1-1,1 1,0-1,-1 1,0-1,1 1,-1-1,0 1,1-1,-1 1,0 0,0 0,0-1,0 1,0 0,0 0,-1 0,1 0,0 0,0 1,-1-2,-72-85,23 47,38 39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25:50.0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339 418,'141'-35,"274"-133,-322 144,-91 24,1 0,-1 0,0 0,1 0,-1 1,1-1,-1 1,0-1,1 1,-1 0,0 0,0 0,1 0,-1 0,0 1,0-1,0 1,-1-1,1 1,0 0,-1-1,1 1,-1 0,1 0,-1 0,0 0,0 0,0 1,0-1,0 0,0 1,0-1,-1 0,0 1,1-1,-1 2,-2 208,-13-26,7-127,4 1,2 0,4 45,23 151,4-32,-17-166,-31-75,-1-10,-2 0,-1 2,-1 0,-1 1,-2 2,0 1,-7-3,13 10,0 2,-1 0,-1 2,0 0,0 2,-1 0,1 2,-2 1,1 0,-1 2,1 1,-1 1,0 1,0 1,1 1,-1 1,1 1,0 2,0 0,0 2,1 0,-8 5,-145 90,147-73,29-30,-1 1,1-1,-1 0,1 1,-1-1,1 1,-1-1,1 0,0 1,-1-1,1 1,0-1,-1 1,1 0,0-1,0 1,0-1,-1 1,1-1,0 1,0 0,0-1,0 1,0-1,0 1,0 0,0-1,0 1,1-1,-1 1,0 0,0-1,0 1,1-1,-1 1,0-1,1 1,-1-1,0 1,1-1,-1 1,1-1,-1 1,1-1,-1 0,1 1,-1-1,1 0,-1 0,1 1,-1-1,1 0,-1 0,1 0,0 1,-1-1,1 0,-1 0,1 0,0 0,43-4,-19 0</inkml:trace>
  <inkml:trace contextRef="#ctx0" brushRef="#br0" timeOffset="486.821">649 812,'383'-121,"-178"33,-204 88,0-1,-1 1,1 0,-1-1,1 1,0 0,-1-1,1 1,-1 0,1 0,0-1,0 1,-1 0,1 0,0 0,-1 0,1 0,0 0,-1 0,1 0,0 0,0 1,-1-1,1 0,0 0,-1 0,1 1,-1-1,1 0,0 1,-1-1,1 1,-1-1,1 1,-1-1,1 1,-1-1,1 1,-1-1,0 1,1 0,-1-1,0 1,1 0,-1-1,0 1,0 0,0-1,0 1,1 0,-1 0,-8 41,4-27,-11 44,11-47,0 0,1 1,0 0,1-1,1 1,0 0,0 0,1 0,1 0,0-1,2 6,17 47,-12-50</inkml:trace>
  <inkml:trace contextRef="#ctx0" brushRef="#br0" timeOffset="904.396">1581 898,'-31'191,"31"-175,-2-8,1 0,1 1,-1-1,1 0,1 0,0 1,0-1,0 0,1 0,0 0,1 0,-1-1,2 1,-1 0,1-1,0 0,1 0,-1 0,1-1,1 0,1 3,-1-8,0 1,0-1,1 0,-1-1,0 1,0-1,0 0,1-1,-1 1,0-1,0 0,0-1,0 0,0 0,0 0,-1-1,1 1,-1-1,1-1,-1 1,0-1,0 0,-1 0,1 0,-1-1,0 1,0-1,0 0,-1 0,3-5,82-185,-35 62,-47 122</inkml:trace>
  <inkml:trace contextRef="#ctx0" brushRef="#br0" timeOffset="1334.521">2033 1236,'34'-49,"-3"-2,-2-1,-2-1,8-27,-32 73,-2 3,0 1,1-1,-1 0,0 1,1 0,0-1,0 1,0 0,0 0,1 0,-1 0,1 0,-1 1,1-1,0 1,0-1,2 0,-3 5,0-1,0 1,0-1,0 1,0 0,-1 0,1 0,0 0,-1 0,0 0,1 0,-1 0,0 0,0 1,0-1,-1 1,1-1,0 0,-1 1,1-1,-1 1,0 1,3 6,-3-4,1-1,0 0,1 1,-1-1,1 0,0 0,0 0,1 0,0-1,-1 1,2-1,-1 1,0-1,1 0,0 0,0-1,0 1,0-1,0 0,1 0,0 0,-1-1,1 1,0-1,0 0,0-1,1 1,-1-1,0 0,1 0,-1-1,0 0,1 0,-1 0,1 0,-1-1,0 0,1 0,0-1,4-5,-1 0,0-1,0 0,-1-1,0 0,-1 0,0-1,0 0,-1 0,0 0,-1-1,0 0,0 0,-2-1,1 1,-1-1,-1 1,0-1,-1 0,0 0,2-13</inkml:trace>
  <inkml:trace contextRef="#ctx0" brushRef="#br0" timeOffset="2099.132">3134 728,'-30'1,"0"2,0 1,1 1,0 2,0 1,0 1,1 1,1 1,-1 2,2 1,-11 8,26-15,1 0,0 1,1 1,-1-1,2 1,-1 1,1 0,1 0,-1 1,2 0,0 0,0 0,1 1,0-1,1 2,0-1,1 0,1 1,0-1,0 1,1-1,1 1,0 0,1 0,1 6,-1-15,0 0,0 0,0 0,0 0,1 0,-1 0,1 0,0 0,0-1,1 1,-1-1,1 0,0 0,-1 0,1 0,1 0,-1 0,0-1,1 0,-1 1,1-1,0-1,-1 1,1 0,0-1,0 0,0 0,0 0,0 0,1-1,-1 0,4 0,4 1,-1-1,1-1,-1 0,1-1,-1 0,1-1,-1 0,0-1,0 0,-1-1,6-3,13-12,-1-2,-1-1,-1-1,-1-1,-1-1,-1-2,-2 0,0-1,-3-1,0-1,-2-1,-1 0,-1-1,-2 0,5-28,-11 46,0-1,-2 0,0-1,-1 1,0-1,-2 1,0-1,0 0,-2 1,0-1,-1 0,0 1,-2-1,0 1,-1 0,0 0,-1 1,-1 0,0 0,-2 0,0-1,4 12,1 0,-1 0,1 1,-1-1,0 1,-1 0,1 1,0-1,-1 1,1 0,-1 0,0 1,0 0,0 0,0 0,1 0,-1 1,0 0,0 1,0-1,0 1,0 0,0 1,0-1,1 1,-1 0,1 0,-1 1,1 0,0 0,0 0,0 1,1-1,-1 1,1 0,-1 0,2 1,-5 4,-1 4,0 0,0 0,1 1,1 1,0-1,1 1,0 0,2 0,-1 1,2 0,0-1,1 1,1 0,0 0,1 1,1-1,1 0,0-1,1 1,0 0,1-1,1 1,1-1,0 0,1-1,0 0,1 0,1 0,0-1,2 0,5 3,1 0,1-1,0-2,1 1,1-2,0-1,0 0,1-2,0 0,1-1,0-2,0 0,1-1,-1-1,1-1,13-1,33-10,-41 2</inkml:trace>
  <inkml:trace contextRef="#ctx0" brushRef="#br0" timeOffset="2519.354">3839 812,'-17'-2,"0"0,0 1,0 0,0 2,0 0,0 1,0 0,1 2,-1 0,1 0,0 2,0 0,0 1,1 1,-8 4,14-6,0 0,0 0,0 1,1-1,0 2,1-1,-1 1,1 1,1-1,0 1,0 0,0 1,1-1,1 1,0 0,0 0,1 1,0-1,1 1,0-1,1 1,0 0,0 0,2 8,-1-13,1-1,0 1,1-1,0 1,0-1,0 0,0 0,1 0,-1 0,2 0,-1 0,0-1,1 0,0 1,0-1,0-1,0 1,1-1,-1 1,1-1,0 0,0-1,0 1,0-1,0 0,1-1,-1 1,1-1,-1 0,1 0,-1-1,1 1,0-1,-1-1,1 1,0-1,-1 0,1 0,-1-1,0 1,1-1,-1 0,0-1,0 1,0-1,0 0,18-11,-1 0,-1-1,-1-1,0-1,-1-1,-1-1,0 0,-2-1,0-1,-1-2,34-39,40-47,-89 108,0 0,0 1,1-1,-1 1,0-1,0 1,0-1,0 1,0-1,1 1,-1 0,0-1,0 1,1-1,-1 1,0-1,1 1,-1 0,0-1,1 1,-1 0,1-1,-1 1,0 0,1 0,-1-1,1 1,-1 0,1 0,-1 0,1 0,-1 0,1-1,-1 1,1 0,-1 0,1 0,-1 0,1 1,-1-1,1 0,-1 0,1 0,-1 0,1 0,-1 1,1-1,-1 0,1 0,-1 1,1-1,-1 0,0 1,1-1,-1 0,0 1,1-1,-1 1,0-1,1 0,-1 1,0-1,0 1,0-1,1 1,1 37,-2-33,0 2,-2 7,1-1,0 1,1-1,1 1,0-1,1 1,0-1,1 1,1-1,0 0,1-1,0 1,1-1,0 0,1 0,6 7,77 56,-70-67</inkml:trace>
  <inkml:trace contextRef="#ctx0" brushRef="#br0" timeOffset="2968.745">4347 1179,'2'-19,"0"0,2 1,0-1,2 1,0 0,0 0,2 1,0 0,1 0,1 1,1 0,0 0,1 1,0 1,1 0,8-6,-19 19,0-1,-1 1,1 0,0 0,-1-1,1 1,0 1,0-1,0 0,0 0,0 1,0-1,0 1,0-1,0 1,0 0,0 0,0 0,0 0,0 0,0 1,0-1,0 1,0-1,0 1,0 0,0-1,0 1,0 0,0 0,-1 1,1-1,0 0,-1 0,1 1,-1-1,0 1,1 0,-1-1,0 1,0 0,0 0,0-1,0 1,0 0,-1 0,1 0,-1 0,1 0,-1 0,0 0,1 1,1 22,-3-22,0 0,1 0,-1 0,1 0,0 0,0 0,0 0,0 0,0 0,1 0,-1 0,1 0,0 0,0-1,0 1,0 0,0 0,1-1,-1 1,1-1,-1 1,1-1,0 0,0 1,0-1,1 0,-1 0,0-1,1 1,-1 0,1-1,0 0,-1 1,1-1,0 0,2 0,84-62,-52 30,-19 15,0 1,1 0,0 1,1 1,1 1,0 1,5-1,-23 11,0 0,0 1,0-1,0 1,0 0,0 0,0 0,0 0,0 1,0-1,0 1,0 0,0-1,0 1,0 1,0-1,-1 0,1 1,0-1,-1 1,1 0,-1 0,0 0,1 0,-1 0,0 1,-1-1,1 0,0 1,0 0,-1-1,0 1,1 0,-1 0,0 0,-1 0,1 0,0 0,-1 0,0 0,1 0,-1 0,-1 0,1 0,0 0,-1 0,0 3,1 0,0 0,0 0,0 0,0 0,1 0,0 0,0 0,0-1,1 1,0 0,0-1,0 1,1-1,-1 0,2 1,-1-1,0-1,4 5,8 4,-2-2</inkml:trace>
  <inkml:trace contextRef="#ctx0" brushRef="#br0" timeOffset="3655.055">5391 1010,'0'1,"0"1,0 0,0 0,0 0,1 0,-1 0,1-1,-1 1,1 0,0 0,-1 0,1-1,0 1,0-1,0 1,0-1,1 1,-1-1,0 1,1-1,-1 0,1 0,-1 0,1 0,-1 0,1 0,0 0,0 0,-1-1,1 1,0-1,0 1,0-1,0 0,0 0,-1 0,1 0,0 0,0 0,0 0,75-20,-71 17,0 0,0-1,-1 0,1 1,-1-2,0 1,0-1,0 1,-1-1,0-1,0 1,0 0,0-1,-1 0,0 0,-1 0,1 0,-1-1,0 1,0 0,-1-1,0 0,0 1,-1-1,1 0,-2 1,1-2,-1 6,0-1,0 1,0-1,0 1,0 0,-1 0,1-1,-1 1,0 0,1 0,-1 1,0-1,0 0,0 0,0 1,-1 0,1-1,0 1,-1 0,1 0,0 0,-1 0,0 1,1-1,-1 1,1-1,-1 1,0 0,1 0,-1 0,1 0,-1 1,0-1,-84 26,78-22,0 0,0 1,1 0,-1 0,1 1,1 0,-1 1,1-1,0 1,0 1,1-1,0 1,0 1,1-1,0 1,1-1,0 1,0 1,1-1,0 0,0 1,1 0,1-1,-1 1,2 0,-1 0,1 0,1 0,0-6,0-1,1 1,-1-1,1 0,0 0,0 1,0-2,1 1,-1 0,1 0,-1-1,1 1,0-1,0 0,0 0,0 0,0 0,0 0,1-1,-1 1,1-1,-1 0,1 0,-1-1,4 1,97 2,-85-4,124-14,-119 9</inkml:trace>
  <inkml:trace contextRef="#ctx0" brushRef="#br0" timeOffset="4022.794">5900 1123,'20'-36,"3"1,1 1,1 2,1 0,2 2,12-9,-30 28,43-29,-59 76,4-30,1 0,-1 0,1 1,0-1,0 0,1 1,0-1,0 0,1 1,-1-1,1 1,1-1,-1 0,1 0,0 0,1 0,-1 0,1 0,0-1,1 1,-1-1,1 0,0 0,0 0,1-1,-1 1,1-1,0 0,1 0,-1-1,0 0,1 0,0 0,0 0,0-1,0 0,0 0,0-1,0 0,1 0,-1 0,0-1,1 0,-1 0,1 0,-1-1,0 0,6-2,8-7,0-1,-1 0,0-2,-2 0,1-1,-1-1,-1 0,-1-1,0-1,-1-1,-1 0,2-5,-9 15,46-67,-37 52</inkml:trace>
  <inkml:trace contextRef="#ctx0" brushRef="#br0" timeOffset="4268.307">6999 51,'-28'123,"5"1,6 0,5 2,5 6,37 62,-22-168,-6-24,-1 0,0 0,1 0,-1 0,0 0,0 0,-1 0,1 0,0 0,-1 1,1-1,-1 0,0 0,1 1,-1-1,0 0,0 0,-1 1,1-1,0 0,-1 0,0 1,1-1,-1 0,0 0,0 0,0 0,0 0,-1 0,1 0,0 0,-1-1,1 1,-1 0,0-1,0 1,-1 0,-13 4</inkml:trace>
  <inkml:trace contextRef="#ctx0" brushRef="#br0" timeOffset="4927.125">6548 699,'109'-31,"2"5,0 4,2 6,0 4,0 5,29 6,67 5,-209-3,-1-1,1 1,0-1,-1 1,1 0,-1-1,1 1,0-1,-1 1,1 0,0-1,0 1,0 0,0 0,-1-1,1 1,0 0,0-1,0 1,1 0,-1 0,0-1,0 1,0 0,0-1,1 1,-1 0,0-1,0 1,1 0,-1-1,1 1,-1-1,1 1,-1-1,1 1,-1-1,1 1,-1-1,1 1,-1-1,1 0,0 1,-1-1,1 0,0 1,-1-1,1 0,0 0,-1 0,1 0,0 0,0 0,-1 0,1 0,0 0,0 0,-1 0,1 0,0 0,-1 0,1-1,0 1,-1 0,1-1,0 1,-184 89,147-70,20-11,0 0,0 0,1 2,0 0,1 1,0 0,-3 5,16-15,-1 0,1 0,-1 1,1-1,0 0,0 1,0-1,0 1,0 0,0-1,0 1,0 0,0 0,1-1,-1 1,1 0,0 0,-1 0,1 0,0 0,0 0,0-1,0 1,0 0,1 0,-1 0,1 0,-1 0,1-1,0 1,-1 0,1 0,0-1,0 1,0-1,0 1,1-1,-1 1,0-1,1 1,-1-1,1 0,-1 0,4 2,-1 0,1-1,0 1,0-1,0 0,0-1,0 1,1-1,-1 0,0 0,1-1,-1 0,0 0,1 0,0 0,19-6,0-1,0-1,-1-1,0-2,0 0,-1-1,-1-1,0-1,-1-1,3-5,8-2,-32 21,1 0,0 0,-1 0,1 0,0 0,0 0,0 0,0 0,0 0,0 0,0 0,0 0,0 1,1-1,-1 1,0-1,0 1,1-1,-1 1,0 0,1-1,-1 1,0 0,1 0,-1 0,0 0,1 0,-1 0,0 0,1 1,-1-1,0 1,1-1,-1 0,0 1,0 0,0-1,1 1,-1 0,0 0,0 0,0-1,0 1,0 0,0 0,-1 0,1 1,0-1,0 0,-1 0,1 0,-1 1,1-1,0 1,0 5,-1-1,0 0,0 1,1-1,0 0,0 0,1 0,0 0,0 0,0-1,1 1,0-1,0 1,0-1,0 0,1 0,0 0,0-1,1 1,-1-1,1 0,0 0,0 0,0-1,0 0,1 0,0 0,8 0,1-1,0 0,1-1,-1-1,0 0,0-1,0-1,0 0,0-1,-1-1,1 0,-1-1,0 0,0-1,12-7,3-4,0-1,-2-1,0-1,-1-1,-1-2,15-18,-19 19,-2-1,-1-1,0-1,-2 0,-1-2,-1 0,8-23,-17 37,0 0,-1 0,0 0,-1-1,-1 1,0-1,-1 0,-1 0,0 0,0 1,-2-1,0 0,0 1,-1-1,-1 1,0 0,-1 0,-1-1,4 9,0 1,-1 0,0 0,0 0,0 1,0-1,0 1,-1-1,0 1,1 0,-1 0,-1 1,1-1,0 1,0 0,-1 0,1 0,-1 1,0 0,1 0,-1 0,0 0,0 1,0-1,1 1,-1 1,0-1,0 1,0-1,1 1,-1 1,0-1,1 1,-1 0,1 0,0 0,-4 2,-3 5,1 0,0 0,1 1,0 1,0-1,1 2,0-1,1 1,1 0,-1 0,2 1,0 0,1 0,0 0,1 0,0 1,1 0,-3 15,2 0,2 0,0 0,2 0,1 0,2 0,4 17,0-20,1-1,1 0,2-1,0 0,2 0,0-2,2 0,0 0,1-2,1 0,1-1,1-1,5 3,-6-3</inkml:trace>
  <inkml:trace contextRef="#ctx0" brushRef="#br0" timeOffset="5768.95">9257 361,'54'-7,"-1"-2,-1-2,0-3,-1-2,0-2,-2-3,32-17,-69 32,0 0,-1-1,1 0,-1-1,-1 0,0-1,0 0,0 0,-1-1,-1 0,0-1,0 0,-1 0,4-9,-40 63,6 8,1 0,3 2,2 0,-1 17,12-50,-53 354,41-256,-6-1,-5-1,-22 50,38-128,-3-1,-1 0,-2-1,-1-1,-2-1,-1-1,-1-1,-25 23,39-45,0-1,-1 0,0-1,0 0,-1-1,0 0,0-1,-1 0,0-1,0 0,0-1,0-1,-1 0,0-1,1 0,-1-1,0-1,-8 0,17-1,0 0,0 0,0 0,0 0,1-1,-1 0,1 0,-1 0,1 0,0-1,0 0,0 0,0 0,0 0,1 0,-1-1,1 0,0 0,0 0,1 0,-1 0,1 0,0-1,0 1,0-1,0 0,1 1,0-1,0 0,0 0,-2-11,2 1,-1-1,2 0,0 1,1-1,0 0,1 1,4-15,10-15,2 1,1 1,3 1,1 1,2 1,2 1,1 1,3 2,0 1,2 1,25-18,-43 35,1 0,1 2,1 0,0 0,1 2,0 0,1 2,0 0,1 1,0 1,1 1,0 1,12-2,-7 3,-4 1</inkml:trace>
  <inkml:trace contextRef="#ctx0" brushRef="#br0" timeOffset="6019.304">10161 699,'-28'36,"7"-13,2 1,0 2,2 0,0 0,2 2,1 0,2 0,-9 28,20-54,0-1,0 0,1 1,-1-1,0 1,1-1,-1 1,1-1,0 1,-1-1,1 1,0-1,0 1,0 0,0-1,0 1,0-1,1 1,-1-1,0 1,1-1,-1 1,1-1,0 1,-1-1,1 1,0-1,0 0,0 0,0 1,0-1,0 0,0 0,0 0,1 0,-1 0,0 0,1 0,-1-1,1 1,-1 0,1-1,-1 1,1-1,-1 0,1 1,-1-1,1 0,-1 0,1 0,0 0,-1 0,1-1,13-5,1 0,-1-2,0 0,-1 0,0-2,0 1,-1-2,-1 0,1 0,-2-2,2-1,-5 6,1 0,-1 0,0 0,0-1,-1 0,0 0,-1-1,0 0,0 0,-1 0,-1-1,1 0,-2 0,0 0,0 0,-1 0,0-1,-1 1,0-1,-1-5,1 13,0-1,0 0,-1 0,0 0,0 0,0 0,-1 0,0 0,0 0,0 1,0-1,-1 0,1 1,-1-1,0 1,-1-1,1 1,-1 0,0 0,0 0,0 1,-1-1,1 1,-1-1,0 1,0 0,0 0,-3-1,-9 2</inkml:trace>
  <inkml:trace contextRef="#ctx0" brushRef="#br0" timeOffset="6254.312">10499 1066,'-5'-38,"4"-23,6-5,7 4,2 7,3 8,4 8,3 5,2 4,1 7,1 8,1 5,-5 6</inkml:trace>
  <inkml:trace contextRef="#ctx0" brushRef="#br0" timeOffset="6521.907">11063 558,'-16'4,"-1"1,1 0,0 1,0 1,1 1,0 0,0 0,1 2,0 0,0 0,1 2,1-1,-11 14,20-21,1-1,0 1,0 0,1-1,-1 1,1 0,-1 0,1 0,1 0,-1 1,0-1,1 0,0 0,0 0,0 0,1 1,-1-1,1 0,0 0,0 0,1 0,-1 0,1 0,-1-1,1 1,1 0,-1-1,0 1,1-1,0 0,0 0,0 0,0 0,0-1,0 1,8 6,1-1,-1 0,1 0,1-1,-1-1,1 0,0-1,1 0,12 2,-9-3,1-1,-1-1,0 0,1-1,-1-1,0-1,1-1,15-3,-9-2</inkml:trace>
  <inkml:trace contextRef="#ctx0" brushRef="#br0" timeOffset="13973.791">11430 728,'40'17,"-30"-15,1 0,0 0,0-1,1-1,-1 0,0 0,0-1,0-1,0 0,0 0,-1-1,1 0,-1-1,1 0,-1-1,-1 0,1-1,-1 0,1 0,-2-1,1 0,-1-1,0 1,-1-2,1 1,-2-1,1 0,-1-1,-4 8,-1 0,1 0,-1 0,0 0,1-1,-1 1,0 0,0-1,-1 1,1 0,0-1,-1 1,0-1,1 1,-1-1,0 1,0-1,0 1,-1-1,1 1,-1-1,1 1,-1-1,0 1,0 0,0-1,0 1,0 0,0 0,-1 0,1 0,-1 0,0 0,1 0,-1 0,0 1,0-1,0 1,0-1,-1 1,1 0,0 0,0 0,-1 0,1 0,-1 0,1 1,-1-1,-9-2,0 1,1 0,-1 0,0 1,0 1,0 0,1 1,-1 0,0 1,0 0,1 1,-1 0,1 0,0 2,0-1,0 1,1 1,0 0,0 0,0 1,1 1,0-1,0 2,1-1,0 1,0 0,1 0,1 1,-1 0,1 1,1-1,0 1,1 0,0 0,0 1,1-1,-1 12,3-17,0 0,1 0,-1 0,1 0,0 0,1 0,0 0,0 0,0 0,0 0,1 0,0-1,0 1,1 0,0-1,0 0,0 0,0 0,1 0,0 0,0-1,0 1,1-1,-1 0,1-1,0 1,0-1,0 0,0 0,6 2,11 1,-1-1,1-2,0 0,0-1,0-1,0-1,1-1,-1-1,11-2,29-19,-49 12</inkml:trace>
  <inkml:trace contextRef="#ctx0" brushRef="#br0" timeOffset="14405.371">12306 502,'-15'2,"0"2,1-1,-1 2,1 0,0 1,0 0,1 1,-1 0,2 1,-1 1,1 0,0 1,1 0,0 1,10-7,0 0,0 0,0 0,1 1,0-1,0 0,0 0,0 1,0-1,1 0,0 0,0 0,0 1,0-1,1 0,-1-1,1 1,0 0,1 0,-1-1,0 1,1-1,0 0,0 0,0 0,0 0,0 0,1-1,-1 1,1-1,0 0,0 0,-1 0,5 1,17 17,-22-19,0 1,-1-1,1 1,0 0,-1 0,1 0,-1 0,0 0,0 0,0 1,0-1,0 1,0 0,-1-1,1 1,-1 0,0 0,0 0,0 0,0 0,0 0,-1 0,0 0,1 0,-1 1,0-1,0 0,-1 0,1 0,-1 0,1 0,-1 0,0 0,0 0,0 0,-2 2,-6 2,-1 0,0-1,-1 0,1 0,-1-1,0-1,-1 0,1 0,-1-1,0 0,1-1,-1-1,0 0,0 0,0-1,0-1,0 0,0-1,-3-1,-19 2,10 1</inkml:trace>
  <inkml:trace contextRef="#ctx0" brushRef="#br0" timeOffset="15505.739">13265 587,'-24'16,"1"1,1 0,0 2,1 1,2 0,0 1,1 1,1 1,-3 6,19-27,-1-1,1 1,0 0,-1-1,1 1,0 0,0 0,0 0,1 0,-1 0,0 0,1 0,-1 0,1 0,0 0,0 1,-1-1,1 0,1 0,-1 0,0 0,1 0,-1 0,1 0,-1 0,1 0,0 0,0 0,0 0,0 0,0 0,0 0,1-1,-1 1,0 0,1-1,0 0,-1 1,1-1,0 0,0 0,-1 1,1-2,0 1,0 0,0 0,0 0,2-1,9 0,0 0,0-1,0-1,0 0,0-1,0 0,-1-1,1 0,-1-1,0-1,0 0,-1 0,0-1,0-1,0 0,3-4,-7 8,0-1,1 1,-2-2,1 1,-1-1,0 0,0 0,0-1,-1 0,0 0,0 0,-1 0,0-1,0 0,-1 0,0 0,0 0,-1 0,0-1,-1 1,1-1,-2 1,1-1,-1 1,-1-1,1 1,-1-1,-1 1,0-1,0 1,0 0,-1-1,-1 2,-1-5,-1 4,-1 1,0-1,-1 1,1 1,-1-1,-1 1,1 1,-1 0,0 0,0 0,0 1,-1 1,-4-2,2 5,32 0,7-10,0-1,-1-2,-1-1,0 0,-1-2,-1-1,0-1,-1-1,-1-1,-1 0,-1-2,12-17,72-121,-102 160,-1 0,0 0,1 0,-1-1,1 1,-1 0,1 0,-1 0,1 0,-1 0,1 0,-1 0,1 0,-1 0,1 0,-1 0,1 1,-1-1,0 0,1 0,-1 0,1 1,-1-1,1 0,-1 0,0 1,1-1,-1 0,0 1,1-1,-1 0,0 1,1-1,-1 1,0-1,0 1,0-1,1 0,-1 1,0-1,0 1,0-1,0 1,0-1,0 1,0-1,0 1,0-1,0 1,0-1,0 1,0-1,0 1,0-1,-1 0,1 1,0-1,0 1,-1-1,1 1,0-1,0 0,-1 1,1-1,0 0,-1 1,0-1,1 2,9 394,35-19,-35-286,-2-50,-1 0,-2 0,-2 1,-2-1,-1 1,-3-1,-1 0,-2 0,-1 0,-3-1,-1-1,-2 0,-5 9,16-42,-1-1,1 1,-1 0,0-1,0 0,-1 0,1 0,-1-1,0 1,0-1,-1 0,1-1,-1 1,0-1,0 0,0-1,0 0,-1 1,1-2,0 1,-1-1,0 0,1 0,-1-1,-3 0,3 1,1-1,-1 0,1 0,-1 0,1-1,0 1,-1-2,1 1,0-1,0 0,-1 0,1-1,1 1,-1-2,0 1,1 0,0-1,0 0,0 0,0-1,0 1,1-1,0 0,0 0,0-1,1 1,0-1,-3-5,2-6,-1 0,2 0,0-1,1 0,1 1,1-1,0 0,1 0,1 0,1 1,0-1,3-3,1-1,1-1,1 2,1-1,1 1,1 1,1 0,0 1,2 0,0 1,13-12,13-17,-22 23</inkml:trace>
  <inkml:trace contextRef="#ctx0" brushRef="#br0" timeOffset="16390.784">14705 587,'-206'366,"190"-329,28-48,208-287,-178 248,66-59,-107 109,0-1,-1 0,1 1,0-1,0 1,0-1,0 1,-1 0,1-1,0 1,0 0,0 0,0-1,0 1,0 0,0 0,0 0,0 0,0 0,0 0,0 0,0 1,-1-1,1 0,0 0,0 1,0-1,0 1,0-1,0 1,-1-1,1 1,0-1,0 1,-1 0,1-1,0 1,-1 0,1 0,-1-1,1 1,-1 0,1 0,-1 0,0 0,1 0,-1-1,0 1,0 0,0 0,0 0,1 0,-1 0,-1 0,5 61,-4-55,-1 32,-1-29,1 0,0 0,1 0,0-1,1 1,0 0,0 0,1 0,0-1,1 1,0-1,0 0,1 0,1 0,-1 0,6 7,-8-13,0 0,0 0,0 0,1 0,-1 0,1-1,0 1,0-1,0 0,0 0,0 0,0 0,0 0,1-1,-1 1,1-1,-1 0,1 0,0 0,-1-1,1 1,0-1,-1 0,1 0,0 0,0 0,-1-1,1 0,-1 0,1 0,0 0,-1 0,0 0,2-2,15-13,0-1,-2 0,0-2,0 0,-2-1,-1-1,0 0,-2-1,0-1,-2 0,0 0,-2-1,5-17,-13 38,3-4,-2 8</inkml:trace>
  <inkml:trace contextRef="#ctx0" brushRef="#br0" timeOffset="17022.21">15918 587,'-36'-3,"0"2,0 2,-1 0,2 3,-1 1,0 2,1 1,-11 5,37-11,1 0,0 0,-1 1,1 0,0 1,0 0,1 0,-1 1,1 0,0 0,0 0,1 1,0 0,0 0,0 1,0 0,1 0,0 0,1 1,0-1,0 1,0 0,1 2,2-7,1-1,0 0,0 0,0 0,0 0,0 1,1-1,-1 0,1 0,-1 0,1 0,0 0,0 0,0 0,0 0,0 0,0 0,1-1,-1 1,0 0,1-1,0 1,-1-1,1 1,0-1,-1 0,1 0,0 0,0 0,0 0,0 0,0-1,0 1,1 0,0-1,79 6,-50-11,0-2,0-1,-1-2,0-1,-1-1,0-1,3-5,-32 18,88-44,-87 45,-1-1,1 1,0 0,-1 0,1 0,-1 0,0 1,1-1,-1 0,0 1,0-1,1 1,-1-1,0 1,-1-1,1 1,0 0,0 0,-1-1,1 1,-1 0,1 0,-1 0,0-1,0 1,0 0,0 0,0 0,0 0,0 0,-1 1,2 7,-1-5,0 0,0 0,0-1,1 1,0 0,0-1,0 1,1 0,0-1,0 1,0-1,0 0,0 0,1 0,0 0,0 0,0-1,0 1,1-1,-1 0,1 1,0-2,0 1,0 0,0-1,0 0,1 0,-1 0,1-1,3 2,3-5,1 0,-1 0,0-1,0-1,0 0,0 0,0-1,-1 0,0-1,0 0,0-1,-1 0,0-1,0 0,6-7,16-12,160-162,-174 165,-1 0,-1-1,-1-1,-1-1,-1 0,-2 0,0-1,-2 0,-2 0,0-1,-2 0,-1 0,0-20,-2 42,1 0,-1-1,-1 1,1-1,-1 0,-1 1,1-1,-1 1,-1-1,1 1,-1 0,0 0,-1-1,0 1,0 1,-1-1,1 0,-1 1,-1 0,-2-3,6 8,-1 0,0 0,0 1,1-1,-1 1,0-1,0 1,0 0,0-1,0 1,0 0,0 0,0 0,0 1,0-1,0 0,1 1,-1-1,0 1,0 0,0 0,0 0,1 0,-1 0,1 0,-1 0,0 0,1 0,0 1,-1-1,1 1,0-1,-1 2,-34 58,22-22,2 1,2 0,2 1,2 0,-1 20,3-17,1-1,3 1,1 0,2 0,2-1,2 0,2 0,2 0,15 38,-14-30,-14-33</inkml:trace>
  <inkml:trace contextRef="#ctx0" brushRef="#br0" timeOffset="17282.255">16115 474,'43'-10,"34"-7,8-2,0 3,-10-1,-14 3,-11 4,-10 3,-7 3,-4 2,-2 2,-2 0,-4 1</inkml:trace>
  <inkml:trace contextRef="#ctx0" brushRef="#br0" timeOffset="17542.593">16765 474,'9'25,"1"0,2-1,0 0,2-1,0-1,1 0,2-1,0 0,17 14,-31-31,1-1,-1 0,1 0,0 0,-1 0,1-1,1 0,-1 0,0 0,1 0,-1 0,1-1,-1 0,1 0,-1 0,1 0,0-1,0 0,-1 0,1 0,0-1,-1 1,1-1,0 0,-1-1,1 1,-1-1,1 0,-1 0,0 0,0-1,0 1,0-1,0 0,-1 0,1 0,-1-1,0 1,0-1,1-1,7-13,0 1,-2-1,0-1,-1 1,0-2,-2 1,3-17,3-2,-5 13</inkml:trace>
  <inkml:trace contextRef="#ctx0" brushRef="#br0" timeOffset="17737.607">17358 812,'4'-24,"8"-22,5-8,5 0,-1 5,0 5,2 6,1 5,2 2,1 7,1 3,1 5,-6 10,-5 5</inkml:trace>
  <inkml:trace contextRef="#ctx0" brushRef="#br0" timeOffset="18026.986">17809 699,'50'-7,"0"-2,-1-2,0-2,-1-3,0-1,8-7,-44 18,-1 0,0 0,0-1,0-1,-1 0,0 0,0-1,-1 0,7-9,-13 14,-1 1,1-1,-1 0,1 0,-1-1,0 1,-1 0,1-1,-1 1,0-1,0 1,0-1,-1 0,1 1,-1-1,0 0,-1 1,1-1,-1 0,0 1,0-1,0 1,-1-1,0 1,0 0,0 0,0-1,-1 0,0 1,-1-1,1 0,-1 1,0 0,-1 0,1 0,-1 0,1 1,-1 0,0 0,0 0,0 1,-1-1,1 1,-1 0,1 1,-1-1,0 1,1 0,-1 1,0 0,0-1,0 2,0-1,1 1,-1 0,0 0,1 0,-2 1,-12 3,0 1,1 1,0 1,0 0,1 1,0 1,0 1,-1 2,10-9,-1 2,1-1,1 1,-1 0,1 1,0 0,1 0,-1 0,1 1,1 0,0 0,0 1,0-1,1 1,0 0,1 0,0 1,0-1,1 0,1 1,-1 0,1-1,1 1,0 0,0 0,1-1,0 1,1-1,0 1,1-1,0 1,0-1,1 0,0 0,3 4,11 9,1-1,1 0,1-2,1-1,1 0,0-2,1 0,0-2,1-1,1-1,1-1,8 2,88 11,-91-22</inkml:trace>
  <inkml:trace contextRef="#ctx0" brushRef="#br0" timeOffset="23246.481">1 1857,'206'-23,"79"-12,100 25,16-25,-167 22,103 14,-126 0,356-1,-284-25,83-6,633 31,-522-27,771 26,-28 1,-738-27,259-3,-522 31,359-12,122-25,7 14,-31-12,52-5,248-17,-423 29,435-55,-50 4,-279 38,-283 15,-122-3,109-3,-77 2,391 30,-611-11,27 4,21 3,-76-2,-16 3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26:17.7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683 199,'-35'35,"2"2,1 1,2 2,1 1,2 1,3 1,-5 13,4-2,10-17,-2-1,-2-1,-1 0,-1-1,-24 26,-107 58,134-106</inkml:trace>
  <inkml:trace contextRef="#ctx0" brushRef="#br0" timeOffset="271.088">6 340,'43'38,"44"23,10 0,0-5,-8-11,-9-15,-14-7,-12-7,-7-2,-6-3,-5-3,-5 1,-2-1,-1-1,-6 2,-6 1</inkml:trace>
  <inkml:trace contextRef="#ctx0" brushRef="#br0" timeOffset="516.619">570 510,'-38'0,"-32"4,-14 3,2 3,12 2,7-3,9 3,10-1,7-2,10-3</inkml:trace>
  <inkml:trace contextRef="#ctx0" brushRef="#br0" timeOffset="916.057">317 1,'51'326,"10"140,-32-267,-12-159,-5-29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26:47.2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977 239,'-17'-12,"0"2,-1 0,-1 1,1 1,-1 0,-1 2,1 0,-1 1,0 1,-1 1,1 1,0 1,-1 0,1 2,-1 0,1 1,0 1,0 1,0 1,0 1,1 1,-5 2,-16 12,2 2,0 1,2 2,1 2,1 1,1 2,1 0,2 3,2 0,1 2,2 1,-4 10,15-26,2 0,0 0,1 1,2 1,0 0,1 0,2 0,0 1,2 0,0 1,2-1,0 0,2 1,1-1,1 1,4 20,-2-28,1 0,1 0,0-1,1 0,1 0,0-1,1 0,1 0,0-1,1 0,1-1,0-1,1 1,0-2,1 0,0 0,0-2,1 0,1 0,10 3,4 2,1-2,0-1,1-1,0-2,0-1,1-1,31 0,-52-7,1-1,0 0,0-2,-1 1,1-1,-1-1,0 0,0-1,-1 0,0-1,0 0,0-1,-1 0,0 0,1-3,-1 0,-1-1,0 0,-1-1,0 0,0-1,-2 1,0-1,0-1,-1 1,-1-1,0-4,-2 7,-2 0,0-1,0 1,-1 0,0 0,-1 0,-1 0,0 0,0 0,-2 1,1-1,-1 1,-1 0,0 1,0-1,-1 1,0 0,-1 1,0 0,-1 0,0 1,0 0,-1 0,0 1,0 0,0 1,-1 0,0 1,0 0,-1 1,0 0,2 1,-1 1,1 0,-1 0,0 1,0 0,0 1,0 1,0 0,0 0,1 1,-1 0,0 1,1 0,-1 1,1 0,-2 1,12-4,1-1,-1 0,1 0,0 0,-1 0,1 0,-1 1,1-1,-1 0,1 0,-1 1,0-1,1 0,-1 1,1-1,-1 0,1 1,-1-1,0 1,1-1,-1 1,0-1,0 0,1 1,-1-1,0 1,0 0,0-1,0 1,1-1,-1 1,0-1,0 1,0-1,0 1,0-1,0 1,-1 0,1-1,0 1,0-1,0 1,0-1,-1 1,1-1,0 1,0-1,-1 1,1-1,0 0,-1 1,1-1,-1 1,1-1,0 0,-1 1,1-1,-1 0,1 0,-1 1,1-1,-1 0,1 0,-1 0,1 1,-1-1,0 0,1 0,44 7,11-7,0-3,0-2,0-2,17-7,185-16,-232 30</inkml:trace>
  <inkml:trace contextRef="#ctx0" brushRef="#br0" timeOffset="499.419">1260 944,'-33'323,"20"-282,13-41,0 1,0-1,0 1,0 0,-1-1,1 1,0-1,0 1,-1-1,1 1,0-1,-1 1,1-1,0 1,-1-1,1 1,-1-1,1 0,-1 1,1-1,-1 0,1 1,-1-1,0 0,1 0,-1 1,1-1,-1 0,0 0,1 0,-1 0,1 0,-1 0,0 0,1 0,-1 0,1 0,-1 0,0 0,1-1,-1 1,1 0,-1 0,1 0,-1-1,1 1,-1 0,1-1,-1 1,1-1,-1 1,1-1,-1 1,1 0,0-1,-1 0,1 1,0-1,-1 1,1-1,0 0,-6-13,1-1,0 0,1 0,0 0,2 0,0-1,0 0,2 1,0-1,0 1,2-1,0 1,1-1,0 1,1 0,1 0,0 0,1 1,1 0,0 0,4-6,2-4,-6 6,0 2,2-1,0 1,1 0,0 1,2 0,-1 1,2 0,13-11,-26 25,1-1,-1 0,1 1,0-1,-1 1,1-1,0 1,0 0,-1-1,1 1,0 0,0-1,0 1,-1 0,1 0,0 0,0 0,0 0,0 0,-1 0,1 0,0 0,0 0,0 0,0 0,-1 1,1-1,0 0,0 1,0-1,-1 0,1 1,0-1,-1 1,1-1,0 1,-1 0,1-1,-1 1,1-1,-1 1,1 0,-1 0,1-1,-1 1,0 0,1 0,-1 0,0-1,0 1,0 0,1 0,-1 0,5 49,-5-47,0 22</inkml:trace>
  <inkml:trace contextRef="#ctx0" brushRef="#br0" timeOffset="1353.281">1965 803,'-44'10,"0"2,1 2,0 2,1 2,1 1,1 2,1 2,-5 6,36-24,0 0,1 1,0 0,0 0,1 1,0 0,0 0,0 0,1 1,0 0,0 0,1 0,0 0,1 1,0 0,0-1,1 1,0 0,0 1,1-1,0 0,1 0,0 0,1 1,0 1,-1-8,1 0,0-1,1 1,-1 0,0 0,1-1,0 1,-1-1,1 1,0-1,0 1,1-1,-1 0,0 0,1 0,-1-1,1 1,-1-1,1 1,0-1,0 0,0 0,0 0,0 0,0 0,0-1,0 1,0-1,0 0,0 0,0 0,0-1,0 1,0-1,1 1,4-2,0 0,0-1,0 1,0-2,0 1,-1-1,0 0,0 0,0-1,0 0,0 0,2-4,45-49,-3-1,-3-3,-2-1,-1-7,-23 55,-18 51,-5 13,-1-37,0 1,1 1,1-1,0 0,1 0,0 0,1 0,1 0,0-1,1 1,0-1,0 1,2-1,-1-1,2 1,-1-1,2 0,1 2,-8-11,0-1,0 0,0 1,1-1,-1 0,0 0,0 0,0 0,1 0,-1 0,1 0,-1-1,1 1,-1-1,1 1,-1-1,1 1,-1-1,1 0,0 1,-1-1,1 0,0 0,-1 0,1-1,-1 1,1 0,0 0,-1-1,1 1,-1-1,1 0,-1 1,1-1,-1 0,0 0,1 0,-1 0,0 0,0 0,1 0,-1 0,0-1,0 1,-1 0,2-1,33-71,58-242,-49 252,-30 94,37 226,-48-244,0-1,1 0,1 0,0 0,1-1,0 0,1 0,0 0,0-1,1 0,1 0,2 2,-9-11,-1 1,1-1,0 0,0 0,0 0,0 0,0 0,0 0,0 0,0-1,0 1,0-1,0 0,0 1,0-1,0 0,1 0,-1 0,0 0,0-1,0 1,0-1,0 1,0-1,0 0,0 0,0 0,0 0,0 0,0 0,0 0,-1 0,1-1,-1 1,1-1,-1 1,1-1,-1 0,1-1,42-77,4-121,-44 161,13-39,-11 73</inkml:trace>
  <inkml:trace contextRef="#ctx0" brushRef="#br0" timeOffset="1599.378">2868 859,'-4'34,"-3"20,1 1</inkml:trace>
  <inkml:trace contextRef="#ctx0" brushRef="#br0" timeOffset="1853.406">2812 633,'-10'-38,"-3"-18,6 1,3 10</inkml:trace>
  <inkml:trace contextRef="#ctx0" brushRef="#br0" timeOffset="2017.62">3292 69,'0'19,"-1"118,6-1,5 0,9 12,51 210,-65-248,-5-107,0 0,0 0,-1 0,1 0,-1 0,0 0,0 0,0 0,0 0,-1 0,1-1,-1 1,0 0,1-1,-1 0,0 1,-1-1,1 0,0 0,0 0,-1 0,0 0,1-1,-1 1,0-1,1 0,-1 0,0 0,0 0,0 0,0-1,0 1,-3-1,-10 0</inkml:trace>
  <inkml:trace contextRef="#ctx0" brushRef="#br0" timeOffset="2182.266">3009 832,'48'-10,"40"-3,15 1,-2 2,-12 3,-11 3,-16 2,-12 1,-15 1</inkml:trace>
  <inkml:trace contextRef="#ctx0" brushRef="#br0" timeOffset="3635.759">4110 775,'-39'0,"-1"2,1 2,0 1,0 2,1 1,-26 11,55-16,0 1,1 0,0 0,-1 1,2 0,-1 1,0-1,1 2,0-1,1 1,0 0,0 0,-3 5,6-9,1 1,0 0,0-1,1 1,-1 0,1 0,0 0,0 0,0 0,0 0,1 0,0 0,0 1,0-1,0 0,0 0,1 0,0 0,0 0,0 0,0 0,1 0,0 0,-1 0,1-1,1 1,-1-1,0 0,1 1,0-1,0 0,5 2,-1-1,2 0,-1 0,0-1,1 0,0 0,0-1,0 0,0-1,0 0,0 0,0-1,0 0,0-1,0 0,0 0,0-1,0 0,0-1,-1 0,1 0,-1-1,0 0,0 0,6-5,255-160,-268 169,0-1,0 1,0-1,0 1,-1-1,1 1,0 0,0-1,0 1,0 0,0 0,0 0,0 0,0-1,0 1,0 1,0-1,0 0,0 0,0 0,0 0,0 1,0-1,0 0,0 1,0-1,0 1,-1-1,1 1,0 0,0-1,-1 1,1 0,0-1,-1 1,1 0,0 0,-1-1,1 1,-1 0,1 0,-1 0,0 0,1 0,-1 0,0 0,0 0,0 0,0 0,1 0,1 58,-2-50,-1-3,-1 0,1 0,0 0,1 0,-1 0,1 0,1 0,-1 0,1 0,0 0,0 0,1-1,-1 1,1 0,1-1,-1 1,1-1,0 0,0 1,0-2,1 1,0 0,0-1,0 1,0-1,1 0,0-1,0 1,0-1,0 0,0 0,5 1,4-3,1-2,-1 0,0-1,0 0,0-1,0 0,0-2,0 1,-1-2,0 0,0 0,0-1,-1-1,0 0,8-8,-11 11,14-10,0 0,-1-2,-1 0,-1-2,-1 0,0-1,-1-1,-2 0,0-2,-1 1,-1-2,-1 0,-2-1,0 0,-1-1,-2 0,-1 0,-1-1,-1 1,1-19,-1-9,-2 0,-3 1,-2-1,-2 0,-2 1,-3 0,-10-29,18 76,0 1,-1-1,0 1,0-1,0 1,0 0,-1 0,0 0,0 0,-1 0,1 1,-1-1,0 1,0 0,-5-3,7 8,1-1,-1 1,0 0,0 0,0 0,0 0,1 0,-1 1,0-1,1 0,-1 1,1-1,0 1,-1-1,1 1,0 0,0 0,0-1,0 1,0 0,1 0,-1 0,1 0,-1 0,1 0,-1 0,1 0,0 0,0 0,0 0,0 0,1 1,-1-1,0 0,1 0,0 0,-1 0,-1 96,5 0,4-1,13 60,-6-51,-12-85,15 116,-6 1,-5 35,-8-45,1-222,0 68</inkml:trace>
  <inkml:trace contextRef="#ctx0" brushRef="#br0" timeOffset="3885.932">4307 633,'44'-5,"42"-6,16-6,2 0,-9 2,-15 5,-12 3,-12 3,-11 3,-9 0,-5 2,-3 0,-2-1,-5 6,-1 0,-5 1</inkml:trace>
  <inkml:trace contextRef="#ctx0" brushRef="#br0" timeOffset="4131.185">5549 859,'-10'34,"-2"15,4 0,5-8</inkml:trace>
  <inkml:trace contextRef="#ctx0" brushRef="#br0" timeOffset="4303.982">5437 408,'9'10,"4"3</inkml:trace>
  <inkml:trace contextRef="#ctx0" brushRef="#br0" timeOffset="4570.78">6058 633,'-25'14,"1"2,1 0,1 1,0 2,1 0,1 1,1 1,1 1,-10 16,24-33,1-1,0 1,0 0,0 0,1 0,-1 1,1-1,1 0,-1 1,1 0,0-1,0 1,0 0,1-1,0 1,0 0,0 0,1-1,0 1,0 0,0-1,1 1,0-1,0 0,0 1,1-1,0 0,0 0,0-1,1 1,-1-1,1 1,0-1,0 0,1-1,-1 1,1-1,-1 1,1-2,5 3,-3-1,1 0,0-1,0-1,0 1,0-1,0 0,0-1,0 0,1 0,-1-1,0 0,1-1,-1 1,0-2,0 1,1-1,-1 0,0-1,-1 0,1 0,0-1,-1 0,0 0,0 0,0-1,-1-1,1 1,-1-1,0 0,-1 0,1 0,-1-1,0 0,8-17,0 0,-1-1,-2 0,0-1,-2 1,-1-2,-1 1,-1-1,1-27,-5 49,0-1,-1 1,1 0,-1-1,0 1,-1-1,1 1,-1 0,0-1,-1 1,1 0,-1 0,0 0,0 0,-1 0,-2-4,-21 5,12 12</inkml:trace>
  <inkml:trace contextRef="#ctx0" brushRef="#br0" timeOffset="4970.945">6368 944,'288'-351,"-279"340,-8 8,1 0,0 0,0 1,0-1,0 0,0 1,1-1,-1 1,1-1,-1 1,1 0,0 0,0 1,0-1,0 1,0-1,0 1,1 0,-1 0,3 0,-3 3,-1 1,0 0,0 1,0-1,-1 0,1 0,-1 1,1-1,-1 1,0 0,-1-1,1 1,0-1,-1 1,0 0,0 0,0-1,-1 1,1 0,-1 3,0 1,0-1,0 1,0 0,0 1,1-1,0 0,1 0,-1 0,2 0,-1 0,1 0,0-1,1 1,0 0,0-1,1 0,-1 0,2 0,-1 0,1 0,0-1,0 0,1 0,0 0,0-1,0 0,4 2,0-1,1-1,-1-1,1 0,0 0,0-1,1-1,-1 0,0 0,1-1,-1-1,1 1,-1-2,1 0,-1 0,1-1,-1-1,0 0,0 0,0-1,0 0,-1-1,1 0,-1-1,-1 0,1-1,-1 0,0 0,2-3,2-4,0 0,-1 0,-1-1,0 0,-1-1,-1 0,0-1,-1 0,-1-1,5-16,-5 9,-1 0,-1 0,-1-1,-1 0,-2 0,0-1,-1 3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27:35.0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30:51.1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725 225,'-33'21,"-132"167,-198 198,228-241,153-167,0 0,-1-1,-1-1,-1 0,-2-1,5-11,-10 13</inkml:trace>
  <inkml:trace contextRef="#ctx0" brushRef="#br0" timeOffset="436.857">20 367,'-5'-16,"1"3,19 29,9 7,0 0,2-2,0 0,1-2,14 6,40 30,-13-4,1 3,3-4,2-2,5-3,-79-44,1-1,-1 1,1 0,0-1,0 1,-1-1,1 1,0-1,0 0,0 1,-1-1,1 0,0 0,0 1,0-1,0 0,0 0,0 0,-1 0,1 0,0 0,0 0,0-1,0 1,0 0,0 0,-1-1,1 1,0 0,0-1,0 1,-1-1,1 1,0-1,-1 1,1-1,0 0,-1 1,1-1,-1 0,1 1,-1-1,1 0,-1 0,1 0,-1 1,3-14</inkml:trace>
  <inkml:trace contextRef="#ctx0" brushRef="#br0" timeOffset="731.937">754 479,'-208'76,"-155"32,181-91,192-14,2 3</inkml:trace>
  <inkml:trace contextRef="#ctx0" brushRef="#br0" timeOffset="1100.874">274 0,'-11'54,"2"-1,3 1,2 1,2-1,5 47,27 215,-19-152,16-65,-20-81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31:00.0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376 1,'-12'4,"-29"9,1 2,1 2,0 1,1 2,1 1,1 3,-1 2,33-24,0 1,0 0,0 0,0 0,1 1,-1-1,1 1,0 0,0 0,0 0,1 0,-1 0,1 0,0 1,0 0,1-1,-1 1,1 0,0-1,1 1,-1 0,1 0,0 0,0 0,0 0,1-1,-1 1,1 0,0 0,1 0,-1-1,1 1,0-1,0 1,2 2,10 5,0 0,1-1,0-1,0 0,1-1,0-1,1 0,0-1,0-1,1-1,-1 0,1-1,0-1,0-1,1-1,-1 0,0-1,8-2,95-16,-97 12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30:53.3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500 451,'-5'-6,"-1"1,1-1,-1 1,0 0,-1 0,1 1,-1 0,0 0,0 0,0 1,0 0,0 0,-1 1,0 0,1 0,-1 1,0 0,0 0,0 1,1 0,-1 1,0-1,0 1,0 1,1 0,-1 0,1 0,-1 1,1 0,0 0,0 1,-4 3,-12 4,0 1,0 2,1 0,1 1,1 1,0 1,1 1,1 0,-15 20,31-35,1-1,-1 1,0 0,1-1,0 1,-1 0,1 0,0 0,0 0,1 0,-1 0,1 0,-1 0,1 0,0 0,0 0,1 0,-1 0,1 0,-1 0,1 0,0 0,0 0,0 0,0 0,1 0,-1-1,1 1,0-1,0 1,-1-1,2 1,-1-1,0 0,0 0,1 0,-1 0,1-1,0 1,-1-1,1 1,0-1,0 0,0 0,0 0,184 4,-187-5,1 0,-1 0,1 1,0-1,-1 0,1 0,-1 1,1-1,-1 0,1 1,-1-1,1 0,-1 1,1-1,-1 1,0-1,1 1,-1-1,0 1,1-1,-1 1,0-1,1 1,-1-1,0 1,0-1,0 1,0 0,0-1,0 1,0-1,0 1,0 0,0-1,0 1,0-1,0 1,0 0,0-1,0 1,-1-1,1 1,0-1,0 1,-1-1,1 1,0-1,-1 1,1-1,-1 1,1-1,-1 1,1-1,-1 0,1 1,-1-1,-26 31,27-31,-35 35,9-12,1 2,1 0,1 2,2 1,1 0,1 1,0 3,13-19,3-9,0-1,1 1,0 0,0 0,0 0,0 0,1 1,-1-1,1 0,0 1,1-1,-1 1,1-1,-1 1,2-1,-1 1,0-1,1 1,0-1,0 0,0 1,0-1,1 0,0 0,0 3,2-2,0 1,0-1,1 0,-1 0,1 0,0-1,1 1,-1-1,1 0,-1-1,1 1,0-1,1-1,-1 1,0-1,1 0,-1 0,1-1,0 0,-1 0,1 0,0-1,0 0,-1-1,1 1,0-1,0-1,-1 1,1-1,-1 0,1 0,-1-1,0 0,0 0,0-1,-1 1,4-3,119-136,-110 121</inkml:trace>
  <inkml:trace contextRef="#ctx0" brushRef="#br0" timeOffset="363.164">839 311,'-6'0,"0"0,0 0,0 1,0 0,0 1,0-1,0 1,1 0,-1 0,0 1,1 0,0 0,0 0,0 1,0-1,0 1,1 0,0 1,0-1,0 1,0 0,1 0,-1 0,1 0,0 0,1 1,0-1,0 1,0 0,0 0,0 3,-3 166,3-24,-39 116,19-167,27-71,4-20</inkml:trace>
  <inkml:trace contextRef="#ctx0" brushRef="#br0" timeOffset="798.22">923 1044,'14'3,"0"-1,1-1,-1-1,0 0,1-1,-1 0,0-1,0 0,0-2,0 1,0-2,-1 0,11-6,-17 8,0-1,0 0,0 0,-1-1,0 0,0 0,0 0,-1-1,1 0,-1 0,-1 0,1-1,-1 1,0-1,-1 0,0 0,0-1,0 1,-1-1,0 1,0-1,-1 0,0 1,-1-1,1-6,-1 10,0 1,0 0,-1-1,1 1,-1-1,1 1,-1-1,0 1,0 0,-1 0,1 0,-1-1,0 1,1 0,-1 1,0-1,-1 0,1 1,0-1,-1 1,0 0,1-1,-1 1,0 0,0 1,0-1,0 1,0-1,-1 1,1 0,0 0,-1 0,1 1,-1-1,1 1,0 0,-1 0,1 0,-1 0,1 0,-1 1,1 0,0 0,-1 0,1 0,-1 1,-10 4,1 2,0-1,1 2,0 0,0 0,1 1,0 1,0 0,1 0,1 1,0 0,1 0,0 1,-2 7,6-16,1 0,-1 0,1 0,0 1,1 0,-1-1,1 1,0 0,0 0,0 0,1 1,0-1,0 0,0 1,1-1,0 0,0 1,0-1,0 0,1 1,0-1,0 0,0 1,1-1,0 0,0 0,0 0,1-1,-1 1,1 0,0-1,1 0,-1 0,1 0,0 0,0 0,0-1,0 1,4 1,8-1,-1-1,1-1,1-1,-1 0,0-1,0 0,0-1,0-1,0-1,0 0,0-1,-1-1,0-1,0 0,0 0,-1-2,4-2,33-11,5-1,-32 13</inkml:trace>
  <inkml:trace contextRef="#ctx0" brushRef="#br0" timeOffset="1101.825">1741 847,'-25'8,"0"1,1 1,0 1,0 2,2 0,-1 1,-9 9,26-20,1 0,0 1,0-1,0 1,1 0,-1 0,1 1,0-1,0 1,0 0,1 0,-1 0,1 0,1 1,-1-1,1 1,0 0,0 0,0 0,1 0,0 0,0 0,1 0,0 0,0 0,0 0,1 0,0 0,0 0,0 0,1 0,0 0,0 0,0-1,1 1,0-1,3 6,1-5,0 1,0-1,1-1,-1 1,1-1,0 0,1-1,-1 0,1-1,0 1,0-2,0 1,0-1,1-1,-1 1,0-2,1 1,-1-1,1-1,-1 0,0 0,1-1,-1 0,5-2,3 0,0-2,0 0,-1-1,0 0,0-1,-1-1,0-1,-1 0,0-1,0 0,-1-1,10-12,-10 8</inkml:trace>
  <inkml:trace contextRef="#ctx0" brushRef="#br0" timeOffset="1367.907">2334 395,'-19'38,"-6"28,0 11,5-2,7-9,4-11,4-5,3-6,7-7,2-3,0-4,-1-2,-2-1,4 0,0 0,4 1,-1-6</inkml:trace>
  <inkml:trace contextRef="#ctx0" brushRef="#br0" timeOffset="1616.435">1995 791,'39'-10,"31"-3,9 1,-4 2,-10 3,-12 3,-9 6,-8 4,-10 4,-4 2,-2 3,-4-1</inkml:trace>
  <inkml:trace contextRef="#ctx0" brushRef="#br0" timeOffset="1850.664">2560 1185,'5'-24,"1"-17,5-7,0 0,4 4,3-1,-1 3,1 3,3 9,2 5,-2 1,-1 0,2 4,2 6,1 5,-3 4</inkml:trace>
  <inkml:trace contextRef="#ctx0" brushRef="#br0" timeOffset="2161.648">3096 791,'-20'10,"1"2,0 0,0 2,2 0,0 0,0 2,1 0,1 1,1 1,-12 18,24-33,0 1,1-1,-1 0,1 1,-1 0,1-1,0 1,0 0,1-1,-1 1,1 0,0 0,0-1,0 1,0 0,1 0,-1 0,1-1,0 1,0 0,1-1,-1 1,1-1,0 1,-1-1,1 0,1 0,-1 0,0 0,1 0,0 0,0-1,-1 1,1-1,1 0,-1 0,0 0,0 0,1-1,-1 1,1-1,0 0,-1 0,1 0,0 0,0-1,-1 0,1 1,1-1,3 1,-1 0,1 0,-1-1,1 0,0 0,-1 0,1-1,-1 0,1-1,-1 0,1 0,-1-1,0 1,0-2,0 1,-1-1,1 0,-1 0,0-1,0 1,0-1,-1-1,1 1,-1-1,-1 0,1 0,-1-1,0 1,0-1,-1 0,0 0,0 0,-1 0,0-1,0 1,0-2,-1 3,0 1,0-1,0 0,-1 0,1 1,-1-1,-1 0,1 0,-1 0,0 1,0-1,-1 0,0 1,0-1,0 1,0 0,-1-1,0 1,0 0,-1 1,1-1,-1 1,0-1,0 1,0 0,-1 1,0-1,1 1,-1 0,0 0,-1 0,1 1,-5-2,-16-3,2 4</inkml:trace>
  <inkml:trace contextRef="#ctx0" brushRef="#br0" timeOffset="3216.932">3322 1101,'-2'-1,"0"-1,0 1,0-1,1 1,-1-1,0 0,1 0,-1 1,1-1,0 0,0 0,0-1,0 1,0 0,0 0,0 0,1-1,-1 1,1 0,-1-1,1 1,0 0,0-1,0 1,0-1,0 0,-1-13,1 1,1 0,0-1,1 1,0 0,1 0,1 0,1 0,0 1,1 0,0 0,1 0,1 1,0 0,0 0,2 1,-1 0,2 0,-1 1,2 1,-1 0,1 0,2 1,-12 7,0 0,-1 0,1 1,0-1,0 1,0-1,0 1,0 0,1 0,-1 0,0 0,0 0,1 0,-1 1,0-1,1 1,-1 0,1 0,-1 0,1 0,-1 0,0 0,1 0,-1 1,1-1,-1 1,0 0,1 0,-1 0,0 0,0 0,0 0,0 1,0-1,0 1,0-1,0 1,-1 0,1-1,0 1,-1 0,0 0,1 0,-1 1,0-1,0 0,0 0,0 1,-1-1,1 0,-1 1,1-1,-1 1,6 165,-5-167,-1 1,0-1,1 0,-1 0,1 1,-1-1,1 0,-1 0,1 0,0 0,0 0,-1 0,1 0,0 0,0 0,0 0,0 0,0 0,1-1,-1 1,0 0,0-1,0 1,0-1,1 0,-1 1,0-1,1 0,-1 0,0 1,0-1,1 0,-1 0,0-1,1 1,-1 0,0 0,1-1,-1 1,0 0,0-1,0 0,1 1,50-35,-44 28,15-12,1 1,0 1,2 1,0 1,1 1,0 2,13-4,-38 15,-1 0,1 1,-1-1,1 1,0-1,0 1,-1 0,1 0,0-1,0 1,-1 0,1 1,0-1,-1 0,1 0,0 1,0-1,-1 1,1 0,-1-1,1 1,-1 0,1 0,-1 0,1 0,-1 0,0 0,1 1,-1-1,0 0,0 1,0-1,0 0,0 1,0 0,-1-1,1 1,0-1,-1 1,1 0,-1-1,-4 74,-28 4,34-64</inkml:trace>
  <inkml:trace contextRef="#ctx0" brushRef="#br0" timeOffset="3580.88">4536 650,'-46'11,"1"2,0 3,1 1,0 2,-34 22,-16 39,91-77,1 0,0-1,0 1,0 0,1 0,-1 0,1 0,-1 0,1 0,0 1,0-1,1 0,-1 1,1-1,-1 0,1 1,0-1,0 1,1-1,-1 0,1 1,0-1,-1 0,1 1,1-1,-1 0,0 0,1 0,0 0,0 0,0 0,0-1,0 1,0-1,2 2,1 0,-1-1,0 0,1 0,0 0,0 0,0-1,0 0,0 0,1 0,-1-1,0 1,1-1,-1-1,1 1,-1-1,1 0,-1 0,1-1,-1 1,1-1,-1 0,1-1,119-48,74-91,-199 142,0-1,0 0,0 1,0-1,0 1,0-1,0 0,0 1,0-1,0 0,0 1,1-1,-1 1,0-1,0 0,0 1,1-1,-1 0,0 0,0 1,1-1,-1 0,0 1,0-1,1 0,-1 0,0 0,1 1,-1-1,0 0,1 0,-1 0,1 0,-1 0,0 1,1-1,-1 0,0 0,1 0,-1 0,1 0,-1 0,0 0,1-1,-1 1,1 0,-1 0,0 0,1 0,-1 0,0-1,1 1,-1 0,0 0,1 0,-1-1,0 1,0 0,1-1,-1 1,0 0,0 0,1-1,-1 1,0-1,0 1,0 0,0-1,1 1,-13 33,7-23,1-1,1 0,0 1,1-1,-1 1,2 0,-1 0,2-1,-1 1,1 0,1 0,-1 0,3 7,2 2</inkml:trace>
  <inkml:trace contextRef="#ctx0" brushRef="#br0" timeOffset="4112.961">5044 791,'0'-3,"-1"1,1 0,0 0,-1-1,0 1,1 0,-1 0,0 0,0 0,0 0,0 0,-1 0,1 0,0 0,-1 0,1 1,-1-1,0 1,1-1,-1 1,0-1,0 1,0 0,0 0,0 0,0 0,-1 1,1-1,0 0,0 1,0 0,-1-1,1 1,0 0,-1 0,1 0,0 0,0 1,-1-1,1 1,0-1,-1 1,-4 2,0-1,1 1,-1 0,1 1,-1 0,1 0,0 0,0 1,1-1,0 1,0 1,0-1,0 1,-40 101,44-103,0 0,0-1,1 1,-1 0,1 0,0-1,0 1,0 0,1 0,-1-1,1 1,0 0,0-1,0 1,1-1,-1 1,1-1,-1 0,1 1,1-1,-1 0,0 0,1-1,-1 1,1 0,0-1,0 1,0-1,1 1,4-2,1-1,0 1,-1-2,1 1,-1-1,1 0,-1-1,0 0,1 0,-1-1,0 0,0 0,-1-1,1 0,-1 0,1-1,-2 0,1 0,0-1,-1 1,0-2,0 1,2-4,176-182,-183 190,-1 1,1-1,0 1,0 0,0-1,0 1,0 0,0 0,0-1,0 1,0 0,1 0,-1 0,0 1,1-1,-1 0,1 0,-1 1,1-1,-1 1,1-1,0 1,-1 0,1-1,-1 1,1 0,0 0,-1 0,1 0,0 1,-1-1,1 0,-1 1,1-1,-1 1,1-1,-1 1,1 0,-1 0,1 0,-1 0,0 0,1 0,-1 0,0 0,0 0,0 0,0 1,0-1,0 0,0 1,0 0,3 15,-1 1,-1-1,0 1,-1 0,-1 0,0-1,-3 12,1 17,-25 285,25-281,-2-1,-2 1,-2-1,-2 0,-3-1,-2 0,-1-1,-3-1,-2 0,-8 11,26-52,1 0,-1 1,0-1,-1-1,1 1,-1 0,0-1,0 0,0 0,-1 0,1 0,-1-1,0 1,0-1,0-1,-1 1,1-1,-1 0,1 0,-1 0,0-1,1 0,-1 0,2-3,1-1,0 1,0-1,0 0,0 0,0 0,1-1,-1 1,1-1,0 1,0-1,1 0,-1 1,1-1,-1 0,1 0,0 0,1 0,-1-1,1 1,0 0,0 0,0 0,0 0,1 0,0 0,0-3,-1-2,-1-34,3 0,0 1,3-1,2 1,1 0,3 1,1 0,6-11,99-201,-105 224</inkml:trace>
  <inkml:trace contextRef="#ctx0" brushRef="#br0" timeOffset="4951.014">5551 1072,'13'-17,"118"-249,-64 181,-66 86,0-1,1 1,-1 0,1 0,-1 0,0 0,0 0,0 0,0 0,0 0,0 0,0 1,0-1,0 0,0 1,0-1,-1 0,1 1,-1-1,1 1,-1-1,0 1,1-1,-1 1,0 0,0-1,0 1,0-1,0 1,0-1,-1 1,1-1,-1 1,1-1,-1 2,1 0,3 173,-2-172,0-1,1 0,0 0,0 0,0 0,0 0,0 0,1-1,-1 1,1-1,-1 0,1 1,0-1,0 0,0-1,0 1,0-1,1 1,-1-1,0 0,1 0,-1 0,1-1,-1 1,1-1,-1 0,1 0,0 0,-1 0,1 0,-1-1,1 0,-1 0,0 0,1 0,-1 0,0-1,0 1,0-1,0 0,0 0,0 0,0-1,-1 1,1 0,-1-1,1 0,-1 0,0 1,0-1,0-1,0 0,116-187,-102 160,11-28,-30 62,-5 8</inkml:trace>
  <inkml:trace contextRef="#ctx0" brushRef="#br0" timeOffset="5551.177">6313 847,'19'-7,"0"-1,0 0,-1-1,0-2,-1 0,0 0,-1-2,0 0,-1 0,0-2,-2 0,1 0,-2-2,5-6,-16 21,0 1,-1-1,1 1,0-1,0 0,-1 1,1-1,-1 0,1 1,-1-1,0 0,0 0,1 0,-1 1,-1-1,1 0,0 0,0 0,-1 1,1-1,-1 0,1 1,-1-1,0 0,0 1,1-1,-1 1,0-1,-1 1,1-1,0 1,0 0,-1 0,1-1,0 1,-1 0,1 0,-1 0,1 1,-2-2,-74-1,61 10,1 1,-1 0,1 1,1 1,-1 1,2 0,-1 0,2 1,0 1,0 0,1 1,1 0,0 1,1 0,-6 12,12-23,0 1,0 0,0 0,1 0,0 0,0 0,0 1,0-1,1 0,0 1,0 0,0-1,1 1,0-1,0 1,0 0,1-1,0 1,0-1,0 1,1-1,0 0,0 1,0-1,1 0,-1 0,1 0,0-1,1 1,-1-1,1 0,0 1,0-2,0 1,1 0,-1-1,4 2,8 1,0-1,0-1,0-1,1 0,-1-1,1 0,-1-2,1 0,0-1,-1 0,1-2,-1 0,0 0,0-2,0 0,0-1,-1 0,0-1,0-1,-1 0,0-1,0-1,-1 0,0-1,-1 0,7-9,92-89,-87 90</inkml:trace>
  <inkml:trace contextRef="#ctx0" brushRef="#br0" timeOffset="5830.155">7245 0,'-25'91,"5"0,3 1,4 1,4 1,5-1,6 84,16-30,-16-144,-1 0,0 0,0 0,0 0,-1 0,1 0,-1 0,1 1,-1-1,0 0,-1 0,1 0,0 0,-1 1,0-1,0 0,0 0,0 0,0 0,0-1,-1 1,1 0,-1 0,0-1,0 1,0-1,0 0,0 1,-1-1,1 0,-1 0,1-1,-1 1,0 0,0-1,0 0,0 1,0-1,-22-1,1-3</inkml:trace>
  <inkml:trace contextRef="#ctx0" brushRef="#br0" timeOffset="6086.438">6850 621,'51'-5,"0"2,0 2,0 3,0 2,0 2,0 2,-1 3,18 7,136 0,-180-18</inkml:trace>
  <inkml:trace contextRef="#ctx0" brushRef="#br0" timeOffset="6331.33">7724 762,'-9'34,"-4"15,5 0,10-8,3-12</inkml:trace>
  <inkml:trace contextRef="#ctx0" brushRef="#br0" timeOffset="6486.661">7696 283,'0'0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25:50.0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339 418,'141'-35,"274"-133,-322 144,-91 24,1 0,-1 0,0 0,1 0,-1 1,1-1,-1 1,0-1,1 1,-1 0,0 0,0 0,1 0,-1 0,0 1,0-1,0 1,-1-1,1 1,0 0,-1-1,1 1,-1 0,1 0,-1 0,0 0,0 0,0 1,0-1,0 0,0 1,0-1,-1 0,0 1,1-1,-1 2,-2 208,-13-26,7-127,4 1,2 0,4 45,23 151,4-32,-17-166,-31-75,-1-10,-2 0,-1 2,-1 0,-1 1,-2 2,0 1,-7-3,13 10,0 2,-1 0,-1 2,0 0,0 2,-1 0,1 2,-2 1,1 0,-1 2,1 1,-1 1,0 1,0 1,1 1,-1 1,1 1,0 2,0 0,0 2,1 0,-8 5,-145 90,147-73,29-30,-1 1,1-1,-1 0,1 1,-1-1,1 1,-1-1,1 0,0 1,-1-1,1 1,0-1,-1 1,1 0,0-1,0 1,0-1,-1 1,1-1,0 1,0 0,0-1,0 1,0-1,0 1,0 0,0-1,0 1,1-1,-1 1,0 0,0-1,0 1,1-1,-1 1,0-1,1 1,-1-1,0 1,1-1,-1 1,1-1,-1 1,1-1,-1 0,1 1,-1-1,1 0,-1 0,1 1,-1-1,1 0,-1 0,1 0,0 1,-1-1,1 0,-1 0,1 0,0 0,43-4,-19 0</inkml:trace>
  <inkml:trace contextRef="#ctx0" brushRef="#br0" timeOffset="486.821">649 812,'383'-121,"-178"33,-204 88,0-1,-1 1,1 0,-1-1,1 1,0 0,-1-1,1 1,-1 0,1 0,0-1,0 1,-1 0,1 0,0 0,-1 0,1 0,0 0,-1 0,1 0,0 0,0 1,-1-1,1 0,0 0,-1 0,1 1,-1-1,1 0,0 1,-1-1,1 1,-1-1,1 1,-1-1,1 1,-1-1,1 1,-1-1,0 1,1 0,-1-1,0 1,1 0,-1-1,0 1,0 0,0-1,0 1,1 0,-1 0,-8 41,4-27,-11 44,11-47,0 0,1 1,0 0,1-1,1 1,0 0,0 0,1 0,1 0,0-1,2 6,17 47,-12-50</inkml:trace>
  <inkml:trace contextRef="#ctx0" brushRef="#br0" timeOffset="904.396">1581 898,'-31'191,"31"-175,-2-8,1 0,1 1,-1-1,1 0,1 0,0 1,0-1,0 0,1 0,0 0,1 0,-1-1,2 1,-1 0,1-1,0 0,1 0,-1 0,1-1,1 0,1 3,-1-8,0 1,0-1,1 0,-1-1,0 1,0-1,0 0,1-1,-1 1,0-1,0 0,0-1,0 0,0 0,0 0,-1-1,1 1,-1-1,1-1,-1 1,0-1,0 0,-1 0,1 0,-1-1,0 1,0-1,0 0,-1 0,3-5,82-185,-35 62,-47 122</inkml:trace>
  <inkml:trace contextRef="#ctx0" brushRef="#br0" timeOffset="1334.521">2033 1236,'34'-49,"-3"-2,-2-1,-2-1,8-27,-32 73,-2 3,0 1,1-1,-1 0,0 1,1 0,0-1,0 1,0 0,0 0,1 0,-1 0,1 0,-1 1,1-1,0 1,0-1,2 0,-3 5,0-1,0 1,0-1,0 1,0 0,-1 0,1 0,0 0,-1 0,0 0,1 0,-1 0,0 0,0 1,0-1,-1 1,1-1,0 0,-1 1,1-1,-1 1,0 1,3 6,-3-4,1-1,0 0,1 1,-1-1,1 0,0 0,0 0,1 0,0-1,-1 1,2-1,-1 1,0-1,1 0,0 0,0-1,0 1,0-1,0 0,1 0,0 0,-1-1,1 1,0-1,0 0,0-1,1 1,-1-1,0 0,1 0,-1-1,0 0,1 0,-1 0,1 0,-1-1,0 0,1 0,0-1,4-5,-1 0,0-1,0 0,-1-1,0 0,-1 0,0-1,0 0,-1 0,0 0,-1-1,0 0,0 0,-2-1,1 1,-1-1,-1 1,0-1,-1 0,0 0,2-13</inkml:trace>
  <inkml:trace contextRef="#ctx0" brushRef="#br0" timeOffset="2099.132">3134 728,'-30'1,"0"2,0 1,1 1,0 2,0 1,0 1,1 1,1 1,-1 2,2 1,-11 8,26-15,1 0,0 1,1 1,-1-1,2 1,-1 1,1 0,1 0,-1 1,2 0,0 0,0 0,1 1,0-1,1 2,0-1,1 0,1 1,0-1,0 1,1-1,1 1,0 0,1 0,1 6,-1-15,0 0,0 0,0 0,0 0,1 0,-1 0,1 0,0 0,0-1,1 1,-1-1,1 0,0 0,-1 0,1 0,1 0,-1 0,0-1,1 0,-1 1,1-1,0-1,-1 1,1 0,0-1,0 0,0 0,0 0,0 0,1-1,-1 0,4 0,4 1,-1-1,1-1,-1 0,1-1,-1 0,1-1,-1 0,0-1,0 0,-1-1,6-3,13-12,-1-2,-1-1,-1-1,-1-1,-1-1,-1-2,-2 0,0-1,-3-1,0-1,-2-1,-1 0,-1-1,-2 0,5-28,-11 46,0-1,-2 0,0-1,-1 1,0-1,-2 1,0-1,0 0,-2 1,0-1,-1 0,0 1,-2-1,0 1,-1 0,0 0,-1 1,-1 0,0 0,-2 0,0-1,4 12,1 0,-1 0,1 1,-1-1,0 1,-1 0,1 1,0-1,-1 1,1 0,-1 0,0 1,0 0,0 0,0 0,1 0,-1 1,0 0,0 1,0-1,0 1,0 0,0 1,0-1,1 1,-1 0,1 0,-1 1,1 0,0 0,0 0,0 1,1-1,-1 1,1 0,-1 0,2 1,-5 4,-1 4,0 0,0 0,1 1,1 1,0-1,1 1,0 0,2 0,-1 1,2 0,0-1,1 1,1 0,0 0,1 1,1-1,1 0,0-1,1 1,0 0,1-1,1 1,1-1,0 0,1-1,0 0,1 0,1 0,0-1,2 0,5 3,1 0,1-1,0-2,1 1,1-2,0-1,0 0,1-2,0 0,1-1,0-2,0 0,1-1,-1-1,1-1,13-1,33-10,-41 2</inkml:trace>
  <inkml:trace contextRef="#ctx0" brushRef="#br0" timeOffset="2519.354">3839 812,'-17'-2,"0"0,0 1,0 0,0 2,0 0,0 1,0 0,1 2,-1 0,1 0,0 2,0 0,0 1,1 1,-8 4,14-6,0 0,0 0,0 1,1-1,0 2,1-1,-1 1,1 1,1-1,0 1,0 0,0 1,1-1,1 1,0 0,0 0,1 1,0-1,1 1,0-1,1 1,0 0,0 0,2 8,-1-13,1-1,0 1,1-1,0 1,0-1,0 0,0 0,1 0,-1 0,2 0,-1 0,0-1,1 0,0 1,0-1,0-1,0 1,1-1,-1 1,1-1,0 0,0-1,0 1,0-1,0 0,1-1,-1 1,1-1,-1 0,1 0,-1-1,1 1,0-1,-1-1,1 1,0-1,-1 0,1 0,-1-1,0 1,1-1,-1 0,0-1,0 1,0-1,0 0,18-11,-1 0,-1-1,-1-1,0-1,-1-1,-1-1,0 0,-2-1,0-1,-1-2,34-39,40-47,-89 108,0 0,0 1,1-1,-1 1,0-1,0 1,0-1,0 1,0-1,1 1,-1 0,0-1,0 1,1-1,-1 1,0-1,1 1,-1 0,0-1,1 1,-1 0,1-1,-1 1,0 0,1 0,-1-1,1 1,-1 0,1 0,-1 0,1 0,-1 0,1-1,-1 1,1 0,-1 0,1 0,-1 0,1 1,-1-1,1 0,-1 0,1 0,-1 0,1 0,-1 1,1-1,-1 0,1 0,-1 1,1-1,-1 0,0 1,1-1,-1 0,0 1,1-1,-1 1,0-1,1 0,-1 1,0-1,0 1,0-1,1 1,1 37,-2-33,0 2,-2 7,1-1,0 1,1-1,1 1,0-1,1 1,0-1,1 1,1-1,0 0,1-1,0 1,1-1,0 0,1 0,6 7,77 56,-70-67</inkml:trace>
  <inkml:trace contextRef="#ctx0" brushRef="#br0" timeOffset="2968.745">4347 1179,'2'-19,"0"0,2 1,0-1,2 1,0 0,0 0,2 1,0 0,1 0,1 1,1 0,0 0,1 1,0 1,1 0,8-6,-19 19,0-1,-1 1,1 0,0 0,-1-1,1 1,0 1,0-1,0 0,0 0,0 1,0-1,0 1,0-1,0 1,0 0,0 0,0 0,0 0,0 0,0 1,0-1,0 1,0-1,0 1,0 0,0-1,0 1,0 0,0 0,-1 1,1-1,0 0,-1 0,1 1,-1-1,0 1,1 0,-1-1,0 1,0 0,0 0,0-1,0 1,0 0,-1 0,1 0,-1 0,1 0,-1 0,0 0,1 1,1 22,-3-22,0 0,1 0,-1 0,1 0,0 0,0 0,0 0,0 0,0 0,1 0,-1 0,1 0,0 0,0-1,0 1,0 0,0 0,1-1,-1 1,1-1,-1 1,1-1,0 0,0 1,0-1,1 0,-1 0,0-1,1 1,-1 0,1-1,0 0,-1 1,1-1,0 0,2 0,84-62,-52 30,-19 15,0 1,1 0,0 1,1 1,1 1,0 1,5-1,-23 11,0 0,0 1,0-1,0 1,0 0,0 0,0 0,0 0,0 1,0-1,0 1,0 0,0-1,0 1,0 1,0-1,-1 0,1 1,0-1,-1 1,1 0,-1 0,0 0,1 0,-1 0,0 1,-1-1,1 0,0 1,0 0,-1-1,0 1,1 0,-1 0,0 0,-1 0,1 0,0 0,-1 0,0 0,1 0,-1 0,-1 0,1 0,0 0,-1 0,0 3,1 0,0 0,0 0,0 0,0 0,1 0,0 0,0 0,0-1,1 1,0 0,0-1,0 1,1-1,-1 0,2 1,-1-1,0-1,4 5,8 4,-2-2</inkml:trace>
  <inkml:trace contextRef="#ctx0" brushRef="#br0" timeOffset="3655.055">5391 1010,'0'1,"0"1,0 0,0 0,0 0,1 0,-1 0,1-1,-1 1,1 0,0 0,-1 0,1-1,0 1,0-1,0 1,0-1,1 1,-1-1,0 1,1-1,-1 0,1 0,-1 0,1 0,-1 0,1 0,0 0,0 0,-1-1,1 1,0-1,0 1,0-1,0 0,0 0,-1 0,1 0,0 0,0 0,0 0,75-20,-71 17,0 0,0-1,-1 0,1 1,-1-2,0 1,0-1,0 1,-1-1,0-1,0 1,0 0,0-1,-1 0,0 0,-1 0,1 0,-1-1,0 1,0 0,-1-1,0 0,0 1,-1-1,1 0,-2 1,1-2,-1 6,0-1,0 1,0-1,0 1,0 0,-1 0,1-1,-1 1,0 0,1 0,-1 1,0-1,0 0,0 0,0 1,-1 0,1-1,0 1,-1 0,1 0,0 0,-1 0,0 1,1-1,-1 1,1-1,-1 1,0 0,1 0,-1 0,1 0,-1 1,0-1,-84 26,78-22,0 0,0 1,1 0,-1 0,1 1,1 0,-1 1,1-1,0 1,0 1,1-1,0 1,0 1,1-1,0 1,1-1,0 1,0 1,1-1,0 0,0 1,1 0,1-1,-1 1,2 0,-1 0,1 0,1 0,0-6,0-1,1 1,-1-1,1 0,0 0,0 1,0-2,1 1,-1 0,1 0,-1-1,1 1,0-1,0 0,0 0,0 0,0 0,0 0,1-1,-1 1,1-1,-1 0,1 0,-1-1,4 1,97 2,-85-4,124-14,-119 9</inkml:trace>
  <inkml:trace contextRef="#ctx0" brushRef="#br0" timeOffset="4022.794">5900 1123,'20'-36,"3"1,1 1,1 2,1 0,2 2,12-9,-30 28,43-29,-59 76,4-30,1 0,-1 0,1 1,0-1,0 0,1 1,0-1,0 0,1 1,-1-1,1 1,1-1,-1 0,1 0,0 0,1 0,-1 0,1 0,0-1,1 1,-1-1,1 0,0 0,0 0,1-1,-1 1,1-1,0 0,1 0,-1-1,0 0,1 0,0 0,0 0,0-1,0 0,0 0,0-1,0 0,1 0,-1 0,0-1,1 0,-1 0,1 0,-1-1,0 0,6-2,8-7,0-1,-1 0,0-2,-2 0,1-1,-1-1,-1 0,-1-1,0-1,-1-1,-1 0,2-5,-9 15,46-67,-37 52</inkml:trace>
  <inkml:trace contextRef="#ctx0" brushRef="#br0" timeOffset="4268.307">6999 51,'-28'123,"5"1,6 0,5 2,5 6,37 62,-22-168,-6-24,-1 0,0 0,1 0,-1 0,0 0,0 0,-1 0,1 0,0 0,-1 1,1-1,-1 0,0 0,1 1,-1-1,0 0,0 0,-1 1,1-1,0 0,-1 0,0 1,1-1,-1 0,0 0,0 0,0 0,0 0,-1 0,1 0,0 0,-1-1,1 1,-1 0,0-1,0 1,-1 0,-13 4</inkml:trace>
  <inkml:trace contextRef="#ctx0" brushRef="#br0" timeOffset="4927.125">6548 699,'109'-31,"2"5,0 4,2 6,0 4,0 5,29 6,67 5,-209-3,-1-1,1 1,0-1,-1 1,1 0,-1-1,1 1,0-1,-1 1,1 0,0-1,0 1,0 0,0 0,-1-1,1 1,0 0,0-1,0 1,1 0,-1 0,0-1,0 1,0 0,0-1,1 1,-1 0,0-1,0 1,1 0,-1-1,1 1,-1-1,1 1,-1-1,1 1,-1-1,1 1,-1-1,1 1,-1-1,1 0,0 1,-1-1,1 0,0 1,-1-1,1 0,0 0,-1 0,1 0,0 0,0 0,-1 0,1 0,0 0,0 0,-1 0,1 0,0 0,-1 0,1-1,0 1,-1 0,1-1,0 1,-184 89,147-70,20-11,0 0,0 0,1 2,0 0,1 1,0 0,-3 5,16-15,-1 0,1 0,-1 1,1-1,0 0,0 1,0-1,0 1,0 0,0-1,0 1,0 0,0 0,1-1,-1 1,1 0,0 0,-1 0,1 0,0 0,0 0,0-1,0 1,0 0,1 0,-1 0,1 0,-1 0,1-1,0 1,-1 0,1 0,0-1,0 1,0-1,0 1,1-1,-1 1,0-1,1 1,-1-1,1 0,-1 0,4 2,-1 0,1-1,0 1,0-1,0 0,0-1,0 1,1-1,-1 0,0 0,1-1,-1 0,0 0,1 0,0 0,19-6,0-1,0-1,-1-1,0-2,0 0,-1-1,-1-1,0-1,-1-1,3-5,8-2,-32 21,1 0,0 0,-1 0,1 0,0 0,0 0,0 0,0 0,0 0,0 0,0 0,0 0,0 1,1-1,-1 1,0-1,0 1,1-1,-1 1,0 0,1-1,-1 1,0 0,1 0,-1 0,0 0,1 0,-1 0,0 0,1 1,-1-1,0 1,1-1,-1 0,0 1,0 0,0-1,1 1,-1 0,0 0,0 0,0-1,0 1,0 0,0 0,-1 0,1 1,0-1,0 0,-1 0,1 0,-1 1,1-1,0 1,0 5,-1-1,0 0,0 1,1-1,0 0,0 0,1 0,0 0,0 0,0-1,1 1,0-1,0 1,0-1,0 0,1 0,0 0,0-1,1 1,-1-1,1 0,0 0,0 0,0-1,0 0,1 0,0 0,8 0,1-1,0 0,1-1,-1-1,0 0,0-1,0-1,0 0,0-1,-1-1,1 0,-1-1,0 0,0-1,12-7,3-4,0-1,-2-1,0-1,-1-1,-1-2,15-18,-19 19,-2-1,-1-1,0-1,-2 0,-1-2,-1 0,8-23,-17 37,0 0,-1 0,0 0,-1-1,-1 1,0-1,-1 0,-1 0,0 0,0 1,-2-1,0 0,0 1,-1-1,-1 1,0 0,-1 0,-1-1,4 9,0 1,-1 0,0 0,0 0,0 1,0-1,0 1,-1-1,0 1,1 0,-1 0,-1 1,1-1,0 1,0 0,-1 0,1 0,-1 1,0 0,1 0,-1 0,0 0,0 1,0-1,1 1,-1 1,0-1,0 1,0-1,1 1,-1 1,0-1,1 1,-1 0,1 0,0 0,-4 2,-3 5,1 0,0 0,1 1,0 1,0-1,1 2,0-1,1 1,1 0,-1 0,2 1,0 0,1 0,0 0,1 0,0 1,1 0,-3 15,2 0,2 0,0 0,2 0,1 0,2 0,4 17,0-20,1-1,1 0,2-1,0 0,2 0,0-2,2 0,0 0,1-2,1 0,1-1,1-1,5 3,-6-3</inkml:trace>
  <inkml:trace contextRef="#ctx0" brushRef="#br0" timeOffset="5768.95">9257 361,'54'-7,"-1"-2,-1-2,0-3,-1-2,0-2,-2-3,32-17,-69 32,0 0,-1-1,1 0,-1-1,-1 0,0-1,0 0,0 0,-1-1,-1 0,0-1,0 0,-1 0,4-9,-40 63,6 8,1 0,3 2,2 0,-1 17,12-50,-53 354,41-256,-6-1,-5-1,-22 50,38-128,-3-1,-1 0,-2-1,-1-1,-2-1,-1-1,-1-1,-25 23,39-45,0-1,-1 0,0-1,0 0,-1-1,0 0,0-1,-1 0,0-1,0 0,0-1,0-1,-1 0,0-1,1 0,-1-1,0-1,-8 0,17-1,0 0,0 0,0 0,0 0,1-1,-1 0,1 0,-1 0,1 0,0-1,0 0,0 0,0 0,0 0,1 0,-1-1,1 0,0 0,0 0,1 0,-1 0,1 0,0-1,0 1,0-1,0 0,1 1,0-1,0 0,0 0,-2-11,2 1,-1-1,2 0,0 1,1-1,0 0,1 1,4-15,10-15,2 1,1 1,3 1,1 1,2 1,2 1,1 1,3 2,0 1,2 1,25-18,-43 35,1 0,1 2,1 0,0 0,1 2,0 0,1 2,0 0,1 1,0 1,1 1,0 1,12-2,-7 3,-4 1</inkml:trace>
  <inkml:trace contextRef="#ctx0" brushRef="#br0" timeOffset="6019.304">10161 699,'-28'36,"7"-13,2 1,0 2,2 0,0 0,2 2,1 0,2 0,-9 28,20-54,0-1,0 0,1 1,-1-1,0 1,1-1,-1 1,1-1,0 1,-1-1,1 1,0-1,0 1,0 0,0-1,0 1,0-1,1 1,-1-1,0 1,1-1,-1 1,1-1,0 1,-1-1,1 1,0-1,0 0,0 0,0 1,0-1,0 0,0 0,0 0,1 0,-1 0,0 0,1 0,-1-1,1 1,-1 0,1-1,-1 1,1-1,-1 0,1 1,-1-1,1 0,-1 0,1 0,0 0,-1 0,1-1,13-5,1 0,-1-2,0 0,-1 0,0-2,0 1,-1-2,-1 0,1 0,-2-2,2-1,-5 6,1 0,-1 0,0 0,0-1,-1 0,0 0,-1-1,0 0,0 0,-1 0,-1-1,1 0,-2 0,0 0,0 0,-1 0,0-1,-1 1,0-1,-1-5,1 13,0-1,0 0,-1 0,0 0,0 0,0 0,-1 0,0 0,0 0,0 1,0-1,-1 0,1 1,-1-1,0 1,-1-1,1 1,-1 0,0 0,0 0,0 1,-1-1,1 1,-1-1,0 1,0 0,0 0,-3-1,-9 2</inkml:trace>
  <inkml:trace contextRef="#ctx0" brushRef="#br0" timeOffset="6254.312">10499 1066,'-5'-38,"4"-23,6-5,7 4,2 7,3 8,4 8,3 5,2 4,1 7,1 8,1 5,-5 6</inkml:trace>
  <inkml:trace contextRef="#ctx0" brushRef="#br0" timeOffset="6521.907">11063 558,'-16'4,"-1"1,1 0,0 1,0 1,1 1,0 0,0 0,1 2,0 0,0 0,1 2,1-1,-11 14,20-21,1-1,0 1,0 0,1-1,-1 1,1 0,-1 0,1 0,1 0,-1 1,0-1,1 0,0 0,0 0,0 0,1 1,-1-1,1 0,0 0,0 0,1 0,-1 0,1 0,-1-1,1 1,1 0,-1-1,0 1,1-1,0 0,0 0,0 0,0 0,0-1,0 1,8 6,1-1,-1 0,1 0,1-1,-1-1,1 0,0-1,1 0,12 2,-9-3,1-1,-1-1,0 0,1-1,-1-1,0-1,1-1,15-3,-9-2</inkml:trace>
  <inkml:trace contextRef="#ctx0" brushRef="#br0" timeOffset="13973.791">11430 728,'40'17,"-30"-15,1 0,0 0,0-1,1-1,-1 0,0 0,0-1,0-1,0 0,0 0,-1-1,1 0,-1-1,1 0,-1-1,-1 0,1-1,-1 0,1 0,-2-1,1 0,-1-1,0 1,-1-2,1 1,-2-1,1 0,-1-1,-4 8,-1 0,1 0,-1 0,0 0,1-1,-1 1,0 0,0-1,-1 1,1 0,0-1,-1 1,0-1,1 1,-1-1,0 1,0-1,0 1,-1-1,1 1,-1-1,1 1,-1-1,0 1,0 0,0-1,0 1,0 0,0 0,-1 0,1 0,-1 0,0 0,1 0,-1 0,0 1,0-1,0 1,0-1,-1 1,1 0,0 0,0 0,-1 0,1 0,-1 0,1 1,-1-1,-9-2,0 1,1 0,-1 0,0 1,0 1,0 0,1 1,-1 0,0 1,0 0,1 1,-1 0,1 0,0 2,0-1,0 1,1 1,0 0,0 0,0 1,1 1,0-1,0 2,1-1,0 1,0 0,1 0,1 1,-1 0,1 1,1-1,0 1,1 0,0 0,0 1,1-1,-1 12,3-17,0 0,1 0,-1 0,1 0,0 0,1 0,0 0,0 0,0 0,0 0,1 0,0-1,0 1,1 0,0-1,0 0,0 0,0 0,1 0,0 0,0-1,0 1,1-1,-1 0,1-1,0 1,0-1,0 0,0 0,6 2,11 1,-1-1,1-2,0 0,0-1,0-1,0-1,1-1,-1-1,11-2,29-19,-49 12</inkml:trace>
  <inkml:trace contextRef="#ctx0" brushRef="#br0" timeOffset="14405.371">12306 502,'-15'2,"0"2,1-1,-1 2,1 0,0 1,0 0,1 1,-1 0,2 1,-1 1,1 0,0 1,1 0,0 1,10-7,0 0,0 0,0 0,1 1,0-1,0 0,0 0,0 1,0-1,1 0,0 0,0 0,0 1,0-1,1 0,-1-1,1 1,0 0,1 0,-1-1,0 1,1-1,0 0,0 0,0 0,0 0,0 0,1-1,-1 1,1-1,0 0,0 0,-1 0,5 1,17 17,-22-19,0 1,-1-1,1 1,0 0,-1 0,1 0,-1 0,0 0,0 0,0 1,0-1,0 1,0 0,-1-1,1 1,-1 0,0 0,0 0,0 0,0 0,0 0,-1 0,0 0,1 0,-1 1,0-1,0 0,-1 0,1 0,-1 0,1 0,-1 0,0 0,0 0,0 0,-2 2,-6 2,-1 0,0-1,-1 0,1 0,-1-1,0-1,-1 0,1 0,-1-1,0 0,1-1,-1-1,0 0,0 0,0-1,0-1,0 0,0-1,-3-1,-19 2,10 1</inkml:trace>
  <inkml:trace contextRef="#ctx0" brushRef="#br0" timeOffset="15505.739">13265 587,'-24'16,"1"1,1 0,0 2,1 1,2 0,0 1,1 1,1 1,-3 6,19-27,-1-1,1 1,0 0,-1-1,1 1,0 0,0 0,0 0,1 0,-1 0,0 0,1 0,-1 0,1 0,0 0,0 1,-1-1,1 0,1 0,-1 0,0 0,1 0,-1 0,1 0,-1 0,1 0,0 0,0 0,0 0,0 0,0 0,0 0,1-1,-1 1,0 0,1-1,0 0,-1 1,1-1,0 0,0 0,-1 1,1-2,0 1,0 0,0 0,0 0,2-1,9 0,0 0,0-1,0-1,0 0,0-1,0 0,-1-1,1 0,-1-1,0-1,0 0,-1 0,0-1,0-1,0 0,3-4,-7 8,0-1,1 1,-2-2,1 1,-1-1,0 0,0 0,0-1,-1 0,0 0,0 0,-1 0,0-1,0 0,-1 0,0 0,0 0,-1 0,0-1,-1 1,1-1,-2 1,1-1,-1 1,-1-1,1 1,-1-1,-1 1,0-1,0 1,0 0,-1-1,-1 2,-1-5,-1 4,-1 1,0-1,-1 1,1 1,-1-1,-1 1,1 1,-1 0,0 0,0 0,0 1,-1 1,-4-2,2 5,32 0,7-10,0-1,-1-2,-1-1,0 0,-1-2,-1-1,0-1,-1-1,-1-1,-1 0,-1-2,12-17,72-121,-102 160,-1 0,0 0,1 0,-1-1,1 1,-1 0,1 0,-1 0,1 0,-1 0,1 0,-1 0,1 0,-1 0,1 0,-1 0,1 1,-1-1,0 0,1 0,-1 0,1 1,-1-1,1 0,-1 0,0 1,1-1,-1 0,0 1,1-1,-1 0,0 1,1-1,-1 1,0-1,0 1,0-1,1 0,-1 1,0-1,0 1,0-1,0 1,0-1,0 1,0-1,0 1,0-1,0 1,0-1,0 1,0-1,0 1,0-1,-1 0,1 1,0-1,0 1,-1-1,1 1,0-1,0 0,-1 1,1-1,0 0,-1 1,0-1,1 2,9 394,35-19,-35-286,-2-50,-1 0,-2 0,-2 1,-2-1,-1 1,-3-1,-1 0,-2 0,-1 0,-3-1,-1-1,-2 0,-5 9,16-42,-1-1,1 1,-1 0,0-1,0 0,-1 0,1 0,-1-1,0 1,0-1,-1 0,1-1,-1 1,0-1,0 0,0-1,0 0,-1 1,1-2,0 1,-1-1,0 0,1 0,-1-1,-3 0,3 1,1-1,-1 0,1 0,-1 0,1-1,0 1,-1-2,1 1,0-1,0 0,-1 0,1-1,1 1,-1-2,0 1,1 0,0-1,0 0,0 0,0-1,0 1,1-1,0 0,0 0,0-1,1 1,0-1,-3-5,2-6,-1 0,2 0,0-1,1 0,1 1,1-1,0 0,1 0,1 0,1 1,0-1,3-3,1-1,1-1,1 2,1-1,1 1,1 1,1 0,0 1,2 0,0 1,13-12,13-17,-22 23</inkml:trace>
  <inkml:trace contextRef="#ctx0" brushRef="#br0" timeOffset="16390.784">14705 587,'-206'366,"190"-329,28-48,208-287,-178 248,66-59,-107 109,0-1,-1 0,1 1,0-1,0 1,0-1,0 1,-1 0,1-1,0 1,0 0,0 0,0-1,0 1,0 0,0 0,0 0,0 0,0 0,0 0,0 0,0 1,-1-1,1 0,0 0,0 1,0-1,0 1,0-1,0 1,-1-1,1 1,0-1,0 1,-1 0,1-1,0 1,-1 0,1 0,-1-1,1 1,-1 0,1 0,-1 0,0 0,1 0,-1-1,0 1,0 0,0 0,0 0,1 0,-1 0,-1 0,5 61,-4-55,-1 32,-1-29,1 0,0 0,1 0,0-1,1 1,0 0,0 0,1 0,0-1,1 1,0-1,0 0,1 0,1 0,-1 0,6 7,-8-13,0 0,0 0,0 0,1 0,-1 0,1-1,0 1,0-1,0 0,0 0,0 0,0 0,0 0,1-1,-1 1,1-1,-1 0,1 0,0 0,-1-1,1 1,0-1,-1 0,1 0,0 0,0 0,-1-1,1 0,-1 0,1 0,0 0,-1 0,0 0,2-2,15-13,0-1,-2 0,0-2,0 0,-2-1,-1-1,0 0,-2-1,0-1,-2 0,0 0,-2-1,5-17,-13 38,3-4,-2 8</inkml:trace>
  <inkml:trace contextRef="#ctx0" brushRef="#br0" timeOffset="17022.21">15918 587,'-36'-3,"0"2,0 2,-1 0,2 3,-1 1,0 2,1 1,-11 5,37-11,1 0,0 0,-1 1,1 0,0 1,0 0,1 0,-1 1,1 0,0 0,0 0,1 1,0 0,0 0,0 1,0 0,1 0,0 0,1 1,0-1,0 1,0 0,1 2,2-7,1-1,0 0,0 0,0 0,0 0,0 1,1-1,-1 0,1 0,-1 0,1 0,0 0,0 0,0 0,0 0,0 0,0 0,1-1,-1 1,0 0,1-1,0 1,-1-1,1 1,0-1,-1 0,1 0,0 0,0 0,0 0,0 0,0-1,0 1,1 0,0-1,79 6,-50-11,0-2,0-1,-1-2,0-1,-1-1,0-1,3-5,-32 18,88-44,-87 45,-1-1,1 1,0 0,-1 0,1 0,-1 0,0 1,1-1,-1 0,0 1,0-1,1 1,-1-1,0 1,-1-1,1 1,0 0,0 0,-1-1,1 1,-1 0,1 0,-1 0,0-1,0 1,0 0,0 0,0 0,0 0,0 0,-1 1,2 7,-1-5,0 0,0 0,0-1,1 1,0 0,0-1,0 1,1 0,0-1,0 1,0-1,0 0,0 0,1 0,0 0,0 0,0-1,0 1,1-1,-1 0,1 1,0-2,0 1,0 0,0-1,0 0,1 0,-1 0,1-1,3 2,3-5,1 0,-1 0,0-1,0-1,0 0,0 0,0-1,-1 0,0-1,0 0,0-1,-1 0,0-1,0 0,6-7,16-12,160-162,-174 165,-1 0,-1-1,-1-1,-1-1,-1 0,-2 0,0-1,-2 0,-2 0,0-1,-2 0,-1 0,0-20,-2 42,1 0,-1-1,-1 1,1-1,-1 0,-1 1,1-1,-1 1,-1-1,1 1,-1 0,0 0,-1-1,0 1,0 1,-1-1,1 0,-1 1,-1 0,-2-3,6 8,-1 0,0 0,0 1,1-1,-1 1,0-1,0 1,0 0,0-1,0 1,0 0,0 0,0 0,0 1,0-1,0 0,1 1,-1-1,0 1,0 0,0 0,0 0,1 0,-1 0,1 0,-1 0,0 0,1 0,0 1,-1-1,1 1,0-1,-1 2,-34 58,22-22,2 1,2 0,2 1,2 0,-1 20,3-17,1-1,3 1,1 0,2 0,2-1,2 0,2 0,2 0,15 38,-14-30,-14-33</inkml:trace>
  <inkml:trace contextRef="#ctx0" brushRef="#br0" timeOffset="17282.255">16115 474,'43'-10,"34"-7,8-2,0 3,-10-1,-14 3,-11 4,-10 3,-7 3,-4 2,-2 2,-2 0,-4 1</inkml:trace>
  <inkml:trace contextRef="#ctx0" brushRef="#br0" timeOffset="17542.593">16765 474,'9'25,"1"0,2-1,0 0,2-1,0-1,1 0,2-1,0 0,17 14,-31-31,1-1,-1 0,1 0,0 0,-1 0,1-1,1 0,-1 0,0 0,1 0,-1 0,1-1,-1 0,1 0,-1 0,1 0,0-1,0 0,-1 0,1 0,0-1,-1 1,1-1,0 0,-1-1,1 1,-1-1,1 0,-1 0,0 0,0-1,0 1,0-1,0 0,-1 0,1 0,-1-1,0 1,0-1,1-1,7-13,0 1,-2-1,0-1,-1 1,0-2,-2 1,3-17,3-2,-5 13</inkml:trace>
  <inkml:trace contextRef="#ctx0" brushRef="#br0" timeOffset="17737.607">17358 812,'4'-24,"8"-22,5-8,5 0,-1 5,0 5,2 6,1 5,2 2,1 7,1 3,1 5,-6 10,-5 5</inkml:trace>
  <inkml:trace contextRef="#ctx0" brushRef="#br0" timeOffset="18026.986">17809 699,'50'-7,"0"-2,-1-2,0-2,-1-3,0-1,8-7,-44 18,-1 0,0 0,0-1,0-1,-1 0,0 0,0-1,-1 0,7-9,-13 14,-1 1,1-1,-1 0,1 0,-1-1,0 1,-1 0,1-1,-1 1,0-1,0 1,0-1,-1 0,1 1,-1-1,0 0,-1 1,1-1,-1 0,0 1,0-1,0 1,-1-1,0 1,0 0,0 0,0-1,-1 0,0 1,-1-1,1 0,-1 1,0 0,-1 0,1 0,-1 0,1 1,-1 0,0 0,0 0,0 1,-1-1,1 1,-1 0,1 1,-1-1,0 1,1 0,-1 1,0 0,0-1,0 2,0-1,1 1,-1 0,0 0,1 0,-2 1,-12 3,0 1,1 1,0 1,0 0,1 1,0 1,0 1,-1 2,10-9,-1 2,1-1,1 1,-1 0,1 1,0 0,1 0,-1 0,1 1,1 0,0 0,0 1,0-1,1 1,0 0,1 0,0 1,0-1,1 0,1 1,-1 0,1-1,1 1,0 0,0 0,1-1,0 1,1-1,0 1,1-1,0 1,0-1,1 0,0 0,3 4,11 9,1-1,1 0,1-2,1-1,1 0,0-2,1 0,0-2,1-1,1-1,1-1,8 2,88 11,-91-22</inkml:trace>
  <inkml:trace contextRef="#ctx0" brushRef="#br0" timeOffset="23246.481">1 1857,'206'-23,"79"-12,100 25,16-25,-167 22,103 14,-126 0,356-1,-284-25,83-6,633 31,-522-27,771 26,-28 1,-738-27,259-3,-522 31,359-12,122-25,7 14,-31-12,52-5,248-17,-423 29,435-55,-50 4,-279 38,-283 15,-122-3,109-3,-77 2,391 30,-611-11,27 4,21 3,-76-2,-16 3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1:00.4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1,'28'0,"30"0,9 0,3 0,-6 0,-4 0,-8 0,-7 0,-7 0,-5 0,-3 0,-3 0,-5 5,-11 1,-13 5,-5 1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26:17.7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683 199,'-35'35,"2"2,1 1,2 2,1 1,2 1,3 1,-5 13,4-2,10-17,-2-1,-2-1,-1 0,-1-1,-24 26,-107 58,134-106</inkml:trace>
  <inkml:trace contextRef="#ctx0" brushRef="#br0" timeOffset="271.088">6 340,'43'38,"44"23,10 0,0-5,-8-11,-9-15,-14-7,-12-7,-7-2,-6-3,-5-3,-5 1,-2-1,-1-1,-6 2,-6 1</inkml:trace>
  <inkml:trace contextRef="#ctx0" brushRef="#br0" timeOffset="516.619">570 510,'-38'0,"-32"4,-14 3,2 3,12 2,7-3,9 3,10-1,7-2,10-3</inkml:trace>
  <inkml:trace contextRef="#ctx0" brushRef="#br0" timeOffset="916.057">317 1,'51'326,"10"140,-32-267,-12-159,-5-29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26:47.2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977 239,'-17'-12,"0"2,-1 0,-1 1,1 1,-1 0,-1 2,1 0,-1 1,0 1,-1 1,1 1,0 1,-1 0,1 2,-1 0,1 1,0 1,0 1,0 1,0 1,1 1,-5 2,-16 12,2 2,0 1,2 2,1 2,1 1,1 2,1 0,2 3,2 0,1 2,2 1,-4 10,15-26,2 0,0 0,1 1,2 1,0 0,1 0,2 0,0 1,2 0,0 1,2-1,0 0,2 1,1-1,1 1,4 20,-2-28,1 0,1 0,0-1,1 0,1 0,0-1,1 0,1 0,0-1,1 0,1-1,0-1,1 1,0-2,1 0,0 0,0-2,1 0,1 0,10 3,4 2,1-2,0-1,1-1,0-2,0-1,1-1,31 0,-52-7,1-1,0 0,0-2,-1 1,1-1,-1-1,0 0,0-1,-1 0,0-1,0 0,0-1,-1 0,0 0,1-3,-1 0,-1-1,0 0,-1-1,0 0,0-1,-2 1,0-1,0-1,-1 1,-1-1,0-4,-2 7,-2 0,0-1,0 1,-1 0,0 0,-1 0,-1 0,0 0,0 0,-2 1,1-1,-1 1,-1 0,0 1,0-1,-1 1,0 0,-1 1,0 0,-1 0,0 1,0 0,-1 0,0 1,0 0,0 1,-1 0,0 1,0 0,-1 1,0 0,2 1,-1 1,1 0,-1 0,0 1,0 0,0 1,0 1,0 0,0 0,1 1,-1 0,0 1,1 0,-1 1,1 0,-2 1,12-4,1-1,-1 0,1 0,0 0,-1 0,1 0,-1 1,1-1,-1 0,1 0,-1 1,0-1,1 0,-1 1,1-1,-1 0,1 1,-1-1,0 1,1-1,-1 1,0-1,0 0,1 1,-1-1,0 1,0 0,0-1,0 1,1-1,-1 1,0-1,0 1,0-1,0 1,0-1,0 1,-1 0,1-1,0 1,0-1,0 1,0-1,-1 1,1-1,0 1,0-1,-1 1,1-1,0 0,-1 1,1-1,-1 1,1-1,0 0,-1 1,1-1,-1 0,1 0,-1 1,1-1,-1 0,1 0,-1 0,1 1,-1-1,0 0,1 0,44 7,11-7,0-3,0-2,0-2,17-7,185-16,-232 30</inkml:trace>
  <inkml:trace contextRef="#ctx0" brushRef="#br0" timeOffset="499.419">1260 944,'-33'323,"20"-282,13-41,0 1,0-1,0 1,0 0,-1-1,1 1,0-1,0 1,-1-1,1 1,0-1,-1 1,1-1,0 1,-1-1,1 1,-1-1,1 0,-1 1,1-1,-1 0,1 1,-1-1,0 0,1 0,-1 1,1-1,-1 0,0 0,1 0,-1 0,1 0,-1 0,0 0,1 0,-1 0,1 0,-1 0,0 0,1-1,-1 1,1 0,-1 0,1 0,-1-1,1 1,-1 0,1-1,-1 1,1-1,-1 1,1-1,-1 1,1 0,0-1,-1 0,1 1,0-1,-1 1,1-1,0 0,-6-13,1-1,0 0,1 0,0 0,2 0,0-1,0 0,2 1,0-1,0 1,2-1,0 1,1-1,0 1,1 0,1 0,0 0,1 1,1 0,0 0,4-6,2-4,-6 6,0 2,2-1,0 1,1 0,0 1,2 0,-1 1,2 0,13-11,-26 25,1-1,-1 0,1 1,0-1,-1 1,1-1,0 1,0 0,-1-1,1 1,0 0,0-1,0 1,-1 0,1 0,0 0,0 0,0 0,0 0,-1 0,1 0,0 0,0 0,0 0,0 0,-1 1,1-1,0 0,0 1,0-1,-1 0,1 1,0-1,-1 1,1-1,0 1,-1 0,1-1,-1 1,1-1,-1 1,1 0,-1 0,1-1,-1 1,0 0,1 0,-1 0,0-1,0 1,0 0,1 0,-1 0,5 49,-5-47,0 22</inkml:trace>
  <inkml:trace contextRef="#ctx0" brushRef="#br0" timeOffset="1353.281">1965 803,'-44'10,"0"2,1 2,0 2,1 2,1 1,1 2,1 2,-5 6,36-24,0 0,1 1,0 0,0 0,1 1,0 0,0 0,0 0,1 1,0 0,0 0,1 0,0 0,1 1,0 0,0-1,1 1,0 0,0 1,1-1,0 0,1 0,0 0,1 1,0 1,-1-8,1 0,0-1,1 1,-1 0,0 0,1-1,0 1,-1-1,1 1,0-1,0 1,1-1,-1 0,0 0,1 0,-1-1,1 1,-1-1,1 1,0-1,0 0,0 0,0 0,0 0,0 0,0-1,0 1,0-1,0 0,0 0,0 0,0-1,0 1,0-1,1 1,4-2,0 0,0-1,0 1,0-2,0 1,-1-1,0 0,0 0,0-1,0 0,0 0,2-4,45-49,-3-1,-3-3,-2-1,-1-7,-23 55,-18 51,-5 13,-1-37,0 1,1 1,1-1,0 0,1 0,0 0,1 0,1 0,0-1,1 1,0-1,0 1,2-1,-1-1,2 1,-1-1,2 0,1 2,-8-11,0-1,0 0,0 1,1-1,-1 0,0 0,0 0,0 0,1 0,-1 0,1 0,-1-1,1 1,-1-1,1 1,-1-1,1 1,-1-1,1 0,0 1,-1-1,1 0,0 0,-1 0,1-1,-1 1,1 0,0 0,-1-1,1 1,-1-1,1 0,-1 1,1-1,-1 0,0 0,1 0,-1 0,0 0,0 0,1 0,-1 0,0-1,0 1,-1 0,2-1,33-71,58-242,-49 252,-30 94,37 226,-48-244,0-1,1 0,1 0,0 0,1-1,0 0,1 0,0 0,0-1,1 0,1 0,2 2,-9-11,-1 1,1-1,0 0,0 0,0 0,0 0,0 0,0 0,0 0,0-1,0 1,0-1,0 0,0 1,0-1,0 0,1 0,-1 0,0 0,0-1,0 1,0-1,0 1,0-1,0 0,0 0,0 0,0 0,0 0,0 0,0 0,-1 0,1-1,-1 1,1-1,-1 1,1-1,-1 0,1-1,42-77,4-121,-44 161,13-39,-11 73</inkml:trace>
  <inkml:trace contextRef="#ctx0" brushRef="#br0" timeOffset="1599.378">2868 859,'-4'34,"-3"20,1 1</inkml:trace>
  <inkml:trace contextRef="#ctx0" brushRef="#br0" timeOffset="1853.406">2812 633,'-10'-38,"-3"-18,6 1,3 10</inkml:trace>
  <inkml:trace contextRef="#ctx0" brushRef="#br0" timeOffset="2017.62">3292 69,'0'19,"-1"118,6-1,5 0,9 12,51 210,-65-248,-5-107,0 0,0 0,-1 0,1 0,-1 0,0 0,0 0,0 0,0 0,-1 0,1-1,-1 1,0 0,1-1,-1 0,0 1,-1-1,1 0,0 0,0 0,-1 0,0 0,1-1,-1 1,0-1,1 0,-1 0,0 0,0 0,0 0,0-1,0 1,-3-1,-10 0</inkml:trace>
  <inkml:trace contextRef="#ctx0" brushRef="#br0" timeOffset="2182.266">3009 832,'48'-10,"40"-3,15 1,-2 2,-12 3,-11 3,-16 2,-12 1,-15 1</inkml:trace>
  <inkml:trace contextRef="#ctx0" brushRef="#br0" timeOffset="3635.759">4110 775,'-39'0,"-1"2,1 2,0 1,0 2,1 1,-26 11,55-16,0 1,1 0,0 0,-1 1,2 0,-1 1,0-1,1 2,0-1,1 1,0 0,0 0,-3 5,6-9,1 1,0 0,0-1,1 1,-1 0,1 0,0 0,0 0,0 0,0 0,1 0,0 0,0 1,0-1,0 0,0 0,1 0,0 0,0 0,0 0,0 0,1 0,0 0,-1 0,1-1,1 1,-1-1,0 0,1 1,0-1,0 0,5 2,-1-1,2 0,-1 0,0-1,1 0,0 0,0-1,0 0,0-1,0 0,0 0,0-1,0 0,0-1,0 0,0 0,0-1,0 0,0-1,-1 0,1 0,-1-1,0 0,0 0,6-5,255-160,-268 169,0-1,0 1,0-1,0 1,-1-1,1 1,0 0,0-1,0 1,0 0,0 0,0 0,0 0,0-1,0 1,0 1,0-1,0 0,0 0,0 0,0 0,0 1,0-1,0 0,0 1,0-1,0 1,-1-1,1 1,0 0,0-1,-1 1,1 0,0-1,-1 1,1 0,0 0,-1-1,1 1,-1 0,1 0,-1 0,0 0,1 0,-1 0,0 0,0 0,0 0,0 0,1 0,1 58,-2-50,-1-3,-1 0,1 0,0 0,1 0,-1 0,1 0,1 0,-1 0,1 0,0 0,0 0,1-1,-1 1,1 0,1-1,-1 1,1-1,0 0,0 1,0-2,1 1,0 0,0-1,0 1,0-1,1 0,0-1,0 1,0-1,0 0,0 0,5 1,4-3,1-2,-1 0,0-1,0 0,0-1,0 0,0-2,0 1,-1-2,0 0,0 0,0-1,-1-1,0 0,8-8,-11 11,14-10,0 0,-1-2,-1 0,-1-2,-1 0,0-1,-1-1,-2 0,0-2,-1 1,-1-2,-1 0,-2-1,0 0,-1-1,-2 0,-1 0,-1-1,-1 1,1-19,-1-9,-2 0,-3 1,-2-1,-2 0,-2 1,-3 0,-10-29,18 76,0 1,-1-1,0 1,0-1,0 1,0 0,-1 0,0 0,0 0,-1 0,1 1,-1-1,0 1,0 0,-5-3,7 8,1-1,-1 1,0 0,0 0,0 0,0 0,1 0,-1 1,0-1,1 0,-1 1,1-1,0 1,-1-1,1 1,0 0,0 0,0-1,0 1,0 0,1 0,-1 0,1 0,-1 0,1 0,-1 0,1 0,0 0,0 0,0 0,0 0,1 1,-1-1,0 0,1 0,0 0,-1 0,-1 96,5 0,4-1,13 60,-6-51,-12-85,15 116,-6 1,-5 35,-8-45,1-222,0 68</inkml:trace>
  <inkml:trace contextRef="#ctx0" brushRef="#br0" timeOffset="3885.932">4307 633,'44'-5,"42"-6,16-6,2 0,-9 2,-15 5,-12 3,-12 3,-11 3,-9 0,-5 2,-3 0,-2-1,-5 6,-1 0,-5 1</inkml:trace>
  <inkml:trace contextRef="#ctx0" brushRef="#br0" timeOffset="4131.185">5549 859,'-10'34,"-2"15,4 0,5-8</inkml:trace>
  <inkml:trace contextRef="#ctx0" brushRef="#br0" timeOffset="4303.982">5437 408,'9'10,"4"3</inkml:trace>
  <inkml:trace contextRef="#ctx0" brushRef="#br0" timeOffset="4570.78">6058 633,'-25'14,"1"2,1 0,1 1,0 2,1 0,1 1,1 1,1 1,-10 16,24-33,1-1,0 1,0 0,0 0,1 0,-1 1,1-1,1 0,-1 1,1 0,0-1,0 1,0 0,1-1,0 1,0 0,0 0,1-1,0 1,0 0,0-1,1 1,0-1,0 0,0 1,1-1,0 0,0 0,0-1,1 1,-1-1,1 1,0-1,0 0,1-1,-1 1,1-1,-1 1,1-2,5 3,-3-1,1 0,0-1,0-1,0 1,0-1,0 0,0-1,0 0,1 0,-1-1,0 0,1-1,-1 1,0-2,0 1,1-1,-1 0,0-1,-1 0,1 0,0-1,-1 0,0 0,0 0,0-1,-1-1,1 1,-1-1,0 0,-1 0,1 0,-1-1,0 0,8-17,0 0,-1-1,-2 0,0-1,-2 1,-1-2,-1 1,-1-1,1-27,-5 49,0-1,-1 1,1 0,-1-1,0 1,-1-1,1 1,-1 0,0-1,-1 1,1 0,-1 0,0 0,0 0,-1 0,-2-4,-21 5,12 12</inkml:trace>
  <inkml:trace contextRef="#ctx0" brushRef="#br0" timeOffset="4970.945">6368 944,'288'-351,"-279"340,-8 8,1 0,0 0,0 1,0-1,0 0,0 1,1-1,-1 1,1-1,-1 1,1 0,0 0,0 1,0-1,0 1,0-1,0 1,1 0,-1 0,3 0,-3 3,-1 1,0 0,0 1,0-1,-1 0,1 0,-1 1,1-1,-1 1,0 0,-1-1,1 1,0-1,-1 1,0 0,0 0,0-1,-1 1,1 0,-1 3,0 1,0-1,0 1,0 0,0 1,1-1,0 0,1 0,-1 0,2 0,-1 0,1 0,0-1,1 1,0 0,0-1,1 0,-1 0,2 0,-1 0,1 0,0-1,0 0,1 0,0 0,0-1,0 0,4 2,0-1,1-1,-1-1,1 0,0 0,0-1,1-1,-1 0,0 0,1-1,-1-1,1 1,-1-2,1 0,-1 0,1-1,-1-1,0 0,0 0,0-1,0 0,-1-1,1 0,-1-1,-1 0,1-1,-1 0,0 0,2-3,2-4,0 0,-1 0,-1-1,0 0,-1-1,-1 0,0-1,-1 0,-1-1,5-16,-5 9,-1 0,-1 0,-1-1,-1 0,-2 0,0-1,-1 3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27:35.0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30:51.1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725 225,'-33'21,"-132"167,-198 198,228-241,153-167,0 0,-1-1,-1-1,-1 0,-2-1,5-11,-10 13</inkml:trace>
  <inkml:trace contextRef="#ctx0" brushRef="#br0" timeOffset="436.857">20 367,'-5'-16,"1"3,19 29,9 7,0 0,2-2,0 0,1-2,14 6,40 30,-13-4,1 3,3-4,2-2,5-3,-79-44,1-1,-1 1,1 0,0-1,0 1,-1-1,1 1,0-1,0 0,0 1,-1-1,1 0,0 0,0 1,0-1,0 0,0 0,0 0,-1 0,1 0,0 0,0 0,0-1,0 1,0 0,0 0,-1-1,1 1,0 0,0-1,0 1,-1-1,1 1,0-1,-1 1,1-1,0 0,-1 1,1-1,-1 0,1 1,-1-1,1 0,-1 0,1 0,-1 1,3-14</inkml:trace>
  <inkml:trace contextRef="#ctx0" brushRef="#br0" timeOffset="731.937">754 479,'-208'76,"-155"32,181-91,192-14,2 3</inkml:trace>
  <inkml:trace contextRef="#ctx0" brushRef="#br0" timeOffset="1100.874">274 0,'-11'54,"2"-1,3 1,2 1,2-1,5 47,27 215,-19-152,16-65,-20-81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31:00.0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376 1,'-12'4,"-29"9,1 2,1 2,0 1,1 2,1 1,1 3,-1 2,33-24,0 1,0 0,0 0,0 0,1 1,-1-1,1 1,0 0,0 0,0 0,1 0,-1 0,1 0,0 1,0 0,1-1,-1 1,1 0,0-1,1 1,-1 0,1 0,0 0,0 0,0 0,1-1,-1 1,1 0,0 0,1 0,-1-1,1 1,0-1,0 1,2 2,10 5,0 0,1-1,0-1,0 0,1-1,0-1,1 0,0-1,0-1,1-1,-1 0,1-1,0-1,0-1,1-1,-1 0,0-1,8-2,95-16,-97 12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30:53.3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500 451,'-5'-6,"-1"1,1-1,-1 1,0 0,-1 0,1 1,-1 0,0 0,0 0,0 1,0 0,0 0,-1 1,0 0,1 0,-1 1,0 0,0 0,0 1,1 0,-1 1,0-1,0 1,0 1,1 0,-1 0,1 0,-1 1,1 0,0 0,0 1,-4 3,-12 4,0 1,0 2,1 0,1 1,1 1,0 1,1 1,1 0,-15 20,31-35,1-1,-1 1,0 0,1-1,0 1,-1 0,1 0,0 0,0 0,1 0,-1 0,1 0,-1 0,1 0,0 0,0 0,1 0,-1 0,1 0,-1 0,1 0,0 0,0 0,0 0,0 0,1 0,-1-1,1 1,0-1,0 1,-1-1,2 1,-1-1,0 0,0 0,1 0,-1 0,1-1,0 1,-1-1,1 1,0-1,0 0,0 0,0 0,184 4,-187-5,1 0,-1 0,1 1,0-1,-1 0,1 0,-1 1,1-1,-1 0,1 1,-1-1,1 0,-1 1,1-1,-1 1,0-1,1 1,-1-1,0 1,1-1,-1 1,0-1,1 1,-1-1,0 1,0-1,0 1,0 0,0-1,0 1,0-1,0 1,0 0,0-1,0 1,0-1,0 1,0 0,0-1,0 1,-1-1,1 1,0-1,0 1,-1-1,1 1,0-1,-1 1,1-1,-1 1,1-1,-1 1,1-1,-1 0,1 1,-1-1,-26 31,27-31,-35 35,9-12,1 2,1 0,1 2,2 1,1 0,1 1,0 3,13-19,3-9,0-1,1 1,0 0,0 0,0 0,0 0,1 1,-1-1,1 0,0 1,1-1,-1 1,1-1,-1 1,2-1,-1 1,0-1,1 1,0-1,0 0,0 1,0-1,1 0,0 0,0 3,2-2,0 1,0-1,1 0,-1 0,1 0,0-1,1 1,-1-1,1 0,-1-1,1 1,0-1,1-1,-1 1,0-1,1 0,-1 0,1-1,0 0,-1 0,1 0,0-1,0 0,-1-1,1 1,0-1,0-1,-1 1,1-1,-1 0,1 0,-1-1,0 0,0 0,0-1,-1 1,4-3,119-136,-110 121</inkml:trace>
  <inkml:trace contextRef="#ctx0" brushRef="#br0" timeOffset="363.164">839 311,'-6'0,"0"0,0 0,0 1,0 0,0 1,0-1,0 1,1 0,-1 0,0 1,1 0,0 0,0 0,0 1,0-1,0 1,1 0,0 1,0-1,0 1,0 0,1 0,-1 0,1 0,0 0,1 1,0-1,0 1,0 0,0 0,0 3,-3 166,3-24,-39 116,19-167,27-71,4-20</inkml:trace>
  <inkml:trace contextRef="#ctx0" brushRef="#br0" timeOffset="798.22">923 1044,'14'3,"0"-1,1-1,-1-1,0 0,1-1,-1 0,0-1,0 0,0-2,0 1,0-2,-1 0,11-6,-17 8,0-1,0 0,0 0,-1-1,0 0,0 0,0 0,-1-1,1 0,-1 0,-1 0,1-1,-1 1,0-1,-1 0,0 0,0-1,0 1,-1-1,0 1,0-1,-1 0,0 1,-1-1,1-6,-1 10,0 1,0 0,-1-1,1 1,-1-1,1 1,-1-1,0 1,0 0,-1 0,1 0,-1-1,0 1,1 0,-1 1,0-1,-1 0,1 1,0-1,-1 1,0 0,1-1,-1 1,0 0,0 1,0-1,0 1,0-1,-1 1,1 0,0 0,-1 0,1 1,-1-1,1 1,0 0,-1 0,1 0,-1 0,1 0,-1 1,1 0,0 0,-1 0,1 0,-1 1,-10 4,1 2,0-1,1 2,0 0,0 0,1 1,0 1,0 0,1 0,1 1,0 0,1 0,0 1,-2 7,6-16,1 0,-1 0,1 0,0 1,1 0,-1-1,1 1,0 0,0 0,0 0,1 1,0-1,0 0,0 1,1-1,0 0,0 1,0-1,0 0,1 1,0-1,0 0,0 1,1-1,0 0,0 0,0 0,1-1,-1 1,1 0,0-1,1 0,-1 0,1 0,0 0,0 0,0-1,0 1,4 1,8-1,-1-1,1-1,1-1,-1 0,0-1,0 0,0-1,0-1,0-1,0 0,0-1,-1-1,0-1,0 0,0 0,-1-2,4-2,33-11,5-1,-32 13</inkml:trace>
  <inkml:trace contextRef="#ctx0" brushRef="#br0" timeOffset="1101.825">1741 847,'-25'8,"0"1,1 1,0 1,0 2,2 0,-1 1,-9 9,26-20,1 0,0 1,0-1,0 1,1 0,-1 0,1 1,0-1,0 1,0 0,1 0,-1 0,1 0,1 1,-1-1,1 1,0 0,0 0,0 0,1 0,0 0,0 0,1 0,0 0,0 0,0 0,1 0,0 0,0 0,0 0,1 0,0 0,0 0,0-1,1 1,0-1,3 6,1-5,0 1,0-1,1-1,-1 1,1-1,0 0,1-1,-1 0,1-1,0 1,0-2,0 1,0-1,1-1,-1 1,0-2,1 1,-1-1,1-1,-1 0,0 0,1-1,-1 0,5-2,3 0,0-2,0 0,-1-1,0 0,0-1,-1-1,0-1,-1 0,0-1,0 0,-1-1,10-12,-10 8</inkml:trace>
  <inkml:trace contextRef="#ctx0" brushRef="#br0" timeOffset="1367.907">2334 395,'-19'38,"-6"28,0 11,5-2,7-9,4-11,4-5,3-6,7-7,2-3,0-4,-1-2,-2-1,4 0,0 0,4 1,-1-6</inkml:trace>
  <inkml:trace contextRef="#ctx0" brushRef="#br0" timeOffset="1616.435">1995 791,'39'-10,"31"-3,9 1,-4 2,-10 3,-12 3,-9 6,-8 4,-10 4,-4 2,-2 3,-4-1</inkml:trace>
  <inkml:trace contextRef="#ctx0" brushRef="#br0" timeOffset="1850.664">2560 1185,'5'-24,"1"-17,5-7,0 0,4 4,3-1,-1 3,1 3,3 9,2 5,-2 1,-1 0,2 4,2 6,1 5,-3 4</inkml:trace>
  <inkml:trace contextRef="#ctx0" brushRef="#br0" timeOffset="2161.648">3096 791,'-20'10,"1"2,0 0,0 2,2 0,0 0,0 2,1 0,1 1,1 1,-12 18,24-33,0 1,1-1,-1 0,1 1,-1 0,1-1,0 1,0 0,1-1,-1 1,1 0,0 0,0-1,0 1,0 0,1 0,-1 0,1-1,0 1,0 0,1-1,-1 1,1-1,0 1,-1-1,1 0,1 0,-1 0,0 0,1 0,0 0,0-1,-1 1,1-1,1 0,-1 0,0 0,0 0,1-1,-1 1,1-1,0 0,-1 0,1 0,0 0,0-1,-1 0,1 1,1-1,3 1,-1 0,1 0,-1-1,1 0,0 0,-1 0,1-1,-1 0,1-1,-1 0,1 0,-1-1,0 1,0-2,0 1,-1-1,1 0,-1 0,0-1,0 1,0-1,-1-1,1 1,-1-1,-1 0,1 0,-1-1,0 1,0-1,-1 0,0 0,0 0,-1 0,0-1,0 1,0-2,-1 3,0 1,0-1,0 0,-1 0,1 1,-1-1,-1 0,1 0,-1 0,0 1,0-1,-1 0,0 1,0-1,0 1,0 0,-1-1,0 1,0 0,-1 1,1-1,-1 1,0-1,0 1,0 0,-1 1,0-1,1 1,-1 0,0 0,-1 0,1 1,-5-2,-16-3,2 4</inkml:trace>
  <inkml:trace contextRef="#ctx0" brushRef="#br0" timeOffset="3216.932">3322 1101,'-2'-1,"0"-1,0 1,0-1,1 1,-1-1,0 0,1 0,-1 1,1-1,0 0,0 0,0-1,0 1,0 0,0 0,0 0,1-1,-1 1,1 0,-1-1,1 1,0 0,0-1,0 1,0-1,0 0,-1-13,1 1,1 0,0-1,1 1,0 0,1 0,1 0,1 0,0 1,1 0,0 0,1 0,1 1,0 0,0 0,2 1,-1 0,2 0,-1 1,2 1,-1 0,1 0,2 1,-12 7,0 0,-1 0,1 1,0-1,0 1,0-1,0 1,0 0,1 0,-1 0,0 0,0 0,1 0,-1 1,0-1,1 1,-1 0,1 0,-1 0,1 0,-1 0,0 0,1 0,-1 1,1-1,-1 1,0 0,1 0,-1 0,0 0,0 0,0 0,0 1,0-1,0 1,0-1,0 1,-1 0,1-1,0 1,-1 0,0 0,1 0,-1 1,0-1,0 0,0 0,0 1,-1-1,1 0,-1 1,1-1,-1 1,6 165,-5-167,-1 1,0-1,1 0,-1 0,1 1,-1-1,1 0,-1 0,1 0,0 0,0 0,-1 0,1 0,0 0,0 0,0 0,0 0,0 0,1-1,-1 1,0 0,0-1,0 1,0-1,1 0,-1 1,0-1,1 0,-1 0,0 1,0-1,1 0,-1 0,0-1,1 1,-1 0,0 0,1-1,-1 1,0 0,0-1,0 0,1 1,50-35,-44 28,15-12,1 1,0 1,2 1,0 1,1 1,0 2,13-4,-38 15,-1 0,1 1,-1-1,1 1,0-1,0 1,-1 0,1 0,0-1,0 1,-1 0,1 1,0-1,-1 0,1 0,0 1,0-1,-1 1,1 0,-1-1,1 1,-1 0,1 0,-1 0,1 0,-1 0,0 0,1 1,-1-1,0 0,0 1,0-1,0 0,0 1,0 0,-1-1,1 1,0-1,-1 1,1 0,-1-1,-4 74,-28 4,34-64</inkml:trace>
  <inkml:trace contextRef="#ctx0" brushRef="#br0" timeOffset="3580.88">4536 650,'-46'11,"1"2,0 3,1 1,0 2,-34 22,-16 39,91-77,1 0,0-1,0 1,0 0,1 0,-1 0,1 0,-1 0,1 0,0 1,0-1,1 0,-1 1,1-1,-1 0,1 1,0-1,0 1,1-1,-1 0,1 1,0-1,-1 0,1 1,1-1,-1 0,0 0,1 0,0 0,0 0,0 0,0-1,0 1,0-1,2 2,1 0,-1-1,0 0,1 0,0 0,0 0,0-1,0 0,0 0,1 0,-1-1,0 1,1-1,-1-1,1 1,-1-1,1 0,-1 0,1-1,-1 1,1-1,-1 0,1-1,119-48,74-91,-199 142,0-1,0 0,0 1,0-1,0 1,0-1,0 0,0 1,0-1,0 0,0 1,1-1,-1 1,0-1,0 0,0 1,1-1,-1 0,0 0,0 1,1-1,-1 0,0 1,0-1,1 0,-1 0,0 0,1 1,-1-1,0 0,1 0,-1 0,1 0,-1 0,0 1,1-1,-1 0,0 0,1 0,-1 0,1 0,-1 0,0 0,1-1,-1 1,1 0,-1 0,0 0,1 0,-1 0,0-1,1 1,-1 0,0 0,1 0,-1-1,0 1,0 0,1-1,-1 1,0 0,0 0,1-1,-1 1,0-1,0 1,0 0,0-1,1 1,-13 33,7-23,1-1,1 0,0 1,1-1,-1 1,2 0,-1 0,2-1,-1 1,1 0,1 0,-1 0,3 7,2 2</inkml:trace>
  <inkml:trace contextRef="#ctx0" brushRef="#br0" timeOffset="4112.961">5044 791,'0'-3,"-1"1,1 0,0 0,-1-1,0 1,1 0,-1 0,0 0,0 0,0 0,0 0,-1 0,1 0,0 0,-1 0,1 1,-1-1,0 1,1-1,-1 1,0-1,0 1,0 0,0 0,0 0,0 0,-1 1,1-1,0 0,0 1,0 0,-1-1,1 1,0 0,-1 0,1 0,0 0,0 1,-1-1,1 1,0-1,-1 1,-4 2,0-1,1 1,-1 0,1 1,-1 0,1 0,0 0,0 1,1-1,0 1,0 1,0-1,0 1,-40 101,44-103,0 0,0-1,1 1,-1 0,1 0,0-1,0 1,0 0,1 0,-1-1,1 1,0 0,0-1,0 1,1-1,-1 1,1-1,-1 0,1 1,1-1,-1 0,0 0,1-1,-1 1,1 0,0-1,0 1,0-1,1 1,4-2,1-1,0 1,-1-2,1 1,-1-1,1 0,-1-1,0 0,1 0,-1-1,0 0,0 0,-1-1,1 0,-1 0,1-1,-2 0,1 0,0-1,-1 1,0-2,0 1,2-4,176-182,-183 190,-1 1,1-1,0 1,0 0,0-1,0 1,0 0,0 0,0-1,0 1,0 0,1 0,-1 0,0 1,1-1,-1 0,1 0,-1 1,1-1,-1 1,1-1,0 1,-1 0,1-1,-1 1,1 0,0 0,-1 0,1 0,0 1,-1-1,1 0,-1 1,1-1,-1 1,1-1,-1 1,1 0,-1 0,1 0,-1 0,0 0,1 0,-1 0,0 0,0 0,0 0,0 1,0-1,0 0,0 1,0 0,3 15,-1 1,-1-1,0 1,-1 0,-1 0,0-1,-3 12,1 17,-25 285,25-281,-2-1,-2 1,-2-1,-2 0,-3-1,-2 0,-1-1,-3-1,-2 0,-8 11,26-52,1 0,-1 1,0-1,-1-1,1 1,-1 0,0-1,0 0,0 0,-1 0,1 0,-1-1,0 1,0-1,0-1,-1 1,1-1,-1 0,1 0,-1 0,0-1,1 0,-1 0,2-3,1-1,0 1,0-1,0 0,0 0,0 0,1-1,-1 1,1-1,0 1,0-1,1 0,-1 1,1-1,-1 0,1 0,0 0,1 0,-1-1,1 1,0 0,0 0,0 0,0 0,1 0,0 0,0-3,-1-2,-1-34,3 0,0 1,3-1,2 1,1 0,3 1,1 0,6-11,99-201,-105 224</inkml:trace>
  <inkml:trace contextRef="#ctx0" brushRef="#br0" timeOffset="4951.014">5551 1072,'13'-17,"118"-249,-64 181,-66 86,0-1,1 1,-1 0,1 0,-1 0,0 0,0 0,0 0,0 0,0 0,0 0,0 1,0-1,0 0,0 1,0-1,-1 0,1 1,-1-1,1 1,-1-1,0 1,1-1,-1 1,0 0,0-1,0 1,0-1,0 1,0-1,-1 1,1-1,-1 1,1-1,-1 2,1 0,3 173,-2-172,0-1,1 0,0 0,0 0,0 0,0 0,0 0,1-1,-1 1,1-1,-1 0,1 1,0-1,0 0,0-1,0 1,0-1,1 1,-1-1,0 0,1 0,-1 0,1-1,-1 1,1-1,-1 0,1 0,0 0,-1 0,1 0,-1-1,1 0,-1 0,0 0,1 0,-1 0,0-1,0 1,0-1,0 0,0 0,0 0,0-1,-1 1,1 0,-1-1,1 0,-1 0,0 1,0-1,0-1,0 0,116-187,-102 160,11-28,-30 62,-5 8</inkml:trace>
  <inkml:trace contextRef="#ctx0" brushRef="#br0" timeOffset="5551.177">6313 847,'19'-7,"0"-1,0 0,-1-1,0-2,-1 0,0 0,-1-2,0 0,-1 0,0-2,-2 0,1 0,-2-2,5-6,-16 21,0 1,-1-1,1 1,0-1,0 0,-1 1,1-1,-1 0,1 1,-1-1,0 0,0 0,1 0,-1 1,-1-1,1 0,0 0,0 0,-1 1,1-1,-1 0,1 1,-1-1,0 0,0 1,1-1,-1 1,0-1,-1 1,1-1,0 1,0 0,-1 0,1-1,0 1,-1 0,1 0,-1 0,1 1,-2-2,-74-1,61 10,1 1,-1 0,1 1,1 1,-1 1,2 0,-1 0,2 1,0 1,0 0,1 1,1 0,0 1,1 0,-6 12,12-23,0 1,0 0,0 0,1 0,0 0,0 0,0 1,0-1,1 0,0 1,0 0,0-1,1 1,0-1,0 1,0 0,1-1,0 1,0-1,0 1,1-1,0 0,0 1,0-1,1 0,-1 0,1 0,0-1,1 1,-1-1,1 0,0 1,0-2,0 1,1 0,-1-1,4 2,8 1,0-1,0-1,0-1,1 0,-1-1,1 0,-1-2,1 0,0-1,-1 0,1-2,-1 0,0 0,0-2,0 0,0-1,-1 0,0-1,0-1,-1 0,0-1,0-1,-1 0,0-1,-1 0,7-9,92-89,-87 90</inkml:trace>
  <inkml:trace contextRef="#ctx0" brushRef="#br0" timeOffset="5830.155">7245 0,'-25'91,"5"0,3 1,4 1,4 1,5-1,6 84,16-30,-16-144,-1 0,0 0,0 0,0 0,-1 0,1 0,-1 0,1 1,-1-1,0 0,-1 0,1 0,0 0,-1 1,0-1,0 0,0 0,0 0,0 0,0-1,-1 1,1 0,-1 0,0-1,0 1,0-1,0 0,0 1,-1-1,1 0,-1 0,1-1,-1 1,0 0,0-1,0 0,0 1,0-1,-22-1,1-3</inkml:trace>
  <inkml:trace contextRef="#ctx0" brushRef="#br0" timeOffset="6086.438">6850 621,'51'-5,"0"2,0 2,0 3,0 2,0 2,0 2,-1 3,18 7,136 0,-180-18</inkml:trace>
  <inkml:trace contextRef="#ctx0" brushRef="#br0" timeOffset="6331.33">7724 762,'-9'34,"-4"15,5 0,10-8,3-12</inkml:trace>
  <inkml:trace contextRef="#ctx0" brushRef="#br0" timeOffset="6486.661">7696 283,'0'0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32:41.9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559 28,'-51'7,"1"1,1 3,0 1,0 3,-15 9,31-11,23-10,-1 1,1 0,0 1,0 0,0 0,0 1,1 0,0 1,1 0,-5 5,12-11,1 0,-1 0,0 0,1 0,-1 0,1 0,-1 0,1 0,0 0,-1 0,1 0,0 0,0 1,0-1,0 0,0 0,0 0,0 0,0 0,0 1,0-1,1 0,-1 0,0 0,1 0,-1 0,1 0,-1 0,1 0,0 0,-1 0,1 0,0 0,0-1,0 1,-1 0,1 0,0-1,0 1,0-1,0 1,0-1,0 1,0-1,1 1,-1-1,0 0,61 20,-54-18,21 5,10 1,-1 1,0 3,-1 0,0 3,-1 1,23 15,-52-27,0 1,-1 0,0 0,0 1,-1-1,0 1,0 0,0 1,0-1,-1 1,0 0,-1 0,0 1,0-1,0 0,-1 1,0 0,0 0,-1 0,0-1,-1 1,1 0,-1 0,-1 0,0 0,0 0,0 0,-1 0,0-1,-1 1,0-1,0 1,0-1,-1 0,0-1,-1 1,1 0,-1-1,-1 0,1 0,-6 4,-16 8,0-2,-1 0,0-2,-1-1,-1-2,0-1,0-1,-1-1,0-2,-1-1,-18 0,45-4,-80 1,82-2,1 0,-1 0,0-1,1 1,-1-1,1 1,-1-1,1 0,-1 0,1 0,0 0,-1-1,1 1,0-1,0 1,0-1,0 0,0 0,0 0,0 0,1 0,-1 0,1 0,0 0,-1-1,1 1,0-1,0 1,1-1,-1 0,2-2,0 0,1 0,0 1,0-1,0 0,1 1,0-1,-1 1,1 0,1 0,-1 0,1 1,-1-1,1 1,0-1,0 1,1 0,-1 1,1-1,-1 1,1 0,0 0,3-1,22-11</inkml:trace>
  <inkml:trace contextRef="#ctx0" brushRef="#br0" timeOffset="381.593">1095 1,'-29'65,"3"1,2 2,4 0,3 2,2 0,2 16,7-30,1 16,-4 0,-2-1,-4 0,-16 45,25-156,6 17</inkml:trace>
  <inkml:trace contextRef="#ctx0" brushRef="#br0" timeOffset="628.669">643 452,'38'9,"23"4,5-1,2-2,-7-8,-3-4,-3-2,-5-5,-7 0,-6 0,-4-3,-3 2,-2 1,0 3,-6 2</inkml:trace>
  <inkml:trace contextRef="#ctx0" brushRef="#br0" timeOffset="899.947">1406 762,'-12'27,"12"-27,0 0,0-1,0 1,0 0,0-1,0 1,0 0,0-1,0 1,0 0,0-1,0 1,-1 0,1-1,0 1,0 0,0-1,0 1,0 0,-1-1,1 1,0 0,0 0,-1-1,1 1,0 0,0 0,-1-1,1 1,0 0,-1 0,1 0,0 0,-1 0,1 0,0-1,-1 1,1 0,0 0,-1 0,1 0,0 0,-1 0,1 0,0 0,-1 0,1 0,0 1,-1-1,1 0,0 0,-1 0,1 0,0 0,-1 1,1-1,0 0,0 0,-1 1,1-1,0 0,0-14,0-1,1 0,1 1,0-1,1 1,1 0,0 0,1 0,0 0,3-2,5-12,2 1,1 1,1 0,1 2,2 0,0 0,19-15,-30 29,-7 7,-1 1,1-1,0 0,1 1,-1-1,0 1,1-1,-1 1,1 0,0 0,-1 0,1 1,0-1,0 1,0 0,1-1,-1 1,0 1,0-1,1 0,-1 1,0-1,4 1,1 8</inkml:trace>
  <inkml:trace contextRef="#ctx0" brushRef="#br0" timeOffset="1250.041">2054 423,'-13'2,"-1"1,1 1,0 0,0 0,0 1,0 1,1 0,0 1,0 0,1 1,0 0,0 1,1 0,0 1,1 0,0 1,1 0,0 0,0 0,-4 11,10-17,1 1,0 0,0 0,0 0,1-1,0 1,0 0,1 0,-1 0,1 0,0-1,1 1,-1 0,1-1,1 1,-1-1,1 0,-1 0,2 0,-1 0,0 0,1 0,0-1,0 0,0 0,1 0,-1 0,1-1,0 0,0 0,0 0,1 0,-1-1,0 0,1 0,0 0,-1-1,1 0,0 0,4 0,0 0,0 0,0-1,-1 0,1 0,0-1,0-1,-1 1,1-1,-1-1,1 0,-1 0,0-1,0 0,-1-1,1 0,-1 0,0-1,0 0,-1 0,0-1,0 0,0 0,-1-1,0 1,0-2,-1 1,0 0,-1-1,0 0,0 0,-1 0,0-1,0 0,0 0,-1 0,0 0,0-1,-1 1,0-1,-1 1,0-1,-1 0,0 1,-1 0,0-1,0 1,-1 0,-1 0,0 0,0 0,-1 1,0 0,0 0,-1 0,0 0,-1 1,-4-4,9 10,-1 1,1 0,0-1,-1 1,0 0,1 1,-1-1,1 0,-1 1,0-1,0 1,1 0,-1 0,0 0,0 0,1 0,-1 1,0-1,0 1,1 0,-1 0,1 0,-1 0,1 0,-1 1,1-1,0 1,-1-1,1 1,0 0,0 0,0 0,0 0,-12 16</inkml:trace>
  <inkml:trace contextRef="#ctx0" brushRef="#br0" timeOffset="1668.85">2365 706,'8'-43,"-3"13,1-1,2 1,0 0,3 0,0 1,2 0,-12 27,-1 1,0-1,1 0,-1 1,1-1,-1 1,1 0,0-1,0 1,-1-1,1 1,0 0,0 0,0 0,1 0,-1-1,0 1,0 0,0 1,1-1,-1 0,1 0,-1 1,0-1,1 0,-1 1,1 0,0-1,-1 1,1 0,-1 0,1 0,-1 0,1 0,0 0,-1 0,1 0,-1 1,1-1,-1 1,1-1,-1 1,1 0,-1-1,0 1,1 0,0 0,27 65,-27-58,0 0,1 0,0 0,1-1,0 1,0-1,0 0,1 0,0 0,0-1,5 4,-4-6,-1-1,1 0,0 0,0 0,0-1,1 0,-1 0,0-1,1 1,-1-1,1-1,-1 1,1-1,0-1,-1 1,1-1,-1 0,1 0,-1-1,0 0,0 0,1-1,-1 1,-1-1,1-1,0 1,-1-1,0 0,0 0,0-1,0 1,0-1,-1 0,0 0,0-1,-1 1,1-1,-1 0,0 1,1-8,49-92,-43 92</inkml:trace>
  <inkml:trace contextRef="#ctx0" brushRef="#br0" timeOffset="2285.349">3352 367,'-7'-3,"0"1,0-1,-1 1,1 0,-1 1,1-1,-1 1,0 1,1 0,-1 0,0 0,1 1,-1 0,0 1,1 0,-1 0,1 0,0 1,0 0,0 1,0-1,1 1,-1 1,1-1,0 1,0 0,1 0,-1 1,1 0,-6 5,1 1,0 0,1 1,0 0,1 0,1 1,0 0,0 0,2 0,0 1,0 0,2 0,0 1,0 2,13 76,-9-91,0-1,0 0,0 1,0-1,1 0,-1 0,1 0,-1 0,1 0,0-1,-1 1,1 0,0-1,0 1,0-1,1 0,-1 0,0 1,0-2,1 1,-1 0,1 0,-1-1,0 1,1-1,-1 0,1 0,-1 0,1 0,-1 0,1 0,-1-1,1 1,-1-1,1 1,-1-1,12-5,0-1,-1 0,0 0,0-2,-1 1,0-2,-1 0,1 0,-2-1,0 0,0 0,-1-1,4-8,21-22,-12 16,-8 8,0 1,1 1,1 0,0 1,1 0,1 1,0 2,2-2,-16 13,-1-1,1 1,-1 0,1 0,-1 0,1 0,0 0,-1 1,1 0,0 0,0 0,-1 0,1 0,0 1,-1 0,1 0,0 0,-1 0,1 0,-1 1,0-1,1 1,-1 0,0 0,0 0,0 1,0-1,-1 1,1 0,-1-1,1 1,-1 0,0 0,0 1,0-1,-1 0,1 1,-1-1,1 1,-1-1,-1 1,2 3,41 219,-31-138,93 393,-45-234,-55-232,-1 1,-1 0,-1 0,0 0,-1 0,0 0,-2 0,0 1,0-1,-2 0,0 0,-1-1,0 1,-1-1,-1 0,-1 0,0 0,-1-1,0 0,-1-1,0 0,-2 0,1-1,-3 1,6-7,-1 0,0 0,0-1,0 0,-1-1,0 1,0-2,0 1,0-1,-1-1,1 0,-1 0,1-1,-1 0,0-1,1 0,-1 0,0-1,1 0,-1-1,1 0,-1 0,1-1,0-1,0 1,0-1,0-1,1 0,0 0,0 0,0-1,1-1,0 1,0-1,0 0,1-1,0 1,-3-7,1-6,1 0,0-1,2 0,0 0,2-1,0 1,2-1,0 1,1-1,1 0,2 1,0-1,1 1,5-15,-4 13,2 1,1 0,0 0,2 1,1 0,0 1,1 0,1 1,1 0,1 1,0 1,2 0,0 1,0 1,2 0,-1 2,2 0,0 1,1 1,0 1,0 1,1 0,0 2,0 1,1 0,0 2,0 1,0 0,0 2,14 1,32 13,-41-5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32:39.7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886 339,'-3'-2,"0"1,-1 1,1-1,-1 0,1 1,-1 0,1 0,-1 0,0 0,1 1,-1-1,1 1,-1 0,1 0,0 0,-1 0,1 1,0-1,0 1,0 0,0 0,0 0,0 0,1 0,-2 3,-109 91,-14 14,-134 89,44-42,218-157,-1 0,0-1,0 1,0-1,1 1,-1-1,0 0,0 1,0-1,0 1,0-1,0 1,0-1,0 1,0-1,0 1,0-1,0 1,0-1,-1 1,1-1,0 1,0-1,-1 1,1-1,0 1,-1-1,1 1,0 0,-1-1,1 1,0-1,-1 1,1 0,-1-1,1 1,-1 0,1 0,-1 0,1-1,-1 1,1 0,-1 0,1 0,-1 0,1 0,-1 0,1 0,-1 0,1 0,-1 0,1 0,-1 0,1 0,-1 0,0 0,1 1,0-1,-1 0,1 0,-1 1,1-1,-1 0,1 1,-1-1,1 0,0 1,-1-1,1 1,16-50,-13 42,19-39,-12 26</inkml:trace>
  <inkml:trace contextRef="#ctx0" brushRef="#br0" timeOffset="255.793">96 395,'49'24,"0"-2,2-2,0-2,22 3,-33-13,-1 2,-1 1,0 3,0 1,-2 1,0 2,-1 2,0 1,27 23,20 37,-81-80,-1-1,1 1,-1 0,1-1,-1 1,1 0,-1-1,1 1,0-1,-1 1,1-1,0 1,-1-1,1 0,0 1,-1-1,1 0,0 1,0-1,0 0,-1 0,1 0,0 0,0 0,0 0,0 0,-1 0,1 0,0 0,0 0,0 0,-1-1,1 1,0 0,0-1,-1 1,1-1,0 1,-1 0,1-1,0 1,-1-1,-1-7</inkml:trace>
  <inkml:trace contextRef="#ctx0" brushRef="#br0" timeOffset="737.261">943 452,'-575'0,"525"0,1 3,0 2,0 2,1 2,-40 14,59-9,29-14,0 0,-1 1,1-1,0 0,-1 0,1 1,0-1,-1 0,1 1,0-1,-1 0,1 1,0-1,0 0,0 1,-1-1,1 0,0 1,0-1,0 1,0-1,0 0,0 1,0-1,0 1,0-1,0 1,0-1,0 0,0 1,0-1,0 1,0-1,0 0,0 1,1-1,-1 1,0-1,0 0,1 1,-1-1,0 0,0 1,1-1,-1 0,0 1,1-1,-1 0,0 0,1 0,-1 1,0-1,1 0,-1 0,1 0,-1 0,1 0,-1 1,0-1,1 0,-1 0,1 0,-1 0,0 0,1 0,-1-1,1 1,-1 0,45 6,-20-5</inkml:trace>
  <inkml:trace contextRef="#ctx0" brushRef="#br0" timeOffset="1121.603">406 0,'12'209,"23"152,-7-25,-24-316,0 0,-1 0,-1 0,-2 0,0 0,0 0,-2 0,-2 11,-3-13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25:50.0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339 418,'141'-35,"274"-133,-322 144,-91 24,1 0,-1 0,0 0,1 0,-1 1,1-1,-1 1,0-1,1 1,-1 0,0 0,0 0,1 0,-1 0,0 1,0-1,0 1,-1-1,1 1,0 0,-1-1,1 1,-1 0,1 0,-1 0,0 0,0 0,0 1,0-1,0 0,0 1,0-1,-1 0,0 1,1-1,-1 2,-2 208,-13-26,7-127,4 1,2 0,4 45,23 151,4-32,-17-166,-31-75,-1-10,-2 0,-1 2,-1 0,-1 1,-2 2,0 1,-7-3,13 10,0 2,-1 0,-1 2,0 0,0 2,-1 0,1 2,-2 1,1 0,-1 2,1 1,-1 1,0 1,0 1,1 1,-1 1,1 1,0 2,0 0,0 2,1 0,-8 5,-145 90,147-73,29-30,-1 1,1-1,-1 0,1 1,-1-1,1 1,-1-1,1 0,0 1,-1-1,1 1,0-1,-1 1,1 0,0-1,0 1,0-1,-1 1,1-1,0 1,0 0,0-1,0 1,0-1,0 1,0 0,0-1,0 1,1-1,-1 1,0 0,0-1,0 1,1-1,-1 1,0-1,1 1,-1-1,0 1,1-1,-1 1,1-1,-1 1,1-1,-1 0,1 1,-1-1,1 0,-1 0,1 1,-1-1,1 0,-1 0,1 0,0 1,-1-1,1 0,-1 0,1 0,0 0,43-4,-19 0</inkml:trace>
  <inkml:trace contextRef="#ctx0" brushRef="#br0" timeOffset="486.821">649 812,'383'-121,"-178"33,-204 88,0-1,-1 1,1 0,-1-1,1 1,0 0,-1-1,1 1,-1 0,1 0,0-1,0 1,-1 0,1 0,0 0,-1 0,1 0,0 0,-1 0,1 0,0 0,0 1,-1-1,1 0,0 0,-1 0,1 1,-1-1,1 0,0 1,-1-1,1 1,-1-1,1 1,-1-1,1 1,-1-1,1 1,-1-1,0 1,1 0,-1-1,0 1,1 0,-1-1,0 1,0 0,0-1,0 1,1 0,-1 0,-8 41,4-27,-11 44,11-47,0 0,1 1,0 0,1-1,1 1,0 0,0 0,1 0,1 0,0-1,2 6,17 47,-12-50</inkml:trace>
  <inkml:trace contextRef="#ctx0" brushRef="#br0" timeOffset="904.396">1581 898,'-31'191,"31"-175,-2-8,1 0,1 1,-1-1,1 0,1 0,0 1,0-1,0 0,1 0,0 0,1 0,-1-1,2 1,-1 0,1-1,0 0,1 0,-1 0,1-1,1 0,1 3,-1-8,0 1,0-1,1 0,-1-1,0 1,0-1,0 0,1-1,-1 1,0-1,0 0,0-1,0 0,0 0,0 0,-1-1,1 1,-1-1,1-1,-1 1,0-1,0 0,-1 0,1 0,-1-1,0 1,0-1,0 0,-1 0,3-5,82-185,-35 62,-47 122</inkml:trace>
  <inkml:trace contextRef="#ctx0" brushRef="#br0" timeOffset="1334.521">2033 1236,'34'-49,"-3"-2,-2-1,-2-1,8-27,-32 73,-2 3,0 1,1-1,-1 0,0 1,1 0,0-1,0 1,0 0,0 0,1 0,-1 0,1 0,-1 1,1-1,0 1,0-1,2 0,-3 5,0-1,0 1,0-1,0 1,0 0,-1 0,1 0,0 0,-1 0,0 0,1 0,-1 0,0 0,0 1,0-1,-1 1,1-1,0 0,-1 1,1-1,-1 1,0 1,3 6,-3-4,1-1,0 0,1 1,-1-1,1 0,0 0,0 0,1 0,0-1,-1 1,2-1,-1 1,0-1,1 0,0 0,0-1,0 1,0-1,0 0,1 0,0 0,-1-1,1 1,0-1,0 0,0-1,1 1,-1-1,0 0,1 0,-1-1,0 0,1 0,-1 0,1 0,-1-1,0 0,1 0,0-1,4-5,-1 0,0-1,0 0,-1-1,0 0,-1 0,0-1,0 0,-1 0,0 0,-1-1,0 0,0 0,-2-1,1 1,-1-1,-1 1,0-1,-1 0,0 0,2-13</inkml:trace>
  <inkml:trace contextRef="#ctx0" brushRef="#br0" timeOffset="2099.132">3134 728,'-30'1,"0"2,0 1,1 1,0 2,0 1,0 1,1 1,1 1,-1 2,2 1,-11 8,26-15,1 0,0 1,1 1,-1-1,2 1,-1 1,1 0,1 0,-1 1,2 0,0 0,0 0,1 1,0-1,1 2,0-1,1 0,1 1,0-1,0 1,1-1,1 1,0 0,1 0,1 6,-1-15,0 0,0 0,0 0,0 0,1 0,-1 0,1 0,0 0,0-1,1 1,-1-1,1 0,0 0,-1 0,1 0,1 0,-1 0,0-1,1 0,-1 1,1-1,0-1,-1 1,1 0,0-1,0 0,0 0,0 0,0 0,1-1,-1 0,4 0,4 1,-1-1,1-1,-1 0,1-1,-1 0,1-1,-1 0,0-1,0 0,-1-1,6-3,13-12,-1-2,-1-1,-1-1,-1-1,-1-1,-1-2,-2 0,0-1,-3-1,0-1,-2-1,-1 0,-1-1,-2 0,5-28,-11 46,0-1,-2 0,0-1,-1 1,0-1,-2 1,0-1,0 0,-2 1,0-1,-1 0,0 1,-2-1,0 1,-1 0,0 0,-1 1,-1 0,0 0,-2 0,0-1,4 12,1 0,-1 0,1 1,-1-1,0 1,-1 0,1 1,0-1,-1 1,1 0,-1 0,0 1,0 0,0 0,0 0,1 0,-1 1,0 0,0 1,0-1,0 1,0 0,0 1,0-1,1 1,-1 0,1 0,-1 1,1 0,0 0,0 0,0 1,1-1,-1 1,1 0,-1 0,2 1,-5 4,-1 4,0 0,0 0,1 1,1 1,0-1,1 1,0 0,2 0,-1 1,2 0,0-1,1 1,1 0,0 0,1 1,1-1,1 0,0-1,1 1,0 0,1-1,1 1,1-1,0 0,1-1,0 0,1 0,1 0,0-1,2 0,5 3,1 0,1-1,0-2,1 1,1-2,0-1,0 0,1-2,0 0,1-1,0-2,0 0,1-1,-1-1,1-1,13-1,33-10,-41 2</inkml:trace>
  <inkml:trace contextRef="#ctx0" brushRef="#br0" timeOffset="2519.354">3839 812,'-17'-2,"0"0,0 1,0 0,0 2,0 0,0 1,0 0,1 2,-1 0,1 0,0 2,0 0,0 1,1 1,-8 4,14-6,0 0,0 0,0 1,1-1,0 2,1-1,-1 1,1 1,1-1,0 1,0 0,0 1,1-1,1 1,0 0,0 0,1 1,0-1,1 1,0-1,1 1,0 0,0 0,2 8,-1-13,1-1,0 1,1-1,0 1,0-1,0 0,0 0,1 0,-1 0,2 0,-1 0,0-1,1 0,0 1,0-1,0-1,0 1,1-1,-1 1,1-1,0 0,0-1,0 1,0-1,0 0,1-1,-1 1,1-1,-1 0,1 0,-1-1,1 1,0-1,-1-1,1 1,0-1,-1 0,1 0,-1-1,0 1,1-1,-1 0,0-1,0 1,0-1,0 0,18-11,-1 0,-1-1,-1-1,0-1,-1-1,-1-1,0 0,-2-1,0-1,-1-2,34-39,40-47,-89 108,0 0,0 1,1-1,-1 1,0-1,0 1,0-1,0 1,0-1,1 1,-1 0,0-1,0 1,1-1,-1 1,0-1,1 1,-1 0,0-1,1 1,-1 0,1-1,-1 1,0 0,1 0,-1-1,1 1,-1 0,1 0,-1 0,1 0,-1 0,1-1,-1 1,1 0,-1 0,1 0,-1 0,1 1,-1-1,1 0,-1 0,1 0,-1 0,1 0,-1 1,1-1,-1 0,1 0,-1 1,1-1,-1 0,0 1,1-1,-1 0,0 1,1-1,-1 1,0-1,1 0,-1 1,0-1,0 1,0-1,1 1,1 37,-2-33,0 2,-2 7,1-1,0 1,1-1,1 1,0-1,1 1,0-1,1 1,1-1,0 0,1-1,0 1,1-1,0 0,1 0,6 7,77 56,-70-67</inkml:trace>
  <inkml:trace contextRef="#ctx0" brushRef="#br0" timeOffset="2968.745">4347 1179,'2'-19,"0"0,2 1,0-1,2 1,0 0,0 0,2 1,0 0,1 0,1 1,1 0,0 0,1 1,0 1,1 0,8-6,-19 19,0-1,-1 1,1 0,0 0,-1-1,1 1,0 1,0-1,0 0,0 0,0 1,0-1,0 1,0-1,0 1,0 0,0 0,0 0,0 0,0 0,0 1,0-1,0 1,0-1,0 1,0 0,0-1,0 1,0 0,0 0,-1 1,1-1,0 0,-1 0,1 1,-1-1,0 1,1 0,-1-1,0 1,0 0,0 0,0-1,0 1,0 0,-1 0,1 0,-1 0,1 0,-1 0,0 0,1 1,1 22,-3-22,0 0,1 0,-1 0,1 0,0 0,0 0,0 0,0 0,0 0,1 0,-1 0,1 0,0 0,0-1,0 1,0 0,0 0,1-1,-1 1,1-1,-1 1,1-1,0 0,0 1,0-1,1 0,-1 0,0-1,1 1,-1 0,1-1,0 0,-1 1,1-1,0 0,2 0,84-62,-52 30,-19 15,0 1,1 0,0 1,1 1,1 1,0 1,5-1,-23 11,0 0,0 1,0-1,0 1,0 0,0 0,0 0,0 0,0 1,0-1,0 1,0 0,0-1,0 1,0 1,0-1,-1 0,1 1,0-1,-1 1,1 0,-1 0,0 0,1 0,-1 0,0 1,-1-1,1 0,0 1,0 0,-1-1,0 1,1 0,-1 0,0 0,-1 0,1 0,0 0,-1 0,0 0,1 0,-1 0,-1 0,1 0,0 0,-1 0,0 3,1 0,0 0,0 0,0 0,0 0,1 0,0 0,0 0,0-1,1 1,0 0,0-1,0 1,1-1,-1 0,2 1,-1-1,0-1,4 5,8 4,-2-2</inkml:trace>
  <inkml:trace contextRef="#ctx0" brushRef="#br0" timeOffset="3655.055">5391 1010,'0'1,"0"1,0 0,0 0,0 0,1 0,-1 0,1-1,-1 1,1 0,0 0,-1 0,1-1,0 1,0-1,0 1,0-1,1 1,-1-1,0 1,1-1,-1 0,1 0,-1 0,1 0,-1 0,1 0,0 0,0 0,-1-1,1 1,0-1,0 1,0-1,0 0,0 0,-1 0,1 0,0 0,0 0,0 0,75-20,-71 17,0 0,0-1,-1 0,1 1,-1-2,0 1,0-1,0 1,-1-1,0-1,0 1,0 0,0-1,-1 0,0 0,-1 0,1 0,-1-1,0 1,0 0,-1-1,0 0,0 1,-1-1,1 0,-2 1,1-2,-1 6,0-1,0 1,0-1,0 1,0 0,-1 0,1-1,-1 1,0 0,1 0,-1 1,0-1,0 0,0 0,0 1,-1 0,1-1,0 1,-1 0,1 0,0 0,-1 0,0 1,1-1,-1 1,1-1,-1 1,0 0,1 0,-1 0,1 0,-1 1,0-1,-84 26,78-22,0 0,0 1,1 0,-1 0,1 1,1 0,-1 1,1-1,0 1,0 1,1-1,0 1,0 1,1-1,0 1,1-1,0 1,0 1,1-1,0 0,0 1,1 0,1-1,-1 1,2 0,-1 0,1 0,1 0,0-6,0-1,1 1,-1-1,1 0,0 0,0 1,0-2,1 1,-1 0,1 0,-1-1,1 1,0-1,0 0,0 0,0 0,0 0,0 0,1-1,-1 1,1-1,-1 0,1 0,-1-1,4 1,97 2,-85-4,124-14,-119 9</inkml:trace>
  <inkml:trace contextRef="#ctx0" brushRef="#br0" timeOffset="4022.794">5900 1123,'20'-36,"3"1,1 1,1 2,1 0,2 2,12-9,-30 28,43-29,-59 76,4-30,1 0,-1 0,1 1,0-1,0 0,1 1,0-1,0 0,1 1,-1-1,1 1,1-1,-1 0,1 0,0 0,1 0,-1 0,1 0,0-1,1 1,-1-1,1 0,0 0,0 0,1-1,-1 1,1-1,0 0,1 0,-1-1,0 0,1 0,0 0,0 0,0-1,0 0,0 0,0-1,0 0,1 0,-1 0,0-1,1 0,-1 0,1 0,-1-1,0 0,6-2,8-7,0-1,-1 0,0-2,-2 0,1-1,-1-1,-1 0,-1-1,0-1,-1-1,-1 0,2-5,-9 15,46-67,-37 52</inkml:trace>
  <inkml:trace contextRef="#ctx0" brushRef="#br0" timeOffset="4268.307">6999 51,'-28'123,"5"1,6 0,5 2,5 6,37 62,-22-168,-6-24,-1 0,0 0,1 0,-1 0,0 0,0 0,-1 0,1 0,0 0,-1 1,1-1,-1 0,0 0,1 1,-1-1,0 0,0 0,-1 1,1-1,0 0,-1 0,0 1,1-1,-1 0,0 0,0 0,0 0,0 0,-1 0,1 0,0 0,-1-1,1 1,-1 0,0-1,0 1,-1 0,-13 4</inkml:trace>
  <inkml:trace contextRef="#ctx0" brushRef="#br0" timeOffset="4927.125">6548 699,'109'-31,"2"5,0 4,2 6,0 4,0 5,29 6,67 5,-209-3,-1-1,1 1,0-1,-1 1,1 0,-1-1,1 1,0-1,-1 1,1 0,0-1,0 1,0 0,0 0,-1-1,1 1,0 0,0-1,0 1,1 0,-1 0,0-1,0 1,0 0,0-1,1 1,-1 0,0-1,0 1,1 0,-1-1,1 1,-1-1,1 1,-1-1,1 1,-1-1,1 1,-1-1,1 1,-1-1,1 0,0 1,-1-1,1 0,0 1,-1-1,1 0,0 0,-1 0,1 0,0 0,0 0,-1 0,1 0,0 0,0 0,-1 0,1 0,0 0,-1 0,1-1,0 1,-1 0,1-1,0 1,-184 89,147-70,20-11,0 0,0 0,1 2,0 0,1 1,0 0,-3 5,16-15,-1 0,1 0,-1 1,1-1,0 0,0 1,0-1,0 1,0 0,0-1,0 1,0 0,0 0,1-1,-1 1,1 0,0 0,-1 0,1 0,0 0,0 0,0-1,0 1,0 0,1 0,-1 0,1 0,-1 0,1-1,0 1,-1 0,1 0,0-1,0 1,0-1,0 1,1-1,-1 1,0-1,1 1,-1-1,1 0,-1 0,4 2,-1 0,1-1,0 1,0-1,0 0,0-1,0 1,1-1,-1 0,0 0,1-1,-1 0,0 0,1 0,0 0,19-6,0-1,0-1,-1-1,0-2,0 0,-1-1,-1-1,0-1,-1-1,3-5,8-2,-32 21,1 0,0 0,-1 0,1 0,0 0,0 0,0 0,0 0,0 0,0 0,0 0,0 0,0 1,1-1,-1 1,0-1,0 1,1-1,-1 1,0 0,1-1,-1 1,0 0,1 0,-1 0,0 0,1 0,-1 0,0 0,1 1,-1-1,0 1,1-1,-1 0,0 1,0 0,0-1,1 1,-1 0,0 0,0 0,0-1,0 1,0 0,0 0,-1 0,1 1,0-1,0 0,-1 0,1 0,-1 1,1-1,0 1,0 5,-1-1,0 0,0 1,1-1,0 0,0 0,1 0,0 0,0 0,0-1,1 1,0-1,0 1,0-1,0 0,1 0,0 0,0-1,1 1,-1-1,1 0,0 0,0 0,0-1,0 0,1 0,0 0,8 0,1-1,0 0,1-1,-1-1,0 0,0-1,0-1,0 0,0-1,-1-1,1 0,-1-1,0 0,0-1,12-7,3-4,0-1,-2-1,0-1,-1-1,-1-2,15-18,-19 19,-2-1,-1-1,0-1,-2 0,-1-2,-1 0,8-23,-17 37,0 0,-1 0,0 0,-1-1,-1 1,0-1,-1 0,-1 0,0 0,0 1,-2-1,0 0,0 1,-1-1,-1 1,0 0,-1 0,-1-1,4 9,0 1,-1 0,0 0,0 0,0 1,0-1,0 1,-1-1,0 1,1 0,-1 0,-1 1,1-1,0 1,0 0,-1 0,1 0,-1 1,0 0,1 0,-1 0,0 0,0 1,0-1,1 1,-1 1,0-1,0 1,0-1,1 1,-1 1,0-1,1 1,-1 0,1 0,0 0,-4 2,-3 5,1 0,0 0,1 1,0 1,0-1,1 2,0-1,1 1,1 0,-1 0,2 1,0 0,1 0,0 0,1 0,0 1,1 0,-3 15,2 0,2 0,0 0,2 0,1 0,2 0,4 17,0-20,1-1,1 0,2-1,0 0,2 0,0-2,2 0,0 0,1-2,1 0,1-1,1-1,5 3,-6-3</inkml:trace>
  <inkml:trace contextRef="#ctx0" brushRef="#br0" timeOffset="5768.95">9257 361,'54'-7,"-1"-2,-1-2,0-3,-1-2,0-2,-2-3,32-17,-69 32,0 0,-1-1,1 0,-1-1,-1 0,0-1,0 0,0 0,-1-1,-1 0,0-1,0 0,-1 0,4-9,-40 63,6 8,1 0,3 2,2 0,-1 17,12-50,-53 354,41-256,-6-1,-5-1,-22 50,38-128,-3-1,-1 0,-2-1,-1-1,-2-1,-1-1,-1-1,-25 23,39-45,0-1,-1 0,0-1,0 0,-1-1,0 0,0-1,-1 0,0-1,0 0,0-1,0-1,-1 0,0-1,1 0,-1-1,0-1,-8 0,17-1,0 0,0 0,0 0,0 0,1-1,-1 0,1 0,-1 0,1 0,0-1,0 0,0 0,0 0,0 0,1 0,-1-1,1 0,0 0,0 0,1 0,-1 0,1 0,0-1,0 1,0-1,0 0,1 1,0-1,0 0,0 0,-2-11,2 1,-1-1,2 0,0 1,1-1,0 0,1 1,4-15,10-15,2 1,1 1,3 1,1 1,2 1,2 1,1 1,3 2,0 1,2 1,25-18,-43 35,1 0,1 2,1 0,0 0,1 2,0 0,1 2,0 0,1 1,0 1,1 1,0 1,12-2,-7 3,-4 1</inkml:trace>
  <inkml:trace contextRef="#ctx0" brushRef="#br0" timeOffset="6019.304">10161 699,'-28'36,"7"-13,2 1,0 2,2 0,0 0,2 2,1 0,2 0,-9 28,20-54,0-1,0 0,1 1,-1-1,0 1,1-1,-1 1,1-1,0 1,-1-1,1 1,0-1,0 1,0 0,0-1,0 1,0-1,1 1,-1-1,0 1,1-1,-1 1,1-1,0 1,-1-1,1 1,0-1,0 0,0 0,0 1,0-1,0 0,0 0,0 0,1 0,-1 0,0 0,1 0,-1-1,1 1,-1 0,1-1,-1 1,1-1,-1 0,1 1,-1-1,1 0,-1 0,1 0,0 0,-1 0,1-1,13-5,1 0,-1-2,0 0,-1 0,0-2,0 1,-1-2,-1 0,1 0,-2-2,2-1,-5 6,1 0,-1 0,0 0,0-1,-1 0,0 0,-1-1,0 0,0 0,-1 0,-1-1,1 0,-2 0,0 0,0 0,-1 0,0-1,-1 1,0-1,-1-5,1 13,0-1,0 0,-1 0,0 0,0 0,0 0,-1 0,0 0,0 0,0 1,0-1,-1 0,1 1,-1-1,0 1,-1-1,1 1,-1 0,0 0,0 0,0 1,-1-1,1 1,-1-1,0 1,0 0,0 0,-3-1,-9 2</inkml:trace>
  <inkml:trace contextRef="#ctx0" brushRef="#br0" timeOffset="6254.312">10499 1066,'-5'-38,"4"-23,6-5,7 4,2 7,3 8,4 8,3 5,2 4,1 7,1 8,1 5,-5 6</inkml:trace>
  <inkml:trace contextRef="#ctx0" brushRef="#br0" timeOffset="6521.907">11063 558,'-16'4,"-1"1,1 0,0 1,0 1,1 1,0 0,0 0,1 2,0 0,0 0,1 2,1-1,-11 14,20-21,1-1,0 1,0 0,1-1,-1 1,1 0,-1 0,1 0,1 0,-1 1,0-1,1 0,0 0,0 0,0 0,1 1,-1-1,1 0,0 0,0 0,1 0,-1 0,1 0,-1-1,1 1,1 0,-1-1,0 1,1-1,0 0,0 0,0 0,0 0,0-1,0 1,8 6,1-1,-1 0,1 0,1-1,-1-1,1 0,0-1,1 0,12 2,-9-3,1-1,-1-1,0 0,1-1,-1-1,0-1,1-1,15-3,-9-2</inkml:trace>
  <inkml:trace contextRef="#ctx0" brushRef="#br0" timeOffset="13973.791">11430 728,'40'17,"-30"-15,1 0,0 0,0-1,1-1,-1 0,0 0,0-1,0-1,0 0,0 0,-1-1,1 0,-1-1,1 0,-1-1,-1 0,1-1,-1 0,1 0,-2-1,1 0,-1-1,0 1,-1-2,1 1,-2-1,1 0,-1-1,-4 8,-1 0,1 0,-1 0,0 0,1-1,-1 1,0 0,0-1,-1 1,1 0,0-1,-1 1,0-1,1 1,-1-1,0 1,0-1,0 1,-1-1,1 1,-1-1,1 1,-1-1,0 1,0 0,0-1,0 1,0 0,0 0,-1 0,1 0,-1 0,0 0,1 0,-1 0,0 1,0-1,0 1,0-1,-1 1,1 0,0 0,0 0,-1 0,1 0,-1 0,1 1,-1-1,-9-2,0 1,1 0,-1 0,0 1,0 1,0 0,1 1,-1 0,0 1,0 0,1 1,-1 0,1 0,0 2,0-1,0 1,1 1,0 0,0 0,0 1,1 1,0-1,0 2,1-1,0 1,0 0,1 0,1 1,-1 0,1 1,1-1,0 1,1 0,0 0,0 1,1-1,-1 12,3-17,0 0,1 0,-1 0,1 0,0 0,1 0,0 0,0 0,0 0,0 0,1 0,0-1,0 1,1 0,0-1,0 0,0 0,0 0,1 0,0 0,0-1,0 1,1-1,-1 0,1-1,0 1,0-1,0 0,0 0,6 2,11 1,-1-1,1-2,0 0,0-1,0-1,0-1,1-1,-1-1,11-2,29-19,-49 12</inkml:trace>
  <inkml:trace contextRef="#ctx0" brushRef="#br0" timeOffset="14405.371">12306 502,'-15'2,"0"2,1-1,-1 2,1 0,0 1,0 0,1 1,-1 0,2 1,-1 1,1 0,0 1,1 0,0 1,10-7,0 0,0 0,0 0,1 1,0-1,0 0,0 0,0 1,0-1,1 0,0 0,0 0,0 1,0-1,1 0,-1-1,1 1,0 0,1 0,-1-1,0 1,1-1,0 0,0 0,0 0,0 0,0 0,1-1,-1 1,1-1,0 0,0 0,-1 0,5 1,17 17,-22-19,0 1,-1-1,1 1,0 0,-1 0,1 0,-1 0,0 0,0 0,0 1,0-1,0 1,0 0,-1-1,1 1,-1 0,0 0,0 0,0 0,0 0,0 0,-1 0,0 0,1 0,-1 1,0-1,0 0,-1 0,1 0,-1 0,1 0,-1 0,0 0,0 0,0 0,-2 2,-6 2,-1 0,0-1,-1 0,1 0,-1-1,0-1,-1 0,1 0,-1-1,0 0,1-1,-1-1,0 0,0 0,0-1,0-1,0 0,0-1,-3-1,-19 2,10 1</inkml:trace>
  <inkml:trace contextRef="#ctx0" brushRef="#br0" timeOffset="15505.739">13265 587,'-24'16,"1"1,1 0,0 2,1 1,2 0,0 1,1 1,1 1,-3 6,19-27,-1-1,1 1,0 0,-1-1,1 1,0 0,0 0,0 0,1 0,-1 0,0 0,1 0,-1 0,1 0,0 0,0 1,-1-1,1 0,1 0,-1 0,0 0,1 0,-1 0,1 0,-1 0,1 0,0 0,0 0,0 0,0 0,0 0,0 0,1-1,-1 1,0 0,1-1,0 0,-1 1,1-1,0 0,0 0,-1 1,1-2,0 1,0 0,0 0,0 0,2-1,9 0,0 0,0-1,0-1,0 0,0-1,0 0,-1-1,1 0,-1-1,0-1,0 0,-1 0,0-1,0-1,0 0,3-4,-7 8,0-1,1 1,-2-2,1 1,-1-1,0 0,0 0,0-1,-1 0,0 0,0 0,-1 0,0-1,0 0,-1 0,0 0,0 0,-1 0,0-1,-1 1,1-1,-2 1,1-1,-1 1,-1-1,1 1,-1-1,-1 1,0-1,0 1,0 0,-1-1,-1 2,-1-5,-1 4,-1 1,0-1,-1 1,1 1,-1-1,-1 1,1 1,-1 0,0 0,0 0,0 1,-1 1,-4-2,2 5,32 0,7-10,0-1,-1-2,-1-1,0 0,-1-2,-1-1,0-1,-1-1,-1-1,-1 0,-1-2,12-17,72-121,-102 160,-1 0,0 0,1 0,-1-1,1 1,-1 0,1 0,-1 0,1 0,-1 0,1 0,-1 0,1 0,-1 0,1 0,-1 0,1 1,-1-1,0 0,1 0,-1 0,1 1,-1-1,1 0,-1 0,0 1,1-1,-1 0,0 1,1-1,-1 0,0 1,1-1,-1 1,0-1,0 1,0-1,1 0,-1 1,0-1,0 1,0-1,0 1,0-1,0 1,0-1,0 1,0-1,0 1,0-1,0 1,0-1,0 1,0-1,-1 0,1 1,0-1,0 1,-1-1,1 1,0-1,0 0,-1 1,1-1,0 0,-1 1,0-1,1 2,9 394,35-19,-35-286,-2-50,-1 0,-2 0,-2 1,-2-1,-1 1,-3-1,-1 0,-2 0,-1 0,-3-1,-1-1,-2 0,-5 9,16-42,-1-1,1 1,-1 0,0-1,0 0,-1 0,1 0,-1-1,0 1,0-1,-1 0,1-1,-1 1,0-1,0 0,0-1,0 0,-1 1,1-2,0 1,-1-1,0 0,1 0,-1-1,-3 0,3 1,1-1,-1 0,1 0,-1 0,1-1,0 1,-1-2,1 1,0-1,0 0,-1 0,1-1,1 1,-1-2,0 1,1 0,0-1,0 0,0 0,0-1,0 1,1-1,0 0,0 0,0-1,1 1,0-1,-3-5,2-6,-1 0,2 0,0-1,1 0,1 1,1-1,0 0,1 0,1 0,1 1,0-1,3-3,1-1,1-1,1 2,1-1,1 1,1 1,1 0,0 1,2 0,0 1,13-12,13-17,-22 23</inkml:trace>
  <inkml:trace contextRef="#ctx0" brushRef="#br0" timeOffset="16390.784">14705 587,'-206'366,"190"-329,28-48,208-287,-178 248,66-59,-107 109,0-1,-1 0,1 1,0-1,0 1,0-1,0 1,-1 0,1-1,0 1,0 0,0 0,0-1,0 1,0 0,0 0,0 0,0 0,0 0,0 0,0 0,0 1,-1-1,1 0,0 0,0 1,0-1,0 1,0-1,0 1,-1-1,1 1,0-1,0 1,-1 0,1-1,0 1,-1 0,1 0,-1-1,1 1,-1 0,1 0,-1 0,0 0,1 0,-1-1,0 1,0 0,0 0,0 0,1 0,-1 0,-1 0,5 61,-4-55,-1 32,-1-29,1 0,0 0,1 0,0-1,1 1,0 0,0 0,1 0,0-1,1 1,0-1,0 0,1 0,1 0,-1 0,6 7,-8-13,0 0,0 0,0 0,1 0,-1 0,1-1,0 1,0-1,0 0,0 0,0 0,0 0,0 0,1-1,-1 1,1-1,-1 0,1 0,0 0,-1-1,1 1,0-1,-1 0,1 0,0 0,0 0,-1-1,1 0,-1 0,1 0,0 0,-1 0,0 0,2-2,15-13,0-1,-2 0,0-2,0 0,-2-1,-1-1,0 0,-2-1,0-1,-2 0,0 0,-2-1,5-17,-13 38,3-4,-2 8</inkml:trace>
  <inkml:trace contextRef="#ctx0" brushRef="#br0" timeOffset="17022.21">15918 587,'-36'-3,"0"2,0 2,-1 0,2 3,-1 1,0 2,1 1,-11 5,37-11,1 0,0 0,-1 1,1 0,0 1,0 0,1 0,-1 1,1 0,0 0,0 0,1 1,0 0,0 0,0 1,0 0,1 0,0 0,1 1,0-1,0 1,0 0,1 2,2-7,1-1,0 0,0 0,0 0,0 0,0 1,1-1,-1 0,1 0,-1 0,1 0,0 0,0 0,0 0,0 0,0 0,0 0,1-1,-1 1,0 0,1-1,0 1,-1-1,1 1,0-1,-1 0,1 0,0 0,0 0,0 0,0 0,0-1,0 1,1 0,0-1,79 6,-50-11,0-2,0-1,-1-2,0-1,-1-1,0-1,3-5,-32 18,88-44,-87 45,-1-1,1 1,0 0,-1 0,1 0,-1 0,0 1,1-1,-1 0,0 1,0-1,1 1,-1-1,0 1,-1-1,1 1,0 0,0 0,-1-1,1 1,-1 0,1 0,-1 0,0-1,0 1,0 0,0 0,0 0,0 0,0 0,-1 1,2 7,-1-5,0 0,0 0,0-1,1 1,0 0,0-1,0 1,1 0,0-1,0 1,0-1,0 0,0 0,1 0,0 0,0 0,0-1,0 1,1-1,-1 0,1 1,0-2,0 1,0 0,0-1,0 0,1 0,-1 0,1-1,3 2,3-5,1 0,-1 0,0-1,0-1,0 0,0 0,0-1,-1 0,0-1,0 0,0-1,-1 0,0-1,0 0,6-7,16-12,160-162,-174 165,-1 0,-1-1,-1-1,-1-1,-1 0,-2 0,0-1,-2 0,-2 0,0-1,-2 0,-1 0,0-20,-2 42,1 0,-1-1,-1 1,1-1,-1 0,-1 1,1-1,-1 1,-1-1,1 1,-1 0,0 0,-1-1,0 1,0 1,-1-1,1 0,-1 1,-1 0,-2-3,6 8,-1 0,0 0,0 1,1-1,-1 1,0-1,0 1,0 0,0-1,0 1,0 0,0 0,0 0,0 1,0-1,0 0,1 1,-1-1,0 1,0 0,0 0,0 0,1 0,-1 0,1 0,-1 0,0 0,1 0,0 1,-1-1,1 1,0-1,-1 2,-34 58,22-22,2 1,2 0,2 1,2 0,-1 20,3-17,1-1,3 1,1 0,2 0,2-1,2 0,2 0,2 0,15 38,-14-30,-14-33</inkml:trace>
  <inkml:trace contextRef="#ctx0" brushRef="#br0" timeOffset="17282.255">16115 474,'43'-10,"34"-7,8-2,0 3,-10-1,-14 3,-11 4,-10 3,-7 3,-4 2,-2 2,-2 0,-4 1</inkml:trace>
  <inkml:trace contextRef="#ctx0" brushRef="#br0" timeOffset="17542.593">16765 474,'9'25,"1"0,2-1,0 0,2-1,0-1,1 0,2-1,0 0,17 14,-31-31,1-1,-1 0,1 0,0 0,-1 0,1-1,1 0,-1 0,0 0,1 0,-1 0,1-1,-1 0,1 0,-1 0,1 0,0-1,0 0,-1 0,1 0,0-1,-1 1,1-1,0 0,-1-1,1 1,-1-1,1 0,-1 0,0 0,0-1,0 1,0-1,0 0,-1 0,1 0,-1-1,0 1,0-1,1-1,7-13,0 1,-2-1,0-1,-1 1,0-2,-2 1,3-17,3-2,-5 13</inkml:trace>
  <inkml:trace contextRef="#ctx0" brushRef="#br0" timeOffset="17737.607">17358 812,'4'-24,"8"-22,5-8,5 0,-1 5,0 5,2 6,1 5,2 2,1 7,1 3,1 5,-6 10,-5 5</inkml:trace>
  <inkml:trace contextRef="#ctx0" brushRef="#br0" timeOffset="18026.986">17809 699,'50'-7,"0"-2,-1-2,0-2,-1-3,0-1,8-7,-44 18,-1 0,0 0,0-1,0-1,-1 0,0 0,0-1,-1 0,7-9,-13 14,-1 1,1-1,-1 0,1 0,-1-1,0 1,-1 0,1-1,-1 1,0-1,0 1,0-1,-1 0,1 1,-1-1,0 0,-1 1,1-1,-1 0,0 1,0-1,0 1,-1-1,0 1,0 0,0 0,0-1,-1 0,0 1,-1-1,1 0,-1 1,0 0,-1 0,1 0,-1 0,1 1,-1 0,0 0,0 0,0 1,-1-1,1 1,-1 0,1 1,-1-1,0 1,1 0,-1 1,0 0,0-1,0 2,0-1,1 1,-1 0,0 0,1 0,-2 1,-12 3,0 1,1 1,0 1,0 0,1 1,0 1,0 1,-1 2,10-9,-1 2,1-1,1 1,-1 0,1 1,0 0,1 0,-1 0,1 1,1 0,0 0,0 1,0-1,1 1,0 0,1 0,0 1,0-1,1 0,1 1,-1 0,1-1,1 1,0 0,0 0,1-1,0 1,1-1,0 1,1-1,0 1,0-1,1 0,0 0,3 4,11 9,1-1,1 0,1-2,1-1,1 0,0-2,1 0,0-2,1-1,1-1,1-1,8 2,88 11,-91-22</inkml:trace>
  <inkml:trace contextRef="#ctx0" brushRef="#br0" timeOffset="23246.481">1 1857,'206'-23,"79"-12,100 25,16-25,-167 22,103 14,-126 0,356-1,-284-25,83-6,633 31,-522-27,771 26,-28 1,-738-27,259-3,-522 31,359-12,122-25,7 14,-31-12,52-5,248-17,-423 29,435-55,-50 4,-279 38,-283 15,-122-3,109-3,-77 2,391 30,-611-11,27 4,21 3,-76-2,-16 3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26:17.7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683 199,'-35'35,"2"2,1 1,2 2,1 1,2 1,3 1,-5 13,4-2,10-17,-2-1,-2-1,-1 0,-1-1,-24 26,-107 58,134-106</inkml:trace>
  <inkml:trace contextRef="#ctx0" brushRef="#br0" timeOffset="271.088">6 340,'43'38,"44"23,10 0,0-5,-8-11,-9-15,-14-7,-12-7,-7-2,-6-3,-5-3,-5 1,-2-1,-1-1,-6 2,-6 1</inkml:trace>
  <inkml:trace contextRef="#ctx0" brushRef="#br0" timeOffset="516.619">570 510,'-38'0,"-32"4,-14 3,2 3,12 2,7-3,9 3,10-1,7-2,10-3</inkml:trace>
  <inkml:trace contextRef="#ctx0" brushRef="#br0" timeOffset="916.057">317 1,'51'326,"10"140,-32-267,-12-159,-5-29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1:00.6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31,'38'0,"33"-5,13-2,-3 1,-10 1,-13 1,-11 2,-9 1,-6 1,-8 0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26:47.2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977 239,'-17'-12,"0"2,-1 0,-1 1,1 1,-1 0,-1 2,1 0,-1 1,0 1,-1 1,1 1,0 1,-1 0,1 2,-1 0,1 1,0 1,0 1,0 1,0 1,1 1,-5 2,-16 12,2 2,0 1,2 2,1 2,1 1,1 2,1 0,2 3,2 0,1 2,2 1,-4 10,15-26,2 0,0 0,1 1,2 1,0 0,1 0,2 0,0 1,2 0,0 1,2-1,0 0,2 1,1-1,1 1,4 20,-2-28,1 0,1 0,0-1,1 0,1 0,0-1,1 0,1 0,0-1,1 0,1-1,0-1,1 1,0-2,1 0,0 0,0-2,1 0,1 0,10 3,4 2,1-2,0-1,1-1,0-2,0-1,1-1,31 0,-52-7,1-1,0 0,0-2,-1 1,1-1,-1-1,0 0,0-1,-1 0,0-1,0 0,0-1,-1 0,0 0,1-3,-1 0,-1-1,0 0,-1-1,0 0,0-1,-2 1,0-1,0-1,-1 1,-1-1,0-4,-2 7,-2 0,0-1,0 1,-1 0,0 0,-1 0,-1 0,0 0,0 0,-2 1,1-1,-1 1,-1 0,0 1,0-1,-1 1,0 0,-1 1,0 0,-1 0,0 1,0 0,-1 0,0 1,0 0,0 1,-1 0,0 1,0 0,-1 1,0 0,2 1,-1 1,1 0,-1 0,0 1,0 0,0 1,0 1,0 0,0 0,1 1,-1 0,0 1,1 0,-1 1,1 0,-2 1,12-4,1-1,-1 0,1 0,0 0,-1 0,1 0,-1 1,1-1,-1 0,1 0,-1 1,0-1,1 0,-1 1,1-1,-1 0,1 1,-1-1,0 1,1-1,-1 1,0-1,0 0,1 1,-1-1,0 1,0 0,0-1,0 1,1-1,-1 1,0-1,0 1,0-1,0 1,0-1,0 1,-1 0,1-1,0 1,0-1,0 1,0-1,-1 1,1-1,0 1,0-1,-1 1,1-1,0 0,-1 1,1-1,-1 1,1-1,0 0,-1 1,1-1,-1 0,1 0,-1 1,1-1,-1 0,1 0,-1 0,1 1,-1-1,0 0,1 0,44 7,11-7,0-3,0-2,0-2,17-7,185-16,-232 30</inkml:trace>
  <inkml:trace contextRef="#ctx0" brushRef="#br0" timeOffset="499.419">1260 944,'-33'323,"20"-282,13-41,0 1,0-1,0 1,0 0,-1-1,1 1,0-1,0 1,-1-1,1 1,0-1,-1 1,1-1,0 1,-1-1,1 1,-1-1,1 0,-1 1,1-1,-1 0,1 1,-1-1,0 0,1 0,-1 1,1-1,-1 0,0 0,1 0,-1 0,1 0,-1 0,0 0,1 0,-1 0,1 0,-1 0,0 0,1-1,-1 1,1 0,-1 0,1 0,-1-1,1 1,-1 0,1-1,-1 1,1-1,-1 1,1-1,-1 1,1 0,0-1,-1 0,1 1,0-1,-1 1,1-1,0 0,-6-13,1-1,0 0,1 0,0 0,2 0,0-1,0 0,2 1,0-1,0 1,2-1,0 1,1-1,0 1,1 0,1 0,0 0,1 1,1 0,0 0,4-6,2-4,-6 6,0 2,2-1,0 1,1 0,0 1,2 0,-1 1,2 0,13-11,-26 25,1-1,-1 0,1 1,0-1,-1 1,1-1,0 1,0 0,-1-1,1 1,0 0,0-1,0 1,-1 0,1 0,0 0,0 0,0 0,0 0,-1 0,1 0,0 0,0 0,0 0,0 0,-1 1,1-1,0 0,0 1,0-1,-1 0,1 1,0-1,-1 1,1-1,0 1,-1 0,1-1,-1 1,1-1,-1 1,1 0,-1 0,1-1,-1 1,0 0,1 0,-1 0,0-1,0 1,0 0,1 0,-1 0,5 49,-5-47,0 22</inkml:trace>
  <inkml:trace contextRef="#ctx0" brushRef="#br0" timeOffset="1353.281">1965 803,'-44'10,"0"2,1 2,0 2,1 2,1 1,1 2,1 2,-5 6,36-24,0 0,1 1,0 0,0 0,1 1,0 0,0 0,0 0,1 1,0 0,0 0,1 0,0 0,1 1,0 0,0-1,1 1,0 0,0 1,1-1,0 0,1 0,0 0,1 1,0 1,-1-8,1 0,0-1,1 1,-1 0,0 0,1-1,0 1,-1-1,1 1,0-1,0 1,1-1,-1 0,0 0,1 0,-1-1,1 1,-1-1,1 1,0-1,0 0,0 0,0 0,0 0,0 0,0-1,0 1,0-1,0 0,0 0,0 0,0-1,0 1,0-1,1 1,4-2,0 0,0-1,0 1,0-2,0 1,-1-1,0 0,0 0,0-1,0 0,0 0,2-4,45-49,-3-1,-3-3,-2-1,-1-7,-23 55,-18 51,-5 13,-1-37,0 1,1 1,1-1,0 0,1 0,0 0,1 0,1 0,0-1,1 1,0-1,0 1,2-1,-1-1,2 1,-1-1,2 0,1 2,-8-11,0-1,0 0,0 1,1-1,-1 0,0 0,0 0,0 0,1 0,-1 0,1 0,-1-1,1 1,-1-1,1 1,-1-1,1 1,-1-1,1 0,0 1,-1-1,1 0,0 0,-1 0,1-1,-1 1,1 0,0 0,-1-1,1 1,-1-1,1 0,-1 1,1-1,-1 0,0 0,1 0,-1 0,0 0,0 0,1 0,-1 0,0-1,0 1,-1 0,2-1,33-71,58-242,-49 252,-30 94,37 226,-48-244,0-1,1 0,1 0,0 0,1-1,0 0,1 0,0 0,0-1,1 0,1 0,2 2,-9-11,-1 1,1-1,0 0,0 0,0 0,0 0,0 0,0 0,0 0,0-1,0 1,0-1,0 0,0 1,0-1,0 0,1 0,-1 0,0 0,0-1,0 1,0-1,0 1,0-1,0 0,0 0,0 0,0 0,0 0,0 0,0 0,-1 0,1-1,-1 1,1-1,-1 1,1-1,-1 0,1-1,42-77,4-121,-44 161,13-39,-11 73</inkml:trace>
  <inkml:trace contextRef="#ctx0" brushRef="#br0" timeOffset="1599.378">2868 859,'-4'34,"-3"20,1 1</inkml:trace>
  <inkml:trace contextRef="#ctx0" brushRef="#br0" timeOffset="1853.406">2812 633,'-10'-38,"-3"-18,6 1,3 10</inkml:trace>
  <inkml:trace contextRef="#ctx0" brushRef="#br0" timeOffset="2017.62">3292 69,'0'19,"-1"118,6-1,5 0,9 12,51 210,-65-248,-5-107,0 0,0 0,-1 0,1 0,-1 0,0 0,0 0,0 0,0 0,-1 0,1-1,-1 1,0 0,1-1,-1 0,0 1,-1-1,1 0,0 0,0 0,-1 0,0 0,1-1,-1 1,0-1,1 0,-1 0,0 0,0 0,0 0,0-1,0 1,-3-1,-10 0</inkml:trace>
  <inkml:trace contextRef="#ctx0" brushRef="#br0" timeOffset="2182.266">3009 832,'48'-10,"40"-3,15 1,-2 2,-12 3,-11 3,-16 2,-12 1,-15 1</inkml:trace>
  <inkml:trace contextRef="#ctx0" brushRef="#br0" timeOffset="3635.759">4110 775,'-39'0,"-1"2,1 2,0 1,0 2,1 1,-26 11,55-16,0 1,1 0,0 0,-1 1,2 0,-1 1,0-1,1 2,0-1,1 1,0 0,0 0,-3 5,6-9,1 1,0 0,0-1,1 1,-1 0,1 0,0 0,0 0,0 0,0 0,1 0,0 0,0 1,0-1,0 0,0 0,1 0,0 0,0 0,0 0,0 0,1 0,0 0,-1 0,1-1,1 1,-1-1,0 0,1 1,0-1,0 0,5 2,-1-1,2 0,-1 0,0-1,1 0,0 0,0-1,0 0,0-1,0 0,0 0,0-1,0 0,0-1,0 0,0 0,0-1,0 0,0-1,-1 0,1 0,-1-1,0 0,0 0,6-5,255-160,-268 169,0-1,0 1,0-1,0 1,-1-1,1 1,0 0,0-1,0 1,0 0,0 0,0 0,0 0,0-1,0 1,0 1,0-1,0 0,0 0,0 0,0 0,0 1,0-1,0 0,0 1,0-1,0 1,-1-1,1 1,0 0,0-1,-1 1,1 0,0-1,-1 1,1 0,0 0,-1-1,1 1,-1 0,1 0,-1 0,0 0,1 0,-1 0,0 0,0 0,0 0,0 0,1 0,1 58,-2-50,-1-3,-1 0,1 0,0 0,1 0,-1 0,1 0,1 0,-1 0,1 0,0 0,0 0,1-1,-1 1,1 0,1-1,-1 1,1-1,0 0,0 1,0-2,1 1,0 0,0-1,0 1,0-1,1 0,0-1,0 1,0-1,0 0,0 0,5 1,4-3,1-2,-1 0,0-1,0 0,0-1,0 0,0-2,0 1,-1-2,0 0,0 0,0-1,-1-1,0 0,8-8,-11 11,14-10,0 0,-1-2,-1 0,-1-2,-1 0,0-1,-1-1,-2 0,0-2,-1 1,-1-2,-1 0,-2-1,0 0,-1-1,-2 0,-1 0,-1-1,-1 1,1-19,-1-9,-2 0,-3 1,-2-1,-2 0,-2 1,-3 0,-10-29,18 76,0 1,-1-1,0 1,0-1,0 1,0 0,-1 0,0 0,0 0,-1 0,1 1,-1-1,0 1,0 0,-5-3,7 8,1-1,-1 1,0 0,0 0,0 0,0 0,1 0,-1 1,0-1,1 0,-1 1,1-1,0 1,-1-1,1 1,0 0,0 0,0-1,0 1,0 0,1 0,-1 0,1 0,-1 0,1 0,-1 0,1 0,0 0,0 0,0 0,0 0,1 1,-1-1,0 0,1 0,0 0,-1 0,-1 96,5 0,4-1,13 60,-6-51,-12-85,15 116,-6 1,-5 35,-8-45,1-222,0 68</inkml:trace>
  <inkml:trace contextRef="#ctx0" brushRef="#br0" timeOffset="3885.932">4307 633,'44'-5,"42"-6,16-6,2 0,-9 2,-15 5,-12 3,-12 3,-11 3,-9 0,-5 2,-3 0,-2-1,-5 6,-1 0,-5 1</inkml:trace>
  <inkml:trace contextRef="#ctx0" brushRef="#br0" timeOffset="4131.185">5549 859,'-10'34,"-2"15,4 0,5-8</inkml:trace>
  <inkml:trace contextRef="#ctx0" brushRef="#br0" timeOffset="4303.982">5437 408,'9'10,"4"3</inkml:trace>
  <inkml:trace contextRef="#ctx0" brushRef="#br0" timeOffset="4570.78">6058 633,'-25'14,"1"2,1 0,1 1,0 2,1 0,1 1,1 1,1 1,-10 16,24-33,1-1,0 1,0 0,0 0,1 0,-1 1,1-1,1 0,-1 1,1 0,0-1,0 1,0 0,1-1,0 1,0 0,0 0,1-1,0 1,0 0,0-1,1 1,0-1,0 0,0 1,1-1,0 0,0 0,0-1,1 1,-1-1,1 1,0-1,0 0,1-1,-1 1,1-1,-1 1,1-2,5 3,-3-1,1 0,0-1,0-1,0 1,0-1,0 0,0-1,0 0,1 0,-1-1,0 0,1-1,-1 1,0-2,0 1,1-1,-1 0,0-1,-1 0,1 0,0-1,-1 0,0 0,0 0,0-1,-1-1,1 1,-1-1,0 0,-1 0,1 0,-1-1,0 0,8-17,0 0,-1-1,-2 0,0-1,-2 1,-1-2,-1 1,-1-1,1-27,-5 49,0-1,-1 1,1 0,-1-1,0 1,-1-1,1 1,-1 0,0-1,-1 1,1 0,-1 0,0 0,0 0,-1 0,-2-4,-21 5,12 12</inkml:trace>
  <inkml:trace contextRef="#ctx0" brushRef="#br0" timeOffset="4970.945">6368 944,'288'-351,"-279"340,-8 8,1 0,0 0,0 1,0-1,0 0,0 1,1-1,-1 1,1-1,-1 1,1 0,0 0,0 1,0-1,0 1,0-1,0 1,1 0,-1 0,3 0,-3 3,-1 1,0 0,0 1,0-1,-1 0,1 0,-1 1,1-1,-1 1,0 0,-1-1,1 1,0-1,-1 1,0 0,0 0,0-1,-1 1,1 0,-1 3,0 1,0-1,0 1,0 0,0 1,1-1,0 0,1 0,-1 0,2 0,-1 0,1 0,0-1,1 1,0 0,0-1,1 0,-1 0,2 0,-1 0,1 0,0-1,0 0,1 0,0 0,0-1,0 0,4 2,0-1,1-1,-1-1,1 0,0 0,0-1,1-1,-1 0,0 0,1-1,-1-1,1 1,-1-2,1 0,-1 0,1-1,-1-1,0 0,0 0,0-1,0 0,-1-1,1 0,-1-1,-1 0,1-1,-1 0,0 0,2-3,2-4,0 0,-1 0,-1-1,0 0,-1-1,-1 0,0-1,-1 0,-1-1,5-16,-5 9,-1 0,-1 0,-1-1,-1 0,-2 0,0-1,-1 3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27:35.0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30:51.1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725 225,'-33'21,"-132"167,-198 198,228-241,153-167,0 0,-1-1,-1-1,-1 0,-2-1,5-11,-10 13</inkml:trace>
  <inkml:trace contextRef="#ctx0" brushRef="#br0" timeOffset="436.857">20 367,'-5'-16,"1"3,19 29,9 7,0 0,2-2,0 0,1-2,14 6,40 30,-13-4,1 3,3-4,2-2,5-3,-79-44,1-1,-1 1,1 0,0-1,0 1,-1-1,1 1,0-1,0 0,0 1,-1-1,1 0,0 0,0 1,0-1,0 0,0 0,0 0,-1 0,1 0,0 0,0 0,0-1,0 1,0 0,0 0,-1-1,1 1,0 0,0-1,0 1,-1-1,1 1,0-1,-1 1,1-1,0 0,-1 1,1-1,-1 0,1 1,-1-1,1 0,-1 0,1 0,-1 1,3-14</inkml:trace>
  <inkml:trace contextRef="#ctx0" brushRef="#br0" timeOffset="731.937">754 479,'-208'76,"-155"32,181-91,192-14,2 3</inkml:trace>
  <inkml:trace contextRef="#ctx0" brushRef="#br0" timeOffset="1100.874">274 0,'-11'54,"2"-1,3 1,2 1,2-1,5 47,27 215,-19-152,16-65,-20-81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31:00.0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376 1,'-12'4,"-29"9,1 2,1 2,0 1,1 2,1 1,1 3,-1 2,33-24,0 1,0 0,0 0,0 0,1 1,-1-1,1 1,0 0,0 0,0 0,1 0,-1 0,1 0,0 1,0 0,1-1,-1 1,1 0,0-1,1 1,-1 0,1 0,0 0,0 0,0 0,1-1,-1 1,1 0,0 0,1 0,-1-1,1 1,0-1,0 1,2 2,10 5,0 0,1-1,0-1,0 0,1-1,0-1,1 0,0-1,0-1,1-1,-1 0,1-1,0-1,0-1,1-1,-1 0,0-1,8-2,95-16,-97 12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30:53.3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500 451,'-5'-6,"-1"1,1-1,-1 1,0 0,-1 0,1 1,-1 0,0 0,0 0,0 1,0 0,0 0,-1 1,0 0,1 0,-1 1,0 0,0 0,0 1,1 0,-1 1,0-1,0 1,0 1,1 0,-1 0,1 0,-1 1,1 0,0 0,0 1,-4 3,-12 4,0 1,0 2,1 0,1 1,1 1,0 1,1 1,1 0,-15 20,31-35,1-1,-1 1,0 0,1-1,0 1,-1 0,1 0,0 0,0 0,1 0,-1 0,1 0,-1 0,1 0,0 0,0 0,1 0,-1 0,1 0,-1 0,1 0,0 0,0 0,0 0,0 0,1 0,-1-1,1 1,0-1,0 1,-1-1,2 1,-1-1,0 0,0 0,1 0,-1 0,1-1,0 1,-1-1,1 1,0-1,0 0,0 0,0 0,184 4,-187-5,1 0,-1 0,1 1,0-1,-1 0,1 0,-1 1,1-1,-1 0,1 1,-1-1,1 0,-1 1,1-1,-1 1,0-1,1 1,-1-1,0 1,1-1,-1 1,0-1,1 1,-1-1,0 1,0-1,0 1,0 0,0-1,0 1,0-1,0 1,0 0,0-1,0 1,0-1,0 1,0 0,0-1,0 1,-1-1,1 1,0-1,0 1,-1-1,1 1,0-1,-1 1,1-1,-1 1,1-1,-1 1,1-1,-1 0,1 1,-1-1,-26 31,27-31,-35 35,9-12,1 2,1 0,1 2,2 1,1 0,1 1,0 3,13-19,3-9,0-1,1 1,0 0,0 0,0 0,0 0,1 1,-1-1,1 0,0 1,1-1,-1 1,1-1,-1 1,2-1,-1 1,0-1,1 1,0-1,0 0,0 1,0-1,1 0,0 0,0 3,2-2,0 1,0-1,1 0,-1 0,1 0,0-1,1 1,-1-1,1 0,-1-1,1 1,0-1,1-1,-1 1,0-1,1 0,-1 0,1-1,0 0,-1 0,1 0,0-1,0 0,-1-1,1 1,0-1,0-1,-1 1,1-1,-1 0,1 0,-1-1,0 0,0 0,0-1,-1 1,4-3,119-136,-110 121</inkml:trace>
  <inkml:trace contextRef="#ctx0" brushRef="#br0" timeOffset="363.164">839 311,'-6'0,"0"0,0 0,0 1,0 0,0 1,0-1,0 1,1 0,-1 0,0 1,1 0,0 0,0 0,0 1,0-1,0 1,1 0,0 1,0-1,0 1,0 0,1 0,-1 0,1 0,0 0,1 1,0-1,0 1,0 0,0 0,0 3,-3 166,3-24,-39 116,19-167,27-71,4-20</inkml:trace>
  <inkml:trace contextRef="#ctx0" brushRef="#br0" timeOffset="798.22">923 1044,'14'3,"0"-1,1-1,-1-1,0 0,1-1,-1 0,0-1,0 0,0-2,0 1,0-2,-1 0,11-6,-17 8,0-1,0 0,0 0,-1-1,0 0,0 0,0 0,-1-1,1 0,-1 0,-1 0,1-1,-1 1,0-1,-1 0,0 0,0-1,0 1,-1-1,0 1,0-1,-1 0,0 1,-1-1,1-6,-1 10,0 1,0 0,-1-1,1 1,-1-1,1 1,-1-1,0 1,0 0,-1 0,1 0,-1-1,0 1,1 0,-1 1,0-1,-1 0,1 1,0-1,-1 1,0 0,1-1,-1 1,0 0,0 1,0-1,0 1,0-1,-1 1,1 0,0 0,-1 0,1 1,-1-1,1 1,0 0,-1 0,1 0,-1 0,1 0,-1 1,1 0,0 0,-1 0,1 0,-1 1,-10 4,1 2,0-1,1 2,0 0,0 0,1 1,0 1,0 0,1 0,1 1,0 0,1 0,0 1,-2 7,6-16,1 0,-1 0,1 0,0 1,1 0,-1-1,1 1,0 0,0 0,0 0,1 1,0-1,0 0,0 1,1-1,0 0,0 1,0-1,0 0,1 1,0-1,0 0,0 1,1-1,0 0,0 0,0 0,1-1,-1 1,1 0,0-1,1 0,-1 0,1 0,0 0,0 0,0-1,0 1,4 1,8-1,-1-1,1-1,1-1,-1 0,0-1,0 0,0-1,0-1,0-1,0 0,0-1,-1-1,0-1,0 0,0 0,-1-2,4-2,33-11,5-1,-32 13</inkml:trace>
  <inkml:trace contextRef="#ctx0" brushRef="#br0" timeOffset="1101.825">1741 847,'-25'8,"0"1,1 1,0 1,0 2,2 0,-1 1,-9 9,26-20,1 0,0 1,0-1,0 1,1 0,-1 0,1 1,0-1,0 1,0 0,1 0,-1 0,1 0,1 1,-1-1,1 1,0 0,0 0,0 0,1 0,0 0,0 0,1 0,0 0,0 0,0 0,1 0,0 0,0 0,0 0,1 0,0 0,0 0,0-1,1 1,0-1,3 6,1-5,0 1,0-1,1-1,-1 1,1-1,0 0,1-1,-1 0,1-1,0 1,0-2,0 1,0-1,1-1,-1 1,0-2,1 1,-1-1,1-1,-1 0,0 0,1-1,-1 0,5-2,3 0,0-2,0 0,-1-1,0 0,0-1,-1-1,0-1,-1 0,0-1,0 0,-1-1,10-12,-10 8</inkml:trace>
  <inkml:trace contextRef="#ctx0" brushRef="#br0" timeOffset="1367.907">2334 395,'-19'38,"-6"28,0 11,5-2,7-9,4-11,4-5,3-6,7-7,2-3,0-4,-1-2,-2-1,4 0,0 0,4 1,-1-6</inkml:trace>
  <inkml:trace contextRef="#ctx0" brushRef="#br0" timeOffset="1616.435">1995 791,'39'-10,"31"-3,9 1,-4 2,-10 3,-12 3,-9 6,-8 4,-10 4,-4 2,-2 3,-4-1</inkml:trace>
  <inkml:trace contextRef="#ctx0" brushRef="#br0" timeOffset="1850.664">2560 1185,'5'-24,"1"-17,5-7,0 0,4 4,3-1,-1 3,1 3,3 9,2 5,-2 1,-1 0,2 4,2 6,1 5,-3 4</inkml:trace>
  <inkml:trace contextRef="#ctx0" brushRef="#br0" timeOffset="2161.648">3096 791,'-20'10,"1"2,0 0,0 2,2 0,0 0,0 2,1 0,1 1,1 1,-12 18,24-33,0 1,1-1,-1 0,1 1,-1 0,1-1,0 1,0 0,1-1,-1 1,1 0,0 0,0-1,0 1,0 0,1 0,-1 0,1-1,0 1,0 0,1-1,-1 1,1-1,0 1,-1-1,1 0,1 0,-1 0,0 0,1 0,0 0,0-1,-1 1,1-1,1 0,-1 0,0 0,0 0,1-1,-1 1,1-1,0 0,-1 0,1 0,0 0,0-1,-1 0,1 1,1-1,3 1,-1 0,1 0,-1-1,1 0,0 0,-1 0,1-1,-1 0,1-1,-1 0,1 0,-1-1,0 1,0-2,0 1,-1-1,1 0,-1 0,0-1,0 1,0-1,-1-1,1 1,-1-1,-1 0,1 0,-1-1,0 1,0-1,-1 0,0 0,0 0,-1 0,0-1,0 1,0-2,-1 3,0 1,0-1,0 0,-1 0,1 1,-1-1,-1 0,1 0,-1 0,0 1,0-1,-1 0,0 1,0-1,0 1,0 0,-1-1,0 1,0 0,-1 1,1-1,-1 1,0-1,0 1,0 0,-1 1,0-1,1 1,-1 0,0 0,-1 0,1 1,-5-2,-16-3,2 4</inkml:trace>
  <inkml:trace contextRef="#ctx0" brushRef="#br0" timeOffset="3216.932">3322 1101,'-2'-1,"0"-1,0 1,0-1,1 1,-1-1,0 0,1 0,-1 1,1-1,0 0,0 0,0-1,0 1,0 0,0 0,0 0,1-1,-1 1,1 0,-1-1,1 1,0 0,0-1,0 1,0-1,0 0,-1-13,1 1,1 0,0-1,1 1,0 0,1 0,1 0,1 0,0 1,1 0,0 0,1 0,1 1,0 0,0 0,2 1,-1 0,2 0,-1 1,2 1,-1 0,1 0,2 1,-12 7,0 0,-1 0,1 1,0-1,0 1,0-1,0 1,0 0,1 0,-1 0,0 0,0 0,1 0,-1 1,0-1,1 1,-1 0,1 0,-1 0,1 0,-1 0,0 0,1 0,-1 1,1-1,-1 1,0 0,1 0,-1 0,0 0,0 0,0 0,0 1,0-1,0 1,0-1,0 1,-1 0,1-1,0 1,-1 0,0 0,1 0,-1 1,0-1,0 0,0 0,0 1,-1-1,1 0,-1 1,1-1,-1 1,6 165,-5-167,-1 1,0-1,1 0,-1 0,1 1,-1-1,1 0,-1 0,1 0,0 0,0 0,-1 0,1 0,0 0,0 0,0 0,0 0,0 0,1-1,-1 1,0 0,0-1,0 1,0-1,1 0,-1 1,0-1,1 0,-1 0,0 1,0-1,1 0,-1 0,0-1,1 1,-1 0,0 0,1-1,-1 1,0 0,0-1,0 0,1 1,50-35,-44 28,15-12,1 1,0 1,2 1,0 1,1 1,0 2,13-4,-38 15,-1 0,1 1,-1-1,1 1,0-1,0 1,-1 0,1 0,0-1,0 1,-1 0,1 1,0-1,-1 0,1 0,0 1,0-1,-1 1,1 0,-1-1,1 1,-1 0,1 0,-1 0,1 0,-1 0,0 0,1 1,-1-1,0 0,0 1,0-1,0 0,0 1,0 0,-1-1,1 1,0-1,-1 1,1 0,-1-1,-4 74,-28 4,34-64</inkml:trace>
  <inkml:trace contextRef="#ctx0" brushRef="#br0" timeOffset="3580.88">4536 650,'-46'11,"1"2,0 3,1 1,0 2,-34 22,-16 39,91-77,1 0,0-1,0 1,0 0,1 0,-1 0,1 0,-1 0,1 0,0 1,0-1,1 0,-1 1,1-1,-1 0,1 1,0-1,0 1,1-1,-1 0,1 1,0-1,-1 0,1 1,1-1,-1 0,0 0,1 0,0 0,0 0,0 0,0-1,0 1,0-1,2 2,1 0,-1-1,0 0,1 0,0 0,0 0,0-1,0 0,0 0,1 0,-1-1,0 1,1-1,-1-1,1 1,-1-1,1 0,-1 0,1-1,-1 1,1-1,-1 0,1-1,119-48,74-91,-199 142,0-1,0 0,0 1,0-1,0 1,0-1,0 0,0 1,0-1,0 0,0 1,1-1,-1 1,0-1,0 0,0 1,1-1,-1 0,0 0,0 1,1-1,-1 0,0 1,0-1,1 0,-1 0,0 0,1 1,-1-1,0 0,1 0,-1 0,1 0,-1 0,0 1,1-1,-1 0,0 0,1 0,-1 0,1 0,-1 0,0 0,1-1,-1 1,1 0,-1 0,0 0,1 0,-1 0,0-1,1 1,-1 0,0 0,1 0,-1-1,0 1,0 0,1-1,-1 1,0 0,0 0,1-1,-1 1,0-1,0 1,0 0,0-1,1 1,-13 33,7-23,1-1,1 0,0 1,1-1,-1 1,2 0,-1 0,2-1,-1 1,1 0,1 0,-1 0,3 7,2 2</inkml:trace>
  <inkml:trace contextRef="#ctx0" brushRef="#br0" timeOffset="4112.961">5044 791,'0'-3,"-1"1,1 0,0 0,-1-1,0 1,1 0,-1 0,0 0,0 0,0 0,0 0,-1 0,1 0,0 0,-1 0,1 1,-1-1,0 1,1-1,-1 1,0-1,0 1,0 0,0 0,0 0,0 0,-1 1,1-1,0 0,0 1,0 0,-1-1,1 1,0 0,-1 0,1 0,0 0,0 1,-1-1,1 1,0-1,-1 1,-4 2,0-1,1 1,-1 0,1 1,-1 0,1 0,0 0,0 1,1-1,0 1,0 1,0-1,0 1,-40 101,44-103,0 0,0-1,1 1,-1 0,1 0,0-1,0 1,0 0,1 0,-1-1,1 1,0 0,0-1,0 1,1-1,-1 1,1-1,-1 0,1 1,1-1,-1 0,0 0,1-1,-1 1,1 0,0-1,0 1,0-1,1 1,4-2,1-1,0 1,-1-2,1 1,-1-1,1 0,-1-1,0 0,1 0,-1-1,0 0,0 0,-1-1,1 0,-1 0,1-1,-2 0,1 0,0-1,-1 1,0-2,0 1,2-4,176-182,-183 190,-1 1,1-1,0 1,0 0,0-1,0 1,0 0,0 0,0-1,0 1,0 0,1 0,-1 0,0 1,1-1,-1 0,1 0,-1 1,1-1,-1 1,1-1,0 1,-1 0,1-1,-1 1,1 0,0 0,-1 0,1 0,0 1,-1-1,1 0,-1 1,1-1,-1 1,1-1,-1 1,1 0,-1 0,1 0,-1 0,0 0,1 0,-1 0,0 0,0 0,0 0,0 1,0-1,0 0,0 1,0 0,3 15,-1 1,-1-1,0 1,-1 0,-1 0,0-1,-3 12,1 17,-25 285,25-281,-2-1,-2 1,-2-1,-2 0,-3-1,-2 0,-1-1,-3-1,-2 0,-8 11,26-52,1 0,-1 1,0-1,-1-1,1 1,-1 0,0-1,0 0,0 0,-1 0,1 0,-1-1,0 1,0-1,0-1,-1 1,1-1,-1 0,1 0,-1 0,0-1,1 0,-1 0,2-3,1-1,0 1,0-1,0 0,0 0,0 0,1-1,-1 1,1-1,0 1,0-1,1 0,-1 1,1-1,-1 0,1 0,0 0,1 0,-1-1,1 1,0 0,0 0,0 0,0 0,1 0,0 0,0-3,-1-2,-1-34,3 0,0 1,3-1,2 1,1 0,3 1,1 0,6-11,99-201,-105 224</inkml:trace>
  <inkml:trace contextRef="#ctx0" brushRef="#br0" timeOffset="4951.014">5551 1072,'13'-17,"118"-249,-64 181,-66 86,0-1,1 1,-1 0,1 0,-1 0,0 0,0 0,0 0,0 0,0 0,0 0,0 1,0-1,0 0,0 1,0-1,-1 0,1 1,-1-1,1 1,-1-1,0 1,1-1,-1 1,0 0,0-1,0 1,0-1,0 1,0-1,-1 1,1-1,-1 1,1-1,-1 2,1 0,3 173,-2-172,0-1,1 0,0 0,0 0,0 0,0 0,0 0,1-1,-1 1,1-1,-1 0,1 1,0-1,0 0,0-1,0 1,0-1,1 1,-1-1,0 0,1 0,-1 0,1-1,-1 1,1-1,-1 0,1 0,0 0,-1 0,1 0,-1-1,1 0,-1 0,0 0,1 0,-1 0,0-1,0 1,0-1,0 0,0 0,0 0,0-1,-1 1,1 0,-1-1,1 0,-1 0,0 1,0-1,0-1,0 0,116-187,-102 160,11-28,-30 62,-5 8</inkml:trace>
  <inkml:trace contextRef="#ctx0" brushRef="#br0" timeOffset="5551.177">6313 847,'19'-7,"0"-1,0 0,-1-1,0-2,-1 0,0 0,-1-2,0 0,-1 0,0-2,-2 0,1 0,-2-2,5-6,-16 21,0 1,-1-1,1 1,0-1,0 0,-1 1,1-1,-1 0,1 1,-1-1,0 0,0 0,1 0,-1 1,-1-1,1 0,0 0,0 0,-1 1,1-1,-1 0,1 1,-1-1,0 0,0 1,1-1,-1 1,0-1,-1 1,1-1,0 1,0 0,-1 0,1-1,0 1,-1 0,1 0,-1 0,1 1,-2-2,-74-1,61 10,1 1,-1 0,1 1,1 1,-1 1,2 0,-1 0,2 1,0 1,0 0,1 1,1 0,0 1,1 0,-6 12,12-23,0 1,0 0,0 0,1 0,0 0,0 0,0 1,0-1,1 0,0 1,0 0,0-1,1 1,0-1,0 1,0 0,1-1,0 1,0-1,0 1,1-1,0 0,0 1,0-1,1 0,-1 0,1 0,0-1,1 1,-1-1,1 0,0 1,0-2,0 1,1 0,-1-1,4 2,8 1,0-1,0-1,0-1,1 0,-1-1,1 0,-1-2,1 0,0-1,-1 0,1-2,-1 0,0 0,0-2,0 0,0-1,-1 0,0-1,0-1,-1 0,0-1,0-1,-1 0,0-1,-1 0,7-9,92-89,-87 90</inkml:trace>
  <inkml:trace contextRef="#ctx0" brushRef="#br0" timeOffset="5830.155">7245 0,'-25'91,"5"0,3 1,4 1,4 1,5-1,6 84,16-30,-16-144,-1 0,0 0,0 0,0 0,-1 0,1 0,-1 0,1 1,-1-1,0 0,-1 0,1 0,0 0,-1 1,0-1,0 0,0 0,0 0,0 0,0-1,-1 1,1 0,-1 0,0-1,0 1,0-1,0 0,0 1,-1-1,1 0,-1 0,1-1,-1 1,0 0,0-1,0 0,0 1,0-1,-22-1,1-3</inkml:trace>
  <inkml:trace contextRef="#ctx0" brushRef="#br0" timeOffset="6086.438">6850 621,'51'-5,"0"2,0 2,0 3,0 2,0 2,0 2,-1 3,18 7,136 0,-180-18</inkml:trace>
  <inkml:trace contextRef="#ctx0" brushRef="#br0" timeOffset="6331.33">7724 762,'-9'34,"-4"15,5 0,10-8,3-12</inkml:trace>
  <inkml:trace contextRef="#ctx0" brushRef="#br0" timeOffset="6486.661">7696 283,'0'0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32:41.9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559 28,'-51'7,"1"1,1 3,0 1,0 3,-15 9,31-11,23-10,-1 1,1 0,0 1,0 0,0 0,0 1,1 0,0 1,1 0,-5 5,12-11,1 0,-1 0,0 0,1 0,-1 0,1 0,-1 0,1 0,0 0,-1 0,1 0,0 0,0 1,0-1,0 0,0 0,0 0,0 0,0 0,0 1,0-1,1 0,-1 0,0 0,1 0,-1 0,1 0,-1 0,1 0,0 0,-1 0,1 0,0 0,0-1,0 1,-1 0,1 0,0-1,0 1,0-1,0 1,0-1,0 1,0-1,1 1,-1-1,0 0,61 20,-54-18,21 5,10 1,-1 1,0 3,-1 0,0 3,-1 1,23 15,-52-27,0 1,-1 0,0 0,0 1,-1-1,0 1,0 0,0 1,0-1,-1 1,0 0,-1 0,0 1,0-1,0 0,-1 1,0 0,0 0,-1 0,0-1,-1 1,1 0,-1 0,-1 0,0 0,0 0,0 0,-1 0,0-1,-1 1,0-1,0 1,0-1,-1 0,0-1,-1 1,1 0,-1-1,-1 0,1 0,-6 4,-16 8,0-2,-1 0,0-2,-1-1,-1-2,0-1,0-1,-1-1,0-2,-1-1,-18 0,45-4,-80 1,82-2,1 0,-1 0,0-1,1 1,-1-1,1 1,-1-1,1 0,-1 0,1 0,0 0,-1-1,1 1,0-1,0 1,0-1,0 0,0 0,0 0,0 0,1 0,-1 0,1 0,0 0,-1-1,1 1,0-1,0 1,1-1,-1 0,2-2,0 0,1 0,0 1,0-1,0 0,1 1,0-1,-1 1,1 0,1 0,-1 0,1 1,-1-1,1 1,0-1,0 1,1 0,-1 1,1-1,-1 1,1 0,0 0,3-1,22-11</inkml:trace>
  <inkml:trace contextRef="#ctx0" brushRef="#br0" timeOffset="381.593">1095 1,'-29'65,"3"1,2 2,4 0,3 2,2 0,2 16,7-30,1 16,-4 0,-2-1,-4 0,-16 45,25-156,6 17</inkml:trace>
  <inkml:trace contextRef="#ctx0" brushRef="#br0" timeOffset="628.669">643 452,'38'9,"23"4,5-1,2-2,-7-8,-3-4,-3-2,-5-5,-7 0,-6 0,-4-3,-3 2,-2 1,0 3,-6 2</inkml:trace>
  <inkml:trace contextRef="#ctx0" brushRef="#br0" timeOffset="899.947">1406 762,'-12'27,"12"-27,0 0,0-1,0 1,0 0,0-1,0 1,0 0,0-1,0 1,0 0,0-1,0 1,-1 0,1-1,0 1,0 0,0-1,0 1,0 0,-1-1,1 1,0 0,0 0,-1-1,1 1,0 0,0 0,-1-1,1 1,0 0,-1 0,1 0,0 0,-1 0,1 0,0-1,-1 1,1 0,0 0,-1 0,1 0,0 0,-1 0,1 0,0 0,-1 0,1 0,0 1,-1-1,1 0,0 0,-1 0,1 0,0 0,-1 1,1-1,0 0,0 0,-1 1,1-1,0 0,0-14,0-1,1 0,1 1,0-1,1 1,1 0,0 0,1 0,0 0,3-2,5-12,2 1,1 1,1 0,1 2,2 0,0 0,19-15,-30 29,-7 7,-1 1,1-1,0 0,1 1,-1-1,0 1,1-1,-1 1,1 0,0 0,-1 0,1 1,0-1,0 1,0 0,1-1,-1 1,0 1,0-1,1 0,-1 1,0-1,4 1,1 8</inkml:trace>
  <inkml:trace contextRef="#ctx0" brushRef="#br0" timeOffset="1250.041">2054 423,'-13'2,"-1"1,1 1,0 0,0 0,0 1,0 1,1 0,0 1,0 0,1 1,0 0,0 1,1 0,0 1,1 0,0 1,1 0,0 0,0 0,-4 11,10-17,1 1,0 0,0 0,0 0,1-1,0 1,0 0,1 0,-1 0,1 0,0-1,1 1,-1 0,1-1,1 1,-1-1,1 0,-1 0,2 0,-1 0,0 0,1 0,0-1,0 0,0 0,1 0,-1 0,1-1,0 0,0 0,0 0,1 0,-1-1,0 0,1 0,0 0,-1-1,1 0,0 0,4 0,0 0,0 0,0-1,-1 0,1 0,0-1,0-1,-1 1,1-1,-1-1,1 0,-1 0,0-1,0 0,-1-1,1 0,-1 0,0-1,0 0,-1 0,0-1,0 0,0 0,-1-1,0 1,0-2,-1 1,0 0,-1-1,0 0,0 0,-1 0,0-1,0 0,0 0,-1 0,0 0,0-1,-1 1,0-1,-1 1,0-1,-1 0,0 1,-1 0,0-1,0 1,-1 0,-1 0,0 0,0 0,-1 1,0 0,0 0,-1 0,0 0,-1 1,-4-4,9 10,-1 1,1 0,0-1,-1 1,0 0,1 1,-1-1,1 0,-1 1,0-1,0 1,1 0,-1 0,0 0,0 0,1 0,-1 1,0-1,0 1,1 0,-1 0,1 0,-1 0,1 0,-1 1,1-1,0 1,-1-1,1 1,0 0,0 0,0 0,0 0,-12 16</inkml:trace>
  <inkml:trace contextRef="#ctx0" brushRef="#br0" timeOffset="1668.85">2365 706,'8'-43,"-3"13,1-1,2 1,0 0,3 0,0 1,2 0,-12 27,-1 1,0-1,1 0,-1 1,1-1,-1 1,1 0,0-1,0 1,-1-1,1 1,0 0,0 0,0 0,1 0,-1-1,0 1,0 0,0 1,1-1,-1 0,1 0,-1 1,0-1,1 0,-1 1,1 0,0-1,-1 1,1 0,-1 0,1 0,-1 0,1 0,0 0,-1 0,1 0,-1 1,1-1,-1 1,1-1,-1 1,1 0,-1-1,0 1,1 0,0 0,27 65,-27-58,0 0,1 0,0 0,1-1,0 1,0-1,0 0,1 0,0 0,0-1,5 4,-4-6,-1-1,1 0,0 0,0 0,0-1,1 0,-1 0,0-1,1 1,-1-1,1-1,-1 1,1-1,0-1,-1 1,1-1,-1 0,1 0,-1-1,0 0,0 0,1-1,-1 1,-1-1,1-1,0 1,-1-1,0 0,0 0,0-1,0 1,0-1,-1 0,0 0,0-1,-1 1,1-1,-1 0,0 1,1-8,49-92,-43 92</inkml:trace>
  <inkml:trace contextRef="#ctx0" brushRef="#br0" timeOffset="2285.349">3352 367,'-7'-3,"0"1,0-1,-1 1,1 0,-1 1,1-1,-1 1,0 1,1 0,-1 0,0 0,1 1,-1 0,0 1,1 0,-1 0,1 0,0 1,0 0,0 1,0-1,1 1,-1 1,1-1,0 1,0 0,1 0,-1 1,1 0,-6 5,1 1,0 0,1 1,0 0,1 0,1 1,0 0,0 0,2 0,0 1,0 0,2 0,0 1,0 2,13 76,-9-91,0-1,0 0,0 1,0-1,1 0,-1 0,1 0,-1 0,1 0,0-1,-1 1,1 0,0-1,0 1,0-1,1 0,-1 0,0 1,0-2,1 1,-1 0,1 0,-1-1,0 1,1-1,-1 0,1 0,-1 0,1 0,-1 0,1 0,-1-1,1 1,-1-1,1 1,-1-1,12-5,0-1,-1 0,0 0,0-2,-1 1,0-2,-1 0,1 0,-2-1,0 0,0 0,-1-1,4-8,21-22,-12 16,-8 8,0 1,1 1,1 0,0 1,1 0,1 1,0 2,2-2,-16 13,-1-1,1 1,-1 0,1 0,-1 0,1 0,0 0,-1 1,1 0,0 0,0 0,-1 0,1 0,0 1,-1 0,1 0,0 0,-1 0,1 0,-1 1,0-1,1 1,-1 0,0 0,0 0,0 1,0-1,-1 1,1 0,-1-1,1 1,-1 0,0 0,0 1,0-1,-1 0,1 1,-1-1,1 1,-1-1,-1 1,2 3,41 219,-31-138,93 393,-45-234,-55-232,-1 1,-1 0,-1 0,0 0,-1 0,0 0,-2 0,0 1,0-1,-2 0,0 0,-1-1,0 1,-1-1,-1 0,-1 0,0 0,-1-1,0 0,-1-1,0 0,-2 0,1-1,-3 1,6-7,-1 0,0 0,0-1,0 0,-1-1,0 1,0-2,0 1,0-1,-1-1,1 0,-1 0,1-1,-1 0,0-1,1 0,-1 0,0-1,1 0,-1-1,1 0,-1 0,1-1,0-1,0 1,0-1,0-1,1 0,0 0,0 0,0-1,1-1,0 1,0-1,0 0,1-1,0 1,-3-7,1-6,1 0,0-1,2 0,0 0,2-1,0 1,2-1,0 1,1-1,1 0,2 1,0-1,1 1,5-15,-4 13,2 1,1 0,0 0,2 1,1 0,0 1,1 0,1 1,1 0,1 1,0 1,2 0,0 1,0 1,2 0,-1 2,2 0,0 1,1 1,0 1,0 1,1 0,0 2,0 1,1 0,0 2,0 1,0 0,0 2,14 1,32 13,-41-5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32:39.7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886 339,'-3'-2,"0"1,-1 1,1-1,-1 0,1 1,-1 0,1 0,-1 0,0 0,1 1,-1-1,1 1,-1 0,1 0,0 0,-1 0,1 1,0-1,0 1,0 0,0 0,0 0,0 0,1 0,-2 3,-109 91,-14 14,-134 89,44-42,218-157,-1 0,0-1,0 1,0-1,1 1,-1-1,0 0,0 1,0-1,0 1,0-1,0 1,0-1,0 1,0-1,0 1,0-1,0 1,0-1,-1 1,1-1,0 1,0-1,-1 1,1-1,0 1,-1-1,1 1,0 0,-1-1,1 1,0-1,-1 1,1 0,-1-1,1 1,-1 0,1 0,-1 0,1-1,-1 1,1 0,-1 0,1 0,-1 0,1 0,-1 0,1 0,-1 0,1 0,-1 0,1 0,-1 0,1 0,-1 0,0 0,1 1,0-1,-1 0,1 0,-1 1,1-1,-1 0,1 1,-1-1,1 0,0 1,-1-1,1 1,16-50,-13 42,19-39,-12 26</inkml:trace>
  <inkml:trace contextRef="#ctx0" brushRef="#br0" timeOffset="255.793">96 395,'49'24,"0"-2,2-2,0-2,22 3,-33-13,-1 2,-1 1,0 3,0 1,-2 1,0 2,-1 2,0 1,27 23,20 37,-81-80,-1-1,1 1,-1 0,1-1,-1 1,1 0,-1-1,1 1,0-1,-1 1,1-1,0 1,-1-1,1 0,0 1,-1-1,1 0,0 1,0-1,0 0,-1 0,1 0,0 0,0 0,0 0,0 0,-1 0,1 0,0 0,0 0,0 0,-1-1,1 1,0 0,0-1,-1 1,1-1,0 1,-1 0,1-1,0 1,-1-1,-1-7</inkml:trace>
  <inkml:trace contextRef="#ctx0" brushRef="#br0" timeOffset="737.261">943 452,'-575'0,"525"0,1 3,0 2,0 2,1 2,-40 14,59-9,29-14,0 0,-1 1,1-1,0 0,-1 0,1 1,0-1,-1 0,1 1,0-1,-1 0,1 1,0-1,0 0,0 1,-1-1,1 0,0 1,0-1,0 1,0-1,0 0,0 1,0-1,0 1,0-1,0 1,0-1,0 0,0 1,0-1,0 1,0-1,0 0,0 1,1-1,-1 1,0-1,0 0,1 1,-1-1,0 0,0 1,1-1,-1 0,0 1,1-1,-1 0,0 0,1 0,-1 1,0-1,1 0,-1 0,1 0,-1 0,1 0,-1 1,0-1,1 0,-1 0,1 0,-1 0,0 0,1 0,-1-1,1 1,-1 0,45 6,-20-5</inkml:trace>
  <inkml:trace contextRef="#ctx0" brushRef="#br0" timeOffset="1121.603">406 0,'12'209,"23"152,-7-25,-24-316,0 0,-1 0,-1 0,-2 0,0 0,0 0,-2 0,-2 11,-3-13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36:39.6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1 247,'56'7,"0"-2,1-3,-1-2,12-3,207-32,-272 35,-1 0,0-1,1 1,-1-1,0 0,0 0,0 0,0 0,0 0,0 0,0-1,0 1,0-1,0 1,-1-1,1 0,-1 1,1-1,-1 0,0 0,0 0,0 0,0 0,0 0,0-1,0 1,-1 0,1 0,-1-1,1 1,-1 0,0-1,0 1,0 0,0-1,-1 1,1 0,-1 0,1-1,-1 1,0 0,0 0,0 0,0 0,0 0,0 0,0 0,-1 0,1 0,-1 0,1 1,-1-1,0 1,-2-2,-8-9,0 1,-1 0,0 1,-1 0,0 1,-1 1,1 0,-2 1,1 1,-1 0,-4 0,-11-9,26 9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36:21.1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5175 1696,'8'41,"-1"1,-2 0,-2 0,-2 0,-1 0,-7 38,-58 212,33-214,28-75,2-5</inkml:trace>
  <inkml:trace contextRef="#ctx0" brushRef="#br0" timeOffset="298.429">5118 1696,'37'-26,"1"1,0 3,2 1,1 2,0 2,32-9,-61 23,0 0,-1 0,1 1,0 1,0 0,0 1,0 0,0 1,0 0,0 1,0 0,0 1,-1 0,1 1,-1 0,0 1,0 0,0 1,-1 0,7 6,-14-11,-1 1,0 0,0 0,0 0,-1 0,1 0,0 1,-1-1,0 0,1 1,-1-1,0 1,0 0,0-1,-1 1,1 0,-1-1,1 1,-1 0,0 0,0-1,0 1,0 0,-1 0,1-1,-1 1,0 0,1-1,-1 1,0-1,-1 1,1-1,0 1,-1-1,1 0,-1 1,0-1,0 0,0 0,-88 70,44-48,-2-3,0-1,-1-2,-1-2,-43 6,-36-11,110-16</inkml:trace>
  <inkml:trace contextRef="#ctx0" brushRef="#br0" timeOffset="1605.778">5202 1103,'-44'12,"1"2,0 2,1 1,1 3,1 1,1 2,1 2,0 1,3 2,-9 10,3 3,2 3,1 1,3 2,1 1,3 1,2 2,2 2,2 0,3 1,2 1,-10 52,23-86,2-1,0 1,2 1,0-1,2 0,0 1,1-1,1 1,1-1,1 1,1-1,1 0,1 0,0-1,2 0,0 0,1-1,1 0,1 0,1-1,1 0,0-2,10 11,-4-11,0 0,1-2,0 0,1-1,1-2,0 0,0-1,1-1,0-1,1-1,0-2,0 0,13 0,14 1,0-4,0-1,0-3,0-1,0-4,1-1,14-4,0-3,-1-3,0-3,-2-2,-1-3,0-3,-3-3,0-2,-3-2,0-3,-3-3,-2-1,-1-3,0-5,-31 30,-1 0,0 0,-2-2,-1 0,-1-1,-1-1,-1 0,-1 0,-1-1,-1-1,-2 1,0-1,-2-1,-1 1,-1-1,-2 1,-1-1,0 0,-3 0,0 1,-6-25,0 21,-1-1,-2 2,-1-1,-1 2,-2 0,-1 0,-1 2,-1 0,-1 1,-2 1,0 1,-2 1,0 1,-2 1,0 1,-1 2,-1 0,-1 2,0 1,-1 2,-1 1,0 1,-1 1,-13-1,-16 2,1 3,-1 2,0 3,1 3,-1 3,1 2,0 2,0 3,1 3,1 3,0 2,-30 16,-11 4</inkml:trace>
  <inkml:trace contextRef="#ctx0" brushRef="#br0" timeOffset="12634.642">4328 1865,'-226'-11,"160"1,0 3,0 2,-1 4,-31 4,-20-1,-221-2,277 12,92-10,-19-6,0 0,-1-1,0 0,0-1,0 0,0 0,-1-1,0-1,-1 1,0-2,0 1,0-1,-1 0,0 0,-1-1,0 0,-1 0,0-1,-1 1,0-1,0 0,-1 0,0 0,-1-5,-2 14,0 1,0 0,-1 0,1 0,0 0,0 0,0 0,0-1,1 1,-1 0,0 0,0 0,1 0,-1 0,0 0,1 0,-1 0,1 0,0 0,-1 0,1 0,0 0,-1 0,1 0,0 0,0 1,0-1,0 0,0 1,0-1,0 1,0-1,0 1,0-1,0 1,0 0,0-1,0 1,0 0,0 0,1 0,-1 0,0 0,0 0,0 0,0 0,0 0,0 1,1-1,-1 0,0 1,0-1,0 1,0-1,0 1,0 0,0-1,0 1,-1 0,1 0,0-1,0 2,6 6,1 1,-2 0,0 1,0-1,0 1,-1 1,-1-1,0 1,0-1,-1 1,0 0,-1 0,0 1,-1-1,0 6,8 37,13 167,-23-220,0 0,0 0,0 0,0 0,0 0,0 0,0 0,0-1,0 1,0 0,-1 0,1-1,0 1,0-1,-1 1,1-1,-1 0,1 1,0-1,-1 0,1 0,-1 0,1 0,0 0,-1 0,1-1,-1 1,1 0,0-1,-1 1,1-1,0 1,0-1,-1 0,1 1,0-1,0 0,0 0,0 0,0 0,0 0,0 0,0 0,0 0,1 0,-1-1,0 1,1 0,-1-1,-4-1,-166-116,79 60,79 45</inkml:trace>
  <inkml:trace contextRef="#ctx0" brushRef="#br0" timeOffset="-2655.42">716 1442,'-72'233,"16"-72,-59 114,46-126,53-100,17-49,0 0,0 1,-1-1,1 0,0 0,0 0,0 0,0 1,0-1,0-1,0 1,0 0,0 0,0 0,-1 0,1-1,0 1,0 0,0-1,0 1,0-1,-1 1,1-1,0 1,0-1,-1 1,1-1,0 0,-1 1,1-1,-1 0,1 0,-1 0,1 1,-1-1,0 0,1 0,-1 0,0 0,1 0,-1 1,74-111,-60 84</inkml:trace>
  <inkml:trace contextRef="#ctx0" brushRef="#br0" timeOffset="-2202.144">659 1583,'0'-1,"-1"1,0 0,0-1,0 1,0 0,0 0,0 0,0 0,0 0,0 0,0 0,0 0,0 0,0 0,0 0,1 1,-1-1,0 0,0 1,0-1,0 1,0-1,1 1,-1-1,0 1,0 0,1-1,-1 1,1 0,-1-1,0 1,1 0,-1 0,1 0,0-1,-1 1,1 0,0 0,-1 0,1 0,0 0,0 0,0 0,0 0,0 0,0 0,0 0,0 0,0-1,0 2,28 46,-13-25,96 334,-110-351,1 0,0-1,1 1,-1 0,1-1,0 0,0 1,1-1,0 0,0-1,0 1,0-1,1 0,-1 0,1 0,0 0,0-1,1 0,-1 0,1-1,-1 1,4 0,-3-5,-1-1,0 1,0-1,0 0,-1 0,1-1,-1 1,0-1,0 0,0 0,0 0,0-1,-1 1,0-1,0 0,-1 0,1 0,-1 0,0-1,0 1,-1-1,1 1,-1-1,0-3,3-3,11-33,15-31,-5-1,-2-2,-4 0,-4-1,-3-1,-3-3,1 16,-4 62</inkml:trace>
  <inkml:trace contextRef="#ctx0" brushRef="#br0" timeOffset="2515.366">1054 934,'-12'-2,"-21"-6,0 1,-1 2,1 1,-1 2,0 1,0 2,0 1,1 1,-1 2,1 2,0 1,1 1,0 2,-29 14,20 3,1 3,2 1,1 1,2 3,1 0,2 2,1 2,2 1,2 1,2 1,2 1,2 2,2 0,2 1,1 0,3 1,2 1,3 0,1 1,2 9,2-34,1 0,2 0,0 0,2 0,0 0,2-1,1 1,1-1,1 0,1 0,0-1,2 0,1 0,1-1,1-1,1 0,1-1,0 0,2-1,0-1,1-1,1 0,0-1,1-1,1-1,1-1,16 7,-3-9,1-3,0-1,0-1,0-2,1-2,0-1,-1-2,1-1,-1-2,0-2,0-1,0-2,-1-1,-1-2,1-1,-2-2,15-9,-8 5,-1-2,-1-2,-1-1,-1-3,-2 0,0-2,-2-2,-1-1,-1-1,-2-1,-2-2,-1-1,-2-1,-1 0,-2-2,-2-1,-2 0,-1-1,-3 0,8-44,-15 47,-2-1,-2 1,-1-1,-2 0,-2 1,-2 0,-1 0,-2 0,-1 1,-3 0,-4-7,8 23,-1 1,-1-1,-1 1,-1 1,-1 1,0 0,-2 0,0 2,-1 0,-1 0,0 2,-1 0,-1 2,0 0,-1 1,0 1,-1 0,0 2,-2 0,-7 2,0 2,-1 0,1 2,-1 2,0 1,0 1,1 1,-1 2,1 2,0 0,0 2,1 2,0 0,1 2,-5 4,-37 16</inkml:trace>
  <inkml:trace contextRef="#ctx0" brushRef="#br0" timeOffset="11012.346">1505 1752,'227'1,"-56"25,54-24,-83 25,-37-30,-104 1,0 0,0 1,1-1,-1 1,0-1,0 0,0 0,-1 0,1 0,0 1,-1-1,1 0,-1 0,0 0,0 0,0 0,0 0,0 0,0 0,0 0,0 0,-1 0,1 0,-1 0,0 0,1 0,-1 0,0 0,0 1,0-1,0 0,-1 1,1-1,0 1,-1-1,1 1,-1-1,1 1,-1 0,0 0,1 0,-1 0,0 0,-6-8,-13-20,6 7,-1 1,-1 0,-1 1,0 0,-18-12,36 31,-1 1,1-1,-1 1,1-1,-1 1,1-1,-1 1,0 0,1-1,-1 1,0 0,1-1,-1 1,0 0,0 0,1 0,-1-1,0 1,0 0,1 0,-1 0,0 0,0 0,1 1,-1-1,0 0,0 0,1 0,-1 1,0-1,1 0,-1 1,0-1,1 0,-1 1,1-1,-1 1,0-1,1 1,-1-1,1 1,0 0,-1-1,1 1,-1 0,1-1,0 1,-1 0,1-1,0 1,0 0,0 0,0-1,-1 1,1 0,0 0,0-1,1 2,-3 53,2-47,3 198,-36-81,70-162,-16 14,1 0,2 1,0 1,1 1,1 2,17-10,1 12,-23 12</inkml:trace>
  <inkml:trace contextRef="#ctx0" brushRef="#br0" timeOffset="14948.457">1760 171,'0'0,"-1"0,1-1,-1 1,1-1,-1 1,1 0,-1 0,1-1,-1 1,1 0,-1 0,1 0,-1 0,1-1,-1 1,0 0,1 0,-1 0,1 0,-1 0,0 1,1-1,-1 0,1 0,-1 0,1 0,-1 1,1-1,-1 0,1 0,-1 1,1-1,-1 0,1 1,-1-1,1 1,0-1,-1 0,1 1,0-1,-1 1,1-1,0 1,-1-1,1 1,0 0,0-1,0 1,0-1,0 1,-1-1,1 1,0 0,0-1,0 1,0-1,1 1,-1 0,-6 40,6-41,-12 249,-44 46,38-190,17-105</inkml:trace>
  <inkml:trace contextRef="#ctx0" brushRef="#br0" timeOffset="15238.511">1675 87,'29'-5,"14"-1,9-1,1 2,-3-3,-2 0,-3 0,0-1,-3-1,-4 2,-4 2,-2 3,-2 1,-11 1,-9 6,-11 1,-5 1</inkml:trace>
  <inkml:trace contextRef="#ctx0" brushRef="#br0" timeOffset="15487.978">1647 425,'38'-5,"18"-1,4 0,-4 1,-6 2,-6 1,-7 1,-5 0,-7 1</inkml:trace>
  <inkml:trace contextRef="#ctx0" brushRef="#br0" timeOffset="16050.077">2042 736,'1'49,"1"-34,-1 0,-1 1,0-1,-1 0,-1 1,0-1,-1 0,0 0,-2 0,0 1,5-15,0 0,-1 0,1 0,0 0,-1 0,1 0,0 0,-1 0,1-1,-1 1,0 0,1 0,-1 0,0 0,1-1,-1 1,0 0,0-1,0 1,1 0,-1-1,0 1,0-1,0 0,0 1,0-1,0 0,0 1,0-1,0 0,0 0,0 0,0 0,-1 0,1 0,0 0,0 0,0-1,0 1,0 0,0 0,0-1,0 1,0-1,1 1,-1-1,0 1,0-1,0 0,-19-49,23 32,1 0,0 0,2 1,0-1,1 1,0 1,1-1,1 1,1 1,0 0,1 0,1 1,12-12,-15 14,2 0,0 0,0 1,1 1,0 0,1 0,0 1,0 1,1 0,0 1,1 1,-1 0,1 1,1 0,-1 1,15-1,-28 4,0 1,0 0,0 0,-1 0,1 0,0 0,0 0,0 0,-1 1,1-1,0 1,0-1,-1 1,1 0,0-1,-1 1,1 0,-1 0,1 0,-1 0,1 1,-1-1,0 0,0 0,1 1,-1-1,0 1,0-1,0 1,-1 0,1-1,0 1,-1 0,1-1,-1 1,1 0,-1 0,0 0,-23 66,11-54,-1 0,0-1,0-1,-2 0,1 0,-1-2,-1 0,0-1,0 0,-1-1,-9 2,-14-2,25-11</inkml:trace>
  <inkml:trace contextRef="#ctx0" brushRef="#br0" timeOffset="16786.162">2550 680,'92'-45,"31"31,-124 14,1 0,0-1,0 1,-1 0,1 0,0 0,0-1,-1 1,1 0,0 0,0-1,-1 1,1 0,0-1,0 1,0 0,0-1,0 1,-1 0,1 0,0-1,0 1,0-1,0 1,0 0,0-1,0 1,0 0,0-1,0 1,0 0,0-1,1 1,-1 0,0-1,0 1,0 0,0 0,0-1,1 1,-1 0,0-1,0 1,1 0,-1 0,0 0,0-1,1 1,-1 0,0 0,1 0,-1-1,0 1,1 0,-1 0,0 0,1 0,-1 0,0 0,1 0,-1 0,0 0,1 0,-1 0,0 0,1 0,-1 0,0 0,-28-17,23 14,-78-44,81 47,1 1,-1-1,1 1,0 0,-1-1,1 1,0 0,-1 0,1 0,0 0,0 0,0 0,0 0,0 0,0 0,0 1,0-1,1 0,-1 1,0-1,1 0,-1 1,1-1,-1 1,1-1,0 1,0-1,0 1,0-1,0 1,0-1,0 1,0-1,0 1,1-1,-1 1,1-1,-1 1,0 2,-11 75,4 39,7-117,0-1,0 1,0-1,0 1,0-1,1 1,-1-1,0 1,0-1,1 1,-1-1,0 1,0-1,1 1,-1-1,1 0,-1 1,0-1,1 0,-1 1,1-1,-1 0,1 1,-1-1,1 0,-1 0,1 0,-1 1,1-1,-1 0,1 0,-1 0,1 0,-1 0,1 0,0 0,-1 0,1 0,-1 0,1 0,-1-1,1 1,-1 0,1 0,-1-1,1 1,-1 0,1 0,-1-1,1 1,-1 0,0-1,1 1,-1-1,0 1,1-1,-1 1,0 0,1-1,-1 1,0-1,0 0,29-34,-25 30,110-155,-103 138</inkml:trace>
  <inkml:trace contextRef="#ctx0" brushRef="#br0" timeOffset="17361.057">3058 454,'-156'256,"146"-235,77-120,22-35,-89 134,-1-1,1 0,0 0,0 0,0 0,0 1,0-1,1 0,-1 0,0 0,0 1,1-1,-1 0,0 0,1 0,-1 1,0-1,1 0,-1 1,1-1,-1 0,1 1,0-1,-1 1,1-1,0 1,-1-1,1 1,0-1,0 1,-1 0,1-1,0 1,0 0,-1 0,1 0,0-1,0 1,0 0,0 0,-1 0,1 0,0 0,0 1,0-1,0 0,-1 0,1 1,0-1,0 0,-1 1,1-1,0 0,0 1,-1-1,1 1,0-1,-1 1,1 0,-1-1,1 1,-1 0,1-1,-1 1,1 0,0 4,-1-1,0 1,1 0,-1-1,1 0,0 1,0-1,1 1,-1-1,1 0,0 0,0 0,0 0,1 0,-1 0,1-1,0 1,0-1,1 0,-1 0,0 0,1 0,0-1,0 1,0-1,0 0,0 0,0 0,0-1,1 1,-1-1,1 0,4-4,-1 1,1-1,0-1,-1 1,0-1,0-1,0 0,0 0,-1 0,0-1,0 0,0-1,-1 1,0-1,0-1,-1 1,1-1,-2 0,1 0,-1 0,-1 0,1-1,-1 0,-1 0,5-6,7-13,-3 3</inkml:trace>
  <inkml:trace contextRef="#ctx0" brushRef="#br0" timeOffset="19216.987">2916 2486,'0'46,"1"82,-7 0,-5 8,-19 24,20-90,9-86,1-2</inkml:trace>
  <inkml:trace contextRef="#ctx0" brushRef="#br0" timeOffset="19466.067">2889 2429,'33'-4,"17"-3,8 1,0-4,-5 0,-7 2,-7 2,-5 2,-8-3,-4 0,0 1,-5 6,-5 8,-4 3</inkml:trace>
  <inkml:trace contextRef="#ctx0" brushRef="#br0" timeOffset="19636.757">2804 2853,'34'-10,"15"-2,5-1,-2 3,-11-1,-6 0,-5 2,-3 3,-6 8,-7 2</inkml:trace>
  <inkml:trace contextRef="#ctx0" brushRef="#br0" timeOffset="21058.742">3199 3023,'-157'311,"210"-419,73-96,-107 183,-14 39,-23 182,18-198,0 0,0 0,0 0,0 0,1 0,-1 0,1-1,-1 1,1 0,0 0,0 0,-1-1,1 1,1 0,-1-1,0 1,0-1,0 1,1-1,-1 0,1 1,-1-1,1 0,0 0,-1 0,1 0,0 0,-1-1,1 1,0-1,0 1,0-1,0 1,0-1,0 0,0 0,0 0,0 0,-1 0,1 0,0-1,0 1,0-1,0 1,0-1,0 0,-1 0,1 1,0-1,-1-1,1 1,-1 0,1 0,-1 0,1-1,-1 1,0-1,1 0,9-8,0-1,0 0,-1-1,-1 0,0-1,0 0,-1 0,-1-1,0 0,-1-1,-1 1,0-1,-1 0,0 0,-1-3,-1 5</inkml:trace>
  <inkml:trace contextRef="#ctx0" brushRef="#br0" timeOffset="21856.331">3623 3191,'271'0,"-292"-22,-96-62,117 84,0-1,0 0,-1 0,1 1,0-1,0 0,0 0,-1 1,1-1,0 0,-1 1,1-1,-1 0,1 1,-1-1,1 1,-1-1,1 1,-1-1,1 1,-1-1,0 1,1 0,-1-1,0 1,1 0,-1-1,0 1,1 0,-1 0,0 0,0 0,1 0,-1 0,0 0,0 0,1 0,-1 0,0 0,0 0,1 0,-1 0,0 1,0-1,1 0,-1 1,0-1,1 0,-1 1,1-1,-1 1,1-1,-1 1,0-1,1 1,0 0,-1-1,1 1,-1 0,1-1,0 1,-1 0,1-1,0 1,0 0,0-1,-1 1,1 0,6 54,-3-38,-1 0,-1 0,0 0,-2 1,0-1,0 0,-2 0,0 1,-9 68,13-86,1 1,-1-1,1 0,-1 0,1 0,-1 0,0 0,1 0,-1 0,1-1,-1 1,1-1,-1 1,0-1,1 1,-1-1,0 1,1-1,-1 0,0 0,0 0,0 0,0 0,0 0,0 0,0 0,0 0,0-1,0 1,-1 0,1 0,0-1,-1 1,1-1,143-198,-130 187</inkml:trace>
  <inkml:trace contextRef="#ctx0" brushRef="#br0" timeOffset="22376.655">4187 3050,'-22'63,"7"-23,2-1,1 2,3 0,1 0,1 9,-5 12,-1-94,14 14,0 0,1 0,2 1,-1-1,2 1,0-1,1 1,1 1,1-1,0 1,1 1,1 0,0 0,11-11,-13 15,1 0,1 1,-1 1,2 0,-1 0,1 1,1 0,-1 1,1 0,1 1,6-2,-17 6,1 1,-1 0,1 0,0 1,-1-1,1 1,0-1,-1 1,1 0,0 0,0 0,0 0,-1 0,1 1,0-1,-1 1,1 0,0 0,-1 0,1 0,-1 0,1 0,-1 1,0-1,1 1,-1 0,0 0,0-1,0 1,0 1,-1-1,1 0,-1 0,1 1,-1-1,0 1,1-1,-1 1,-1-1,1 1,0 0,-1-1,1 1,-1 0,0 0,0 0,0-1,0 1,0 0,-1 2,0 1,0 0,-1-1,1 1,-1-1,0 0,0 1,-1-1,0 0,0 0,0 0,0-1,-1 1,0-1,0 0,0 0,0 0,-1 0,1-1,-1 0,0 0,0 0,0-1,0 1,-1-1,1 0,-1-1,1 1,-1-1,0 0,-1-1,-24-23,23 5</inkml:trace>
  <inkml:trace contextRef="#ctx0" brushRef="#br0" timeOffset="23770.42">2691 2176,'138'-26,"8"11,-16-2,-184-17,0-7,41 26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25:50.0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339 418,'141'-35,"274"-133,-322 144,-91 24,1 0,-1 0,0 0,1 0,-1 1,1-1,-1 1,0-1,1 1,-1 0,0 0,0 0,1 0,-1 0,0 1,0-1,0 1,-1-1,1 1,0 0,-1-1,1 1,-1 0,1 0,-1 0,0 0,0 0,0 1,0-1,0 0,0 1,0-1,-1 0,0 1,1-1,-1 2,-2 208,-13-26,7-127,4 1,2 0,4 45,23 151,4-32,-17-166,-31-75,-1-10,-2 0,-1 2,-1 0,-1 1,-2 2,0 1,-7-3,13 10,0 2,-1 0,-1 2,0 0,0 2,-1 0,1 2,-2 1,1 0,-1 2,1 1,-1 1,0 1,0 1,1 1,-1 1,1 1,0 2,0 0,0 2,1 0,-8 5,-145 90,147-73,29-30,-1 1,1-1,-1 0,1 1,-1-1,1 1,-1-1,1 0,0 1,-1-1,1 1,0-1,-1 1,1 0,0-1,0 1,0-1,-1 1,1-1,0 1,0 0,0-1,0 1,0-1,0 1,0 0,0-1,0 1,1-1,-1 1,0 0,0-1,0 1,1-1,-1 1,0-1,1 1,-1-1,0 1,1-1,-1 1,1-1,-1 1,1-1,-1 0,1 1,-1-1,1 0,-1 0,1 1,-1-1,1 0,-1 0,1 0,0 1,-1-1,1 0,-1 0,1 0,0 0,43-4,-19 0</inkml:trace>
  <inkml:trace contextRef="#ctx0" brushRef="#br0" timeOffset="486.821">649 812,'383'-121,"-178"33,-204 88,0-1,-1 1,1 0,-1-1,1 1,0 0,-1-1,1 1,-1 0,1 0,0-1,0 1,-1 0,1 0,0 0,-1 0,1 0,0 0,-1 0,1 0,0 0,0 1,-1-1,1 0,0 0,-1 0,1 1,-1-1,1 0,0 1,-1-1,1 1,-1-1,1 1,-1-1,1 1,-1-1,1 1,-1-1,0 1,1 0,-1-1,0 1,1 0,-1-1,0 1,0 0,0-1,0 1,1 0,-1 0,-8 41,4-27,-11 44,11-47,0 0,1 1,0 0,1-1,1 1,0 0,0 0,1 0,1 0,0-1,2 6,17 47,-12-50</inkml:trace>
  <inkml:trace contextRef="#ctx0" brushRef="#br0" timeOffset="904.396">1581 898,'-31'191,"31"-175,-2-8,1 0,1 1,-1-1,1 0,1 0,0 1,0-1,0 0,1 0,0 0,1 0,-1-1,2 1,-1 0,1-1,0 0,1 0,-1 0,1-1,1 0,1 3,-1-8,0 1,0-1,1 0,-1-1,0 1,0-1,0 0,1-1,-1 1,0-1,0 0,0-1,0 0,0 0,0 0,-1-1,1 1,-1-1,1-1,-1 1,0-1,0 0,-1 0,1 0,-1-1,0 1,0-1,0 0,-1 0,3-5,82-185,-35 62,-47 122</inkml:trace>
  <inkml:trace contextRef="#ctx0" brushRef="#br0" timeOffset="1334.521">2033 1236,'34'-49,"-3"-2,-2-1,-2-1,8-27,-32 73,-2 3,0 1,1-1,-1 0,0 1,1 0,0-1,0 1,0 0,0 0,1 0,-1 0,1 0,-1 1,1-1,0 1,0-1,2 0,-3 5,0-1,0 1,0-1,0 1,0 0,-1 0,1 0,0 0,-1 0,0 0,1 0,-1 0,0 0,0 1,0-1,-1 1,1-1,0 0,-1 1,1-1,-1 1,0 1,3 6,-3-4,1-1,0 0,1 1,-1-1,1 0,0 0,0 0,1 0,0-1,-1 1,2-1,-1 1,0-1,1 0,0 0,0-1,0 1,0-1,0 0,1 0,0 0,-1-1,1 1,0-1,0 0,0-1,1 1,-1-1,0 0,1 0,-1-1,0 0,1 0,-1 0,1 0,-1-1,0 0,1 0,0-1,4-5,-1 0,0-1,0 0,-1-1,0 0,-1 0,0-1,0 0,-1 0,0 0,-1-1,0 0,0 0,-2-1,1 1,-1-1,-1 1,0-1,-1 0,0 0,2-13</inkml:trace>
  <inkml:trace contextRef="#ctx0" brushRef="#br0" timeOffset="2099.132">3134 728,'-30'1,"0"2,0 1,1 1,0 2,0 1,0 1,1 1,1 1,-1 2,2 1,-11 8,26-15,1 0,0 1,1 1,-1-1,2 1,-1 1,1 0,1 0,-1 1,2 0,0 0,0 0,1 1,0-1,1 2,0-1,1 0,1 1,0-1,0 1,1-1,1 1,0 0,1 0,1 6,-1-15,0 0,0 0,0 0,0 0,1 0,-1 0,1 0,0 0,0-1,1 1,-1-1,1 0,0 0,-1 0,1 0,1 0,-1 0,0-1,1 0,-1 1,1-1,0-1,-1 1,1 0,0-1,0 0,0 0,0 0,0 0,1-1,-1 0,4 0,4 1,-1-1,1-1,-1 0,1-1,-1 0,1-1,-1 0,0-1,0 0,-1-1,6-3,13-12,-1-2,-1-1,-1-1,-1-1,-1-1,-1-2,-2 0,0-1,-3-1,0-1,-2-1,-1 0,-1-1,-2 0,5-28,-11 46,0-1,-2 0,0-1,-1 1,0-1,-2 1,0-1,0 0,-2 1,0-1,-1 0,0 1,-2-1,0 1,-1 0,0 0,-1 1,-1 0,0 0,-2 0,0-1,4 12,1 0,-1 0,1 1,-1-1,0 1,-1 0,1 1,0-1,-1 1,1 0,-1 0,0 1,0 0,0 0,0 0,1 0,-1 1,0 0,0 1,0-1,0 1,0 0,0 1,0-1,1 1,-1 0,1 0,-1 1,1 0,0 0,0 0,0 1,1-1,-1 1,1 0,-1 0,2 1,-5 4,-1 4,0 0,0 0,1 1,1 1,0-1,1 1,0 0,2 0,-1 1,2 0,0-1,1 1,1 0,0 0,1 1,1-1,1 0,0-1,1 1,0 0,1-1,1 1,1-1,0 0,1-1,0 0,1 0,1 0,0-1,2 0,5 3,1 0,1-1,0-2,1 1,1-2,0-1,0 0,1-2,0 0,1-1,0-2,0 0,1-1,-1-1,1-1,13-1,33-10,-41 2</inkml:trace>
  <inkml:trace contextRef="#ctx0" brushRef="#br0" timeOffset="2519.354">3839 812,'-17'-2,"0"0,0 1,0 0,0 2,0 0,0 1,0 0,1 2,-1 0,1 0,0 2,0 0,0 1,1 1,-8 4,14-6,0 0,0 0,0 1,1-1,0 2,1-1,-1 1,1 1,1-1,0 1,0 0,0 1,1-1,1 1,0 0,0 0,1 1,0-1,1 1,0-1,1 1,0 0,0 0,2 8,-1-13,1-1,0 1,1-1,0 1,0-1,0 0,0 0,1 0,-1 0,2 0,-1 0,0-1,1 0,0 1,0-1,0-1,0 1,1-1,-1 1,1-1,0 0,0-1,0 1,0-1,0 0,1-1,-1 1,1-1,-1 0,1 0,-1-1,1 1,0-1,-1-1,1 1,0-1,-1 0,1 0,-1-1,0 1,1-1,-1 0,0-1,0 1,0-1,0 0,18-11,-1 0,-1-1,-1-1,0-1,-1-1,-1-1,0 0,-2-1,0-1,-1-2,34-39,40-47,-89 108,0 0,0 1,1-1,-1 1,0-1,0 1,0-1,0 1,0-1,1 1,-1 0,0-1,0 1,1-1,-1 1,0-1,1 1,-1 0,0-1,1 1,-1 0,1-1,-1 1,0 0,1 0,-1-1,1 1,-1 0,1 0,-1 0,1 0,-1 0,1-1,-1 1,1 0,-1 0,1 0,-1 0,1 1,-1-1,1 0,-1 0,1 0,-1 0,1 0,-1 1,1-1,-1 0,1 0,-1 1,1-1,-1 0,0 1,1-1,-1 0,0 1,1-1,-1 1,0-1,1 0,-1 1,0-1,0 1,0-1,1 1,1 37,-2-33,0 2,-2 7,1-1,0 1,1-1,1 1,0-1,1 1,0-1,1 1,1-1,0 0,1-1,0 1,1-1,0 0,1 0,6 7,77 56,-70-67</inkml:trace>
  <inkml:trace contextRef="#ctx0" brushRef="#br0" timeOffset="2968.745">4347 1179,'2'-19,"0"0,2 1,0-1,2 1,0 0,0 0,2 1,0 0,1 0,1 1,1 0,0 0,1 1,0 1,1 0,8-6,-19 19,0-1,-1 1,1 0,0 0,-1-1,1 1,0 1,0-1,0 0,0 0,0 1,0-1,0 1,0-1,0 1,0 0,0 0,0 0,0 0,0 0,0 1,0-1,0 1,0-1,0 1,0 0,0-1,0 1,0 0,0 0,-1 1,1-1,0 0,-1 0,1 1,-1-1,0 1,1 0,-1-1,0 1,0 0,0 0,0-1,0 1,0 0,-1 0,1 0,-1 0,1 0,-1 0,0 0,1 1,1 22,-3-22,0 0,1 0,-1 0,1 0,0 0,0 0,0 0,0 0,0 0,1 0,-1 0,1 0,0 0,0-1,0 1,0 0,0 0,1-1,-1 1,1-1,-1 1,1-1,0 0,0 1,0-1,1 0,-1 0,0-1,1 1,-1 0,1-1,0 0,-1 1,1-1,0 0,2 0,84-62,-52 30,-19 15,0 1,1 0,0 1,1 1,1 1,0 1,5-1,-23 11,0 0,0 1,0-1,0 1,0 0,0 0,0 0,0 0,0 1,0-1,0 1,0 0,0-1,0 1,0 1,0-1,-1 0,1 1,0-1,-1 1,1 0,-1 0,0 0,1 0,-1 0,0 1,-1-1,1 0,0 1,0 0,-1-1,0 1,1 0,-1 0,0 0,-1 0,1 0,0 0,-1 0,0 0,1 0,-1 0,-1 0,1 0,0 0,-1 0,0 3,1 0,0 0,0 0,0 0,0 0,1 0,0 0,0 0,0-1,1 1,0 0,0-1,0 1,1-1,-1 0,2 1,-1-1,0-1,4 5,8 4,-2-2</inkml:trace>
  <inkml:trace contextRef="#ctx0" brushRef="#br0" timeOffset="3655.055">5391 1010,'0'1,"0"1,0 0,0 0,0 0,1 0,-1 0,1-1,-1 1,1 0,0 0,-1 0,1-1,0 1,0-1,0 1,0-1,1 1,-1-1,0 1,1-1,-1 0,1 0,-1 0,1 0,-1 0,1 0,0 0,0 0,-1-1,1 1,0-1,0 1,0-1,0 0,0 0,-1 0,1 0,0 0,0 0,0 0,75-20,-71 17,0 0,0-1,-1 0,1 1,-1-2,0 1,0-1,0 1,-1-1,0-1,0 1,0 0,0-1,-1 0,0 0,-1 0,1 0,-1-1,0 1,0 0,-1-1,0 0,0 1,-1-1,1 0,-2 1,1-2,-1 6,0-1,0 1,0-1,0 1,0 0,-1 0,1-1,-1 1,0 0,1 0,-1 1,0-1,0 0,0 0,0 1,-1 0,1-1,0 1,-1 0,1 0,0 0,-1 0,0 1,1-1,-1 1,1-1,-1 1,0 0,1 0,-1 0,1 0,-1 1,0-1,-84 26,78-22,0 0,0 1,1 0,-1 0,1 1,1 0,-1 1,1-1,0 1,0 1,1-1,0 1,0 1,1-1,0 1,1-1,0 1,0 1,1-1,0 0,0 1,1 0,1-1,-1 1,2 0,-1 0,1 0,1 0,0-6,0-1,1 1,-1-1,1 0,0 0,0 1,0-2,1 1,-1 0,1 0,-1-1,1 1,0-1,0 0,0 0,0 0,0 0,0 0,1-1,-1 1,1-1,-1 0,1 0,-1-1,4 1,97 2,-85-4,124-14,-119 9</inkml:trace>
  <inkml:trace contextRef="#ctx0" brushRef="#br0" timeOffset="4022.794">5900 1123,'20'-36,"3"1,1 1,1 2,1 0,2 2,12-9,-30 28,43-29,-59 76,4-30,1 0,-1 0,1 1,0-1,0 0,1 1,0-1,0 0,1 1,-1-1,1 1,1-1,-1 0,1 0,0 0,1 0,-1 0,1 0,0-1,1 1,-1-1,1 0,0 0,0 0,1-1,-1 1,1-1,0 0,1 0,-1-1,0 0,1 0,0 0,0 0,0-1,0 0,0 0,0-1,0 0,1 0,-1 0,0-1,1 0,-1 0,1 0,-1-1,0 0,6-2,8-7,0-1,-1 0,0-2,-2 0,1-1,-1-1,-1 0,-1-1,0-1,-1-1,-1 0,2-5,-9 15,46-67,-37 52</inkml:trace>
  <inkml:trace contextRef="#ctx0" brushRef="#br0" timeOffset="4268.307">6999 51,'-28'123,"5"1,6 0,5 2,5 6,37 62,-22-168,-6-24,-1 0,0 0,1 0,-1 0,0 0,0 0,-1 0,1 0,0 0,-1 1,1-1,-1 0,0 0,1 1,-1-1,0 0,0 0,-1 1,1-1,0 0,-1 0,0 1,1-1,-1 0,0 0,0 0,0 0,0 0,-1 0,1 0,0 0,-1-1,1 1,-1 0,0-1,0 1,-1 0,-13 4</inkml:trace>
  <inkml:trace contextRef="#ctx0" brushRef="#br0" timeOffset="4927.125">6548 699,'109'-31,"2"5,0 4,2 6,0 4,0 5,29 6,67 5,-209-3,-1-1,1 1,0-1,-1 1,1 0,-1-1,1 1,0-1,-1 1,1 0,0-1,0 1,0 0,0 0,-1-1,1 1,0 0,0-1,0 1,1 0,-1 0,0-1,0 1,0 0,0-1,1 1,-1 0,0-1,0 1,1 0,-1-1,1 1,-1-1,1 1,-1-1,1 1,-1-1,1 1,-1-1,1 1,-1-1,1 0,0 1,-1-1,1 0,0 1,-1-1,1 0,0 0,-1 0,1 0,0 0,0 0,-1 0,1 0,0 0,0 0,-1 0,1 0,0 0,-1 0,1-1,0 1,-1 0,1-1,0 1,-184 89,147-70,20-11,0 0,0 0,1 2,0 0,1 1,0 0,-3 5,16-15,-1 0,1 0,-1 1,1-1,0 0,0 1,0-1,0 1,0 0,0-1,0 1,0 0,0 0,1-1,-1 1,1 0,0 0,-1 0,1 0,0 0,0 0,0-1,0 1,0 0,1 0,-1 0,1 0,-1 0,1-1,0 1,-1 0,1 0,0-1,0 1,0-1,0 1,1-1,-1 1,0-1,1 1,-1-1,1 0,-1 0,4 2,-1 0,1-1,0 1,0-1,0 0,0-1,0 1,1-1,-1 0,0 0,1-1,-1 0,0 0,1 0,0 0,19-6,0-1,0-1,-1-1,0-2,0 0,-1-1,-1-1,0-1,-1-1,3-5,8-2,-32 21,1 0,0 0,-1 0,1 0,0 0,0 0,0 0,0 0,0 0,0 0,0 0,0 0,0 1,1-1,-1 1,0-1,0 1,1-1,-1 1,0 0,1-1,-1 1,0 0,1 0,-1 0,0 0,1 0,-1 0,0 0,1 1,-1-1,0 1,1-1,-1 0,0 1,0 0,0-1,1 1,-1 0,0 0,0 0,0-1,0 1,0 0,0 0,-1 0,1 1,0-1,0 0,-1 0,1 0,-1 1,1-1,0 1,0 5,-1-1,0 0,0 1,1-1,0 0,0 0,1 0,0 0,0 0,0-1,1 1,0-1,0 1,0-1,0 0,1 0,0 0,0-1,1 1,-1-1,1 0,0 0,0 0,0-1,0 0,1 0,0 0,8 0,1-1,0 0,1-1,-1-1,0 0,0-1,0-1,0 0,0-1,-1-1,1 0,-1-1,0 0,0-1,12-7,3-4,0-1,-2-1,0-1,-1-1,-1-2,15-18,-19 19,-2-1,-1-1,0-1,-2 0,-1-2,-1 0,8-23,-17 37,0 0,-1 0,0 0,-1-1,-1 1,0-1,-1 0,-1 0,0 0,0 1,-2-1,0 0,0 1,-1-1,-1 1,0 0,-1 0,-1-1,4 9,0 1,-1 0,0 0,0 0,0 1,0-1,0 1,-1-1,0 1,1 0,-1 0,-1 1,1-1,0 1,0 0,-1 0,1 0,-1 1,0 0,1 0,-1 0,0 0,0 1,0-1,1 1,-1 1,0-1,0 1,0-1,1 1,-1 1,0-1,1 1,-1 0,1 0,0 0,-4 2,-3 5,1 0,0 0,1 1,0 1,0-1,1 2,0-1,1 1,1 0,-1 0,2 1,0 0,1 0,0 0,1 0,0 1,1 0,-3 15,2 0,2 0,0 0,2 0,1 0,2 0,4 17,0-20,1-1,1 0,2-1,0 0,2 0,0-2,2 0,0 0,1-2,1 0,1-1,1-1,5 3,-6-3</inkml:trace>
  <inkml:trace contextRef="#ctx0" brushRef="#br0" timeOffset="5768.95">9257 361,'54'-7,"-1"-2,-1-2,0-3,-1-2,0-2,-2-3,32-17,-69 32,0 0,-1-1,1 0,-1-1,-1 0,0-1,0 0,0 0,-1-1,-1 0,0-1,0 0,-1 0,4-9,-40 63,6 8,1 0,3 2,2 0,-1 17,12-50,-53 354,41-256,-6-1,-5-1,-22 50,38-128,-3-1,-1 0,-2-1,-1-1,-2-1,-1-1,-1-1,-25 23,39-45,0-1,-1 0,0-1,0 0,-1-1,0 0,0-1,-1 0,0-1,0 0,0-1,0-1,-1 0,0-1,1 0,-1-1,0-1,-8 0,17-1,0 0,0 0,0 0,0 0,1-1,-1 0,1 0,-1 0,1 0,0-1,0 0,0 0,0 0,0 0,1 0,-1-1,1 0,0 0,0 0,1 0,-1 0,1 0,0-1,0 1,0-1,0 0,1 1,0-1,0 0,0 0,-2-11,2 1,-1-1,2 0,0 1,1-1,0 0,1 1,4-15,10-15,2 1,1 1,3 1,1 1,2 1,2 1,1 1,3 2,0 1,2 1,25-18,-43 35,1 0,1 2,1 0,0 0,1 2,0 0,1 2,0 0,1 1,0 1,1 1,0 1,12-2,-7 3,-4 1</inkml:trace>
  <inkml:trace contextRef="#ctx0" brushRef="#br0" timeOffset="6019.304">10161 699,'-28'36,"7"-13,2 1,0 2,2 0,0 0,2 2,1 0,2 0,-9 28,20-54,0-1,0 0,1 1,-1-1,0 1,1-1,-1 1,1-1,0 1,-1-1,1 1,0-1,0 1,0 0,0-1,0 1,0-1,1 1,-1-1,0 1,1-1,-1 1,1-1,0 1,-1-1,1 1,0-1,0 0,0 0,0 1,0-1,0 0,0 0,0 0,1 0,-1 0,0 0,1 0,-1-1,1 1,-1 0,1-1,-1 1,1-1,-1 0,1 1,-1-1,1 0,-1 0,1 0,0 0,-1 0,1-1,13-5,1 0,-1-2,0 0,-1 0,0-2,0 1,-1-2,-1 0,1 0,-2-2,2-1,-5 6,1 0,-1 0,0 0,0-1,-1 0,0 0,-1-1,0 0,0 0,-1 0,-1-1,1 0,-2 0,0 0,0 0,-1 0,0-1,-1 1,0-1,-1-5,1 13,0-1,0 0,-1 0,0 0,0 0,0 0,-1 0,0 0,0 0,0 1,0-1,-1 0,1 1,-1-1,0 1,-1-1,1 1,-1 0,0 0,0 0,0 1,-1-1,1 1,-1-1,0 1,0 0,0 0,-3-1,-9 2</inkml:trace>
  <inkml:trace contextRef="#ctx0" brushRef="#br0" timeOffset="6254.312">10499 1066,'-5'-38,"4"-23,6-5,7 4,2 7,3 8,4 8,3 5,2 4,1 7,1 8,1 5,-5 6</inkml:trace>
  <inkml:trace contextRef="#ctx0" brushRef="#br0" timeOffset="6521.907">11063 558,'-16'4,"-1"1,1 0,0 1,0 1,1 1,0 0,0 0,1 2,0 0,0 0,1 2,1-1,-11 14,20-21,1-1,0 1,0 0,1-1,-1 1,1 0,-1 0,1 0,1 0,-1 1,0-1,1 0,0 0,0 0,0 0,1 1,-1-1,1 0,0 0,0 0,1 0,-1 0,1 0,-1-1,1 1,1 0,-1-1,0 1,1-1,0 0,0 0,0 0,0 0,0-1,0 1,8 6,1-1,-1 0,1 0,1-1,-1-1,1 0,0-1,1 0,12 2,-9-3,1-1,-1-1,0 0,1-1,-1-1,0-1,1-1,15-3,-9-2</inkml:trace>
  <inkml:trace contextRef="#ctx0" brushRef="#br0" timeOffset="13973.791">11430 728,'40'17,"-30"-15,1 0,0 0,0-1,1-1,-1 0,0 0,0-1,0-1,0 0,0 0,-1-1,1 0,-1-1,1 0,-1-1,-1 0,1-1,-1 0,1 0,-2-1,1 0,-1-1,0 1,-1-2,1 1,-2-1,1 0,-1-1,-4 8,-1 0,1 0,-1 0,0 0,1-1,-1 1,0 0,0-1,-1 1,1 0,0-1,-1 1,0-1,1 1,-1-1,0 1,0-1,0 1,-1-1,1 1,-1-1,1 1,-1-1,0 1,0 0,0-1,0 1,0 0,0 0,-1 0,1 0,-1 0,0 0,1 0,-1 0,0 1,0-1,0 1,0-1,-1 1,1 0,0 0,0 0,-1 0,1 0,-1 0,1 1,-1-1,-9-2,0 1,1 0,-1 0,0 1,0 1,0 0,1 1,-1 0,0 1,0 0,1 1,-1 0,1 0,0 2,0-1,0 1,1 1,0 0,0 0,0 1,1 1,0-1,0 2,1-1,0 1,0 0,1 0,1 1,-1 0,1 1,1-1,0 1,1 0,0 0,0 1,1-1,-1 12,3-17,0 0,1 0,-1 0,1 0,0 0,1 0,0 0,0 0,0 0,0 0,1 0,0-1,0 1,1 0,0-1,0 0,0 0,0 0,1 0,0 0,0-1,0 1,1-1,-1 0,1-1,0 1,0-1,0 0,0 0,6 2,11 1,-1-1,1-2,0 0,0-1,0-1,0-1,1-1,-1-1,11-2,29-19,-49 12</inkml:trace>
  <inkml:trace contextRef="#ctx0" brushRef="#br0" timeOffset="14405.371">12306 502,'-15'2,"0"2,1-1,-1 2,1 0,0 1,0 0,1 1,-1 0,2 1,-1 1,1 0,0 1,1 0,0 1,10-7,0 0,0 0,0 0,1 1,0-1,0 0,0 0,0 1,0-1,1 0,0 0,0 0,0 1,0-1,1 0,-1-1,1 1,0 0,1 0,-1-1,0 1,1-1,0 0,0 0,0 0,0 0,0 0,1-1,-1 1,1-1,0 0,0 0,-1 0,5 1,17 17,-22-19,0 1,-1-1,1 1,0 0,-1 0,1 0,-1 0,0 0,0 0,0 1,0-1,0 1,0 0,-1-1,1 1,-1 0,0 0,0 0,0 0,0 0,0 0,-1 0,0 0,1 0,-1 1,0-1,0 0,-1 0,1 0,-1 0,1 0,-1 0,0 0,0 0,0 0,-2 2,-6 2,-1 0,0-1,-1 0,1 0,-1-1,0-1,-1 0,1 0,-1-1,0 0,1-1,-1-1,0 0,0 0,0-1,0-1,0 0,0-1,-3-1,-19 2,10 1</inkml:trace>
  <inkml:trace contextRef="#ctx0" brushRef="#br0" timeOffset="15505.739">13265 587,'-24'16,"1"1,1 0,0 2,1 1,2 0,0 1,1 1,1 1,-3 6,19-27,-1-1,1 1,0 0,-1-1,1 1,0 0,0 0,0 0,1 0,-1 0,0 0,1 0,-1 0,1 0,0 0,0 1,-1-1,1 0,1 0,-1 0,0 0,1 0,-1 0,1 0,-1 0,1 0,0 0,0 0,0 0,0 0,0 0,0 0,1-1,-1 1,0 0,1-1,0 0,-1 1,1-1,0 0,0 0,-1 1,1-2,0 1,0 0,0 0,0 0,2-1,9 0,0 0,0-1,0-1,0 0,0-1,0 0,-1-1,1 0,-1-1,0-1,0 0,-1 0,0-1,0-1,0 0,3-4,-7 8,0-1,1 1,-2-2,1 1,-1-1,0 0,0 0,0-1,-1 0,0 0,0 0,-1 0,0-1,0 0,-1 0,0 0,0 0,-1 0,0-1,-1 1,1-1,-2 1,1-1,-1 1,-1-1,1 1,-1-1,-1 1,0-1,0 1,0 0,-1-1,-1 2,-1-5,-1 4,-1 1,0-1,-1 1,1 1,-1-1,-1 1,1 1,-1 0,0 0,0 0,0 1,-1 1,-4-2,2 5,32 0,7-10,0-1,-1-2,-1-1,0 0,-1-2,-1-1,0-1,-1-1,-1-1,-1 0,-1-2,12-17,72-121,-102 160,-1 0,0 0,1 0,-1-1,1 1,-1 0,1 0,-1 0,1 0,-1 0,1 0,-1 0,1 0,-1 0,1 0,-1 0,1 1,-1-1,0 0,1 0,-1 0,1 1,-1-1,1 0,-1 0,0 1,1-1,-1 0,0 1,1-1,-1 0,0 1,1-1,-1 1,0-1,0 1,0-1,1 0,-1 1,0-1,0 1,0-1,0 1,0-1,0 1,0-1,0 1,0-1,0 1,0-1,0 1,0-1,0 1,0-1,-1 0,1 1,0-1,0 1,-1-1,1 1,0-1,0 0,-1 1,1-1,0 0,-1 1,0-1,1 2,9 394,35-19,-35-286,-2-50,-1 0,-2 0,-2 1,-2-1,-1 1,-3-1,-1 0,-2 0,-1 0,-3-1,-1-1,-2 0,-5 9,16-42,-1-1,1 1,-1 0,0-1,0 0,-1 0,1 0,-1-1,0 1,0-1,-1 0,1-1,-1 1,0-1,0 0,0-1,0 0,-1 1,1-2,0 1,-1-1,0 0,1 0,-1-1,-3 0,3 1,1-1,-1 0,1 0,-1 0,1-1,0 1,-1-2,1 1,0-1,0 0,-1 0,1-1,1 1,-1-2,0 1,1 0,0-1,0 0,0 0,0-1,0 1,1-1,0 0,0 0,0-1,1 1,0-1,-3-5,2-6,-1 0,2 0,0-1,1 0,1 1,1-1,0 0,1 0,1 0,1 1,0-1,3-3,1-1,1-1,1 2,1-1,1 1,1 1,1 0,0 1,2 0,0 1,13-12,13-17,-22 23</inkml:trace>
  <inkml:trace contextRef="#ctx0" brushRef="#br0" timeOffset="16390.784">14705 587,'-206'366,"190"-329,28-48,208-287,-178 248,66-59,-107 109,0-1,-1 0,1 1,0-1,0 1,0-1,0 1,-1 0,1-1,0 1,0 0,0 0,0-1,0 1,0 0,0 0,0 0,0 0,0 0,0 0,0 0,0 1,-1-1,1 0,0 0,0 1,0-1,0 1,0-1,0 1,-1-1,1 1,0-1,0 1,-1 0,1-1,0 1,-1 0,1 0,-1-1,1 1,-1 0,1 0,-1 0,0 0,1 0,-1-1,0 1,0 0,0 0,0 0,1 0,-1 0,-1 0,5 61,-4-55,-1 32,-1-29,1 0,0 0,1 0,0-1,1 1,0 0,0 0,1 0,0-1,1 1,0-1,0 0,1 0,1 0,-1 0,6 7,-8-13,0 0,0 0,0 0,1 0,-1 0,1-1,0 1,0-1,0 0,0 0,0 0,0 0,0 0,1-1,-1 1,1-1,-1 0,1 0,0 0,-1-1,1 1,0-1,-1 0,1 0,0 0,0 0,-1-1,1 0,-1 0,1 0,0 0,-1 0,0 0,2-2,15-13,0-1,-2 0,0-2,0 0,-2-1,-1-1,0 0,-2-1,0-1,-2 0,0 0,-2-1,5-17,-13 38,3-4,-2 8</inkml:trace>
  <inkml:trace contextRef="#ctx0" brushRef="#br0" timeOffset="17022.21">15918 587,'-36'-3,"0"2,0 2,-1 0,2 3,-1 1,0 2,1 1,-11 5,37-11,1 0,0 0,-1 1,1 0,0 1,0 0,1 0,-1 1,1 0,0 0,0 0,1 1,0 0,0 0,0 1,0 0,1 0,0 0,1 1,0-1,0 1,0 0,1 2,2-7,1-1,0 0,0 0,0 0,0 0,0 1,1-1,-1 0,1 0,-1 0,1 0,0 0,0 0,0 0,0 0,0 0,0 0,1-1,-1 1,0 0,1-1,0 1,-1-1,1 1,0-1,-1 0,1 0,0 0,0 0,0 0,0 0,0-1,0 1,1 0,0-1,79 6,-50-11,0-2,0-1,-1-2,0-1,-1-1,0-1,3-5,-32 18,88-44,-87 45,-1-1,1 1,0 0,-1 0,1 0,-1 0,0 1,1-1,-1 0,0 1,0-1,1 1,-1-1,0 1,-1-1,1 1,0 0,0 0,-1-1,1 1,-1 0,1 0,-1 0,0-1,0 1,0 0,0 0,0 0,0 0,0 0,-1 1,2 7,-1-5,0 0,0 0,0-1,1 1,0 0,0-1,0 1,1 0,0-1,0 1,0-1,0 0,0 0,1 0,0 0,0 0,0-1,0 1,1-1,-1 0,1 1,0-2,0 1,0 0,0-1,0 0,1 0,-1 0,1-1,3 2,3-5,1 0,-1 0,0-1,0-1,0 0,0 0,0-1,-1 0,0-1,0 0,0-1,-1 0,0-1,0 0,6-7,16-12,160-162,-174 165,-1 0,-1-1,-1-1,-1-1,-1 0,-2 0,0-1,-2 0,-2 0,0-1,-2 0,-1 0,0-20,-2 42,1 0,-1-1,-1 1,1-1,-1 0,-1 1,1-1,-1 1,-1-1,1 1,-1 0,0 0,-1-1,0 1,0 1,-1-1,1 0,-1 1,-1 0,-2-3,6 8,-1 0,0 0,0 1,1-1,-1 1,0-1,0 1,0 0,0-1,0 1,0 0,0 0,0 0,0 1,0-1,0 0,1 1,-1-1,0 1,0 0,0 0,0 0,1 0,-1 0,1 0,-1 0,0 0,1 0,0 1,-1-1,1 1,0-1,-1 2,-34 58,22-22,2 1,2 0,2 1,2 0,-1 20,3-17,1-1,3 1,1 0,2 0,2-1,2 0,2 0,2 0,15 38,-14-30,-14-33</inkml:trace>
  <inkml:trace contextRef="#ctx0" brushRef="#br0" timeOffset="17282.255">16115 474,'43'-10,"34"-7,8-2,0 3,-10-1,-14 3,-11 4,-10 3,-7 3,-4 2,-2 2,-2 0,-4 1</inkml:trace>
  <inkml:trace contextRef="#ctx0" brushRef="#br0" timeOffset="17542.593">16765 474,'9'25,"1"0,2-1,0 0,2-1,0-1,1 0,2-1,0 0,17 14,-31-31,1-1,-1 0,1 0,0 0,-1 0,1-1,1 0,-1 0,0 0,1 0,-1 0,1-1,-1 0,1 0,-1 0,1 0,0-1,0 0,-1 0,1 0,0-1,-1 1,1-1,0 0,-1-1,1 1,-1-1,1 0,-1 0,0 0,0-1,0 1,0-1,0 0,-1 0,1 0,-1-1,0 1,0-1,1-1,7-13,0 1,-2-1,0-1,-1 1,0-2,-2 1,3-17,3-2,-5 13</inkml:trace>
  <inkml:trace contextRef="#ctx0" brushRef="#br0" timeOffset="17737.607">17358 812,'4'-24,"8"-22,5-8,5 0,-1 5,0 5,2 6,1 5,2 2,1 7,1 3,1 5,-6 10,-5 5</inkml:trace>
  <inkml:trace contextRef="#ctx0" brushRef="#br0" timeOffset="18026.986">17809 699,'50'-7,"0"-2,-1-2,0-2,-1-3,0-1,8-7,-44 18,-1 0,0 0,0-1,0-1,-1 0,0 0,0-1,-1 0,7-9,-13 14,-1 1,1-1,-1 0,1 0,-1-1,0 1,-1 0,1-1,-1 1,0-1,0 1,0-1,-1 0,1 1,-1-1,0 0,-1 1,1-1,-1 0,0 1,0-1,0 1,-1-1,0 1,0 0,0 0,0-1,-1 0,0 1,-1-1,1 0,-1 1,0 0,-1 0,1 0,-1 0,1 1,-1 0,0 0,0 0,0 1,-1-1,1 1,-1 0,1 1,-1-1,0 1,1 0,-1 1,0 0,0-1,0 2,0-1,1 1,-1 0,0 0,1 0,-2 1,-12 3,0 1,1 1,0 1,0 0,1 1,0 1,0 1,-1 2,10-9,-1 2,1-1,1 1,-1 0,1 1,0 0,1 0,-1 0,1 1,1 0,0 0,0 1,0-1,1 1,0 0,1 0,0 1,0-1,1 0,1 1,-1 0,1-1,1 1,0 0,0 0,1-1,0 1,1-1,0 1,1-1,0 1,0-1,1 0,0 0,3 4,11 9,1-1,1 0,1-2,1-1,1 0,0-2,1 0,0-2,1-1,1-1,1-1,8 2,88 11,-91-22</inkml:trace>
  <inkml:trace contextRef="#ctx0" brushRef="#br0" timeOffset="23246.481">1 1857,'206'-23,"79"-12,100 25,16-25,-167 22,103 14,-126 0,356-1,-284-25,83-6,633 31,-522-27,771 26,-28 1,-738-27,259-3,-522 31,359-12,122-25,7 14,-31-12,52-5,248-17,-423 29,435-55,-50 4,-279 38,-283 15,-122-3,109-3,-77 2,391 30,-611-11,27 4,21 3,-76-2,-16 3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1:01.7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1 384,'43'-18,"1"3,1 1,1 2,0 2,0 2,1 2,12 2,289-22,15 15,-106-4,119-14,80-28,-174 29,0 0,1 0,111-2,431 31,-411-31,39 31,-380-12,-55 5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26:17.7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683 199,'-35'35,"2"2,1 1,2 2,1 1,2 1,3 1,-5 13,4-2,10-17,-2-1,-2-1,-1 0,-1-1,-24 26,-107 58,134-106</inkml:trace>
  <inkml:trace contextRef="#ctx0" brushRef="#br0" timeOffset="271.088">6 340,'43'38,"44"23,10 0,0-5,-8-11,-9-15,-14-7,-12-7,-7-2,-6-3,-5-3,-5 1,-2-1,-1-1,-6 2,-6 1</inkml:trace>
  <inkml:trace contextRef="#ctx0" brushRef="#br0" timeOffset="516.619">570 510,'-38'0,"-32"4,-14 3,2 3,12 2,7-3,9 3,10-1,7-2,10-3</inkml:trace>
  <inkml:trace contextRef="#ctx0" brushRef="#br0" timeOffset="916.057">317 1,'51'326,"10"140,-32-267,-12-159,-5-29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26:47.2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977 239,'-17'-12,"0"2,-1 0,-1 1,1 1,-1 0,-1 2,1 0,-1 1,0 1,-1 1,1 1,0 1,-1 0,1 2,-1 0,1 1,0 1,0 1,0 1,0 1,1 1,-5 2,-16 12,2 2,0 1,2 2,1 2,1 1,1 2,1 0,2 3,2 0,1 2,2 1,-4 10,15-26,2 0,0 0,1 1,2 1,0 0,1 0,2 0,0 1,2 0,0 1,2-1,0 0,2 1,1-1,1 1,4 20,-2-28,1 0,1 0,0-1,1 0,1 0,0-1,1 0,1 0,0-1,1 0,1-1,0-1,1 1,0-2,1 0,0 0,0-2,1 0,1 0,10 3,4 2,1-2,0-1,1-1,0-2,0-1,1-1,31 0,-52-7,1-1,0 0,0-2,-1 1,1-1,-1-1,0 0,0-1,-1 0,0-1,0 0,0-1,-1 0,0 0,1-3,-1 0,-1-1,0 0,-1-1,0 0,0-1,-2 1,0-1,0-1,-1 1,-1-1,0-4,-2 7,-2 0,0-1,0 1,-1 0,0 0,-1 0,-1 0,0 0,0 0,-2 1,1-1,-1 1,-1 0,0 1,0-1,-1 1,0 0,-1 1,0 0,-1 0,0 1,0 0,-1 0,0 1,0 0,0 1,-1 0,0 1,0 0,-1 1,0 0,2 1,-1 1,1 0,-1 0,0 1,0 0,0 1,0 1,0 0,0 0,1 1,-1 0,0 1,1 0,-1 1,1 0,-2 1,12-4,1-1,-1 0,1 0,0 0,-1 0,1 0,-1 1,1-1,-1 0,1 0,-1 1,0-1,1 0,-1 1,1-1,-1 0,1 1,-1-1,0 1,1-1,-1 1,0-1,0 0,1 1,-1-1,0 1,0 0,0-1,0 1,1-1,-1 1,0-1,0 1,0-1,0 1,0-1,0 1,-1 0,1-1,0 1,0-1,0 1,0-1,-1 1,1-1,0 1,0-1,-1 1,1-1,0 0,-1 1,1-1,-1 1,1-1,0 0,-1 1,1-1,-1 0,1 0,-1 1,1-1,-1 0,1 0,-1 0,1 1,-1-1,0 0,1 0,44 7,11-7,0-3,0-2,0-2,17-7,185-16,-232 30</inkml:trace>
  <inkml:trace contextRef="#ctx0" brushRef="#br0" timeOffset="499.419">1260 944,'-33'323,"20"-282,13-41,0 1,0-1,0 1,0 0,-1-1,1 1,0-1,0 1,-1-1,1 1,0-1,-1 1,1-1,0 1,-1-1,1 1,-1-1,1 0,-1 1,1-1,-1 0,1 1,-1-1,0 0,1 0,-1 1,1-1,-1 0,0 0,1 0,-1 0,1 0,-1 0,0 0,1 0,-1 0,1 0,-1 0,0 0,1-1,-1 1,1 0,-1 0,1 0,-1-1,1 1,-1 0,1-1,-1 1,1-1,-1 1,1-1,-1 1,1 0,0-1,-1 0,1 1,0-1,-1 1,1-1,0 0,-6-13,1-1,0 0,1 0,0 0,2 0,0-1,0 0,2 1,0-1,0 1,2-1,0 1,1-1,0 1,1 0,1 0,0 0,1 1,1 0,0 0,4-6,2-4,-6 6,0 2,2-1,0 1,1 0,0 1,2 0,-1 1,2 0,13-11,-26 25,1-1,-1 0,1 1,0-1,-1 1,1-1,0 1,0 0,-1-1,1 1,0 0,0-1,0 1,-1 0,1 0,0 0,0 0,0 0,0 0,-1 0,1 0,0 0,0 0,0 0,0 0,-1 1,1-1,0 0,0 1,0-1,-1 0,1 1,0-1,-1 1,1-1,0 1,-1 0,1-1,-1 1,1-1,-1 1,1 0,-1 0,1-1,-1 1,0 0,1 0,-1 0,0-1,0 1,0 0,1 0,-1 0,5 49,-5-47,0 22</inkml:trace>
  <inkml:trace contextRef="#ctx0" brushRef="#br0" timeOffset="1353.281">1965 803,'-44'10,"0"2,1 2,0 2,1 2,1 1,1 2,1 2,-5 6,36-24,0 0,1 1,0 0,0 0,1 1,0 0,0 0,0 0,1 1,0 0,0 0,1 0,0 0,1 1,0 0,0-1,1 1,0 0,0 1,1-1,0 0,1 0,0 0,1 1,0 1,-1-8,1 0,0-1,1 1,-1 0,0 0,1-1,0 1,-1-1,1 1,0-1,0 1,1-1,-1 0,0 0,1 0,-1-1,1 1,-1-1,1 1,0-1,0 0,0 0,0 0,0 0,0 0,0-1,0 1,0-1,0 0,0 0,0 0,0-1,0 1,0-1,1 1,4-2,0 0,0-1,0 1,0-2,0 1,-1-1,0 0,0 0,0-1,0 0,0 0,2-4,45-49,-3-1,-3-3,-2-1,-1-7,-23 55,-18 51,-5 13,-1-37,0 1,1 1,1-1,0 0,1 0,0 0,1 0,1 0,0-1,1 1,0-1,0 1,2-1,-1-1,2 1,-1-1,2 0,1 2,-8-11,0-1,0 0,0 1,1-1,-1 0,0 0,0 0,0 0,1 0,-1 0,1 0,-1-1,1 1,-1-1,1 1,-1-1,1 1,-1-1,1 0,0 1,-1-1,1 0,0 0,-1 0,1-1,-1 1,1 0,0 0,-1-1,1 1,-1-1,1 0,-1 1,1-1,-1 0,0 0,1 0,-1 0,0 0,0 0,1 0,-1 0,0-1,0 1,-1 0,2-1,33-71,58-242,-49 252,-30 94,37 226,-48-244,0-1,1 0,1 0,0 0,1-1,0 0,1 0,0 0,0-1,1 0,1 0,2 2,-9-11,-1 1,1-1,0 0,0 0,0 0,0 0,0 0,0 0,0 0,0-1,0 1,0-1,0 0,0 1,0-1,0 0,1 0,-1 0,0 0,0-1,0 1,0-1,0 1,0-1,0 0,0 0,0 0,0 0,0 0,0 0,0 0,-1 0,1-1,-1 1,1-1,-1 1,1-1,-1 0,1-1,42-77,4-121,-44 161,13-39,-11 73</inkml:trace>
  <inkml:trace contextRef="#ctx0" brushRef="#br0" timeOffset="1599.378">2868 859,'-4'34,"-3"20,1 1</inkml:trace>
  <inkml:trace contextRef="#ctx0" brushRef="#br0" timeOffset="1853.406">2812 633,'-10'-38,"-3"-18,6 1,3 10</inkml:trace>
  <inkml:trace contextRef="#ctx0" brushRef="#br0" timeOffset="2017.62">3292 69,'0'19,"-1"118,6-1,5 0,9 12,51 210,-65-248,-5-107,0 0,0 0,-1 0,1 0,-1 0,0 0,0 0,0 0,0 0,-1 0,1-1,-1 1,0 0,1-1,-1 0,0 1,-1-1,1 0,0 0,0 0,-1 0,0 0,1-1,-1 1,0-1,1 0,-1 0,0 0,0 0,0 0,0-1,0 1,-3-1,-10 0</inkml:trace>
  <inkml:trace contextRef="#ctx0" brushRef="#br0" timeOffset="2182.266">3009 832,'48'-10,"40"-3,15 1,-2 2,-12 3,-11 3,-16 2,-12 1,-15 1</inkml:trace>
  <inkml:trace contextRef="#ctx0" brushRef="#br0" timeOffset="3635.759">4110 775,'-39'0,"-1"2,1 2,0 1,0 2,1 1,-26 11,55-16,0 1,1 0,0 0,-1 1,2 0,-1 1,0-1,1 2,0-1,1 1,0 0,0 0,-3 5,6-9,1 1,0 0,0-1,1 1,-1 0,1 0,0 0,0 0,0 0,0 0,1 0,0 0,0 1,0-1,0 0,0 0,1 0,0 0,0 0,0 0,0 0,1 0,0 0,-1 0,1-1,1 1,-1-1,0 0,1 1,0-1,0 0,5 2,-1-1,2 0,-1 0,0-1,1 0,0 0,0-1,0 0,0-1,0 0,0 0,0-1,0 0,0-1,0 0,0 0,0-1,0 0,0-1,-1 0,1 0,-1-1,0 0,0 0,6-5,255-160,-268 169,0-1,0 1,0-1,0 1,-1-1,1 1,0 0,0-1,0 1,0 0,0 0,0 0,0 0,0-1,0 1,0 1,0-1,0 0,0 0,0 0,0 0,0 1,0-1,0 0,0 1,0-1,0 1,-1-1,1 1,0 0,0-1,-1 1,1 0,0-1,-1 1,1 0,0 0,-1-1,1 1,-1 0,1 0,-1 0,0 0,1 0,-1 0,0 0,0 0,0 0,0 0,1 0,1 58,-2-50,-1-3,-1 0,1 0,0 0,1 0,-1 0,1 0,1 0,-1 0,1 0,0 0,0 0,1-1,-1 1,1 0,1-1,-1 1,1-1,0 0,0 1,0-2,1 1,0 0,0-1,0 1,0-1,1 0,0-1,0 1,0-1,0 0,0 0,5 1,4-3,1-2,-1 0,0-1,0 0,0-1,0 0,0-2,0 1,-1-2,0 0,0 0,0-1,-1-1,0 0,8-8,-11 11,14-10,0 0,-1-2,-1 0,-1-2,-1 0,0-1,-1-1,-2 0,0-2,-1 1,-1-2,-1 0,-2-1,0 0,-1-1,-2 0,-1 0,-1-1,-1 1,1-19,-1-9,-2 0,-3 1,-2-1,-2 0,-2 1,-3 0,-10-29,18 76,0 1,-1-1,0 1,0-1,0 1,0 0,-1 0,0 0,0 0,-1 0,1 1,-1-1,0 1,0 0,-5-3,7 8,1-1,-1 1,0 0,0 0,0 0,0 0,1 0,-1 1,0-1,1 0,-1 1,1-1,0 1,-1-1,1 1,0 0,0 0,0-1,0 1,0 0,1 0,-1 0,1 0,-1 0,1 0,-1 0,1 0,0 0,0 0,0 0,0 0,1 1,-1-1,0 0,1 0,0 0,-1 0,-1 96,5 0,4-1,13 60,-6-51,-12-85,15 116,-6 1,-5 35,-8-45,1-222,0 68</inkml:trace>
  <inkml:trace contextRef="#ctx0" brushRef="#br0" timeOffset="3885.932">4307 633,'44'-5,"42"-6,16-6,2 0,-9 2,-15 5,-12 3,-12 3,-11 3,-9 0,-5 2,-3 0,-2-1,-5 6,-1 0,-5 1</inkml:trace>
  <inkml:trace contextRef="#ctx0" brushRef="#br0" timeOffset="4131.185">5549 859,'-10'34,"-2"15,4 0,5-8</inkml:trace>
  <inkml:trace contextRef="#ctx0" brushRef="#br0" timeOffset="4303.982">5437 408,'9'10,"4"3</inkml:trace>
  <inkml:trace contextRef="#ctx0" brushRef="#br0" timeOffset="4570.78">6058 633,'-25'14,"1"2,1 0,1 1,0 2,1 0,1 1,1 1,1 1,-10 16,24-33,1-1,0 1,0 0,0 0,1 0,-1 1,1-1,1 0,-1 1,1 0,0-1,0 1,0 0,1-1,0 1,0 0,0 0,1-1,0 1,0 0,0-1,1 1,0-1,0 0,0 1,1-1,0 0,0 0,0-1,1 1,-1-1,1 1,0-1,0 0,1-1,-1 1,1-1,-1 1,1-2,5 3,-3-1,1 0,0-1,0-1,0 1,0-1,0 0,0-1,0 0,1 0,-1-1,0 0,1-1,-1 1,0-2,0 1,1-1,-1 0,0-1,-1 0,1 0,0-1,-1 0,0 0,0 0,0-1,-1-1,1 1,-1-1,0 0,-1 0,1 0,-1-1,0 0,8-17,0 0,-1-1,-2 0,0-1,-2 1,-1-2,-1 1,-1-1,1-27,-5 49,0-1,-1 1,1 0,-1-1,0 1,-1-1,1 1,-1 0,0-1,-1 1,1 0,-1 0,0 0,0 0,-1 0,-2-4,-21 5,12 12</inkml:trace>
  <inkml:trace contextRef="#ctx0" brushRef="#br0" timeOffset="4970.945">6368 944,'288'-351,"-279"340,-8 8,1 0,0 0,0 1,0-1,0 0,0 1,1-1,-1 1,1-1,-1 1,1 0,0 0,0 1,0-1,0 1,0-1,0 1,1 0,-1 0,3 0,-3 3,-1 1,0 0,0 1,0-1,-1 0,1 0,-1 1,1-1,-1 1,0 0,-1-1,1 1,0-1,-1 1,0 0,0 0,0-1,-1 1,1 0,-1 3,0 1,0-1,0 1,0 0,0 1,1-1,0 0,1 0,-1 0,2 0,-1 0,1 0,0-1,1 1,0 0,0-1,1 0,-1 0,2 0,-1 0,1 0,0-1,0 0,1 0,0 0,0-1,0 0,4 2,0-1,1-1,-1-1,1 0,0 0,0-1,1-1,-1 0,0 0,1-1,-1-1,1 1,-1-2,1 0,-1 0,1-1,-1-1,0 0,0 0,0-1,0 0,-1-1,1 0,-1-1,-1 0,1-1,-1 0,0 0,2-3,2-4,0 0,-1 0,-1-1,0 0,-1-1,-1 0,0-1,-1 0,-1-1,5-16,-5 9,-1 0,-1 0,-1-1,-1 0,-2 0,0-1,-1 3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27:35.0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30:51.1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725 225,'-33'21,"-132"167,-198 198,228-241,153-167,0 0,-1-1,-1-1,-1 0,-2-1,5-11,-10 13</inkml:trace>
  <inkml:trace contextRef="#ctx0" brushRef="#br0" timeOffset="436.857">20 367,'-5'-16,"1"3,19 29,9 7,0 0,2-2,0 0,1-2,14 6,40 30,-13-4,1 3,3-4,2-2,5-3,-79-44,1-1,-1 1,1 0,0-1,0 1,-1-1,1 1,0-1,0 0,0 1,-1-1,1 0,0 0,0 1,0-1,0 0,0 0,0 0,-1 0,1 0,0 0,0 0,0-1,0 1,0 0,0 0,-1-1,1 1,0 0,0-1,0 1,-1-1,1 1,0-1,-1 1,1-1,0 0,-1 1,1-1,-1 0,1 1,-1-1,1 0,-1 0,1 0,-1 1,3-14</inkml:trace>
  <inkml:trace contextRef="#ctx0" brushRef="#br0" timeOffset="731.937">754 479,'-208'76,"-155"32,181-91,192-14,2 3</inkml:trace>
  <inkml:trace contextRef="#ctx0" brushRef="#br0" timeOffset="1100.874">274 0,'-11'54,"2"-1,3 1,2 1,2-1,5 47,27 215,-19-152,16-65,-20-81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31:00.0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376 1,'-12'4,"-29"9,1 2,1 2,0 1,1 2,1 1,1 3,-1 2,33-24,0 1,0 0,0 0,0 0,1 1,-1-1,1 1,0 0,0 0,0 0,1 0,-1 0,1 0,0 1,0 0,1-1,-1 1,1 0,0-1,1 1,-1 0,1 0,0 0,0 0,0 0,1-1,-1 1,1 0,0 0,1 0,-1-1,1 1,0-1,0 1,2 2,10 5,0 0,1-1,0-1,0 0,1-1,0-1,1 0,0-1,0-1,1-1,-1 0,1-1,0-1,0-1,1-1,-1 0,0-1,8-2,95-16,-97 12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30:53.3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500 451,'-5'-6,"-1"1,1-1,-1 1,0 0,-1 0,1 1,-1 0,0 0,0 0,0 1,0 0,0 0,-1 1,0 0,1 0,-1 1,0 0,0 0,0 1,1 0,-1 1,0-1,0 1,0 1,1 0,-1 0,1 0,-1 1,1 0,0 0,0 1,-4 3,-12 4,0 1,0 2,1 0,1 1,1 1,0 1,1 1,1 0,-15 20,31-35,1-1,-1 1,0 0,1-1,0 1,-1 0,1 0,0 0,0 0,1 0,-1 0,1 0,-1 0,1 0,0 0,0 0,1 0,-1 0,1 0,-1 0,1 0,0 0,0 0,0 0,0 0,1 0,-1-1,1 1,0-1,0 1,-1-1,2 1,-1-1,0 0,0 0,1 0,-1 0,1-1,0 1,-1-1,1 1,0-1,0 0,0 0,0 0,184 4,-187-5,1 0,-1 0,1 1,0-1,-1 0,1 0,-1 1,1-1,-1 0,1 1,-1-1,1 0,-1 1,1-1,-1 1,0-1,1 1,-1-1,0 1,1-1,-1 1,0-1,1 1,-1-1,0 1,0-1,0 1,0 0,0-1,0 1,0-1,0 1,0 0,0-1,0 1,0-1,0 1,0 0,0-1,0 1,-1-1,1 1,0-1,0 1,-1-1,1 1,0-1,-1 1,1-1,-1 1,1-1,-1 1,1-1,-1 0,1 1,-1-1,-26 31,27-31,-35 35,9-12,1 2,1 0,1 2,2 1,1 0,1 1,0 3,13-19,3-9,0-1,1 1,0 0,0 0,0 0,0 0,1 1,-1-1,1 0,0 1,1-1,-1 1,1-1,-1 1,2-1,-1 1,0-1,1 1,0-1,0 0,0 1,0-1,1 0,0 0,0 3,2-2,0 1,0-1,1 0,-1 0,1 0,0-1,1 1,-1-1,1 0,-1-1,1 1,0-1,1-1,-1 1,0-1,1 0,-1 0,1-1,0 0,-1 0,1 0,0-1,0 0,-1-1,1 1,0-1,0-1,-1 1,1-1,-1 0,1 0,-1-1,0 0,0 0,0-1,-1 1,4-3,119-136,-110 121</inkml:trace>
  <inkml:trace contextRef="#ctx0" brushRef="#br0" timeOffset="363.164">839 311,'-6'0,"0"0,0 0,0 1,0 0,0 1,0-1,0 1,1 0,-1 0,0 1,1 0,0 0,0 0,0 1,0-1,0 1,1 0,0 1,0-1,0 1,0 0,1 0,-1 0,1 0,0 0,1 1,0-1,0 1,0 0,0 0,0 3,-3 166,3-24,-39 116,19-167,27-71,4-20</inkml:trace>
  <inkml:trace contextRef="#ctx0" brushRef="#br0" timeOffset="798.22">923 1044,'14'3,"0"-1,1-1,-1-1,0 0,1-1,-1 0,0-1,0 0,0-2,0 1,0-2,-1 0,11-6,-17 8,0-1,0 0,0 0,-1-1,0 0,0 0,0 0,-1-1,1 0,-1 0,-1 0,1-1,-1 1,0-1,-1 0,0 0,0-1,0 1,-1-1,0 1,0-1,-1 0,0 1,-1-1,1-6,-1 10,0 1,0 0,-1-1,1 1,-1-1,1 1,-1-1,0 1,0 0,-1 0,1 0,-1-1,0 1,1 0,-1 1,0-1,-1 0,1 1,0-1,-1 1,0 0,1-1,-1 1,0 0,0 1,0-1,0 1,0-1,-1 1,1 0,0 0,-1 0,1 1,-1-1,1 1,0 0,-1 0,1 0,-1 0,1 0,-1 1,1 0,0 0,-1 0,1 0,-1 1,-10 4,1 2,0-1,1 2,0 0,0 0,1 1,0 1,0 0,1 0,1 1,0 0,1 0,0 1,-2 7,6-16,1 0,-1 0,1 0,0 1,1 0,-1-1,1 1,0 0,0 0,0 0,1 1,0-1,0 0,0 1,1-1,0 0,0 1,0-1,0 0,1 1,0-1,0 0,0 1,1-1,0 0,0 0,0 0,1-1,-1 1,1 0,0-1,1 0,-1 0,1 0,0 0,0 0,0-1,0 1,4 1,8-1,-1-1,1-1,1-1,-1 0,0-1,0 0,0-1,0-1,0-1,0 0,0-1,-1-1,0-1,0 0,0 0,-1-2,4-2,33-11,5-1,-32 13</inkml:trace>
  <inkml:trace contextRef="#ctx0" brushRef="#br0" timeOffset="1101.825">1741 847,'-25'8,"0"1,1 1,0 1,0 2,2 0,-1 1,-9 9,26-20,1 0,0 1,0-1,0 1,1 0,-1 0,1 1,0-1,0 1,0 0,1 0,-1 0,1 0,1 1,-1-1,1 1,0 0,0 0,0 0,1 0,0 0,0 0,1 0,0 0,0 0,0 0,1 0,0 0,0 0,0 0,1 0,0 0,0 0,0-1,1 1,0-1,3 6,1-5,0 1,0-1,1-1,-1 1,1-1,0 0,1-1,-1 0,1-1,0 1,0-2,0 1,0-1,1-1,-1 1,0-2,1 1,-1-1,1-1,-1 0,0 0,1-1,-1 0,5-2,3 0,0-2,0 0,-1-1,0 0,0-1,-1-1,0-1,-1 0,0-1,0 0,-1-1,10-12,-10 8</inkml:trace>
  <inkml:trace contextRef="#ctx0" brushRef="#br0" timeOffset="1367.907">2334 395,'-19'38,"-6"28,0 11,5-2,7-9,4-11,4-5,3-6,7-7,2-3,0-4,-1-2,-2-1,4 0,0 0,4 1,-1-6</inkml:trace>
  <inkml:trace contextRef="#ctx0" brushRef="#br0" timeOffset="1616.435">1995 791,'39'-10,"31"-3,9 1,-4 2,-10 3,-12 3,-9 6,-8 4,-10 4,-4 2,-2 3,-4-1</inkml:trace>
  <inkml:trace contextRef="#ctx0" brushRef="#br0" timeOffset="1850.664">2560 1185,'5'-24,"1"-17,5-7,0 0,4 4,3-1,-1 3,1 3,3 9,2 5,-2 1,-1 0,2 4,2 6,1 5,-3 4</inkml:trace>
  <inkml:trace contextRef="#ctx0" brushRef="#br0" timeOffset="2161.648">3096 791,'-20'10,"1"2,0 0,0 2,2 0,0 0,0 2,1 0,1 1,1 1,-12 18,24-33,0 1,1-1,-1 0,1 1,-1 0,1-1,0 1,0 0,1-1,-1 1,1 0,0 0,0-1,0 1,0 0,1 0,-1 0,1-1,0 1,0 0,1-1,-1 1,1-1,0 1,-1-1,1 0,1 0,-1 0,0 0,1 0,0 0,0-1,-1 1,1-1,1 0,-1 0,0 0,0 0,1-1,-1 1,1-1,0 0,-1 0,1 0,0 0,0-1,-1 0,1 1,1-1,3 1,-1 0,1 0,-1-1,1 0,0 0,-1 0,1-1,-1 0,1-1,-1 0,1 0,-1-1,0 1,0-2,0 1,-1-1,1 0,-1 0,0-1,0 1,0-1,-1-1,1 1,-1-1,-1 0,1 0,-1-1,0 1,0-1,-1 0,0 0,0 0,-1 0,0-1,0 1,0-2,-1 3,0 1,0-1,0 0,-1 0,1 1,-1-1,-1 0,1 0,-1 0,0 1,0-1,-1 0,0 1,0-1,0 1,0 0,-1-1,0 1,0 0,-1 1,1-1,-1 1,0-1,0 1,0 0,-1 1,0-1,1 1,-1 0,0 0,-1 0,1 1,-5-2,-16-3,2 4</inkml:trace>
  <inkml:trace contextRef="#ctx0" brushRef="#br0" timeOffset="3216.932">3322 1101,'-2'-1,"0"-1,0 1,0-1,1 1,-1-1,0 0,1 0,-1 1,1-1,0 0,0 0,0-1,0 1,0 0,0 0,0 0,1-1,-1 1,1 0,-1-1,1 1,0 0,0-1,0 1,0-1,0 0,-1-13,1 1,1 0,0-1,1 1,0 0,1 0,1 0,1 0,0 1,1 0,0 0,1 0,1 1,0 0,0 0,2 1,-1 0,2 0,-1 1,2 1,-1 0,1 0,2 1,-12 7,0 0,-1 0,1 1,0-1,0 1,0-1,0 1,0 0,1 0,-1 0,0 0,0 0,1 0,-1 1,0-1,1 1,-1 0,1 0,-1 0,1 0,-1 0,0 0,1 0,-1 1,1-1,-1 1,0 0,1 0,-1 0,0 0,0 0,0 0,0 1,0-1,0 1,0-1,0 1,-1 0,1-1,0 1,-1 0,0 0,1 0,-1 1,0-1,0 0,0 0,0 1,-1-1,1 0,-1 1,1-1,-1 1,6 165,-5-167,-1 1,0-1,1 0,-1 0,1 1,-1-1,1 0,-1 0,1 0,0 0,0 0,-1 0,1 0,0 0,0 0,0 0,0 0,0 0,1-1,-1 1,0 0,0-1,0 1,0-1,1 0,-1 1,0-1,1 0,-1 0,0 1,0-1,1 0,-1 0,0-1,1 1,-1 0,0 0,1-1,-1 1,0 0,0-1,0 0,1 1,50-35,-44 28,15-12,1 1,0 1,2 1,0 1,1 1,0 2,13-4,-38 15,-1 0,1 1,-1-1,1 1,0-1,0 1,-1 0,1 0,0-1,0 1,-1 0,1 1,0-1,-1 0,1 0,0 1,0-1,-1 1,1 0,-1-1,1 1,-1 0,1 0,-1 0,1 0,-1 0,0 0,1 1,-1-1,0 0,0 1,0-1,0 0,0 1,0 0,-1-1,1 1,0-1,-1 1,1 0,-1-1,-4 74,-28 4,34-64</inkml:trace>
  <inkml:trace contextRef="#ctx0" brushRef="#br0" timeOffset="3580.88">4536 650,'-46'11,"1"2,0 3,1 1,0 2,-34 22,-16 39,91-77,1 0,0-1,0 1,0 0,1 0,-1 0,1 0,-1 0,1 0,0 1,0-1,1 0,-1 1,1-1,-1 0,1 1,0-1,0 1,1-1,-1 0,1 1,0-1,-1 0,1 1,1-1,-1 0,0 0,1 0,0 0,0 0,0 0,0-1,0 1,0-1,2 2,1 0,-1-1,0 0,1 0,0 0,0 0,0-1,0 0,0 0,1 0,-1-1,0 1,1-1,-1-1,1 1,-1-1,1 0,-1 0,1-1,-1 1,1-1,-1 0,1-1,119-48,74-91,-199 142,0-1,0 0,0 1,0-1,0 1,0-1,0 0,0 1,0-1,0 0,0 1,1-1,-1 1,0-1,0 0,0 1,1-1,-1 0,0 0,0 1,1-1,-1 0,0 1,0-1,1 0,-1 0,0 0,1 1,-1-1,0 0,1 0,-1 0,1 0,-1 0,0 1,1-1,-1 0,0 0,1 0,-1 0,1 0,-1 0,0 0,1-1,-1 1,1 0,-1 0,0 0,1 0,-1 0,0-1,1 1,-1 0,0 0,1 0,-1-1,0 1,0 0,1-1,-1 1,0 0,0 0,1-1,-1 1,0-1,0 1,0 0,0-1,1 1,-13 33,7-23,1-1,1 0,0 1,1-1,-1 1,2 0,-1 0,2-1,-1 1,1 0,1 0,-1 0,3 7,2 2</inkml:trace>
  <inkml:trace contextRef="#ctx0" brushRef="#br0" timeOffset="4112.961">5044 791,'0'-3,"-1"1,1 0,0 0,-1-1,0 1,1 0,-1 0,0 0,0 0,0 0,0 0,-1 0,1 0,0 0,-1 0,1 1,-1-1,0 1,1-1,-1 1,0-1,0 1,0 0,0 0,0 0,0 0,-1 1,1-1,0 0,0 1,0 0,-1-1,1 1,0 0,-1 0,1 0,0 0,0 1,-1-1,1 1,0-1,-1 1,-4 2,0-1,1 1,-1 0,1 1,-1 0,1 0,0 0,0 1,1-1,0 1,0 1,0-1,0 1,-40 101,44-103,0 0,0-1,1 1,-1 0,1 0,0-1,0 1,0 0,1 0,-1-1,1 1,0 0,0-1,0 1,1-1,-1 1,1-1,-1 0,1 1,1-1,-1 0,0 0,1-1,-1 1,1 0,0-1,0 1,0-1,1 1,4-2,1-1,0 1,-1-2,1 1,-1-1,1 0,-1-1,0 0,1 0,-1-1,0 0,0 0,-1-1,1 0,-1 0,1-1,-2 0,1 0,0-1,-1 1,0-2,0 1,2-4,176-182,-183 190,-1 1,1-1,0 1,0 0,0-1,0 1,0 0,0 0,0-1,0 1,0 0,1 0,-1 0,0 1,1-1,-1 0,1 0,-1 1,1-1,-1 1,1-1,0 1,-1 0,1-1,-1 1,1 0,0 0,-1 0,1 0,0 1,-1-1,1 0,-1 1,1-1,-1 1,1-1,-1 1,1 0,-1 0,1 0,-1 0,0 0,1 0,-1 0,0 0,0 0,0 0,0 1,0-1,0 0,0 1,0 0,3 15,-1 1,-1-1,0 1,-1 0,-1 0,0-1,-3 12,1 17,-25 285,25-281,-2-1,-2 1,-2-1,-2 0,-3-1,-2 0,-1-1,-3-1,-2 0,-8 11,26-52,1 0,-1 1,0-1,-1-1,1 1,-1 0,0-1,0 0,0 0,-1 0,1 0,-1-1,0 1,0-1,0-1,-1 1,1-1,-1 0,1 0,-1 0,0-1,1 0,-1 0,2-3,1-1,0 1,0-1,0 0,0 0,0 0,1-1,-1 1,1-1,0 1,0-1,1 0,-1 1,1-1,-1 0,1 0,0 0,1 0,-1-1,1 1,0 0,0 0,0 0,0 0,1 0,0 0,0-3,-1-2,-1-34,3 0,0 1,3-1,2 1,1 0,3 1,1 0,6-11,99-201,-105 224</inkml:trace>
  <inkml:trace contextRef="#ctx0" brushRef="#br0" timeOffset="4951.014">5551 1072,'13'-17,"118"-249,-64 181,-66 86,0-1,1 1,-1 0,1 0,-1 0,0 0,0 0,0 0,0 0,0 0,0 0,0 1,0-1,0 0,0 1,0-1,-1 0,1 1,-1-1,1 1,-1-1,0 1,1-1,-1 1,0 0,0-1,0 1,0-1,0 1,0-1,-1 1,1-1,-1 1,1-1,-1 2,1 0,3 173,-2-172,0-1,1 0,0 0,0 0,0 0,0 0,0 0,1-1,-1 1,1-1,-1 0,1 1,0-1,0 0,0-1,0 1,0-1,1 1,-1-1,0 0,1 0,-1 0,1-1,-1 1,1-1,-1 0,1 0,0 0,-1 0,1 0,-1-1,1 0,-1 0,0 0,1 0,-1 0,0-1,0 1,0-1,0 0,0 0,0 0,0-1,-1 1,1 0,-1-1,1 0,-1 0,0 1,0-1,0-1,0 0,116-187,-102 160,11-28,-30 62,-5 8</inkml:trace>
  <inkml:trace contextRef="#ctx0" brushRef="#br0" timeOffset="5551.177">6313 847,'19'-7,"0"-1,0 0,-1-1,0-2,-1 0,0 0,-1-2,0 0,-1 0,0-2,-2 0,1 0,-2-2,5-6,-16 21,0 1,-1-1,1 1,0-1,0 0,-1 1,1-1,-1 0,1 1,-1-1,0 0,0 0,1 0,-1 1,-1-1,1 0,0 0,0 0,-1 1,1-1,-1 0,1 1,-1-1,0 0,0 1,1-1,-1 1,0-1,-1 1,1-1,0 1,0 0,-1 0,1-1,0 1,-1 0,1 0,-1 0,1 1,-2-2,-74-1,61 10,1 1,-1 0,1 1,1 1,-1 1,2 0,-1 0,2 1,0 1,0 0,1 1,1 0,0 1,1 0,-6 12,12-23,0 1,0 0,0 0,1 0,0 0,0 0,0 1,0-1,1 0,0 1,0 0,0-1,1 1,0-1,0 1,0 0,1-1,0 1,0-1,0 1,1-1,0 0,0 1,0-1,1 0,-1 0,1 0,0-1,1 1,-1-1,1 0,0 1,0-2,0 1,1 0,-1-1,4 2,8 1,0-1,0-1,0-1,1 0,-1-1,1 0,-1-2,1 0,0-1,-1 0,1-2,-1 0,0 0,0-2,0 0,0-1,-1 0,0-1,0-1,-1 0,0-1,0-1,-1 0,0-1,-1 0,7-9,92-89,-87 90</inkml:trace>
  <inkml:trace contextRef="#ctx0" brushRef="#br0" timeOffset="5830.155">7245 0,'-25'91,"5"0,3 1,4 1,4 1,5-1,6 84,16-30,-16-144,-1 0,0 0,0 0,0 0,-1 0,1 0,-1 0,1 1,-1-1,0 0,-1 0,1 0,0 0,-1 1,0-1,0 0,0 0,0 0,0 0,0-1,-1 1,1 0,-1 0,0-1,0 1,0-1,0 0,0 1,-1-1,1 0,-1 0,1-1,-1 1,0 0,0-1,0 0,0 1,0-1,-22-1,1-3</inkml:trace>
  <inkml:trace contextRef="#ctx0" brushRef="#br0" timeOffset="6086.438">6850 621,'51'-5,"0"2,0 2,0 3,0 2,0 2,0 2,-1 3,18 7,136 0,-180-18</inkml:trace>
  <inkml:trace contextRef="#ctx0" brushRef="#br0" timeOffset="6331.33">7724 762,'-9'34,"-4"15,5 0,10-8,3-12</inkml:trace>
  <inkml:trace contextRef="#ctx0" brushRef="#br0" timeOffset="6486.661">7696 283,'0'0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32:41.9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559 28,'-51'7,"1"1,1 3,0 1,0 3,-15 9,31-11,23-10,-1 1,1 0,0 1,0 0,0 0,0 1,1 0,0 1,1 0,-5 5,12-11,1 0,-1 0,0 0,1 0,-1 0,1 0,-1 0,1 0,0 0,-1 0,1 0,0 0,0 1,0-1,0 0,0 0,0 0,0 0,0 0,0 1,0-1,1 0,-1 0,0 0,1 0,-1 0,1 0,-1 0,1 0,0 0,-1 0,1 0,0 0,0-1,0 1,-1 0,1 0,0-1,0 1,0-1,0 1,0-1,0 1,0-1,1 1,-1-1,0 0,61 20,-54-18,21 5,10 1,-1 1,0 3,-1 0,0 3,-1 1,23 15,-52-27,0 1,-1 0,0 0,0 1,-1-1,0 1,0 0,0 1,0-1,-1 1,0 0,-1 0,0 1,0-1,0 0,-1 1,0 0,0 0,-1 0,0-1,-1 1,1 0,-1 0,-1 0,0 0,0 0,0 0,-1 0,0-1,-1 1,0-1,0 1,0-1,-1 0,0-1,-1 1,1 0,-1-1,-1 0,1 0,-6 4,-16 8,0-2,-1 0,0-2,-1-1,-1-2,0-1,0-1,-1-1,0-2,-1-1,-18 0,45-4,-80 1,82-2,1 0,-1 0,0-1,1 1,-1-1,1 1,-1-1,1 0,-1 0,1 0,0 0,-1-1,1 1,0-1,0 1,0-1,0 0,0 0,0 0,0 0,1 0,-1 0,1 0,0 0,-1-1,1 1,0-1,0 1,1-1,-1 0,2-2,0 0,1 0,0 1,0-1,0 0,1 1,0-1,-1 1,1 0,1 0,-1 0,1 1,-1-1,1 1,0-1,0 1,1 0,-1 1,1-1,-1 1,1 0,0 0,3-1,22-11</inkml:trace>
  <inkml:trace contextRef="#ctx0" brushRef="#br0" timeOffset="381.593">1095 1,'-29'65,"3"1,2 2,4 0,3 2,2 0,2 16,7-30,1 16,-4 0,-2-1,-4 0,-16 45,25-156,6 17</inkml:trace>
  <inkml:trace contextRef="#ctx0" brushRef="#br0" timeOffset="628.669">643 452,'38'9,"23"4,5-1,2-2,-7-8,-3-4,-3-2,-5-5,-7 0,-6 0,-4-3,-3 2,-2 1,0 3,-6 2</inkml:trace>
  <inkml:trace contextRef="#ctx0" brushRef="#br0" timeOffset="899.947">1406 762,'-12'27,"12"-27,0 0,0-1,0 1,0 0,0-1,0 1,0 0,0-1,0 1,0 0,0-1,0 1,-1 0,1-1,0 1,0 0,0-1,0 1,0 0,-1-1,1 1,0 0,0 0,-1-1,1 1,0 0,0 0,-1-1,1 1,0 0,-1 0,1 0,0 0,-1 0,1 0,0-1,-1 1,1 0,0 0,-1 0,1 0,0 0,-1 0,1 0,0 0,-1 0,1 0,0 1,-1-1,1 0,0 0,-1 0,1 0,0 0,-1 1,1-1,0 0,0 0,-1 1,1-1,0 0,0-14,0-1,1 0,1 1,0-1,1 1,1 0,0 0,1 0,0 0,3-2,5-12,2 1,1 1,1 0,1 2,2 0,0 0,19-15,-30 29,-7 7,-1 1,1-1,0 0,1 1,-1-1,0 1,1-1,-1 1,1 0,0 0,-1 0,1 1,0-1,0 1,0 0,1-1,-1 1,0 1,0-1,1 0,-1 1,0-1,4 1,1 8</inkml:trace>
  <inkml:trace contextRef="#ctx0" brushRef="#br0" timeOffset="1250.041">2054 423,'-13'2,"-1"1,1 1,0 0,0 0,0 1,0 1,1 0,0 1,0 0,1 1,0 0,0 1,1 0,0 1,1 0,0 1,1 0,0 0,0 0,-4 11,10-17,1 1,0 0,0 0,0 0,1-1,0 1,0 0,1 0,-1 0,1 0,0-1,1 1,-1 0,1-1,1 1,-1-1,1 0,-1 0,2 0,-1 0,0 0,1 0,0-1,0 0,0 0,1 0,-1 0,1-1,0 0,0 0,0 0,1 0,-1-1,0 0,1 0,0 0,-1-1,1 0,0 0,4 0,0 0,0 0,0-1,-1 0,1 0,0-1,0-1,-1 1,1-1,-1-1,1 0,-1 0,0-1,0 0,-1-1,1 0,-1 0,0-1,0 0,-1 0,0-1,0 0,0 0,-1-1,0 1,0-2,-1 1,0 0,-1-1,0 0,0 0,-1 0,0-1,0 0,0 0,-1 0,0 0,0-1,-1 1,0-1,-1 1,0-1,-1 0,0 1,-1 0,0-1,0 1,-1 0,-1 0,0 0,0 0,-1 1,0 0,0 0,-1 0,0 0,-1 1,-4-4,9 10,-1 1,1 0,0-1,-1 1,0 0,1 1,-1-1,1 0,-1 1,0-1,0 1,1 0,-1 0,0 0,0 0,1 0,-1 1,0-1,0 1,1 0,-1 0,1 0,-1 0,1 0,-1 1,1-1,0 1,-1-1,1 1,0 0,0 0,0 0,0 0,-12 16</inkml:trace>
  <inkml:trace contextRef="#ctx0" brushRef="#br0" timeOffset="1668.85">2365 706,'8'-43,"-3"13,1-1,2 1,0 0,3 0,0 1,2 0,-12 27,-1 1,0-1,1 0,-1 1,1-1,-1 1,1 0,0-1,0 1,-1-1,1 1,0 0,0 0,0 0,1 0,-1-1,0 1,0 0,0 1,1-1,-1 0,1 0,-1 1,0-1,1 0,-1 1,1 0,0-1,-1 1,1 0,-1 0,1 0,-1 0,1 0,0 0,-1 0,1 0,-1 1,1-1,-1 1,1-1,-1 1,1 0,-1-1,0 1,1 0,0 0,27 65,-27-58,0 0,1 0,0 0,1-1,0 1,0-1,0 0,1 0,0 0,0-1,5 4,-4-6,-1-1,1 0,0 0,0 0,0-1,1 0,-1 0,0-1,1 1,-1-1,1-1,-1 1,1-1,0-1,-1 1,1-1,-1 0,1 0,-1-1,0 0,0 0,1-1,-1 1,-1-1,1-1,0 1,-1-1,0 0,0 0,0-1,0 1,0-1,-1 0,0 0,0-1,-1 1,1-1,-1 0,0 1,1-8,49-92,-43 92</inkml:trace>
  <inkml:trace contextRef="#ctx0" brushRef="#br0" timeOffset="2285.349">3352 367,'-7'-3,"0"1,0-1,-1 1,1 0,-1 1,1-1,-1 1,0 1,1 0,-1 0,0 0,1 1,-1 0,0 1,1 0,-1 0,1 0,0 1,0 0,0 1,0-1,1 1,-1 1,1-1,0 1,0 0,1 0,-1 1,1 0,-6 5,1 1,0 0,1 1,0 0,1 0,1 1,0 0,0 0,2 0,0 1,0 0,2 0,0 1,0 2,13 76,-9-91,0-1,0 0,0 1,0-1,1 0,-1 0,1 0,-1 0,1 0,0-1,-1 1,1 0,0-1,0 1,0-1,1 0,-1 0,0 1,0-2,1 1,-1 0,1 0,-1-1,0 1,1-1,-1 0,1 0,-1 0,1 0,-1 0,1 0,-1-1,1 1,-1-1,1 1,-1-1,12-5,0-1,-1 0,0 0,0-2,-1 1,0-2,-1 0,1 0,-2-1,0 0,0 0,-1-1,4-8,21-22,-12 16,-8 8,0 1,1 1,1 0,0 1,1 0,1 1,0 2,2-2,-16 13,-1-1,1 1,-1 0,1 0,-1 0,1 0,0 0,-1 1,1 0,0 0,0 0,-1 0,1 0,0 1,-1 0,1 0,0 0,-1 0,1 0,-1 1,0-1,1 1,-1 0,0 0,0 0,0 1,0-1,-1 1,1 0,-1-1,1 1,-1 0,0 0,0 1,0-1,-1 0,1 1,-1-1,1 1,-1-1,-1 1,2 3,41 219,-31-138,93 393,-45-234,-55-232,-1 1,-1 0,-1 0,0 0,-1 0,0 0,-2 0,0 1,0-1,-2 0,0 0,-1-1,0 1,-1-1,-1 0,-1 0,0 0,-1-1,0 0,-1-1,0 0,-2 0,1-1,-3 1,6-7,-1 0,0 0,0-1,0 0,-1-1,0 1,0-2,0 1,0-1,-1-1,1 0,-1 0,1-1,-1 0,0-1,1 0,-1 0,0-1,1 0,-1-1,1 0,-1 0,1-1,0-1,0 1,0-1,0-1,1 0,0 0,0 0,0-1,1-1,0 1,0-1,0 0,1-1,0 1,-3-7,1-6,1 0,0-1,2 0,0 0,2-1,0 1,2-1,0 1,1-1,1 0,2 1,0-1,1 1,5-15,-4 13,2 1,1 0,0 0,2 1,1 0,0 1,1 0,1 1,1 0,1 1,0 1,2 0,0 1,0 1,2 0,-1 2,2 0,0 1,1 1,0 1,0 1,1 0,0 2,0 1,1 0,0 2,0 1,0 0,0 2,14 1,32 13,-41-5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32:39.7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886 339,'-3'-2,"0"1,-1 1,1-1,-1 0,1 1,-1 0,1 0,-1 0,0 0,1 1,-1-1,1 1,-1 0,1 0,0 0,-1 0,1 1,0-1,0 1,0 0,0 0,0 0,0 0,1 0,-2 3,-109 91,-14 14,-134 89,44-42,218-157,-1 0,0-1,0 1,0-1,1 1,-1-1,0 0,0 1,0-1,0 1,0-1,0 1,0-1,0 1,0-1,0 1,0-1,0 1,0-1,-1 1,1-1,0 1,0-1,-1 1,1-1,0 1,-1-1,1 1,0 0,-1-1,1 1,0-1,-1 1,1 0,-1-1,1 1,-1 0,1 0,-1 0,1-1,-1 1,1 0,-1 0,1 0,-1 0,1 0,-1 0,1 0,-1 0,1 0,-1 0,1 0,-1 0,1 0,-1 0,0 0,1 1,0-1,-1 0,1 0,-1 1,1-1,-1 0,1 1,-1-1,1 0,0 1,-1-1,1 1,16-50,-13 42,19-39,-12 26</inkml:trace>
  <inkml:trace contextRef="#ctx0" brushRef="#br0" timeOffset="255.793">96 395,'49'24,"0"-2,2-2,0-2,22 3,-33-13,-1 2,-1 1,0 3,0 1,-2 1,0 2,-1 2,0 1,27 23,20 37,-81-80,-1-1,1 1,-1 0,1-1,-1 1,1 0,-1-1,1 1,0-1,-1 1,1-1,0 1,-1-1,1 0,0 1,-1-1,1 0,0 1,0-1,0 0,-1 0,1 0,0 0,0 0,0 0,0 0,-1 0,1 0,0 0,0 0,0 0,-1-1,1 1,0 0,0-1,-1 1,1-1,0 1,-1 0,1-1,0 1,-1-1,-1-7</inkml:trace>
  <inkml:trace contextRef="#ctx0" brushRef="#br0" timeOffset="737.261">943 452,'-575'0,"525"0,1 3,0 2,0 2,1 2,-40 14,59-9,29-14,0 0,-1 1,1-1,0 0,-1 0,1 1,0-1,-1 0,1 1,0-1,-1 0,1 1,0-1,0 0,0 1,-1-1,1 0,0 1,0-1,0 1,0-1,0 0,0 1,0-1,0 1,0-1,0 1,0-1,0 0,0 1,0-1,0 1,0-1,0 0,0 1,1-1,-1 1,0-1,0 0,1 1,-1-1,0 0,0 1,1-1,-1 0,0 1,1-1,-1 0,0 0,1 0,-1 1,0-1,1 0,-1 0,1 0,-1 0,1 0,-1 1,0-1,1 0,-1 0,1 0,-1 0,0 0,1 0,-1-1,1 1,-1 0,45 6,-20-5</inkml:trace>
  <inkml:trace contextRef="#ctx0" brushRef="#br0" timeOffset="1121.603">406 0,'12'209,"23"152,-7-25,-24-316,0 0,-1 0,-1 0,-2 0,0 0,0 0,-2 0,-2 11,-3-13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33:26.6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846 380,'-285'224,"192"-146,-205 130,280-194,12-8,-1 0,0 0,-1 0,1-1,-1 0,0-1,0 0,-1 0,1-1,-1 0,0 0,0-1,0 0,-3 0,-4-8,5-5</inkml:trace>
  <inkml:trace contextRef="#ctx0" brushRef="#br0" timeOffset="247.15">26 437,'21'26,"0"1,2-2,0-1,2-1,1-1,0-2,2 0,0-2,1-1,1-1,1-1,0-2,0-1,23 4,172 68,-148-44,-100-34,4-10,1-2</inkml:trace>
  <inkml:trace contextRef="#ctx0" brushRef="#br0" timeOffset="505.136">366 183,'-9'30,"2"1,1 1,2-1,1 1,1 0,2 0,1 0,2 0,1-1,5 17,23 230,-22-127,-10-127</inkml:trace>
  <inkml:trace contextRef="#ctx0" brushRef="#br0" timeOffset="1040.69">1071 408,'-7'29,"3"1,0 0,2 0,1 0,1 0,2 0,1 0,1 0,2-1,1 0,9 26,-7-31,39 86,-47-107,1 1,0-1,0 0,0-1,1 1,-1 0,1-1,0 1,-1-1,1 0,0 1,1-2,-1 1,0 0,0-1,1 1,-1-1,1 0,-1 0,1 0,-1-1,1 1,0-1,-1 0,1 0,0 0,-1 0,1-1,1 0,5-4,0 0,-1-1,0-1,0 1,0-2,0 1,-1-1,-1 0,1-1,-1 0,-1 0,0 0,1-3,107-180,-43 81,-71 111,0 0,0 1,0-1,0 0,0 1,0-1,0 0,0 1,0-1,0 0,0 0,0 1,0-1,0 0,0 1,0-1,1 0,-1 0,0 1,0-1,0 0,0 0,1 1,-1-1,0 0,0 0,0 1,1-1,-1 0,0 0,0 0,1 0,-1 1,0-1,0 0,1 0,-1 0,0 0,1 0,-1 0,0 0,1 0,-1 0,0 0,0 0,1 0,-1 0,0 0,1 0,-1 0,0 0,1 0,-7 31,2-23,1 1,0-1,0 1,1 0,0 0,1 0,0 0,0 0,1 0,0 0,1 0,0 0,0 0,1 0,0 0,1-1,0 1,0-1,1 1,0-1,0 0,1 0,0-1,0 1,1-1,0-1,0 1,1 0,-2-4,0-1,0 1,0-1,0 0,0 0,0 0,1-1,-1 0,1 0,-1 0,1-1,-1 0,1 0,0 0,-1-1,1 0,-1 0,0 0,1-1,-1 1,0-1,0-1,0 1,0-1,0 0,0 0,-1 0,2-2,12-8,-1-1,0-1,-1-1,-1 0,-1-1,7-10,-2 0,0 0,-2-2,-1 0,-1-1,-2 0,-1-1,-1-1,0-9,-10 39,0 0,0-1,0 1,-1-1,1 1,-1-1,1 1,-1-1,0 0,0 1,0-1,0 0,0 1,-1-1,1 1,-1-1,0 1,1-1,-1 1,0-1,-1 1,1 0,0-1,-2-1,-9-1</inkml:trace>
  <inkml:trace contextRef="#ctx0" brushRef="#br0" timeOffset="1418.724">2228 718,'49'-34,"-28"22,-1-1,0-1,-1-1,-1-1,0-1,-1 0,-1-1,-1-1,13-20,-27 37,1 0,-1 0,0 0,0 0,0 0,0 0,0-1,0 1,-1 0,1 0,-1-1,1 1,-1-1,0 1,0 0,0-1,-1 1,1 0,0-1,-1 1,1 0,-1-1,0 1,0 0,0 0,0 0,0 0,0 0,-1 0,1 0,-1 0,1 0,-1 1,0-1,0 1,0-1,1 1,-1 0,-1-1,1 1,-1 0,-2-1,0 0,0 0,-1 1,1 0,0 0,-1 0,1 1,-1-1,1 1,-1 1,1-1,-1 1,1 0,0 0,-1 0,1 1,0 0,0 0,-14 9,2 1,-1 0,1 1,1 1,1 1,0 0,1 1,0 1,2 0,0 0,0 2,2-1,0 1,1 2,5-15,1 0,0 0,0 0,0 1,1-1,0 1,0-1,1 1,-1 0,1 0,1 0,0 0,0 0,0-1,1 1,-1 0,2 0,-1 0,1-1,0 1,0 0,1-1,0 0,0 0,1 0,-1 0,1 0,1-1,2 4,7-3,1 0,-1-1,1-1,0-1,0 0,0-1,0 0,1-1,-1-1,0 0,1-1,-1-1,0-1,0 0,0 0,0-2,-1 0,0 0,0-2,0 0,0 0,-1-1,10-8,1 1</inkml:trace>
  <inkml:trace contextRef="#ctx0" brushRef="#br0" timeOffset="2103.102">2821 521,'-25'8,"1"2,0 1,1 1,0 1,1 0,0 2,1 1,1 0,1 2,0 0,1 1,-4 8,19-24,1 0,0 0,0 0,0 0,1 1,-1-1,1 1,0-1,0 1,0 0,0-1,0 1,1 0,0 0,0 0,0-1,0 1,1 0,-1 0,1-1,0 1,0 0,0-1,1 1,-1-1,1 1,0-1,0 0,0 0,0 0,1 0,-1 0,1 0,0-1,0 1,0-1,0 0,0 0,0 0,1 0,-1 0,0-1,1 0,0 1,2-1,4 1,0 0,0-1,1 0,-1-1,0 0,0 0,1-1,-1-1,0 0,0 0,0-1,0 0,-1-1,1 0,-1 0,0-1,0-1,-1 1,1-1,-1-1,0 1,-1-1,0-1,0 1,0-1,-1-1,0 1,-1-1,0 0,3-8,75-115,-82 197,2 45,-2-106,0 0,0-1,0 1,1 0,-1-1,1 0,0 1,0-1,0 0,1 0,-1 0,1 0,-1 0,1-1,0 1,0-1,0 0,0 0,1 0,-1 0,0 0,1-1,-1 1,1-1,0 0,0 0,1 0,4 0,0 0,0 0,0-1,0 0,1-1,-1 0,0-1,0 1,-1-2,1 1,0-1,-1 0,1-1,-1 0,0-1,-1 1,1-1,-1-1,0 0,6-5,1-3,-1-1,-1 0,0-1,-1 0,-1-1,0 0,-1-1,-1 0,1-5,151-346,-90 176,-66 149,-16 55,-12 31,3 1,1 1,3 1,1 0,2 2,2-1,3 2,1-1,-1 48,1-36,-7 289,20-302,-5-45,0-1,0 1,0 0,0-1,0 1,1-1,-1 1,0 0,0-1,0 1,1-1,-1 1,0-1,1 1,-1-1,0 1,1-1,-1 1,1-1,-1 1,1-1,-1 0,1 1,-1-1,1 0,-1 1,1-1,-1 0,1 0,-1 0,1 1,0-1,-1 0,1 0,-1 0,1 0,0 0,-1 0,1 0,-1 0,1 0,0 0,-1-1,1 1,-1 0,1 0,-1-1,1 1,0 0,-1 0,1-1,-1 1,1-1,-1 1,0 0,1-1,-1 1,1-1,-1 1,0-1,1 1,-1-1,0 0,0 1,0-1,1 1,-1-1,0 1,0-1,10-13</inkml:trace>
  <inkml:trace contextRef="#ctx0" brushRef="#br0" timeOffset="2412.826">3922 295,'-456'267,"389"-213,67-53,0 1,1 0,-1-1,1 1,0-1,-1 1,1-1,0 1,0-1,0 0,0 1,0-1,0 0,0 0,1 0,-1 0,0 0,1 0,-1 0,1 0,-1 0,1-1,-1 1,1-1,-1 1,1-1,0 0,-1 1,1-1,-1 0,163 28,-148-25,0 1,-1 0,1 1,-1 1,0 0,-1 2,0-1,0 2,0-1,-1 2,0 0,-1 0,0 2,-1-1,0 1,-1 1,6 10,49 71,-51-84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25:50.0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339 418,'141'-35,"274"-133,-322 144,-91 24,1 0,-1 0,0 0,1 0,-1 1,1-1,-1 1,0-1,1 1,-1 0,0 0,0 0,1 0,-1 0,0 1,0-1,0 1,-1-1,1 1,0 0,-1-1,1 1,-1 0,1 0,-1 0,0 0,0 0,0 1,0-1,0 0,0 1,0-1,-1 0,0 1,1-1,-1 2,-2 208,-13-26,7-127,4 1,2 0,4 45,23 151,4-32,-17-166,-31-75,-1-10,-2 0,-1 2,-1 0,-1 1,-2 2,0 1,-7-3,13 10,0 2,-1 0,-1 2,0 0,0 2,-1 0,1 2,-2 1,1 0,-1 2,1 1,-1 1,0 1,0 1,1 1,-1 1,1 1,0 2,0 0,0 2,1 0,-8 5,-145 90,147-73,29-30,-1 1,1-1,-1 0,1 1,-1-1,1 1,-1-1,1 0,0 1,-1-1,1 1,0-1,-1 1,1 0,0-1,0 1,0-1,-1 1,1-1,0 1,0 0,0-1,0 1,0-1,0 1,0 0,0-1,0 1,1-1,-1 1,0 0,0-1,0 1,1-1,-1 1,0-1,1 1,-1-1,0 1,1-1,-1 1,1-1,-1 1,1-1,-1 0,1 1,-1-1,1 0,-1 0,1 1,-1-1,1 0,-1 0,1 0,0 1,-1-1,1 0,-1 0,1 0,0 0,43-4,-19 0</inkml:trace>
  <inkml:trace contextRef="#ctx0" brushRef="#br0" timeOffset="486.821">649 812,'383'-121,"-178"33,-204 88,0-1,-1 1,1 0,-1-1,1 1,0 0,-1-1,1 1,-1 0,1 0,0-1,0 1,-1 0,1 0,0 0,-1 0,1 0,0 0,-1 0,1 0,0 0,0 1,-1-1,1 0,0 0,-1 0,1 1,-1-1,1 0,0 1,-1-1,1 1,-1-1,1 1,-1-1,1 1,-1-1,1 1,-1-1,0 1,1 0,-1-1,0 1,1 0,-1-1,0 1,0 0,0-1,0 1,1 0,-1 0,-8 41,4-27,-11 44,11-47,0 0,1 1,0 0,1-1,1 1,0 0,0 0,1 0,1 0,0-1,2 6,17 47,-12-50</inkml:trace>
  <inkml:trace contextRef="#ctx0" brushRef="#br0" timeOffset="904.396">1581 898,'-31'191,"31"-175,-2-8,1 0,1 1,-1-1,1 0,1 0,0 1,0-1,0 0,1 0,0 0,1 0,-1-1,2 1,-1 0,1-1,0 0,1 0,-1 0,1-1,1 0,1 3,-1-8,0 1,0-1,1 0,-1-1,0 1,0-1,0 0,1-1,-1 1,0-1,0 0,0-1,0 0,0 0,0 0,-1-1,1 1,-1-1,1-1,-1 1,0-1,0 0,-1 0,1 0,-1-1,0 1,0-1,0 0,-1 0,3-5,82-185,-35 62,-47 122</inkml:trace>
  <inkml:trace contextRef="#ctx0" brushRef="#br0" timeOffset="1334.521">2033 1236,'34'-49,"-3"-2,-2-1,-2-1,8-27,-32 73,-2 3,0 1,1-1,-1 0,0 1,1 0,0-1,0 1,0 0,0 0,1 0,-1 0,1 0,-1 1,1-1,0 1,0-1,2 0,-3 5,0-1,0 1,0-1,0 1,0 0,-1 0,1 0,0 0,-1 0,0 0,1 0,-1 0,0 0,0 1,0-1,-1 1,1-1,0 0,-1 1,1-1,-1 1,0 1,3 6,-3-4,1-1,0 0,1 1,-1-1,1 0,0 0,0 0,1 0,0-1,-1 1,2-1,-1 1,0-1,1 0,0 0,0-1,0 1,0-1,0 0,1 0,0 0,-1-1,1 1,0-1,0 0,0-1,1 1,-1-1,0 0,1 0,-1-1,0 0,1 0,-1 0,1 0,-1-1,0 0,1 0,0-1,4-5,-1 0,0-1,0 0,-1-1,0 0,-1 0,0-1,0 0,-1 0,0 0,-1-1,0 0,0 0,-2-1,1 1,-1-1,-1 1,0-1,-1 0,0 0,2-13</inkml:trace>
  <inkml:trace contextRef="#ctx0" brushRef="#br0" timeOffset="2099.132">3134 728,'-30'1,"0"2,0 1,1 1,0 2,0 1,0 1,1 1,1 1,-1 2,2 1,-11 8,26-15,1 0,0 1,1 1,-1-1,2 1,-1 1,1 0,1 0,-1 1,2 0,0 0,0 0,1 1,0-1,1 2,0-1,1 0,1 1,0-1,0 1,1-1,1 1,0 0,1 0,1 6,-1-15,0 0,0 0,0 0,0 0,1 0,-1 0,1 0,0 0,0-1,1 1,-1-1,1 0,0 0,-1 0,1 0,1 0,-1 0,0-1,1 0,-1 1,1-1,0-1,-1 1,1 0,0-1,0 0,0 0,0 0,0 0,1-1,-1 0,4 0,4 1,-1-1,1-1,-1 0,1-1,-1 0,1-1,-1 0,0-1,0 0,-1-1,6-3,13-12,-1-2,-1-1,-1-1,-1-1,-1-1,-1-2,-2 0,0-1,-3-1,0-1,-2-1,-1 0,-1-1,-2 0,5-28,-11 46,0-1,-2 0,0-1,-1 1,0-1,-2 1,0-1,0 0,-2 1,0-1,-1 0,0 1,-2-1,0 1,-1 0,0 0,-1 1,-1 0,0 0,-2 0,0-1,4 12,1 0,-1 0,1 1,-1-1,0 1,-1 0,1 1,0-1,-1 1,1 0,-1 0,0 1,0 0,0 0,0 0,1 0,-1 1,0 0,0 1,0-1,0 1,0 0,0 1,0-1,1 1,-1 0,1 0,-1 1,1 0,0 0,0 0,0 1,1-1,-1 1,1 0,-1 0,2 1,-5 4,-1 4,0 0,0 0,1 1,1 1,0-1,1 1,0 0,2 0,-1 1,2 0,0-1,1 1,1 0,0 0,1 1,1-1,1 0,0-1,1 1,0 0,1-1,1 1,1-1,0 0,1-1,0 0,1 0,1 0,0-1,2 0,5 3,1 0,1-1,0-2,1 1,1-2,0-1,0 0,1-2,0 0,1-1,0-2,0 0,1-1,-1-1,1-1,13-1,33-10,-41 2</inkml:trace>
  <inkml:trace contextRef="#ctx0" brushRef="#br0" timeOffset="2519.354">3839 812,'-17'-2,"0"0,0 1,0 0,0 2,0 0,0 1,0 0,1 2,-1 0,1 0,0 2,0 0,0 1,1 1,-8 4,14-6,0 0,0 0,0 1,1-1,0 2,1-1,-1 1,1 1,1-1,0 1,0 0,0 1,1-1,1 1,0 0,0 0,1 1,0-1,1 1,0-1,1 1,0 0,0 0,2 8,-1-13,1-1,0 1,1-1,0 1,0-1,0 0,0 0,1 0,-1 0,2 0,-1 0,0-1,1 0,0 1,0-1,0-1,0 1,1-1,-1 1,1-1,0 0,0-1,0 1,0-1,0 0,1-1,-1 1,1-1,-1 0,1 0,-1-1,1 1,0-1,-1-1,1 1,0-1,-1 0,1 0,-1-1,0 1,1-1,-1 0,0-1,0 1,0-1,0 0,18-11,-1 0,-1-1,-1-1,0-1,-1-1,-1-1,0 0,-2-1,0-1,-1-2,34-39,40-47,-89 108,0 0,0 1,1-1,-1 1,0-1,0 1,0-1,0 1,0-1,1 1,-1 0,0-1,0 1,1-1,-1 1,0-1,1 1,-1 0,0-1,1 1,-1 0,1-1,-1 1,0 0,1 0,-1-1,1 1,-1 0,1 0,-1 0,1 0,-1 0,1-1,-1 1,1 0,-1 0,1 0,-1 0,1 1,-1-1,1 0,-1 0,1 0,-1 0,1 0,-1 1,1-1,-1 0,1 0,-1 1,1-1,-1 0,0 1,1-1,-1 0,0 1,1-1,-1 1,0-1,1 0,-1 1,0-1,0 1,0-1,1 1,1 37,-2-33,0 2,-2 7,1-1,0 1,1-1,1 1,0-1,1 1,0-1,1 1,1-1,0 0,1-1,0 1,1-1,0 0,1 0,6 7,77 56,-70-67</inkml:trace>
  <inkml:trace contextRef="#ctx0" brushRef="#br0" timeOffset="2968.745">4347 1179,'2'-19,"0"0,2 1,0-1,2 1,0 0,0 0,2 1,0 0,1 0,1 1,1 0,0 0,1 1,0 1,1 0,8-6,-19 19,0-1,-1 1,1 0,0 0,-1-1,1 1,0 1,0-1,0 0,0 0,0 1,0-1,0 1,0-1,0 1,0 0,0 0,0 0,0 0,0 0,0 1,0-1,0 1,0-1,0 1,0 0,0-1,0 1,0 0,0 0,-1 1,1-1,0 0,-1 0,1 1,-1-1,0 1,1 0,-1-1,0 1,0 0,0 0,0-1,0 1,0 0,-1 0,1 0,-1 0,1 0,-1 0,0 0,1 1,1 22,-3-22,0 0,1 0,-1 0,1 0,0 0,0 0,0 0,0 0,0 0,1 0,-1 0,1 0,0 0,0-1,0 1,0 0,0 0,1-1,-1 1,1-1,-1 1,1-1,0 0,0 1,0-1,1 0,-1 0,0-1,1 1,-1 0,1-1,0 0,-1 1,1-1,0 0,2 0,84-62,-52 30,-19 15,0 1,1 0,0 1,1 1,1 1,0 1,5-1,-23 11,0 0,0 1,0-1,0 1,0 0,0 0,0 0,0 0,0 1,0-1,0 1,0 0,0-1,0 1,0 1,0-1,-1 0,1 1,0-1,-1 1,1 0,-1 0,0 0,1 0,-1 0,0 1,-1-1,1 0,0 1,0 0,-1-1,0 1,1 0,-1 0,0 0,-1 0,1 0,0 0,-1 0,0 0,1 0,-1 0,-1 0,1 0,0 0,-1 0,0 3,1 0,0 0,0 0,0 0,0 0,1 0,0 0,0 0,0-1,1 1,0 0,0-1,0 1,1-1,-1 0,2 1,-1-1,0-1,4 5,8 4,-2-2</inkml:trace>
  <inkml:trace contextRef="#ctx0" brushRef="#br0" timeOffset="3655.055">5391 1010,'0'1,"0"1,0 0,0 0,0 0,1 0,-1 0,1-1,-1 1,1 0,0 0,-1 0,1-1,0 1,0-1,0 1,0-1,1 1,-1-1,0 1,1-1,-1 0,1 0,-1 0,1 0,-1 0,1 0,0 0,0 0,-1-1,1 1,0-1,0 1,0-1,0 0,0 0,-1 0,1 0,0 0,0 0,0 0,75-20,-71 17,0 0,0-1,-1 0,1 1,-1-2,0 1,0-1,0 1,-1-1,0-1,0 1,0 0,0-1,-1 0,0 0,-1 0,1 0,-1-1,0 1,0 0,-1-1,0 0,0 1,-1-1,1 0,-2 1,1-2,-1 6,0-1,0 1,0-1,0 1,0 0,-1 0,1-1,-1 1,0 0,1 0,-1 1,0-1,0 0,0 0,0 1,-1 0,1-1,0 1,-1 0,1 0,0 0,-1 0,0 1,1-1,-1 1,1-1,-1 1,0 0,1 0,-1 0,1 0,-1 1,0-1,-84 26,78-22,0 0,0 1,1 0,-1 0,1 1,1 0,-1 1,1-1,0 1,0 1,1-1,0 1,0 1,1-1,0 1,1-1,0 1,0 1,1-1,0 0,0 1,1 0,1-1,-1 1,2 0,-1 0,1 0,1 0,0-6,0-1,1 1,-1-1,1 0,0 0,0 1,0-2,1 1,-1 0,1 0,-1-1,1 1,0-1,0 0,0 0,0 0,0 0,0 0,1-1,-1 1,1-1,-1 0,1 0,-1-1,4 1,97 2,-85-4,124-14,-119 9</inkml:trace>
  <inkml:trace contextRef="#ctx0" brushRef="#br0" timeOffset="4022.794">5900 1123,'20'-36,"3"1,1 1,1 2,1 0,2 2,12-9,-30 28,43-29,-59 76,4-30,1 0,-1 0,1 1,0-1,0 0,1 1,0-1,0 0,1 1,-1-1,1 1,1-1,-1 0,1 0,0 0,1 0,-1 0,1 0,0-1,1 1,-1-1,1 0,0 0,0 0,1-1,-1 1,1-1,0 0,1 0,-1-1,0 0,1 0,0 0,0 0,0-1,0 0,0 0,0-1,0 0,1 0,-1 0,0-1,1 0,-1 0,1 0,-1-1,0 0,6-2,8-7,0-1,-1 0,0-2,-2 0,1-1,-1-1,-1 0,-1-1,0-1,-1-1,-1 0,2-5,-9 15,46-67,-37 52</inkml:trace>
  <inkml:trace contextRef="#ctx0" brushRef="#br0" timeOffset="4268.307">6999 51,'-28'123,"5"1,6 0,5 2,5 6,37 62,-22-168,-6-24,-1 0,0 0,1 0,-1 0,0 0,0 0,-1 0,1 0,0 0,-1 1,1-1,-1 0,0 0,1 1,-1-1,0 0,0 0,-1 1,1-1,0 0,-1 0,0 1,1-1,-1 0,0 0,0 0,0 0,0 0,-1 0,1 0,0 0,-1-1,1 1,-1 0,0-1,0 1,-1 0,-13 4</inkml:trace>
  <inkml:trace contextRef="#ctx0" brushRef="#br0" timeOffset="4927.125">6548 699,'109'-31,"2"5,0 4,2 6,0 4,0 5,29 6,67 5,-209-3,-1-1,1 1,0-1,-1 1,1 0,-1-1,1 1,0-1,-1 1,1 0,0-1,0 1,0 0,0 0,-1-1,1 1,0 0,0-1,0 1,1 0,-1 0,0-1,0 1,0 0,0-1,1 1,-1 0,0-1,0 1,1 0,-1-1,1 1,-1-1,1 1,-1-1,1 1,-1-1,1 1,-1-1,1 1,-1-1,1 0,0 1,-1-1,1 0,0 1,-1-1,1 0,0 0,-1 0,1 0,0 0,0 0,-1 0,1 0,0 0,0 0,-1 0,1 0,0 0,-1 0,1-1,0 1,-1 0,1-1,0 1,-184 89,147-70,20-11,0 0,0 0,1 2,0 0,1 1,0 0,-3 5,16-15,-1 0,1 0,-1 1,1-1,0 0,0 1,0-1,0 1,0 0,0-1,0 1,0 0,0 0,1-1,-1 1,1 0,0 0,-1 0,1 0,0 0,0 0,0-1,0 1,0 0,1 0,-1 0,1 0,-1 0,1-1,0 1,-1 0,1 0,0-1,0 1,0-1,0 1,1-1,-1 1,0-1,1 1,-1-1,1 0,-1 0,4 2,-1 0,1-1,0 1,0-1,0 0,0-1,0 1,1-1,-1 0,0 0,1-1,-1 0,0 0,1 0,0 0,19-6,0-1,0-1,-1-1,0-2,0 0,-1-1,-1-1,0-1,-1-1,3-5,8-2,-32 21,1 0,0 0,-1 0,1 0,0 0,0 0,0 0,0 0,0 0,0 0,0 0,0 0,0 1,1-1,-1 1,0-1,0 1,1-1,-1 1,0 0,1-1,-1 1,0 0,1 0,-1 0,0 0,1 0,-1 0,0 0,1 1,-1-1,0 1,1-1,-1 0,0 1,0 0,0-1,1 1,-1 0,0 0,0 0,0-1,0 1,0 0,0 0,-1 0,1 1,0-1,0 0,-1 0,1 0,-1 1,1-1,0 1,0 5,-1-1,0 0,0 1,1-1,0 0,0 0,1 0,0 0,0 0,0-1,1 1,0-1,0 1,0-1,0 0,1 0,0 0,0-1,1 1,-1-1,1 0,0 0,0 0,0-1,0 0,1 0,0 0,8 0,1-1,0 0,1-1,-1-1,0 0,0-1,0-1,0 0,0-1,-1-1,1 0,-1-1,0 0,0-1,12-7,3-4,0-1,-2-1,0-1,-1-1,-1-2,15-18,-19 19,-2-1,-1-1,0-1,-2 0,-1-2,-1 0,8-23,-17 37,0 0,-1 0,0 0,-1-1,-1 1,0-1,-1 0,-1 0,0 0,0 1,-2-1,0 0,0 1,-1-1,-1 1,0 0,-1 0,-1-1,4 9,0 1,-1 0,0 0,0 0,0 1,0-1,0 1,-1-1,0 1,1 0,-1 0,-1 1,1-1,0 1,0 0,-1 0,1 0,-1 1,0 0,1 0,-1 0,0 0,0 1,0-1,1 1,-1 1,0-1,0 1,0-1,1 1,-1 1,0-1,1 1,-1 0,1 0,0 0,-4 2,-3 5,1 0,0 0,1 1,0 1,0-1,1 2,0-1,1 1,1 0,-1 0,2 1,0 0,1 0,0 0,1 0,0 1,1 0,-3 15,2 0,2 0,0 0,2 0,1 0,2 0,4 17,0-20,1-1,1 0,2-1,0 0,2 0,0-2,2 0,0 0,1-2,1 0,1-1,1-1,5 3,-6-3</inkml:trace>
  <inkml:trace contextRef="#ctx0" brushRef="#br0" timeOffset="5768.95">9257 361,'54'-7,"-1"-2,-1-2,0-3,-1-2,0-2,-2-3,32-17,-69 32,0 0,-1-1,1 0,-1-1,-1 0,0-1,0 0,0 0,-1-1,-1 0,0-1,0 0,-1 0,4-9,-40 63,6 8,1 0,3 2,2 0,-1 17,12-50,-53 354,41-256,-6-1,-5-1,-22 50,38-128,-3-1,-1 0,-2-1,-1-1,-2-1,-1-1,-1-1,-25 23,39-45,0-1,-1 0,0-1,0 0,-1-1,0 0,0-1,-1 0,0-1,0 0,0-1,0-1,-1 0,0-1,1 0,-1-1,0-1,-8 0,17-1,0 0,0 0,0 0,0 0,1-1,-1 0,1 0,-1 0,1 0,0-1,0 0,0 0,0 0,0 0,1 0,-1-1,1 0,0 0,0 0,1 0,-1 0,1 0,0-1,0 1,0-1,0 0,1 1,0-1,0 0,0 0,-2-11,2 1,-1-1,2 0,0 1,1-1,0 0,1 1,4-15,10-15,2 1,1 1,3 1,1 1,2 1,2 1,1 1,3 2,0 1,2 1,25-18,-43 35,1 0,1 2,1 0,0 0,1 2,0 0,1 2,0 0,1 1,0 1,1 1,0 1,12-2,-7 3,-4 1</inkml:trace>
  <inkml:trace contextRef="#ctx0" brushRef="#br0" timeOffset="6019.304">10161 699,'-28'36,"7"-13,2 1,0 2,2 0,0 0,2 2,1 0,2 0,-9 28,20-54,0-1,0 0,1 1,-1-1,0 1,1-1,-1 1,1-1,0 1,-1-1,1 1,0-1,0 1,0 0,0-1,0 1,0-1,1 1,-1-1,0 1,1-1,-1 1,1-1,0 1,-1-1,1 1,0-1,0 0,0 0,0 1,0-1,0 0,0 0,0 0,1 0,-1 0,0 0,1 0,-1-1,1 1,-1 0,1-1,-1 1,1-1,-1 0,1 1,-1-1,1 0,-1 0,1 0,0 0,-1 0,1-1,13-5,1 0,-1-2,0 0,-1 0,0-2,0 1,-1-2,-1 0,1 0,-2-2,2-1,-5 6,1 0,-1 0,0 0,0-1,-1 0,0 0,-1-1,0 0,0 0,-1 0,-1-1,1 0,-2 0,0 0,0 0,-1 0,0-1,-1 1,0-1,-1-5,1 13,0-1,0 0,-1 0,0 0,0 0,0 0,-1 0,0 0,0 0,0 1,0-1,-1 0,1 1,-1-1,0 1,-1-1,1 1,-1 0,0 0,0 0,0 1,-1-1,1 1,-1-1,0 1,0 0,0 0,-3-1,-9 2</inkml:trace>
  <inkml:trace contextRef="#ctx0" brushRef="#br0" timeOffset="6254.312">10499 1066,'-5'-38,"4"-23,6-5,7 4,2 7,3 8,4 8,3 5,2 4,1 7,1 8,1 5,-5 6</inkml:trace>
  <inkml:trace contextRef="#ctx0" brushRef="#br0" timeOffset="6521.907">11063 558,'-16'4,"-1"1,1 0,0 1,0 1,1 1,0 0,0 0,1 2,0 0,0 0,1 2,1-1,-11 14,20-21,1-1,0 1,0 0,1-1,-1 1,1 0,-1 0,1 0,1 0,-1 1,0-1,1 0,0 0,0 0,0 0,1 1,-1-1,1 0,0 0,0 0,1 0,-1 0,1 0,-1-1,1 1,1 0,-1-1,0 1,1-1,0 0,0 0,0 0,0 0,0-1,0 1,8 6,1-1,-1 0,1 0,1-1,-1-1,1 0,0-1,1 0,12 2,-9-3,1-1,-1-1,0 0,1-1,-1-1,0-1,1-1,15-3,-9-2</inkml:trace>
  <inkml:trace contextRef="#ctx0" brushRef="#br0" timeOffset="13973.791">11430 728,'40'17,"-30"-15,1 0,0 0,0-1,1-1,-1 0,0 0,0-1,0-1,0 0,0 0,-1-1,1 0,-1-1,1 0,-1-1,-1 0,1-1,-1 0,1 0,-2-1,1 0,-1-1,0 1,-1-2,1 1,-2-1,1 0,-1-1,-4 8,-1 0,1 0,-1 0,0 0,1-1,-1 1,0 0,0-1,-1 1,1 0,0-1,-1 1,0-1,1 1,-1-1,0 1,0-1,0 1,-1-1,1 1,-1-1,1 1,-1-1,0 1,0 0,0-1,0 1,0 0,0 0,-1 0,1 0,-1 0,0 0,1 0,-1 0,0 1,0-1,0 1,0-1,-1 1,1 0,0 0,0 0,-1 0,1 0,-1 0,1 1,-1-1,-9-2,0 1,1 0,-1 0,0 1,0 1,0 0,1 1,-1 0,0 1,0 0,1 1,-1 0,1 0,0 2,0-1,0 1,1 1,0 0,0 0,0 1,1 1,0-1,0 2,1-1,0 1,0 0,1 0,1 1,-1 0,1 1,1-1,0 1,1 0,0 0,0 1,1-1,-1 12,3-17,0 0,1 0,-1 0,1 0,0 0,1 0,0 0,0 0,0 0,0 0,1 0,0-1,0 1,1 0,0-1,0 0,0 0,0 0,1 0,0 0,0-1,0 1,1-1,-1 0,1-1,0 1,0-1,0 0,0 0,6 2,11 1,-1-1,1-2,0 0,0-1,0-1,0-1,1-1,-1-1,11-2,29-19,-49 12</inkml:trace>
  <inkml:trace contextRef="#ctx0" brushRef="#br0" timeOffset="14405.371">12306 502,'-15'2,"0"2,1-1,-1 2,1 0,0 1,0 0,1 1,-1 0,2 1,-1 1,1 0,0 1,1 0,0 1,10-7,0 0,0 0,0 0,1 1,0-1,0 0,0 0,0 1,0-1,1 0,0 0,0 0,0 1,0-1,1 0,-1-1,1 1,0 0,1 0,-1-1,0 1,1-1,0 0,0 0,0 0,0 0,0 0,1-1,-1 1,1-1,0 0,0 0,-1 0,5 1,17 17,-22-19,0 1,-1-1,1 1,0 0,-1 0,1 0,-1 0,0 0,0 0,0 1,0-1,0 1,0 0,-1-1,1 1,-1 0,0 0,0 0,0 0,0 0,0 0,-1 0,0 0,1 0,-1 1,0-1,0 0,-1 0,1 0,-1 0,1 0,-1 0,0 0,0 0,0 0,-2 2,-6 2,-1 0,0-1,-1 0,1 0,-1-1,0-1,-1 0,1 0,-1-1,0 0,1-1,-1-1,0 0,0 0,0-1,0-1,0 0,0-1,-3-1,-19 2,10 1</inkml:trace>
  <inkml:trace contextRef="#ctx0" brushRef="#br0" timeOffset="15505.739">13265 587,'-24'16,"1"1,1 0,0 2,1 1,2 0,0 1,1 1,1 1,-3 6,19-27,-1-1,1 1,0 0,-1-1,1 1,0 0,0 0,0 0,1 0,-1 0,0 0,1 0,-1 0,1 0,0 0,0 1,-1-1,1 0,1 0,-1 0,0 0,1 0,-1 0,1 0,-1 0,1 0,0 0,0 0,0 0,0 0,0 0,0 0,1-1,-1 1,0 0,1-1,0 0,-1 1,1-1,0 0,0 0,-1 1,1-2,0 1,0 0,0 0,0 0,2-1,9 0,0 0,0-1,0-1,0 0,0-1,0 0,-1-1,1 0,-1-1,0-1,0 0,-1 0,0-1,0-1,0 0,3-4,-7 8,0-1,1 1,-2-2,1 1,-1-1,0 0,0 0,0-1,-1 0,0 0,0 0,-1 0,0-1,0 0,-1 0,0 0,0 0,-1 0,0-1,-1 1,1-1,-2 1,1-1,-1 1,-1-1,1 1,-1-1,-1 1,0-1,0 1,0 0,-1-1,-1 2,-1-5,-1 4,-1 1,0-1,-1 1,1 1,-1-1,-1 1,1 1,-1 0,0 0,0 0,0 1,-1 1,-4-2,2 5,32 0,7-10,0-1,-1-2,-1-1,0 0,-1-2,-1-1,0-1,-1-1,-1-1,-1 0,-1-2,12-17,72-121,-102 160,-1 0,0 0,1 0,-1-1,1 1,-1 0,1 0,-1 0,1 0,-1 0,1 0,-1 0,1 0,-1 0,1 0,-1 0,1 1,-1-1,0 0,1 0,-1 0,1 1,-1-1,1 0,-1 0,0 1,1-1,-1 0,0 1,1-1,-1 0,0 1,1-1,-1 1,0-1,0 1,0-1,1 0,-1 1,0-1,0 1,0-1,0 1,0-1,0 1,0-1,0 1,0-1,0 1,0-1,0 1,0-1,0 1,0-1,-1 0,1 1,0-1,0 1,-1-1,1 1,0-1,0 0,-1 1,1-1,0 0,-1 1,0-1,1 2,9 394,35-19,-35-286,-2-50,-1 0,-2 0,-2 1,-2-1,-1 1,-3-1,-1 0,-2 0,-1 0,-3-1,-1-1,-2 0,-5 9,16-42,-1-1,1 1,-1 0,0-1,0 0,-1 0,1 0,-1-1,0 1,0-1,-1 0,1-1,-1 1,0-1,0 0,0-1,0 0,-1 1,1-2,0 1,-1-1,0 0,1 0,-1-1,-3 0,3 1,1-1,-1 0,1 0,-1 0,1-1,0 1,-1-2,1 1,0-1,0 0,-1 0,1-1,1 1,-1-2,0 1,1 0,0-1,0 0,0 0,0-1,0 1,1-1,0 0,0 0,0-1,1 1,0-1,-3-5,2-6,-1 0,2 0,0-1,1 0,1 1,1-1,0 0,1 0,1 0,1 1,0-1,3-3,1-1,1-1,1 2,1-1,1 1,1 1,1 0,0 1,2 0,0 1,13-12,13-17,-22 23</inkml:trace>
  <inkml:trace contextRef="#ctx0" brushRef="#br0" timeOffset="16390.784">14705 587,'-206'366,"190"-329,28-48,208-287,-178 248,66-59,-107 109,0-1,-1 0,1 1,0-1,0 1,0-1,0 1,-1 0,1-1,0 1,0 0,0 0,0-1,0 1,0 0,0 0,0 0,0 0,0 0,0 0,0 0,0 1,-1-1,1 0,0 0,0 1,0-1,0 1,0-1,0 1,-1-1,1 1,0-1,0 1,-1 0,1-1,0 1,-1 0,1 0,-1-1,1 1,-1 0,1 0,-1 0,0 0,1 0,-1-1,0 1,0 0,0 0,0 0,1 0,-1 0,-1 0,5 61,-4-55,-1 32,-1-29,1 0,0 0,1 0,0-1,1 1,0 0,0 0,1 0,0-1,1 1,0-1,0 0,1 0,1 0,-1 0,6 7,-8-13,0 0,0 0,0 0,1 0,-1 0,1-1,0 1,0-1,0 0,0 0,0 0,0 0,0 0,1-1,-1 1,1-1,-1 0,1 0,0 0,-1-1,1 1,0-1,-1 0,1 0,0 0,0 0,-1-1,1 0,-1 0,1 0,0 0,-1 0,0 0,2-2,15-13,0-1,-2 0,0-2,0 0,-2-1,-1-1,0 0,-2-1,0-1,-2 0,0 0,-2-1,5-17,-13 38,3-4,-2 8</inkml:trace>
  <inkml:trace contextRef="#ctx0" brushRef="#br0" timeOffset="17022.21">15918 587,'-36'-3,"0"2,0 2,-1 0,2 3,-1 1,0 2,1 1,-11 5,37-11,1 0,0 0,-1 1,1 0,0 1,0 0,1 0,-1 1,1 0,0 0,0 0,1 1,0 0,0 0,0 1,0 0,1 0,0 0,1 1,0-1,0 1,0 0,1 2,2-7,1-1,0 0,0 0,0 0,0 0,0 1,1-1,-1 0,1 0,-1 0,1 0,0 0,0 0,0 0,0 0,0 0,0 0,1-1,-1 1,0 0,1-1,0 1,-1-1,1 1,0-1,-1 0,1 0,0 0,0 0,0 0,0 0,0-1,0 1,1 0,0-1,79 6,-50-11,0-2,0-1,-1-2,0-1,-1-1,0-1,3-5,-32 18,88-44,-87 45,-1-1,1 1,0 0,-1 0,1 0,-1 0,0 1,1-1,-1 0,0 1,0-1,1 1,-1-1,0 1,-1-1,1 1,0 0,0 0,-1-1,1 1,-1 0,1 0,-1 0,0-1,0 1,0 0,0 0,0 0,0 0,0 0,-1 1,2 7,-1-5,0 0,0 0,0-1,1 1,0 0,0-1,0 1,1 0,0-1,0 1,0-1,0 0,0 0,1 0,0 0,0 0,0-1,0 1,1-1,-1 0,1 1,0-2,0 1,0 0,0-1,0 0,1 0,-1 0,1-1,3 2,3-5,1 0,-1 0,0-1,0-1,0 0,0 0,0-1,-1 0,0-1,0 0,0-1,-1 0,0-1,0 0,6-7,16-12,160-162,-174 165,-1 0,-1-1,-1-1,-1-1,-1 0,-2 0,0-1,-2 0,-2 0,0-1,-2 0,-1 0,0-20,-2 42,1 0,-1-1,-1 1,1-1,-1 0,-1 1,1-1,-1 1,-1-1,1 1,-1 0,0 0,-1-1,0 1,0 1,-1-1,1 0,-1 1,-1 0,-2-3,6 8,-1 0,0 0,0 1,1-1,-1 1,0-1,0 1,0 0,0-1,0 1,0 0,0 0,0 0,0 1,0-1,0 0,1 1,-1-1,0 1,0 0,0 0,0 0,1 0,-1 0,1 0,-1 0,0 0,1 0,0 1,-1-1,1 1,0-1,-1 2,-34 58,22-22,2 1,2 0,2 1,2 0,-1 20,3-17,1-1,3 1,1 0,2 0,2-1,2 0,2 0,2 0,15 38,-14-30,-14-33</inkml:trace>
  <inkml:trace contextRef="#ctx0" brushRef="#br0" timeOffset="17282.255">16115 474,'43'-10,"34"-7,8-2,0 3,-10-1,-14 3,-11 4,-10 3,-7 3,-4 2,-2 2,-2 0,-4 1</inkml:trace>
  <inkml:trace contextRef="#ctx0" brushRef="#br0" timeOffset="17542.593">16765 474,'9'25,"1"0,2-1,0 0,2-1,0-1,1 0,2-1,0 0,17 14,-31-31,1-1,-1 0,1 0,0 0,-1 0,1-1,1 0,-1 0,0 0,1 0,-1 0,1-1,-1 0,1 0,-1 0,1 0,0-1,0 0,-1 0,1 0,0-1,-1 1,1-1,0 0,-1-1,1 1,-1-1,1 0,-1 0,0 0,0-1,0 1,0-1,0 0,-1 0,1 0,-1-1,0 1,0-1,1-1,7-13,0 1,-2-1,0-1,-1 1,0-2,-2 1,3-17,3-2,-5 13</inkml:trace>
  <inkml:trace contextRef="#ctx0" brushRef="#br0" timeOffset="17737.607">17358 812,'4'-24,"8"-22,5-8,5 0,-1 5,0 5,2 6,1 5,2 2,1 7,1 3,1 5,-6 10,-5 5</inkml:trace>
  <inkml:trace contextRef="#ctx0" brushRef="#br0" timeOffset="18026.986">17809 699,'50'-7,"0"-2,-1-2,0-2,-1-3,0-1,8-7,-44 18,-1 0,0 0,0-1,0-1,-1 0,0 0,0-1,-1 0,7-9,-13 14,-1 1,1-1,-1 0,1 0,-1-1,0 1,-1 0,1-1,-1 1,0-1,0 1,0-1,-1 0,1 1,-1-1,0 0,-1 1,1-1,-1 0,0 1,0-1,0 1,-1-1,0 1,0 0,0 0,0-1,-1 0,0 1,-1-1,1 0,-1 1,0 0,-1 0,1 0,-1 0,1 1,-1 0,0 0,0 0,0 1,-1-1,1 1,-1 0,1 1,-1-1,0 1,1 0,-1 1,0 0,0-1,0 2,0-1,1 1,-1 0,0 0,1 0,-2 1,-12 3,0 1,1 1,0 1,0 0,1 1,0 1,0 1,-1 2,10-9,-1 2,1-1,1 1,-1 0,1 1,0 0,1 0,-1 0,1 1,1 0,0 0,0 1,0-1,1 1,0 0,1 0,0 1,0-1,1 0,1 1,-1 0,1-1,1 1,0 0,0 0,1-1,0 1,1-1,0 1,1-1,0 1,0-1,1 0,0 0,3 4,11 9,1-1,1 0,1-2,1-1,1 0,0-2,1 0,0-2,1-1,1-1,1-1,8 2,88 11,-91-22</inkml:trace>
  <inkml:trace contextRef="#ctx0" brushRef="#br0" timeOffset="23246.481">1 1857,'206'-23,"79"-12,100 25,16-25,-167 22,103 14,-126 0,356-1,-284-25,83-6,633 31,-522-27,771 26,-28 1,-738-27,259-3,-522 31,359-12,122-25,7 14,-31-12,52-5,248-17,-423 29,435-55,-50 4,-279 38,-283 15,-122-3,109-3,-77 2,391 30,-611-11,27 4,21 3,-76-2,-16 3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1:02.2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46,'-5'5,"-1"-4,5-1,2-6,7-2,1-4,-5 0,-9 1,2 9,1 3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26:17.7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683 199,'-35'35,"2"2,1 1,2 2,1 1,2 1,3 1,-5 13,4-2,10-17,-2-1,-2-1,-1 0,-1-1,-24 26,-107 58,134-106</inkml:trace>
  <inkml:trace contextRef="#ctx0" brushRef="#br0" timeOffset="271.088">6 340,'43'38,"44"23,10 0,0-5,-8-11,-9-15,-14-7,-12-7,-7-2,-6-3,-5-3,-5 1,-2-1,-1-1,-6 2,-6 1</inkml:trace>
  <inkml:trace contextRef="#ctx0" brushRef="#br0" timeOffset="516.619">570 510,'-38'0,"-32"4,-14 3,2 3,12 2,7-3,9 3,10-1,7-2,10-3</inkml:trace>
  <inkml:trace contextRef="#ctx0" brushRef="#br0" timeOffset="916.057">317 1,'51'326,"10"140,-32-267,-12-159,-5-29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26:47.2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977 239,'-17'-12,"0"2,-1 0,-1 1,1 1,-1 0,-1 2,1 0,-1 1,0 1,-1 1,1 1,0 1,-1 0,1 2,-1 0,1 1,0 1,0 1,0 1,0 1,1 1,-5 2,-16 12,2 2,0 1,2 2,1 2,1 1,1 2,1 0,2 3,2 0,1 2,2 1,-4 10,15-26,2 0,0 0,1 1,2 1,0 0,1 0,2 0,0 1,2 0,0 1,2-1,0 0,2 1,1-1,1 1,4 20,-2-28,1 0,1 0,0-1,1 0,1 0,0-1,1 0,1 0,0-1,1 0,1-1,0-1,1 1,0-2,1 0,0 0,0-2,1 0,1 0,10 3,4 2,1-2,0-1,1-1,0-2,0-1,1-1,31 0,-52-7,1-1,0 0,0-2,-1 1,1-1,-1-1,0 0,0-1,-1 0,0-1,0 0,0-1,-1 0,0 0,1-3,-1 0,-1-1,0 0,-1-1,0 0,0-1,-2 1,0-1,0-1,-1 1,-1-1,0-4,-2 7,-2 0,0-1,0 1,-1 0,0 0,-1 0,-1 0,0 0,0 0,-2 1,1-1,-1 1,-1 0,0 1,0-1,-1 1,0 0,-1 1,0 0,-1 0,0 1,0 0,-1 0,0 1,0 0,0 1,-1 0,0 1,0 0,-1 1,0 0,2 1,-1 1,1 0,-1 0,0 1,0 0,0 1,0 1,0 0,0 0,1 1,-1 0,0 1,1 0,-1 1,1 0,-2 1,12-4,1-1,-1 0,1 0,0 0,-1 0,1 0,-1 1,1-1,-1 0,1 0,-1 1,0-1,1 0,-1 1,1-1,-1 0,1 1,-1-1,0 1,1-1,-1 1,0-1,0 0,1 1,-1-1,0 1,0 0,0-1,0 1,1-1,-1 1,0-1,0 1,0-1,0 1,0-1,0 1,-1 0,1-1,0 1,0-1,0 1,0-1,-1 1,1-1,0 1,0-1,-1 1,1-1,0 0,-1 1,1-1,-1 1,1-1,0 0,-1 1,1-1,-1 0,1 0,-1 1,1-1,-1 0,1 0,-1 0,1 1,-1-1,0 0,1 0,44 7,11-7,0-3,0-2,0-2,17-7,185-16,-232 30</inkml:trace>
  <inkml:trace contextRef="#ctx0" brushRef="#br0" timeOffset="499.419">1260 944,'-33'323,"20"-282,13-41,0 1,0-1,0 1,0 0,-1-1,1 1,0-1,0 1,-1-1,1 1,0-1,-1 1,1-1,0 1,-1-1,1 1,-1-1,1 0,-1 1,1-1,-1 0,1 1,-1-1,0 0,1 0,-1 1,1-1,-1 0,0 0,1 0,-1 0,1 0,-1 0,0 0,1 0,-1 0,1 0,-1 0,0 0,1-1,-1 1,1 0,-1 0,1 0,-1-1,1 1,-1 0,1-1,-1 1,1-1,-1 1,1-1,-1 1,1 0,0-1,-1 0,1 1,0-1,-1 1,1-1,0 0,-6-13,1-1,0 0,1 0,0 0,2 0,0-1,0 0,2 1,0-1,0 1,2-1,0 1,1-1,0 1,1 0,1 0,0 0,1 1,1 0,0 0,4-6,2-4,-6 6,0 2,2-1,0 1,1 0,0 1,2 0,-1 1,2 0,13-11,-26 25,1-1,-1 0,1 1,0-1,-1 1,1-1,0 1,0 0,-1-1,1 1,0 0,0-1,0 1,-1 0,1 0,0 0,0 0,0 0,0 0,-1 0,1 0,0 0,0 0,0 0,0 0,-1 1,1-1,0 0,0 1,0-1,-1 0,1 1,0-1,-1 1,1-1,0 1,-1 0,1-1,-1 1,1-1,-1 1,1 0,-1 0,1-1,-1 1,0 0,1 0,-1 0,0-1,0 1,0 0,1 0,-1 0,5 49,-5-47,0 22</inkml:trace>
  <inkml:trace contextRef="#ctx0" brushRef="#br0" timeOffset="1353.281">1965 803,'-44'10,"0"2,1 2,0 2,1 2,1 1,1 2,1 2,-5 6,36-24,0 0,1 1,0 0,0 0,1 1,0 0,0 0,0 0,1 1,0 0,0 0,1 0,0 0,1 1,0 0,0-1,1 1,0 0,0 1,1-1,0 0,1 0,0 0,1 1,0 1,-1-8,1 0,0-1,1 1,-1 0,0 0,1-1,0 1,-1-1,1 1,0-1,0 1,1-1,-1 0,0 0,1 0,-1-1,1 1,-1-1,1 1,0-1,0 0,0 0,0 0,0 0,0 0,0-1,0 1,0-1,0 0,0 0,0 0,0-1,0 1,0-1,1 1,4-2,0 0,0-1,0 1,0-2,0 1,-1-1,0 0,0 0,0-1,0 0,0 0,2-4,45-49,-3-1,-3-3,-2-1,-1-7,-23 55,-18 51,-5 13,-1-37,0 1,1 1,1-1,0 0,1 0,0 0,1 0,1 0,0-1,1 1,0-1,0 1,2-1,-1-1,2 1,-1-1,2 0,1 2,-8-11,0-1,0 0,0 1,1-1,-1 0,0 0,0 0,0 0,1 0,-1 0,1 0,-1-1,1 1,-1-1,1 1,-1-1,1 1,-1-1,1 0,0 1,-1-1,1 0,0 0,-1 0,1-1,-1 1,1 0,0 0,-1-1,1 1,-1-1,1 0,-1 1,1-1,-1 0,0 0,1 0,-1 0,0 0,0 0,1 0,-1 0,0-1,0 1,-1 0,2-1,33-71,58-242,-49 252,-30 94,37 226,-48-244,0-1,1 0,1 0,0 0,1-1,0 0,1 0,0 0,0-1,1 0,1 0,2 2,-9-11,-1 1,1-1,0 0,0 0,0 0,0 0,0 0,0 0,0 0,0-1,0 1,0-1,0 0,0 1,0-1,0 0,1 0,-1 0,0 0,0-1,0 1,0-1,0 1,0-1,0 0,0 0,0 0,0 0,0 0,0 0,0 0,-1 0,1-1,-1 1,1-1,-1 1,1-1,-1 0,1-1,42-77,4-121,-44 161,13-39,-11 73</inkml:trace>
  <inkml:trace contextRef="#ctx0" brushRef="#br0" timeOffset="1599.378">2868 859,'-4'34,"-3"20,1 1</inkml:trace>
  <inkml:trace contextRef="#ctx0" brushRef="#br0" timeOffset="1853.406">2812 633,'-10'-38,"-3"-18,6 1,3 10</inkml:trace>
  <inkml:trace contextRef="#ctx0" brushRef="#br0" timeOffset="2017.62">3292 69,'0'19,"-1"118,6-1,5 0,9 12,51 210,-65-248,-5-107,0 0,0 0,-1 0,1 0,-1 0,0 0,0 0,0 0,0 0,-1 0,1-1,-1 1,0 0,1-1,-1 0,0 1,-1-1,1 0,0 0,0 0,-1 0,0 0,1-1,-1 1,0-1,1 0,-1 0,0 0,0 0,0 0,0-1,0 1,-3-1,-10 0</inkml:trace>
  <inkml:trace contextRef="#ctx0" brushRef="#br0" timeOffset="2182.266">3009 832,'48'-10,"40"-3,15 1,-2 2,-12 3,-11 3,-16 2,-12 1,-15 1</inkml:trace>
  <inkml:trace contextRef="#ctx0" brushRef="#br0" timeOffset="3635.759">4110 775,'-39'0,"-1"2,1 2,0 1,0 2,1 1,-26 11,55-16,0 1,1 0,0 0,-1 1,2 0,-1 1,0-1,1 2,0-1,1 1,0 0,0 0,-3 5,6-9,1 1,0 0,0-1,1 1,-1 0,1 0,0 0,0 0,0 0,0 0,1 0,0 0,0 1,0-1,0 0,0 0,1 0,0 0,0 0,0 0,0 0,1 0,0 0,-1 0,1-1,1 1,-1-1,0 0,1 1,0-1,0 0,5 2,-1-1,2 0,-1 0,0-1,1 0,0 0,0-1,0 0,0-1,0 0,0 0,0-1,0 0,0-1,0 0,0 0,0-1,0 0,0-1,-1 0,1 0,-1-1,0 0,0 0,6-5,255-160,-268 169,0-1,0 1,0-1,0 1,-1-1,1 1,0 0,0-1,0 1,0 0,0 0,0 0,0 0,0-1,0 1,0 1,0-1,0 0,0 0,0 0,0 0,0 1,0-1,0 0,0 1,0-1,0 1,-1-1,1 1,0 0,0-1,-1 1,1 0,0-1,-1 1,1 0,0 0,-1-1,1 1,-1 0,1 0,-1 0,0 0,1 0,-1 0,0 0,0 0,0 0,0 0,1 0,1 58,-2-50,-1-3,-1 0,1 0,0 0,1 0,-1 0,1 0,1 0,-1 0,1 0,0 0,0 0,1-1,-1 1,1 0,1-1,-1 1,1-1,0 0,0 1,0-2,1 1,0 0,0-1,0 1,0-1,1 0,0-1,0 1,0-1,0 0,0 0,5 1,4-3,1-2,-1 0,0-1,0 0,0-1,0 0,0-2,0 1,-1-2,0 0,0 0,0-1,-1-1,0 0,8-8,-11 11,14-10,0 0,-1-2,-1 0,-1-2,-1 0,0-1,-1-1,-2 0,0-2,-1 1,-1-2,-1 0,-2-1,0 0,-1-1,-2 0,-1 0,-1-1,-1 1,1-19,-1-9,-2 0,-3 1,-2-1,-2 0,-2 1,-3 0,-10-29,18 76,0 1,-1-1,0 1,0-1,0 1,0 0,-1 0,0 0,0 0,-1 0,1 1,-1-1,0 1,0 0,-5-3,7 8,1-1,-1 1,0 0,0 0,0 0,0 0,1 0,-1 1,0-1,1 0,-1 1,1-1,0 1,-1-1,1 1,0 0,0 0,0-1,0 1,0 0,1 0,-1 0,1 0,-1 0,1 0,-1 0,1 0,0 0,0 0,0 0,0 0,1 1,-1-1,0 0,1 0,0 0,-1 0,-1 96,5 0,4-1,13 60,-6-51,-12-85,15 116,-6 1,-5 35,-8-45,1-222,0 68</inkml:trace>
  <inkml:trace contextRef="#ctx0" brushRef="#br0" timeOffset="3885.932">4307 633,'44'-5,"42"-6,16-6,2 0,-9 2,-15 5,-12 3,-12 3,-11 3,-9 0,-5 2,-3 0,-2-1,-5 6,-1 0,-5 1</inkml:trace>
  <inkml:trace contextRef="#ctx0" brushRef="#br0" timeOffset="4131.185">5549 859,'-10'34,"-2"15,4 0,5-8</inkml:trace>
  <inkml:trace contextRef="#ctx0" brushRef="#br0" timeOffset="4303.982">5437 408,'9'10,"4"3</inkml:trace>
  <inkml:trace contextRef="#ctx0" brushRef="#br0" timeOffset="4570.78">6058 633,'-25'14,"1"2,1 0,1 1,0 2,1 0,1 1,1 1,1 1,-10 16,24-33,1-1,0 1,0 0,0 0,1 0,-1 1,1-1,1 0,-1 1,1 0,0-1,0 1,0 0,1-1,0 1,0 0,0 0,1-1,0 1,0 0,0-1,1 1,0-1,0 0,0 1,1-1,0 0,0 0,0-1,1 1,-1-1,1 1,0-1,0 0,1-1,-1 1,1-1,-1 1,1-2,5 3,-3-1,1 0,0-1,0-1,0 1,0-1,0 0,0-1,0 0,1 0,-1-1,0 0,1-1,-1 1,0-2,0 1,1-1,-1 0,0-1,-1 0,1 0,0-1,-1 0,0 0,0 0,0-1,-1-1,1 1,-1-1,0 0,-1 0,1 0,-1-1,0 0,8-17,0 0,-1-1,-2 0,0-1,-2 1,-1-2,-1 1,-1-1,1-27,-5 49,0-1,-1 1,1 0,-1-1,0 1,-1-1,1 1,-1 0,0-1,-1 1,1 0,-1 0,0 0,0 0,-1 0,-2-4,-21 5,12 12</inkml:trace>
  <inkml:trace contextRef="#ctx0" brushRef="#br0" timeOffset="4970.945">6368 944,'288'-351,"-279"340,-8 8,1 0,0 0,0 1,0-1,0 0,0 1,1-1,-1 1,1-1,-1 1,1 0,0 0,0 1,0-1,0 1,0-1,0 1,1 0,-1 0,3 0,-3 3,-1 1,0 0,0 1,0-1,-1 0,1 0,-1 1,1-1,-1 1,0 0,-1-1,1 1,0-1,-1 1,0 0,0 0,0-1,-1 1,1 0,-1 3,0 1,0-1,0 1,0 0,0 1,1-1,0 0,1 0,-1 0,2 0,-1 0,1 0,0-1,1 1,0 0,0-1,1 0,-1 0,2 0,-1 0,1 0,0-1,0 0,1 0,0 0,0-1,0 0,4 2,0-1,1-1,-1-1,1 0,0 0,0-1,1-1,-1 0,0 0,1-1,-1-1,1 1,-1-2,1 0,-1 0,1-1,-1-1,0 0,0 0,0-1,0 0,-1-1,1 0,-1-1,-1 0,1-1,-1 0,0 0,2-3,2-4,0 0,-1 0,-1-1,0 0,-1-1,-1 0,0-1,-1 0,-1-1,5-16,-5 9,-1 0,-1 0,-1-1,-1 0,-2 0,0-1,-1 3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27:35.0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30:51.1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725 225,'-33'21,"-132"167,-198 198,228-241,153-167,0 0,-1-1,-1-1,-1 0,-2-1,5-11,-10 13</inkml:trace>
  <inkml:trace contextRef="#ctx0" brushRef="#br0" timeOffset="436.857">20 367,'-5'-16,"1"3,19 29,9 7,0 0,2-2,0 0,1-2,14 6,40 30,-13-4,1 3,3-4,2-2,5-3,-79-44,1-1,-1 1,1 0,0-1,0 1,-1-1,1 1,0-1,0 0,0 1,-1-1,1 0,0 0,0 1,0-1,0 0,0 0,0 0,-1 0,1 0,0 0,0 0,0-1,0 1,0 0,0 0,-1-1,1 1,0 0,0-1,0 1,-1-1,1 1,0-1,-1 1,1-1,0 0,-1 1,1-1,-1 0,1 1,-1-1,1 0,-1 0,1 0,-1 1,3-14</inkml:trace>
  <inkml:trace contextRef="#ctx0" brushRef="#br0" timeOffset="731.937">754 479,'-208'76,"-155"32,181-91,192-14,2 3</inkml:trace>
  <inkml:trace contextRef="#ctx0" brushRef="#br0" timeOffset="1100.874">274 0,'-11'54,"2"-1,3 1,2 1,2-1,5 47,27 215,-19-152,16-65,-20-81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31:00.0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376 1,'-12'4,"-29"9,1 2,1 2,0 1,1 2,1 1,1 3,-1 2,33-24,0 1,0 0,0 0,0 0,1 1,-1-1,1 1,0 0,0 0,0 0,1 0,-1 0,1 0,0 1,0 0,1-1,-1 1,1 0,0-1,1 1,-1 0,1 0,0 0,0 0,0 0,1-1,-1 1,1 0,0 0,1 0,-1-1,1 1,0-1,0 1,2 2,10 5,0 0,1-1,0-1,0 0,1-1,0-1,1 0,0-1,0-1,1-1,-1 0,1-1,0-1,0-1,1-1,-1 0,0-1,8-2,95-16,-97 12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30:53.3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500 451,'-5'-6,"-1"1,1-1,-1 1,0 0,-1 0,1 1,-1 0,0 0,0 0,0 1,0 0,0 0,-1 1,0 0,1 0,-1 1,0 0,0 0,0 1,1 0,-1 1,0-1,0 1,0 1,1 0,-1 0,1 0,-1 1,1 0,0 0,0 1,-4 3,-12 4,0 1,0 2,1 0,1 1,1 1,0 1,1 1,1 0,-15 20,31-35,1-1,-1 1,0 0,1-1,0 1,-1 0,1 0,0 0,0 0,1 0,-1 0,1 0,-1 0,1 0,0 0,0 0,1 0,-1 0,1 0,-1 0,1 0,0 0,0 0,0 0,0 0,1 0,-1-1,1 1,0-1,0 1,-1-1,2 1,-1-1,0 0,0 0,1 0,-1 0,1-1,0 1,-1-1,1 1,0-1,0 0,0 0,0 0,184 4,-187-5,1 0,-1 0,1 1,0-1,-1 0,1 0,-1 1,1-1,-1 0,1 1,-1-1,1 0,-1 1,1-1,-1 1,0-1,1 1,-1-1,0 1,1-1,-1 1,0-1,1 1,-1-1,0 1,0-1,0 1,0 0,0-1,0 1,0-1,0 1,0 0,0-1,0 1,0-1,0 1,0 0,0-1,0 1,-1-1,1 1,0-1,0 1,-1-1,1 1,0-1,-1 1,1-1,-1 1,1-1,-1 1,1-1,-1 0,1 1,-1-1,-26 31,27-31,-35 35,9-12,1 2,1 0,1 2,2 1,1 0,1 1,0 3,13-19,3-9,0-1,1 1,0 0,0 0,0 0,0 0,1 1,-1-1,1 0,0 1,1-1,-1 1,1-1,-1 1,2-1,-1 1,0-1,1 1,0-1,0 0,0 1,0-1,1 0,0 0,0 3,2-2,0 1,0-1,1 0,-1 0,1 0,0-1,1 1,-1-1,1 0,-1-1,1 1,0-1,1-1,-1 1,0-1,1 0,-1 0,1-1,0 0,-1 0,1 0,0-1,0 0,-1-1,1 1,0-1,0-1,-1 1,1-1,-1 0,1 0,-1-1,0 0,0 0,0-1,-1 1,4-3,119-136,-110 121</inkml:trace>
  <inkml:trace contextRef="#ctx0" brushRef="#br0" timeOffset="363.164">839 311,'-6'0,"0"0,0 0,0 1,0 0,0 1,0-1,0 1,1 0,-1 0,0 1,1 0,0 0,0 0,0 1,0-1,0 1,1 0,0 1,0-1,0 1,0 0,1 0,-1 0,1 0,0 0,1 1,0-1,0 1,0 0,0 0,0 3,-3 166,3-24,-39 116,19-167,27-71,4-20</inkml:trace>
  <inkml:trace contextRef="#ctx0" brushRef="#br0" timeOffset="798.22">923 1044,'14'3,"0"-1,1-1,-1-1,0 0,1-1,-1 0,0-1,0 0,0-2,0 1,0-2,-1 0,11-6,-17 8,0-1,0 0,0 0,-1-1,0 0,0 0,0 0,-1-1,1 0,-1 0,-1 0,1-1,-1 1,0-1,-1 0,0 0,0-1,0 1,-1-1,0 1,0-1,-1 0,0 1,-1-1,1-6,-1 10,0 1,0 0,-1-1,1 1,-1-1,1 1,-1-1,0 1,0 0,-1 0,1 0,-1-1,0 1,1 0,-1 1,0-1,-1 0,1 1,0-1,-1 1,0 0,1-1,-1 1,0 0,0 1,0-1,0 1,0-1,-1 1,1 0,0 0,-1 0,1 1,-1-1,1 1,0 0,-1 0,1 0,-1 0,1 0,-1 1,1 0,0 0,-1 0,1 0,-1 1,-10 4,1 2,0-1,1 2,0 0,0 0,1 1,0 1,0 0,1 0,1 1,0 0,1 0,0 1,-2 7,6-16,1 0,-1 0,1 0,0 1,1 0,-1-1,1 1,0 0,0 0,0 0,1 1,0-1,0 0,0 1,1-1,0 0,0 1,0-1,0 0,1 1,0-1,0 0,0 1,1-1,0 0,0 0,0 0,1-1,-1 1,1 0,0-1,1 0,-1 0,1 0,0 0,0 0,0-1,0 1,4 1,8-1,-1-1,1-1,1-1,-1 0,0-1,0 0,0-1,0-1,0-1,0 0,0-1,-1-1,0-1,0 0,0 0,-1-2,4-2,33-11,5-1,-32 13</inkml:trace>
  <inkml:trace contextRef="#ctx0" brushRef="#br0" timeOffset="1101.825">1741 847,'-25'8,"0"1,1 1,0 1,0 2,2 0,-1 1,-9 9,26-20,1 0,0 1,0-1,0 1,1 0,-1 0,1 1,0-1,0 1,0 0,1 0,-1 0,1 0,1 1,-1-1,1 1,0 0,0 0,0 0,1 0,0 0,0 0,1 0,0 0,0 0,0 0,1 0,0 0,0 0,0 0,1 0,0 0,0 0,0-1,1 1,0-1,3 6,1-5,0 1,0-1,1-1,-1 1,1-1,0 0,1-1,-1 0,1-1,0 1,0-2,0 1,0-1,1-1,-1 1,0-2,1 1,-1-1,1-1,-1 0,0 0,1-1,-1 0,5-2,3 0,0-2,0 0,-1-1,0 0,0-1,-1-1,0-1,-1 0,0-1,0 0,-1-1,10-12,-10 8</inkml:trace>
  <inkml:trace contextRef="#ctx0" brushRef="#br0" timeOffset="1367.907">2334 395,'-19'38,"-6"28,0 11,5-2,7-9,4-11,4-5,3-6,7-7,2-3,0-4,-1-2,-2-1,4 0,0 0,4 1,-1-6</inkml:trace>
  <inkml:trace contextRef="#ctx0" brushRef="#br0" timeOffset="1616.435">1995 791,'39'-10,"31"-3,9 1,-4 2,-10 3,-12 3,-9 6,-8 4,-10 4,-4 2,-2 3,-4-1</inkml:trace>
  <inkml:trace contextRef="#ctx0" brushRef="#br0" timeOffset="1850.664">2560 1185,'5'-24,"1"-17,5-7,0 0,4 4,3-1,-1 3,1 3,3 9,2 5,-2 1,-1 0,2 4,2 6,1 5,-3 4</inkml:trace>
  <inkml:trace contextRef="#ctx0" brushRef="#br0" timeOffset="2161.648">3096 791,'-20'10,"1"2,0 0,0 2,2 0,0 0,0 2,1 0,1 1,1 1,-12 18,24-33,0 1,1-1,-1 0,1 1,-1 0,1-1,0 1,0 0,1-1,-1 1,1 0,0 0,0-1,0 1,0 0,1 0,-1 0,1-1,0 1,0 0,1-1,-1 1,1-1,0 1,-1-1,1 0,1 0,-1 0,0 0,1 0,0 0,0-1,-1 1,1-1,1 0,-1 0,0 0,0 0,1-1,-1 1,1-1,0 0,-1 0,1 0,0 0,0-1,-1 0,1 1,1-1,3 1,-1 0,1 0,-1-1,1 0,0 0,-1 0,1-1,-1 0,1-1,-1 0,1 0,-1-1,0 1,0-2,0 1,-1-1,1 0,-1 0,0-1,0 1,0-1,-1-1,1 1,-1-1,-1 0,1 0,-1-1,0 1,0-1,-1 0,0 0,0 0,-1 0,0-1,0 1,0-2,-1 3,0 1,0-1,0 0,-1 0,1 1,-1-1,-1 0,1 0,-1 0,0 1,0-1,-1 0,0 1,0-1,0 1,0 0,-1-1,0 1,0 0,-1 1,1-1,-1 1,0-1,0 1,0 0,-1 1,0-1,1 1,-1 0,0 0,-1 0,1 1,-5-2,-16-3,2 4</inkml:trace>
  <inkml:trace contextRef="#ctx0" brushRef="#br0" timeOffset="3216.932">3322 1101,'-2'-1,"0"-1,0 1,0-1,1 1,-1-1,0 0,1 0,-1 1,1-1,0 0,0 0,0-1,0 1,0 0,0 0,0 0,1-1,-1 1,1 0,-1-1,1 1,0 0,0-1,0 1,0-1,0 0,-1-13,1 1,1 0,0-1,1 1,0 0,1 0,1 0,1 0,0 1,1 0,0 0,1 0,1 1,0 0,0 0,2 1,-1 0,2 0,-1 1,2 1,-1 0,1 0,2 1,-12 7,0 0,-1 0,1 1,0-1,0 1,0-1,0 1,0 0,1 0,-1 0,0 0,0 0,1 0,-1 1,0-1,1 1,-1 0,1 0,-1 0,1 0,-1 0,0 0,1 0,-1 1,1-1,-1 1,0 0,1 0,-1 0,0 0,0 0,0 0,0 1,0-1,0 1,0-1,0 1,-1 0,1-1,0 1,-1 0,0 0,1 0,-1 1,0-1,0 0,0 0,0 1,-1-1,1 0,-1 1,1-1,-1 1,6 165,-5-167,-1 1,0-1,1 0,-1 0,1 1,-1-1,1 0,-1 0,1 0,0 0,0 0,-1 0,1 0,0 0,0 0,0 0,0 0,0 0,1-1,-1 1,0 0,0-1,0 1,0-1,1 0,-1 1,0-1,1 0,-1 0,0 1,0-1,1 0,-1 0,0-1,1 1,-1 0,0 0,1-1,-1 1,0 0,0-1,0 0,1 1,50-35,-44 28,15-12,1 1,0 1,2 1,0 1,1 1,0 2,13-4,-38 15,-1 0,1 1,-1-1,1 1,0-1,0 1,-1 0,1 0,0-1,0 1,-1 0,1 1,0-1,-1 0,1 0,0 1,0-1,-1 1,1 0,-1-1,1 1,-1 0,1 0,-1 0,1 0,-1 0,0 0,1 1,-1-1,0 0,0 1,0-1,0 0,0 1,0 0,-1-1,1 1,0-1,-1 1,1 0,-1-1,-4 74,-28 4,34-64</inkml:trace>
  <inkml:trace contextRef="#ctx0" brushRef="#br0" timeOffset="3580.88">4536 650,'-46'11,"1"2,0 3,1 1,0 2,-34 22,-16 39,91-77,1 0,0-1,0 1,0 0,1 0,-1 0,1 0,-1 0,1 0,0 1,0-1,1 0,-1 1,1-1,-1 0,1 1,0-1,0 1,1-1,-1 0,1 1,0-1,-1 0,1 1,1-1,-1 0,0 0,1 0,0 0,0 0,0 0,0-1,0 1,0-1,2 2,1 0,-1-1,0 0,1 0,0 0,0 0,0-1,0 0,0 0,1 0,-1-1,0 1,1-1,-1-1,1 1,-1-1,1 0,-1 0,1-1,-1 1,1-1,-1 0,1-1,119-48,74-91,-199 142,0-1,0 0,0 1,0-1,0 1,0-1,0 0,0 1,0-1,0 0,0 1,1-1,-1 1,0-1,0 0,0 1,1-1,-1 0,0 0,0 1,1-1,-1 0,0 1,0-1,1 0,-1 0,0 0,1 1,-1-1,0 0,1 0,-1 0,1 0,-1 0,0 1,1-1,-1 0,0 0,1 0,-1 0,1 0,-1 0,0 0,1-1,-1 1,1 0,-1 0,0 0,1 0,-1 0,0-1,1 1,-1 0,0 0,1 0,-1-1,0 1,0 0,1-1,-1 1,0 0,0 0,1-1,-1 1,0-1,0 1,0 0,0-1,1 1,-13 33,7-23,1-1,1 0,0 1,1-1,-1 1,2 0,-1 0,2-1,-1 1,1 0,1 0,-1 0,3 7,2 2</inkml:trace>
  <inkml:trace contextRef="#ctx0" brushRef="#br0" timeOffset="4112.961">5044 791,'0'-3,"-1"1,1 0,0 0,-1-1,0 1,1 0,-1 0,0 0,0 0,0 0,0 0,-1 0,1 0,0 0,-1 0,1 1,-1-1,0 1,1-1,-1 1,0-1,0 1,0 0,0 0,0 0,0 0,-1 1,1-1,0 0,0 1,0 0,-1-1,1 1,0 0,-1 0,1 0,0 0,0 1,-1-1,1 1,0-1,-1 1,-4 2,0-1,1 1,-1 0,1 1,-1 0,1 0,0 0,0 1,1-1,0 1,0 1,0-1,0 1,-40 101,44-103,0 0,0-1,1 1,-1 0,1 0,0-1,0 1,0 0,1 0,-1-1,1 1,0 0,0-1,0 1,1-1,-1 1,1-1,-1 0,1 1,1-1,-1 0,0 0,1-1,-1 1,1 0,0-1,0 1,0-1,1 1,4-2,1-1,0 1,-1-2,1 1,-1-1,1 0,-1-1,0 0,1 0,-1-1,0 0,0 0,-1-1,1 0,-1 0,1-1,-2 0,1 0,0-1,-1 1,0-2,0 1,2-4,176-182,-183 190,-1 1,1-1,0 1,0 0,0-1,0 1,0 0,0 0,0-1,0 1,0 0,1 0,-1 0,0 1,1-1,-1 0,1 0,-1 1,1-1,-1 1,1-1,0 1,-1 0,1-1,-1 1,1 0,0 0,-1 0,1 0,0 1,-1-1,1 0,-1 1,1-1,-1 1,1-1,-1 1,1 0,-1 0,1 0,-1 0,0 0,1 0,-1 0,0 0,0 0,0 0,0 1,0-1,0 0,0 1,0 0,3 15,-1 1,-1-1,0 1,-1 0,-1 0,0-1,-3 12,1 17,-25 285,25-281,-2-1,-2 1,-2-1,-2 0,-3-1,-2 0,-1-1,-3-1,-2 0,-8 11,26-52,1 0,-1 1,0-1,-1-1,1 1,-1 0,0-1,0 0,0 0,-1 0,1 0,-1-1,0 1,0-1,0-1,-1 1,1-1,-1 0,1 0,-1 0,0-1,1 0,-1 0,2-3,1-1,0 1,0-1,0 0,0 0,0 0,1-1,-1 1,1-1,0 1,0-1,1 0,-1 1,1-1,-1 0,1 0,0 0,1 0,-1-1,1 1,0 0,0 0,0 0,0 0,1 0,0 0,0-3,-1-2,-1-34,3 0,0 1,3-1,2 1,1 0,3 1,1 0,6-11,99-201,-105 224</inkml:trace>
  <inkml:trace contextRef="#ctx0" brushRef="#br0" timeOffset="4951.014">5551 1072,'13'-17,"118"-249,-64 181,-66 86,0-1,1 1,-1 0,1 0,-1 0,0 0,0 0,0 0,0 0,0 0,0 0,0 1,0-1,0 0,0 1,0-1,-1 0,1 1,-1-1,1 1,-1-1,0 1,1-1,-1 1,0 0,0-1,0 1,0-1,0 1,0-1,-1 1,1-1,-1 1,1-1,-1 2,1 0,3 173,-2-172,0-1,1 0,0 0,0 0,0 0,0 0,0 0,1-1,-1 1,1-1,-1 0,1 1,0-1,0 0,0-1,0 1,0-1,1 1,-1-1,0 0,1 0,-1 0,1-1,-1 1,1-1,-1 0,1 0,0 0,-1 0,1 0,-1-1,1 0,-1 0,0 0,1 0,-1 0,0-1,0 1,0-1,0 0,0 0,0 0,0-1,-1 1,1 0,-1-1,1 0,-1 0,0 1,0-1,0-1,0 0,116-187,-102 160,11-28,-30 62,-5 8</inkml:trace>
  <inkml:trace contextRef="#ctx0" brushRef="#br0" timeOffset="5551.177">6313 847,'19'-7,"0"-1,0 0,-1-1,0-2,-1 0,0 0,-1-2,0 0,-1 0,0-2,-2 0,1 0,-2-2,5-6,-16 21,0 1,-1-1,1 1,0-1,0 0,-1 1,1-1,-1 0,1 1,-1-1,0 0,0 0,1 0,-1 1,-1-1,1 0,0 0,0 0,-1 1,1-1,-1 0,1 1,-1-1,0 0,0 1,1-1,-1 1,0-1,-1 1,1-1,0 1,0 0,-1 0,1-1,0 1,-1 0,1 0,-1 0,1 1,-2-2,-74-1,61 10,1 1,-1 0,1 1,1 1,-1 1,2 0,-1 0,2 1,0 1,0 0,1 1,1 0,0 1,1 0,-6 12,12-23,0 1,0 0,0 0,1 0,0 0,0 0,0 1,0-1,1 0,0 1,0 0,0-1,1 1,0-1,0 1,0 0,1-1,0 1,0-1,0 1,1-1,0 0,0 1,0-1,1 0,-1 0,1 0,0-1,1 1,-1-1,1 0,0 1,0-2,0 1,1 0,-1-1,4 2,8 1,0-1,0-1,0-1,1 0,-1-1,1 0,-1-2,1 0,0-1,-1 0,1-2,-1 0,0 0,0-2,0 0,0-1,-1 0,0-1,0-1,-1 0,0-1,0-1,-1 0,0-1,-1 0,7-9,92-89,-87 90</inkml:trace>
  <inkml:trace contextRef="#ctx0" brushRef="#br0" timeOffset="5830.155">7245 0,'-25'91,"5"0,3 1,4 1,4 1,5-1,6 84,16-30,-16-144,-1 0,0 0,0 0,0 0,-1 0,1 0,-1 0,1 1,-1-1,0 0,-1 0,1 0,0 0,-1 1,0-1,0 0,0 0,0 0,0 0,0-1,-1 1,1 0,-1 0,0-1,0 1,0-1,0 0,0 1,-1-1,1 0,-1 0,1-1,-1 1,0 0,0-1,0 0,0 1,0-1,-22-1,1-3</inkml:trace>
  <inkml:trace contextRef="#ctx0" brushRef="#br0" timeOffset="6086.438">6850 621,'51'-5,"0"2,0 2,0 3,0 2,0 2,0 2,-1 3,18 7,136 0,-180-18</inkml:trace>
  <inkml:trace contextRef="#ctx0" brushRef="#br0" timeOffset="6331.33">7724 762,'-9'34,"-4"15,5 0,10-8,3-12</inkml:trace>
  <inkml:trace contextRef="#ctx0" brushRef="#br0" timeOffset="6486.661">7696 283,'0'0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32:41.9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559 28,'-51'7,"1"1,1 3,0 1,0 3,-15 9,31-11,23-10,-1 1,1 0,0 1,0 0,0 0,0 1,1 0,0 1,1 0,-5 5,12-11,1 0,-1 0,0 0,1 0,-1 0,1 0,-1 0,1 0,0 0,-1 0,1 0,0 0,0 1,0-1,0 0,0 0,0 0,0 0,0 0,0 1,0-1,1 0,-1 0,0 0,1 0,-1 0,1 0,-1 0,1 0,0 0,-1 0,1 0,0 0,0-1,0 1,-1 0,1 0,0-1,0 1,0-1,0 1,0-1,0 1,0-1,1 1,-1-1,0 0,61 20,-54-18,21 5,10 1,-1 1,0 3,-1 0,0 3,-1 1,23 15,-52-27,0 1,-1 0,0 0,0 1,-1-1,0 1,0 0,0 1,0-1,-1 1,0 0,-1 0,0 1,0-1,0 0,-1 1,0 0,0 0,-1 0,0-1,-1 1,1 0,-1 0,-1 0,0 0,0 0,0 0,-1 0,0-1,-1 1,0-1,0 1,0-1,-1 0,0-1,-1 1,1 0,-1-1,-1 0,1 0,-6 4,-16 8,0-2,-1 0,0-2,-1-1,-1-2,0-1,0-1,-1-1,0-2,-1-1,-18 0,45-4,-80 1,82-2,1 0,-1 0,0-1,1 1,-1-1,1 1,-1-1,1 0,-1 0,1 0,0 0,-1-1,1 1,0-1,0 1,0-1,0 0,0 0,0 0,0 0,1 0,-1 0,1 0,0 0,-1-1,1 1,0-1,0 1,1-1,-1 0,2-2,0 0,1 0,0 1,0-1,0 0,1 1,0-1,-1 1,1 0,1 0,-1 0,1 1,-1-1,1 1,0-1,0 1,1 0,-1 1,1-1,-1 1,1 0,0 0,3-1,22-11</inkml:trace>
  <inkml:trace contextRef="#ctx0" brushRef="#br0" timeOffset="381.593">1095 1,'-29'65,"3"1,2 2,4 0,3 2,2 0,2 16,7-30,1 16,-4 0,-2-1,-4 0,-16 45,25-156,6 17</inkml:trace>
  <inkml:trace contextRef="#ctx0" brushRef="#br0" timeOffset="628.669">643 452,'38'9,"23"4,5-1,2-2,-7-8,-3-4,-3-2,-5-5,-7 0,-6 0,-4-3,-3 2,-2 1,0 3,-6 2</inkml:trace>
  <inkml:trace contextRef="#ctx0" brushRef="#br0" timeOffset="899.947">1406 762,'-12'27,"12"-27,0 0,0-1,0 1,0 0,0-1,0 1,0 0,0-1,0 1,0 0,0-1,0 1,-1 0,1-1,0 1,0 0,0-1,0 1,0 0,-1-1,1 1,0 0,0 0,-1-1,1 1,0 0,0 0,-1-1,1 1,0 0,-1 0,1 0,0 0,-1 0,1 0,0-1,-1 1,1 0,0 0,-1 0,1 0,0 0,-1 0,1 0,0 0,-1 0,1 0,0 1,-1-1,1 0,0 0,-1 0,1 0,0 0,-1 1,1-1,0 0,0 0,-1 1,1-1,0 0,0-14,0-1,1 0,1 1,0-1,1 1,1 0,0 0,1 0,0 0,3-2,5-12,2 1,1 1,1 0,1 2,2 0,0 0,19-15,-30 29,-7 7,-1 1,1-1,0 0,1 1,-1-1,0 1,1-1,-1 1,1 0,0 0,-1 0,1 1,0-1,0 1,0 0,1-1,-1 1,0 1,0-1,1 0,-1 1,0-1,4 1,1 8</inkml:trace>
  <inkml:trace contextRef="#ctx0" brushRef="#br0" timeOffset="1250.041">2054 423,'-13'2,"-1"1,1 1,0 0,0 0,0 1,0 1,1 0,0 1,0 0,1 1,0 0,0 1,1 0,0 1,1 0,0 1,1 0,0 0,0 0,-4 11,10-17,1 1,0 0,0 0,0 0,1-1,0 1,0 0,1 0,-1 0,1 0,0-1,1 1,-1 0,1-1,1 1,-1-1,1 0,-1 0,2 0,-1 0,0 0,1 0,0-1,0 0,0 0,1 0,-1 0,1-1,0 0,0 0,0 0,1 0,-1-1,0 0,1 0,0 0,-1-1,1 0,0 0,4 0,0 0,0 0,0-1,-1 0,1 0,0-1,0-1,-1 1,1-1,-1-1,1 0,-1 0,0-1,0 0,-1-1,1 0,-1 0,0-1,0 0,-1 0,0-1,0 0,0 0,-1-1,0 1,0-2,-1 1,0 0,-1-1,0 0,0 0,-1 0,0-1,0 0,0 0,-1 0,0 0,0-1,-1 1,0-1,-1 1,0-1,-1 0,0 1,-1 0,0-1,0 1,-1 0,-1 0,0 0,0 0,-1 1,0 0,0 0,-1 0,0 0,-1 1,-4-4,9 10,-1 1,1 0,0-1,-1 1,0 0,1 1,-1-1,1 0,-1 1,0-1,0 1,1 0,-1 0,0 0,0 0,1 0,-1 1,0-1,0 1,1 0,-1 0,1 0,-1 0,1 0,-1 1,1-1,0 1,-1-1,1 1,0 0,0 0,0 0,0 0,-12 16</inkml:trace>
  <inkml:trace contextRef="#ctx0" brushRef="#br0" timeOffset="1668.85">2365 706,'8'-43,"-3"13,1-1,2 1,0 0,3 0,0 1,2 0,-12 27,-1 1,0-1,1 0,-1 1,1-1,-1 1,1 0,0-1,0 1,-1-1,1 1,0 0,0 0,0 0,1 0,-1-1,0 1,0 0,0 1,1-1,-1 0,1 0,-1 1,0-1,1 0,-1 1,1 0,0-1,-1 1,1 0,-1 0,1 0,-1 0,1 0,0 0,-1 0,1 0,-1 1,1-1,-1 1,1-1,-1 1,1 0,-1-1,0 1,1 0,0 0,27 65,-27-58,0 0,1 0,0 0,1-1,0 1,0-1,0 0,1 0,0 0,0-1,5 4,-4-6,-1-1,1 0,0 0,0 0,0-1,1 0,-1 0,0-1,1 1,-1-1,1-1,-1 1,1-1,0-1,-1 1,1-1,-1 0,1 0,-1-1,0 0,0 0,1-1,-1 1,-1-1,1-1,0 1,-1-1,0 0,0 0,0-1,0 1,0-1,-1 0,0 0,0-1,-1 1,1-1,-1 0,0 1,1-8,49-92,-43 92</inkml:trace>
  <inkml:trace contextRef="#ctx0" brushRef="#br0" timeOffset="2285.349">3352 367,'-7'-3,"0"1,0-1,-1 1,1 0,-1 1,1-1,-1 1,0 1,1 0,-1 0,0 0,1 1,-1 0,0 1,1 0,-1 0,1 0,0 1,0 0,0 1,0-1,1 1,-1 1,1-1,0 1,0 0,1 0,-1 1,1 0,-6 5,1 1,0 0,1 1,0 0,1 0,1 1,0 0,0 0,2 0,0 1,0 0,2 0,0 1,0 2,13 76,-9-91,0-1,0 0,0 1,0-1,1 0,-1 0,1 0,-1 0,1 0,0-1,-1 1,1 0,0-1,0 1,0-1,1 0,-1 0,0 1,0-2,1 1,-1 0,1 0,-1-1,0 1,1-1,-1 0,1 0,-1 0,1 0,-1 0,1 0,-1-1,1 1,-1-1,1 1,-1-1,12-5,0-1,-1 0,0 0,0-2,-1 1,0-2,-1 0,1 0,-2-1,0 0,0 0,-1-1,4-8,21-22,-12 16,-8 8,0 1,1 1,1 0,0 1,1 0,1 1,0 2,2-2,-16 13,-1-1,1 1,-1 0,1 0,-1 0,1 0,0 0,-1 1,1 0,0 0,0 0,-1 0,1 0,0 1,-1 0,1 0,0 0,-1 0,1 0,-1 1,0-1,1 1,-1 0,0 0,0 0,0 1,0-1,-1 1,1 0,-1-1,1 1,-1 0,0 0,0 1,0-1,-1 0,1 1,-1-1,1 1,-1-1,-1 1,2 3,41 219,-31-138,93 393,-45-234,-55-232,-1 1,-1 0,-1 0,0 0,-1 0,0 0,-2 0,0 1,0-1,-2 0,0 0,-1-1,0 1,-1-1,-1 0,-1 0,0 0,-1-1,0 0,-1-1,0 0,-2 0,1-1,-3 1,6-7,-1 0,0 0,0-1,0 0,-1-1,0 1,0-2,0 1,0-1,-1-1,1 0,-1 0,1-1,-1 0,0-1,1 0,-1 0,0-1,1 0,-1-1,1 0,-1 0,1-1,0-1,0 1,0-1,0-1,1 0,0 0,0 0,0-1,1-1,0 1,0-1,0 0,1-1,0 1,-3-7,1-6,1 0,0-1,2 0,0 0,2-1,0 1,2-1,0 1,1-1,1 0,2 1,0-1,1 1,5-15,-4 13,2 1,1 0,0 0,2 1,1 0,0 1,1 0,1 1,1 0,1 1,0 1,2 0,0 1,0 1,2 0,-1 2,2 0,0 1,1 1,0 1,0 1,1 0,0 2,0 1,1 0,0 2,0 1,0 0,0 2,14 1,32 13,-41-5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32:39.7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886 339,'-3'-2,"0"1,-1 1,1-1,-1 0,1 1,-1 0,1 0,-1 0,0 0,1 1,-1-1,1 1,-1 0,1 0,0 0,-1 0,1 1,0-1,0 1,0 0,0 0,0 0,0 0,1 0,-2 3,-109 91,-14 14,-134 89,44-42,218-157,-1 0,0-1,0 1,0-1,1 1,-1-1,0 0,0 1,0-1,0 1,0-1,0 1,0-1,0 1,0-1,0 1,0-1,0 1,0-1,-1 1,1-1,0 1,0-1,-1 1,1-1,0 1,-1-1,1 1,0 0,-1-1,1 1,0-1,-1 1,1 0,-1-1,1 1,-1 0,1 0,-1 0,1-1,-1 1,1 0,-1 0,1 0,-1 0,1 0,-1 0,1 0,-1 0,1 0,-1 0,1 0,-1 0,1 0,-1 0,0 0,1 1,0-1,-1 0,1 0,-1 1,1-1,-1 0,1 1,-1-1,1 0,0 1,-1-1,1 1,16-50,-13 42,19-39,-12 26</inkml:trace>
  <inkml:trace contextRef="#ctx0" brushRef="#br0" timeOffset="255.793">96 395,'49'24,"0"-2,2-2,0-2,22 3,-33-13,-1 2,-1 1,0 3,0 1,-2 1,0 2,-1 2,0 1,27 23,20 37,-81-80,-1-1,1 1,-1 0,1-1,-1 1,1 0,-1-1,1 1,0-1,-1 1,1-1,0 1,-1-1,1 0,0 1,-1-1,1 0,0 1,0-1,0 0,-1 0,1 0,0 0,0 0,0 0,0 0,-1 0,1 0,0 0,0 0,0 0,-1-1,1 1,0 0,0-1,-1 1,1-1,0 1,-1 0,1-1,0 1,-1-1,-1-7</inkml:trace>
  <inkml:trace contextRef="#ctx0" brushRef="#br0" timeOffset="737.261">943 452,'-575'0,"525"0,1 3,0 2,0 2,1 2,-40 14,59-9,29-14,0 0,-1 1,1-1,0 0,-1 0,1 1,0-1,-1 0,1 1,0-1,-1 0,1 1,0-1,0 0,0 1,-1-1,1 0,0 1,0-1,0 1,0-1,0 0,0 1,0-1,0 1,0-1,0 1,0-1,0 0,0 1,0-1,0 1,0-1,0 0,0 1,1-1,-1 1,0-1,0 0,1 1,-1-1,0 0,0 1,1-1,-1 0,0 1,1-1,-1 0,0 0,1 0,-1 1,0-1,1 0,-1 0,1 0,-1 0,1 0,-1 1,0-1,1 0,-1 0,1 0,-1 0,0 0,1 0,-1-1,1 1,-1 0,45 6,-20-5</inkml:trace>
  <inkml:trace contextRef="#ctx0" brushRef="#br0" timeOffset="1121.603">406 0,'12'209,"23"152,-7-25,-24-316,0 0,-1 0,-1 0,-2 0,0 0,0 0,-2 0,-2 11,-3-13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33:26.6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846 380,'-285'224,"192"-146,-205 130,280-194,12-8,-1 0,0 0,-1 0,1-1,-1 0,0-1,0 0,-1 0,1-1,-1 0,0 0,0-1,0 0,-3 0,-4-8,5-5</inkml:trace>
  <inkml:trace contextRef="#ctx0" brushRef="#br0" timeOffset="247.15">26 437,'21'26,"0"1,2-2,0-1,2-1,1-1,0-2,2 0,0-2,1-1,1-1,1-1,0-2,0-1,23 4,172 68,-148-44,-100-34,4-10,1-2</inkml:trace>
  <inkml:trace contextRef="#ctx0" brushRef="#br0" timeOffset="505.136">366 183,'-9'30,"2"1,1 1,2-1,1 1,1 0,2 0,1 0,2 0,1-1,5 17,23 230,-22-127,-10-127</inkml:trace>
  <inkml:trace contextRef="#ctx0" brushRef="#br0" timeOffset="1040.69">1071 408,'-7'29,"3"1,0 0,2 0,1 0,1 0,2 0,1 0,1 0,2-1,1 0,9 26,-7-31,39 86,-47-107,1 1,0-1,0 0,0-1,1 1,-1 0,1-1,0 1,-1-1,1 0,0 1,1-2,-1 1,0 0,0-1,1 1,-1-1,1 0,-1 0,1 0,-1-1,1 1,0-1,-1 0,1 0,0 0,-1 0,1-1,1 0,5-4,0 0,-1-1,0-1,0 1,0-2,0 1,-1-1,-1 0,1-1,-1 0,-1 0,0 0,1-3,107-180,-43 81,-71 111,0 0,0 1,0-1,0 0,0 1,0-1,0 0,0 1,0-1,0 0,0 0,0 1,0-1,0 0,0 1,0-1,1 0,-1 0,0 1,0-1,0 0,0 0,1 1,-1-1,0 0,0 0,0 1,1-1,-1 0,0 0,0 0,1 0,-1 1,0-1,0 0,1 0,-1 0,0 0,1 0,-1 0,0 0,1 0,-1 0,0 0,0 0,1 0,-1 0,0 0,1 0,-1 0,0 0,1 0,-7 31,2-23,1 1,0-1,0 1,1 0,0 0,1 0,0 0,0 0,1 0,0 0,1 0,0 0,0 0,1 0,0 0,1-1,0 1,0-1,1 1,0-1,0 0,1 0,0-1,0 1,1-1,0-1,0 1,1 0,-2-4,0-1,0 1,0-1,0 0,0 0,0 0,1-1,-1 0,1 0,-1 0,1-1,-1 0,1 0,0 0,-1-1,1 0,-1 0,0 0,1-1,-1 1,0-1,0-1,0 1,0-1,0 0,0 0,-1 0,2-2,12-8,-1-1,0-1,-1-1,-1 0,-1-1,7-10,-2 0,0 0,-2-2,-1 0,-1-1,-2 0,-1-1,-1-1,0-9,-10 39,0 0,0-1,0 1,-1-1,1 1,-1-1,1 1,-1-1,0 0,0 1,0-1,0 0,0 1,-1-1,1 1,-1-1,0 1,1-1,-1 1,0-1,-1 1,1 0,0-1,-2-1,-9-1</inkml:trace>
  <inkml:trace contextRef="#ctx0" brushRef="#br0" timeOffset="1418.724">2228 718,'49'-34,"-28"22,-1-1,0-1,-1-1,-1-1,0-1,-1 0,-1-1,-1-1,13-20,-27 37,1 0,-1 0,0 0,0 0,0 0,0 0,0-1,0 1,-1 0,1 0,-1-1,1 1,-1-1,0 1,0 0,0-1,-1 1,1 0,0-1,-1 1,1 0,-1-1,0 1,0 0,0 0,0 0,0 0,0 0,-1 0,1 0,-1 0,1 0,-1 1,0-1,0 1,0-1,1 1,-1 0,-1-1,1 1,-1 0,-2-1,0 0,0 0,-1 1,1 0,0 0,-1 0,1 1,-1-1,1 1,-1 1,1-1,-1 1,1 0,0 0,-1 0,1 1,0 0,0 0,-14 9,2 1,-1 0,1 1,1 1,1 1,0 0,1 1,0 1,2 0,0 0,0 2,2-1,0 1,1 2,5-15,1 0,0 0,0 0,0 1,1-1,0 1,0-1,1 1,-1 0,1 0,1 0,0 0,0 0,0-1,1 1,-1 0,2 0,-1 0,1-1,0 1,0 0,1-1,0 0,0 0,1 0,-1 0,1 0,1-1,2 4,7-3,1 0,-1-1,1-1,0-1,0 0,0-1,0 0,1-1,-1-1,0 0,1-1,-1-1,0-1,0 0,0 0,0-2,-1 0,0 0,0-2,0 0,0 0,-1-1,10-8,1 1</inkml:trace>
  <inkml:trace contextRef="#ctx0" brushRef="#br0" timeOffset="2103.102">2821 521,'-25'8,"1"2,0 1,1 1,0 1,1 0,0 2,1 1,1 0,1 2,0 0,1 1,-4 8,19-24,1 0,0 0,0 0,0 0,1 1,-1-1,1 1,0-1,0 1,0 0,0-1,0 1,1 0,0 0,0 0,0-1,0 1,1 0,-1 0,1-1,0 1,0 0,0-1,1 1,-1-1,1 1,0-1,0 0,0 0,0 0,1 0,-1 0,1 0,0-1,0 1,0-1,0 0,0 0,0 0,1 0,-1 0,0-1,1 0,0 1,2-1,4 1,0 0,0-1,1 0,-1-1,0 0,0 0,1-1,-1-1,0 0,0 0,0-1,0 0,-1-1,1 0,-1 0,0-1,0-1,-1 1,1-1,-1-1,0 1,-1-1,0-1,0 1,0-1,-1-1,0 1,-1-1,0 0,3-8,75-115,-82 197,2 45,-2-106,0 0,0-1,0 1,1 0,-1-1,1 0,0 1,0-1,0 0,1 0,-1 0,1 0,-1 0,1-1,0 1,0-1,0 0,0 0,1 0,-1 0,0 0,1-1,-1 1,1-1,0 0,0 0,1 0,4 0,0 0,0 0,0-1,0 0,1-1,-1 0,0-1,0 1,-1-2,1 1,0-1,-1 0,1-1,-1 0,0-1,-1 1,1-1,-1-1,0 0,6-5,1-3,-1-1,-1 0,0-1,-1 0,-1-1,0 0,-1-1,-1 0,1-5,151-346,-90 176,-66 149,-16 55,-12 31,3 1,1 1,3 1,1 0,2 2,2-1,3 2,1-1,-1 48,1-36,-7 289,20-302,-5-45,0-1,0 1,0 0,0-1,0 1,1-1,-1 1,0 0,0-1,0 1,1-1,-1 1,0-1,1 1,-1-1,0 1,1-1,-1 1,1-1,-1 1,1-1,-1 0,1 1,-1-1,1 0,-1 1,1-1,-1 0,1 0,-1 0,1 1,0-1,-1 0,1 0,-1 0,1 0,0 0,-1 0,1 0,-1 0,1 0,0 0,-1-1,1 1,-1 0,1 0,-1-1,1 1,0 0,-1 0,1-1,-1 1,1-1,-1 1,0 0,1-1,-1 1,1-1,-1 1,0-1,1 1,-1-1,0 0,0 1,0-1,1 1,-1-1,0 1,0-1,10-13</inkml:trace>
  <inkml:trace contextRef="#ctx0" brushRef="#br0" timeOffset="2412.826">3922 295,'-456'267,"389"-213,67-53,0 1,1 0,-1-1,1 1,0-1,-1 1,1-1,0 1,0-1,0 0,0 1,0-1,0 0,0 0,1 0,-1 0,0 0,1 0,-1 0,1 0,-1 0,1-1,-1 1,1-1,-1 1,1-1,0 0,-1 1,1-1,-1 0,163 28,-148-25,0 1,-1 0,1 1,-1 1,0 0,-1 2,0-1,0 2,0-1,-1 2,0 0,-1 0,0 2,-1-1,0 1,-1 1,6 10,49 71,-51-84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37:23.2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1 199,'7'-4,"0"0,0 1,1-1,-1 1,1 1,0-1,0 1,0 1,0 0,0 0,0 0,0 1,0 0,6 1,1-1,329 1,-344-1,47-5,-47 5,1 0,0 0,-1 0,1 0,0 0,-1 0,1-1,0 1,-1 0,1 0,-1-1,1 1,0 0,-1-1,1 1,-1-1,1 1,-1-1,1 1,-1-1,0 1,1-1,-1 1,0-1,1 0,-1 1,0-1,0 1,1-1,-1 0,0 1,0-1,0 0,0 1,0-1,0 0,0 1,0-1,0 0,0 1,0-1,-1 0,1 1,0-1,0 0,-1 1,1-1,0 1,-1-1,1 1,-1-1,1 1,0-1,-1 1,1-1,-1 1,0-1,1 1,-1 0,1-1,-1 1,1 0,-1-1,-191-127,192 127,-1 1,1-1,0 1,-1-1,1 1,0-1,-1 1,1-1,0 1,-1 0,1-1,-1 1,1 0,-1-1,1 1,-1 0,1-1,-1 1,1 0,-1 0,0 0,1-1,-1 1,1 0,-1 0,0 0,1 0,-1 0,1 0,-1 0,0 0,1 1,-1-1,1 0,-1 0,1 0,-1 0,1 1,-1-1,1 0,-1 1,1-1,-1 0,1 1,-1-1,1 1,-1-1,1 1,0-1,-1 1,1-1,0 1,0-1,-1 1,1-1,0 1,0-1,0 1,0 0,-1-1,1 1,0-1,0 1,0 0,9 47,-4-31,-2 10,0 0,-1-1,-2 1,-1 0,-1 0,-1 0,-5 20,-4 64,12-111,0 1,0 0,0-1,-1 1,1 0,0 0,0-1,0 1,0 0,0 0,0-1,1 1,-1 0,0 0,0-1,0 1,1 0,-1-1,0 1,1 0,-1-1,1 1,-1-1,1 1,-1 0,1-1,-1 1,1-1,-1 1,1-1,0 0,-1 1,1-1,0 0,-1 1,1-1,0 0,-1 0,1 1,0-1,0 0,-1 0,1 0,0 0,0 0,-1 0,1 0,0 0,0-1,-1 1,1 0,0 0,-1-1,1 1,0 0,-1-1,1 1,38-31,-35 26,169-200,-155 186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1:09.4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 13,'-5'0,"-2"-5,-3-1,-2 4,3 9,2-3,2-2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37:23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88 172,'-1'283,"1"-276,0 0,-1-1,0 1,0 0,-1-1,0 1,0-1,0 0,-1 0,0 0,0 0,0 0,-1-1,0 1,0-1,0 0,-1 0,0 0,-2 1,6-7,-1 0,0 0,0 0,0 0,1 0,-1 0,0 0,1 0,-1-1,1 1,0-1,-1 1,1-1,0 0,0 1,0-1,0 0,0 0,0 0,1 1,-1-1,0 0,1 0,0 0,-1 0,1 0,0 0,0 0,0 0,0-1,1 1,-1 0,1 0,-2 1,3-21,1 1,1-1,0 1,2 0,0 0,1 0,2 1,0 0,1 1,0 0,2 0,0 1,2 1,0 0,0 1,2 0,2-1,132-116,-142 128,1 0,-1 0,1 1,0 1,0-1,0 1,0 1,1 0,-1 0,1 1,-1 0,1 1,-1 0,3 0,-7 1,0-1,0 1,-1 0,1 0,0 0,-1 1,1 0,0 0,-1 0,0 0,0 1,0-1,0 1,0 0,0 0,-1 1,1-1,-1 1,0 0,0 0,0 0,-1 0,1 0,-1 1,0-1,0 1,-1-1,1 3,0 0,-1 1,0-1,0 1,0-1,-1 1,0-1,-1 1,0-1,0 1,-1-1,1 0,-2 1,1-1,-1 0,0 0,0-1,-1 1,0-1,0 1,-1-1,1 0,-1-1,-1 1,-2 1,-5 5,-2 0,0-1,0-1,-1 0,0-1,0-1,-1-1,0 0,-12 2,25-7,0-1,-1 1,1-1,-1-1,1 1,-1-1,1 1,-1-1,1 0,-1-1,1 1,0-1,-1 0,1 0,-1 0,1-1,0 0,0 1,0-2,0 1,0 0,0-1,1 1,-1-1,1 0,0 0,0-1,0 1,0-1,0 1,1-1,0 0,-1 0,2 0,-1 0,0 0,1-1,0 1,0 0,0-1,0 1,1-1,-1 0,3-24,3 4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37:24.6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8 284,'-7'-7,"7"7,15 3,317 1,-286-10,-34 0</inkml:trace>
  <inkml:trace contextRef="#ctx0" brushRef="#br0" timeOffset="269.767">262 1,'-25'165,"10"39,15-202,-4 13,1 0,0 1,1-1,1 1,0-1,1 1,2 14,4-6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37:21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326 175,'-2'-14,"-2"31,-2 6,-232 621,167-465,67-160,12-20,1-10</inkml:trace>
  <inkml:trace contextRef="#ctx0" brushRef="#br0" timeOffset="685.767">298 146,'12'-39,"-21"75,9-8,0 0,2 1,1-1,1-1,1 1,2-1,1 0,0 0,8 11,65 215,-38-123,-42-129,-1 0,0 0,1-1,-1 1,0 0,1 0,-1 0,1-1,-1 1,1 0,-1 0,1-1,0 1,-1 0,1-1,0 1,0-1,-1 1,1-1,0 1,0-1,0 0,-1 1,1-1,0 0,0 0,0 0,0 1,0-1,0 0,0 0,0 0,0-1,-1 1,1 0,0 0,0 0,0-1,0 1,0 0,0-1,-1 1,1-1,0 1,0-1,-1 1,1-1,0 1,-1-1,1 0,0 1,-1-2,33-42,-31 40,11-23,-2 0,-1 0,-1-1,-2-1,0 1,-2-1,-1 0,-2-1,0-2,4-27,15-224,-18 272,0 0,-1 0,-1 0,0-1,0 1,-1 0,-1-1,0 1,0 0,-1 0,-3-8,7 17,2 9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37:26.2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31 396,'8'8,"1"0,0-1,1-1,0 1,0-1,0-1,1 0,0-1,0 0,0 0,0-1,0 0,1-1,0-1,-1 0,1 0,0-1,-1-1,1 0,-1 0,1-1,-1-1,1 0,-1 0,0-1,0-1,-1 1,1-2,-1 0,7-5,-11 8,-1-1,1 1,-1-1,0 0,0-1,-1 1,1-1,-1 0,0 0,0 0,-1-1,1 1,-1-1,0 0,-1 0,0 0,0 0,0-1,0 1,-1 0,0-1,-1 1,1-1,-1 1,0-1,-1 1,0-1,0 1,0-1,-1 1,0 0,0 0,0 0,-1 0,0 0,0 0,-3-3,-2 4,1 1,-1-1,0 2,0-1,0 1,-1 1,1-1,-1 1,1 1,-1-1,0 2,1-1,-1 1,0 0,0 1,1 0,-1 1,0 0,1 0,0 0,-1 1,1 1,0-1,0 1,1 0,-1 1,1 0,0 0,0 1,1 0,0 0,0 0,0 1,-2 3,-109 162,113-166,0-1,1 1,0 1,0-1,0 0,1 1,0-1,1 1,-1-1,1 1,0 0,1 0,0 0,0-1,0 1,1 0,0 0,0 0,1-1,0 1,0-1,0 1,1-1,0 0,0 0,1 0,0 0,0-1,3 4,7 1,1-1,0 0,0-1,1 0,0-1,0-1,1-1,0 0,0-1,0-1,16 1,-24-3,-1 1,-1-1,0-1,1 1,-1-1,1 0,-1-1,0 0,1 0,-1-1,0 1,0-1,0-1,6-3,6-5</inkml:trace>
  <inkml:trace contextRef="#ctx0" brushRef="#br0" timeOffset="381.237">624 0,'4'5,"8"2,5-1,5-1,4-2,2 0,1-2,0-1,1 0,-1 0,0 0,-1 0,-4-1</inkml:trace>
  <inkml:trace contextRef="#ctx0" brushRef="#br0" timeOffset="1415.785">1047 480,'24'0,"13"0,4 0,1 0,-2 0,-4 0,-2-4,-3-3,-2 1,0 2,-1 0,0 2,-1 1,-4 0</inkml:trace>
  <inkml:trace contextRef="#ctx0" brushRef="#br0" timeOffset="1757.002">1301 226,'5'24,"1"13,0 5,-1 0,-2-3,-1-2,0-4,-2-1,-5-7,-1-3,0-1,0 2,3 1,1-3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37:31.6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0,'33'5,"12"6,2 2,-1-2,-5-3,-4-2,-3-3,-3-1,-2-2,-1 0,0 0,-6-1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37:31.2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98,'34'38,"-22"-29,0 1,0 0,-2 1,1 0,-1 1,-1 0,0 0,1 4,0 0,-1 0,-1 1,0 0,-2 0,0 1,0 0,-2 0,0 0,-1 1,-1-1,-1 1,0-1,-2 1,-1 13,-8-11,10-37,6 2,1 0,0 1,1 0,0 0,1 1,1 0,0 0,8-7,61-88,-39-75,-39 179,1-3,0 0,-1 0,1-1,-2 1,1 0,0 0,-1-1,0 1,-1-1,1 1,-1 0,-1 0,1-1,-1 1,-2-4,-2 4</inkml:trace>
  <inkml:trace contextRef="#ctx0" brushRef="#br0" timeOffset="1134.097">481 578,'12'-4,"-3"2,1-1,-1 0,0 0,0-1,0 0,0-1,0 0,-1 0,0-1,0 0,-1 0,0-1,0 0,0 0,2-4,-8 8,0 0,-1 0,0 1,1-1,-1 0,0 0,0 1,-1-1,1 0,-1 0,1 0,-1 1,0-1,0 1,0-1,0 0,0 1,-1 0,1-1,-1 1,0 0,0 0,1 0,-1 0,0 0,-1 0,1 0,0 1,-1-1,1 1,0-1,-1 1,0 0,1 0,-1 1,0-1,1 0,-1 1,0-1,0 1,1 0,-1 0,0 0,0 1,0-1,1 0,-1 1,0 0,0 0,-4-2,-1 1,1 1,0 0,-1 0,1 0,0 1,-1-1,1 2,0-1,0 1,1 0,-1 1,1 0,-1 0,1 0,0 1,1-1,-1 1,1 1,0-1,0 1,0 0,1 0,0 0,1 1,-1 0,1-1,0 1,1 0,-1 0,2 1,-1-1,1 0,0 0,0-1,1 1,0 0,1 0,-1 0,1-1,0 1,1 0,0-1,0 1,0-1,1 0,0 0,0 1,0-2,1 1,0 0,0-1,0 0,1 0,0 0,0 0,0-1,1 0,-1 0,1 0,0-1,4 2,185 39,-170-40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25:50.0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339 418,'141'-35,"274"-133,-322 144,-91 24,1 0,-1 0,0 0,1 0,-1 1,1-1,-1 1,0-1,1 1,-1 0,0 0,0 0,1 0,-1 0,0 1,0-1,0 1,-1-1,1 1,0 0,-1-1,1 1,-1 0,1 0,-1 0,0 0,0 0,0 1,0-1,0 0,0 1,0-1,-1 0,0 1,1-1,-1 2,-2 208,-13-26,7-127,4 1,2 0,4 45,23 151,4-32,-17-166,-31-75,-1-10,-2 0,-1 2,-1 0,-1 1,-2 2,0 1,-7-3,13 10,0 2,-1 0,-1 2,0 0,0 2,-1 0,1 2,-2 1,1 0,-1 2,1 1,-1 1,0 1,0 1,1 1,-1 1,1 1,0 2,0 0,0 2,1 0,-8 5,-145 90,147-73,29-30,-1 1,1-1,-1 0,1 1,-1-1,1 1,-1-1,1 0,0 1,-1-1,1 1,0-1,-1 1,1 0,0-1,0 1,0-1,-1 1,1-1,0 1,0 0,0-1,0 1,0-1,0 1,0 0,0-1,0 1,1-1,-1 1,0 0,0-1,0 1,1-1,-1 1,0-1,1 1,-1-1,0 1,1-1,-1 1,1-1,-1 1,1-1,-1 0,1 1,-1-1,1 0,-1 0,1 1,-1-1,1 0,-1 0,1 0,0 1,-1-1,1 0,-1 0,1 0,0 0,43-4,-19 0</inkml:trace>
  <inkml:trace contextRef="#ctx0" brushRef="#br0" timeOffset="486.821">649 812,'383'-121,"-178"33,-204 88,0-1,-1 1,1 0,-1-1,1 1,0 0,-1-1,1 1,-1 0,1 0,0-1,0 1,-1 0,1 0,0 0,-1 0,1 0,0 0,-1 0,1 0,0 0,0 1,-1-1,1 0,0 0,-1 0,1 1,-1-1,1 0,0 1,-1-1,1 1,-1-1,1 1,-1-1,1 1,-1-1,1 1,-1-1,0 1,1 0,-1-1,0 1,1 0,-1-1,0 1,0 0,0-1,0 1,1 0,-1 0,-8 41,4-27,-11 44,11-47,0 0,1 1,0 0,1-1,1 1,0 0,0 0,1 0,1 0,0-1,2 6,17 47,-12-50</inkml:trace>
  <inkml:trace contextRef="#ctx0" brushRef="#br0" timeOffset="904.396">1581 898,'-31'191,"31"-175,-2-8,1 0,1 1,-1-1,1 0,1 0,0 1,0-1,0 0,1 0,0 0,1 0,-1-1,2 1,-1 0,1-1,0 0,1 0,-1 0,1-1,1 0,1 3,-1-8,0 1,0-1,1 0,-1-1,0 1,0-1,0 0,1-1,-1 1,0-1,0 0,0-1,0 0,0 0,0 0,-1-1,1 1,-1-1,1-1,-1 1,0-1,0 0,-1 0,1 0,-1-1,0 1,0-1,0 0,-1 0,3-5,82-185,-35 62,-47 122</inkml:trace>
  <inkml:trace contextRef="#ctx0" brushRef="#br0" timeOffset="1334.521">2033 1236,'34'-49,"-3"-2,-2-1,-2-1,8-27,-32 73,-2 3,0 1,1-1,-1 0,0 1,1 0,0-1,0 1,0 0,0 0,1 0,-1 0,1 0,-1 1,1-1,0 1,0-1,2 0,-3 5,0-1,0 1,0-1,0 1,0 0,-1 0,1 0,0 0,-1 0,0 0,1 0,-1 0,0 0,0 1,0-1,-1 1,1-1,0 0,-1 1,1-1,-1 1,0 1,3 6,-3-4,1-1,0 0,1 1,-1-1,1 0,0 0,0 0,1 0,0-1,-1 1,2-1,-1 1,0-1,1 0,0 0,0-1,0 1,0-1,0 0,1 0,0 0,-1-1,1 1,0-1,0 0,0-1,1 1,-1-1,0 0,1 0,-1-1,0 0,1 0,-1 0,1 0,-1-1,0 0,1 0,0-1,4-5,-1 0,0-1,0 0,-1-1,0 0,-1 0,0-1,0 0,-1 0,0 0,-1-1,0 0,0 0,-2-1,1 1,-1-1,-1 1,0-1,-1 0,0 0,2-13</inkml:trace>
  <inkml:trace contextRef="#ctx0" brushRef="#br0" timeOffset="2099.132">3134 728,'-30'1,"0"2,0 1,1 1,0 2,0 1,0 1,1 1,1 1,-1 2,2 1,-11 8,26-15,1 0,0 1,1 1,-1-1,2 1,-1 1,1 0,1 0,-1 1,2 0,0 0,0 0,1 1,0-1,1 2,0-1,1 0,1 1,0-1,0 1,1-1,1 1,0 0,1 0,1 6,-1-15,0 0,0 0,0 0,0 0,1 0,-1 0,1 0,0 0,0-1,1 1,-1-1,1 0,0 0,-1 0,1 0,1 0,-1 0,0-1,1 0,-1 1,1-1,0-1,-1 1,1 0,0-1,0 0,0 0,0 0,0 0,1-1,-1 0,4 0,4 1,-1-1,1-1,-1 0,1-1,-1 0,1-1,-1 0,0-1,0 0,-1-1,6-3,13-12,-1-2,-1-1,-1-1,-1-1,-1-1,-1-2,-2 0,0-1,-3-1,0-1,-2-1,-1 0,-1-1,-2 0,5-28,-11 46,0-1,-2 0,0-1,-1 1,0-1,-2 1,0-1,0 0,-2 1,0-1,-1 0,0 1,-2-1,0 1,-1 0,0 0,-1 1,-1 0,0 0,-2 0,0-1,4 12,1 0,-1 0,1 1,-1-1,0 1,-1 0,1 1,0-1,-1 1,1 0,-1 0,0 1,0 0,0 0,0 0,1 0,-1 1,0 0,0 1,0-1,0 1,0 0,0 1,0-1,1 1,-1 0,1 0,-1 1,1 0,0 0,0 0,0 1,1-1,-1 1,1 0,-1 0,2 1,-5 4,-1 4,0 0,0 0,1 1,1 1,0-1,1 1,0 0,2 0,-1 1,2 0,0-1,1 1,1 0,0 0,1 1,1-1,1 0,0-1,1 1,0 0,1-1,1 1,1-1,0 0,1-1,0 0,1 0,1 0,0-1,2 0,5 3,1 0,1-1,0-2,1 1,1-2,0-1,0 0,1-2,0 0,1-1,0-2,0 0,1-1,-1-1,1-1,13-1,33-10,-41 2</inkml:trace>
  <inkml:trace contextRef="#ctx0" brushRef="#br0" timeOffset="2519.354">3839 812,'-17'-2,"0"0,0 1,0 0,0 2,0 0,0 1,0 0,1 2,-1 0,1 0,0 2,0 0,0 1,1 1,-8 4,14-6,0 0,0 0,0 1,1-1,0 2,1-1,-1 1,1 1,1-1,0 1,0 0,0 1,1-1,1 1,0 0,0 0,1 1,0-1,1 1,0-1,1 1,0 0,0 0,2 8,-1-13,1-1,0 1,1-1,0 1,0-1,0 0,0 0,1 0,-1 0,2 0,-1 0,0-1,1 0,0 1,0-1,0-1,0 1,1-1,-1 1,1-1,0 0,0-1,0 1,0-1,0 0,1-1,-1 1,1-1,-1 0,1 0,-1-1,1 1,0-1,-1-1,1 1,0-1,-1 0,1 0,-1-1,0 1,1-1,-1 0,0-1,0 1,0-1,0 0,18-11,-1 0,-1-1,-1-1,0-1,-1-1,-1-1,0 0,-2-1,0-1,-1-2,34-39,40-47,-89 108,0 0,0 1,1-1,-1 1,0-1,0 1,0-1,0 1,0-1,1 1,-1 0,0-1,0 1,1-1,-1 1,0-1,1 1,-1 0,0-1,1 1,-1 0,1-1,-1 1,0 0,1 0,-1-1,1 1,-1 0,1 0,-1 0,1 0,-1 0,1-1,-1 1,1 0,-1 0,1 0,-1 0,1 1,-1-1,1 0,-1 0,1 0,-1 0,1 0,-1 1,1-1,-1 0,1 0,-1 1,1-1,-1 0,0 1,1-1,-1 0,0 1,1-1,-1 1,0-1,1 0,-1 1,0-1,0 1,0-1,1 1,1 37,-2-33,0 2,-2 7,1-1,0 1,1-1,1 1,0-1,1 1,0-1,1 1,1-1,0 0,1-1,0 1,1-1,0 0,1 0,6 7,77 56,-70-67</inkml:trace>
  <inkml:trace contextRef="#ctx0" brushRef="#br0" timeOffset="2968.745">4347 1179,'2'-19,"0"0,2 1,0-1,2 1,0 0,0 0,2 1,0 0,1 0,1 1,1 0,0 0,1 1,0 1,1 0,8-6,-19 19,0-1,-1 1,1 0,0 0,-1-1,1 1,0 1,0-1,0 0,0 0,0 1,0-1,0 1,0-1,0 1,0 0,0 0,0 0,0 0,0 0,0 1,0-1,0 1,0-1,0 1,0 0,0-1,0 1,0 0,0 0,-1 1,1-1,0 0,-1 0,1 1,-1-1,0 1,1 0,-1-1,0 1,0 0,0 0,0-1,0 1,0 0,-1 0,1 0,-1 0,1 0,-1 0,0 0,1 1,1 22,-3-22,0 0,1 0,-1 0,1 0,0 0,0 0,0 0,0 0,0 0,1 0,-1 0,1 0,0 0,0-1,0 1,0 0,0 0,1-1,-1 1,1-1,-1 1,1-1,0 0,0 1,0-1,1 0,-1 0,0-1,1 1,-1 0,1-1,0 0,-1 1,1-1,0 0,2 0,84-62,-52 30,-19 15,0 1,1 0,0 1,1 1,1 1,0 1,5-1,-23 11,0 0,0 1,0-1,0 1,0 0,0 0,0 0,0 0,0 1,0-1,0 1,0 0,0-1,0 1,0 1,0-1,-1 0,1 1,0-1,-1 1,1 0,-1 0,0 0,1 0,-1 0,0 1,-1-1,1 0,0 1,0 0,-1-1,0 1,1 0,-1 0,0 0,-1 0,1 0,0 0,-1 0,0 0,1 0,-1 0,-1 0,1 0,0 0,-1 0,0 3,1 0,0 0,0 0,0 0,0 0,1 0,0 0,0 0,0-1,1 1,0 0,0-1,0 1,1-1,-1 0,2 1,-1-1,0-1,4 5,8 4,-2-2</inkml:trace>
  <inkml:trace contextRef="#ctx0" brushRef="#br0" timeOffset="3655.055">5391 1010,'0'1,"0"1,0 0,0 0,0 0,1 0,-1 0,1-1,-1 1,1 0,0 0,-1 0,1-1,0 1,0-1,0 1,0-1,1 1,-1-1,0 1,1-1,-1 0,1 0,-1 0,1 0,-1 0,1 0,0 0,0 0,-1-1,1 1,0-1,0 1,0-1,0 0,0 0,-1 0,1 0,0 0,0 0,0 0,75-20,-71 17,0 0,0-1,-1 0,1 1,-1-2,0 1,0-1,0 1,-1-1,0-1,0 1,0 0,0-1,-1 0,0 0,-1 0,1 0,-1-1,0 1,0 0,-1-1,0 0,0 1,-1-1,1 0,-2 1,1-2,-1 6,0-1,0 1,0-1,0 1,0 0,-1 0,1-1,-1 1,0 0,1 0,-1 1,0-1,0 0,0 0,0 1,-1 0,1-1,0 1,-1 0,1 0,0 0,-1 0,0 1,1-1,-1 1,1-1,-1 1,0 0,1 0,-1 0,1 0,-1 1,0-1,-84 26,78-22,0 0,0 1,1 0,-1 0,1 1,1 0,-1 1,1-1,0 1,0 1,1-1,0 1,0 1,1-1,0 1,1-1,0 1,0 1,1-1,0 0,0 1,1 0,1-1,-1 1,2 0,-1 0,1 0,1 0,0-6,0-1,1 1,-1-1,1 0,0 0,0 1,0-2,1 1,-1 0,1 0,-1-1,1 1,0-1,0 0,0 0,0 0,0 0,0 0,1-1,-1 1,1-1,-1 0,1 0,-1-1,4 1,97 2,-85-4,124-14,-119 9</inkml:trace>
  <inkml:trace contextRef="#ctx0" brushRef="#br0" timeOffset="4022.794">5900 1123,'20'-36,"3"1,1 1,1 2,1 0,2 2,12-9,-30 28,43-29,-59 76,4-30,1 0,-1 0,1 1,0-1,0 0,1 1,0-1,0 0,1 1,-1-1,1 1,1-1,-1 0,1 0,0 0,1 0,-1 0,1 0,0-1,1 1,-1-1,1 0,0 0,0 0,1-1,-1 1,1-1,0 0,1 0,-1-1,0 0,1 0,0 0,0 0,0-1,0 0,0 0,0-1,0 0,1 0,-1 0,0-1,1 0,-1 0,1 0,-1-1,0 0,6-2,8-7,0-1,-1 0,0-2,-2 0,1-1,-1-1,-1 0,-1-1,0-1,-1-1,-1 0,2-5,-9 15,46-67,-37 52</inkml:trace>
  <inkml:trace contextRef="#ctx0" brushRef="#br0" timeOffset="4268.307">6999 51,'-28'123,"5"1,6 0,5 2,5 6,37 62,-22-168,-6-24,-1 0,0 0,1 0,-1 0,0 0,0 0,-1 0,1 0,0 0,-1 1,1-1,-1 0,0 0,1 1,-1-1,0 0,0 0,-1 1,1-1,0 0,-1 0,0 1,1-1,-1 0,0 0,0 0,0 0,0 0,-1 0,1 0,0 0,-1-1,1 1,-1 0,0-1,0 1,-1 0,-13 4</inkml:trace>
  <inkml:trace contextRef="#ctx0" brushRef="#br0" timeOffset="4927.125">6548 699,'109'-31,"2"5,0 4,2 6,0 4,0 5,29 6,67 5,-209-3,-1-1,1 1,0-1,-1 1,1 0,-1-1,1 1,0-1,-1 1,1 0,0-1,0 1,0 0,0 0,-1-1,1 1,0 0,0-1,0 1,1 0,-1 0,0-1,0 1,0 0,0-1,1 1,-1 0,0-1,0 1,1 0,-1-1,1 1,-1-1,1 1,-1-1,1 1,-1-1,1 1,-1-1,1 1,-1-1,1 0,0 1,-1-1,1 0,0 1,-1-1,1 0,0 0,-1 0,1 0,0 0,0 0,-1 0,1 0,0 0,0 0,-1 0,1 0,0 0,-1 0,1-1,0 1,-1 0,1-1,0 1,-184 89,147-70,20-11,0 0,0 0,1 2,0 0,1 1,0 0,-3 5,16-15,-1 0,1 0,-1 1,1-1,0 0,0 1,0-1,0 1,0 0,0-1,0 1,0 0,0 0,1-1,-1 1,1 0,0 0,-1 0,1 0,0 0,0 0,0-1,0 1,0 0,1 0,-1 0,1 0,-1 0,1-1,0 1,-1 0,1 0,0-1,0 1,0-1,0 1,1-1,-1 1,0-1,1 1,-1-1,1 0,-1 0,4 2,-1 0,1-1,0 1,0-1,0 0,0-1,0 1,1-1,-1 0,0 0,1-1,-1 0,0 0,1 0,0 0,19-6,0-1,0-1,-1-1,0-2,0 0,-1-1,-1-1,0-1,-1-1,3-5,8-2,-32 21,1 0,0 0,-1 0,1 0,0 0,0 0,0 0,0 0,0 0,0 0,0 0,0 0,0 1,1-1,-1 1,0-1,0 1,1-1,-1 1,0 0,1-1,-1 1,0 0,1 0,-1 0,0 0,1 0,-1 0,0 0,1 1,-1-1,0 1,1-1,-1 0,0 1,0 0,0-1,1 1,-1 0,0 0,0 0,0-1,0 1,0 0,0 0,-1 0,1 1,0-1,0 0,-1 0,1 0,-1 1,1-1,0 1,0 5,-1-1,0 0,0 1,1-1,0 0,0 0,1 0,0 0,0 0,0-1,1 1,0-1,0 1,0-1,0 0,1 0,0 0,0-1,1 1,-1-1,1 0,0 0,0 0,0-1,0 0,1 0,0 0,8 0,1-1,0 0,1-1,-1-1,0 0,0-1,0-1,0 0,0-1,-1-1,1 0,-1-1,0 0,0-1,12-7,3-4,0-1,-2-1,0-1,-1-1,-1-2,15-18,-19 19,-2-1,-1-1,0-1,-2 0,-1-2,-1 0,8-23,-17 37,0 0,-1 0,0 0,-1-1,-1 1,0-1,-1 0,-1 0,0 0,0 1,-2-1,0 0,0 1,-1-1,-1 1,0 0,-1 0,-1-1,4 9,0 1,-1 0,0 0,0 0,0 1,0-1,0 1,-1-1,0 1,1 0,-1 0,-1 1,1-1,0 1,0 0,-1 0,1 0,-1 1,0 0,1 0,-1 0,0 0,0 1,0-1,1 1,-1 1,0-1,0 1,0-1,1 1,-1 1,0-1,1 1,-1 0,1 0,0 0,-4 2,-3 5,1 0,0 0,1 1,0 1,0-1,1 2,0-1,1 1,1 0,-1 0,2 1,0 0,1 0,0 0,1 0,0 1,1 0,-3 15,2 0,2 0,0 0,2 0,1 0,2 0,4 17,0-20,1-1,1 0,2-1,0 0,2 0,0-2,2 0,0 0,1-2,1 0,1-1,1-1,5 3,-6-3</inkml:trace>
  <inkml:trace contextRef="#ctx0" brushRef="#br0" timeOffset="5768.95">9257 361,'54'-7,"-1"-2,-1-2,0-3,-1-2,0-2,-2-3,32-17,-69 32,0 0,-1-1,1 0,-1-1,-1 0,0-1,0 0,0 0,-1-1,-1 0,0-1,0 0,-1 0,4-9,-40 63,6 8,1 0,3 2,2 0,-1 17,12-50,-53 354,41-256,-6-1,-5-1,-22 50,38-128,-3-1,-1 0,-2-1,-1-1,-2-1,-1-1,-1-1,-25 23,39-45,0-1,-1 0,0-1,0 0,-1-1,0 0,0-1,-1 0,0-1,0 0,0-1,0-1,-1 0,0-1,1 0,-1-1,0-1,-8 0,17-1,0 0,0 0,0 0,0 0,1-1,-1 0,1 0,-1 0,1 0,0-1,0 0,0 0,0 0,0 0,1 0,-1-1,1 0,0 0,0 0,1 0,-1 0,1 0,0-1,0 1,0-1,0 0,1 1,0-1,0 0,0 0,-2-11,2 1,-1-1,2 0,0 1,1-1,0 0,1 1,4-15,10-15,2 1,1 1,3 1,1 1,2 1,2 1,1 1,3 2,0 1,2 1,25-18,-43 35,1 0,1 2,1 0,0 0,1 2,0 0,1 2,0 0,1 1,0 1,1 1,0 1,12-2,-7 3,-4 1</inkml:trace>
  <inkml:trace contextRef="#ctx0" brushRef="#br0" timeOffset="6019.304">10161 699,'-28'36,"7"-13,2 1,0 2,2 0,0 0,2 2,1 0,2 0,-9 28,20-54,0-1,0 0,1 1,-1-1,0 1,1-1,-1 1,1-1,0 1,-1-1,1 1,0-1,0 1,0 0,0-1,0 1,0-1,1 1,-1-1,0 1,1-1,-1 1,1-1,0 1,-1-1,1 1,0-1,0 0,0 0,0 1,0-1,0 0,0 0,0 0,1 0,-1 0,0 0,1 0,-1-1,1 1,-1 0,1-1,-1 1,1-1,-1 0,1 1,-1-1,1 0,-1 0,1 0,0 0,-1 0,1-1,13-5,1 0,-1-2,0 0,-1 0,0-2,0 1,-1-2,-1 0,1 0,-2-2,2-1,-5 6,1 0,-1 0,0 0,0-1,-1 0,0 0,-1-1,0 0,0 0,-1 0,-1-1,1 0,-2 0,0 0,0 0,-1 0,0-1,-1 1,0-1,-1-5,1 13,0-1,0 0,-1 0,0 0,0 0,0 0,-1 0,0 0,0 0,0 1,0-1,-1 0,1 1,-1-1,0 1,-1-1,1 1,-1 0,0 0,0 0,0 1,-1-1,1 1,-1-1,0 1,0 0,0 0,-3-1,-9 2</inkml:trace>
  <inkml:trace contextRef="#ctx0" brushRef="#br0" timeOffset="6254.312">10499 1066,'-5'-38,"4"-23,6-5,7 4,2 7,3 8,4 8,3 5,2 4,1 7,1 8,1 5,-5 6</inkml:trace>
  <inkml:trace contextRef="#ctx0" brushRef="#br0" timeOffset="6521.907">11063 558,'-16'4,"-1"1,1 0,0 1,0 1,1 1,0 0,0 0,1 2,0 0,0 0,1 2,1-1,-11 14,20-21,1-1,0 1,0 0,1-1,-1 1,1 0,-1 0,1 0,1 0,-1 1,0-1,1 0,0 0,0 0,0 0,1 1,-1-1,1 0,0 0,0 0,1 0,-1 0,1 0,-1-1,1 1,1 0,-1-1,0 1,1-1,0 0,0 0,0 0,0 0,0-1,0 1,8 6,1-1,-1 0,1 0,1-1,-1-1,1 0,0-1,1 0,12 2,-9-3,1-1,-1-1,0 0,1-1,-1-1,0-1,1-1,15-3,-9-2</inkml:trace>
  <inkml:trace contextRef="#ctx0" brushRef="#br0" timeOffset="13973.791">11430 728,'40'17,"-30"-15,1 0,0 0,0-1,1-1,-1 0,0 0,0-1,0-1,0 0,0 0,-1-1,1 0,-1-1,1 0,-1-1,-1 0,1-1,-1 0,1 0,-2-1,1 0,-1-1,0 1,-1-2,1 1,-2-1,1 0,-1-1,-4 8,-1 0,1 0,-1 0,0 0,1-1,-1 1,0 0,0-1,-1 1,1 0,0-1,-1 1,0-1,1 1,-1-1,0 1,0-1,0 1,-1-1,1 1,-1-1,1 1,-1-1,0 1,0 0,0-1,0 1,0 0,0 0,-1 0,1 0,-1 0,0 0,1 0,-1 0,0 1,0-1,0 1,0-1,-1 1,1 0,0 0,0 0,-1 0,1 0,-1 0,1 1,-1-1,-9-2,0 1,1 0,-1 0,0 1,0 1,0 0,1 1,-1 0,0 1,0 0,1 1,-1 0,1 0,0 2,0-1,0 1,1 1,0 0,0 0,0 1,1 1,0-1,0 2,1-1,0 1,0 0,1 0,1 1,-1 0,1 1,1-1,0 1,1 0,0 0,0 1,1-1,-1 12,3-17,0 0,1 0,-1 0,1 0,0 0,1 0,0 0,0 0,0 0,0 0,1 0,0-1,0 1,1 0,0-1,0 0,0 0,0 0,1 0,0 0,0-1,0 1,1-1,-1 0,1-1,0 1,0-1,0 0,0 0,6 2,11 1,-1-1,1-2,0 0,0-1,0-1,0-1,1-1,-1-1,11-2,29-19,-49 12</inkml:trace>
  <inkml:trace contextRef="#ctx0" brushRef="#br0" timeOffset="14405.371">12306 502,'-15'2,"0"2,1-1,-1 2,1 0,0 1,0 0,1 1,-1 0,2 1,-1 1,1 0,0 1,1 0,0 1,10-7,0 0,0 0,0 0,1 1,0-1,0 0,0 0,0 1,0-1,1 0,0 0,0 0,0 1,0-1,1 0,-1-1,1 1,0 0,1 0,-1-1,0 1,1-1,0 0,0 0,0 0,0 0,0 0,1-1,-1 1,1-1,0 0,0 0,-1 0,5 1,17 17,-22-19,0 1,-1-1,1 1,0 0,-1 0,1 0,-1 0,0 0,0 0,0 1,0-1,0 1,0 0,-1-1,1 1,-1 0,0 0,0 0,0 0,0 0,0 0,-1 0,0 0,1 0,-1 1,0-1,0 0,-1 0,1 0,-1 0,1 0,-1 0,0 0,0 0,0 0,-2 2,-6 2,-1 0,0-1,-1 0,1 0,-1-1,0-1,-1 0,1 0,-1-1,0 0,1-1,-1-1,0 0,0 0,0-1,0-1,0 0,0-1,-3-1,-19 2,10 1</inkml:trace>
  <inkml:trace contextRef="#ctx0" brushRef="#br0" timeOffset="15505.739">13265 587,'-24'16,"1"1,1 0,0 2,1 1,2 0,0 1,1 1,1 1,-3 6,19-27,-1-1,1 1,0 0,-1-1,1 1,0 0,0 0,0 0,1 0,-1 0,0 0,1 0,-1 0,1 0,0 0,0 1,-1-1,1 0,1 0,-1 0,0 0,1 0,-1 0,1 0,-1 0,1 0,0 0,0 0,0 0,0 0,0 0,0 0,1-1,-1 1,0 0,1-1,0 0,-1 1,1-1,0 0,0 0,-1 1,1-2,0 1,0 0,0 0,0 0,2-1,9 0,0 0,0-1,0-1,0 0,0-1,0 0,-1-1,1 0,-1-1,0-1,0 0,-1 0,0-1,0-1,0 0,3-4,-7 8,0-1,1 1,-2-2,1 1,-1-1,0 0,0 0,0-1,-1 0,0 0,0 0,-1 0,0-1,0 0,-1 0,0 0,0 0,-1 0,0-1,-1 1,1-1,-2 1,1-1,-1 1,-1-1,1 1,-1-1,-1 1,0-1,0 1,0 0,-1-1,-1 2,-1-5,-1 4,-1 1,0-1,-1 1,1 1,-1-1,-1 1,1 1,-1 0,0 0,0 0,0 1,-1 1,-4-2,2 5,32 0,7-10,0-1,-1-2,-1-1,0 0,-1-2,-1-1,0-1,-1-1,-1-1,-1 0,-1-2,12-17,72-121,-102 160,-1 0,0 0,1 0,-1-1,1 1,-1 0,1 0,-1 0,1 0,-1 0,1 0,-1 0,1 0,-1 0,1 0,-1 0,1 1,-1-1,0 0,1 0,-1 0,1 1,-1-1,1 0,-1 0,0 1,1-1,-1 0,0 1,1-1,-1 0,0 1,1-1,-1 1,0-1,0 1,0-1,1 0,-1 1,0-1,0 1,0-1,0 1,0-1,0 1,0-1,0 1,0-1,0 1,0-1,0 1,0-1,0 1,0-1,-1 0,1 1,0-1,0 1,-1-1,1 1,0-1,0 0,-1 1,1-1,0 0,-1 1,0-1,1 2,9 394,35-19,-35-286,-2-50,-1 0,-2 0,-2 1,-2-1,-1 1,-3-1,-1 0,-2 0,-1 0,-3-1,-1-1,-2 0,-5 9,16-42,-1-1,1 1,-1 0,0-1,0 0,-1 0,1 0,-1-1,0 1,0-1,-1 0,1-1,-1 1,0-1,0 0,0-1,0 0,-1 1,1-2,0 1,-1-1,0 0,1 0,-1-1,-3 0,3 1,1-1,-1 0,1 0,-1 0,1-1,0 1,-1-2,1 1,0-1,0 0,-1 0,1-1,1 1,-1-2,0 1,1 0,0-1,0 0,0 0,0-1,0 1,1-1,0 0,0 0,0-1,1 1,0-1,-3-5,2-6,-1 0,2 0,0-1,1 0,1 1,1-1,0 0,1 0,1 0,1 1,0-1,3-3,1-1,1-1,1 2,1-1,1 1,1 1,1 0,0 1,2 0,0 1,13-12,13-17,-22 23</inkml:trace>
  <inkml:trace contextRef="#ctx0" brushRef="#br0" timeOffset="16390.784">14705 587,'-206'366,"190"-329,28-48,208-287,-178 248,66-59,-107 109,0-1,-1 0,1 1,0-1,0 1,0-1,0 1,-1 0,1-1,0 1,0 0,0 0,0-1,0 1,0 0,0 0,0 0,0 0,0 0,0 0,0 0,0 1,-1-1,1 0,0 0,0 1,0-1,0 1,0-1,0 1,-1-1,1 1,0-1,0 1,-1 0,1-1,0 1,-1 0,1 0,-1-1,1 1,-1 0,1 0,-1 0,0 0,1 0,-1-1,0 1,0 0,0 0,0 0,1 0,-1 0,-1 0,5 61,-4-55,-1 32,-1-29,1 0,0 0,1 0,0-1,1 1,0 0,0 0,1 0,0-1,1 1,0-1,0 0,1 0,1 0,-1 0,6 7,-8-13,0 0,0 0,0 0,1 0,-1 0,1-1,0 1,0-1,0 0,0 0,0 0,0 0,0 0,1-1,-1 1,1-1,-1 0,1 0,0 0,-1-1,1 1,0-1,-1 0,1 0,0 0,0 0,-1-1,1 0,-1 0,1 0,0 0,-1 0,0 0,2-2,15-13,0-1,-2 0,0-2,0 0,-2-1,-1-1,0 0,-2-1,0-1,-2 0,0 0,-2-1,5-17,-13 38,3-4,-2 8</inkml:trace>
  <inkml:trace contextRef="#ctx0" brushRef="#br0" timeOffset="17022.21">15918 587,'-36'-3,"0"2,0 2,-1 0,2 3,-1 1,0 2,1 1,-11 5,37-11,1 0,0 0,-1 1,1 0,0 1,0 0,1 0,-1 1,1 0,0 0,0 0,1 1,0 0,0 0,0 1,0 0,1 0,0 0,1 1,0-1,0 1,0 0,1 2,2-7,1-1,0 0,0 0,0 0,0 0,0 1,1-1,-1 0,1 0,-1 0,1 0,0 0,0 0,0 0,0 0,0 0,0 0,1-1,-1 1,0 0,1-1,0 1,-1-1,1 1,0-1,-1 0,1 0,0 0,0 0,0 0,0 0,0-1,0 1,1 0,0-1,79 6,-50-11,0-2,0-1,-1-2,0-1,-1-1,0-1,3-5,-32 18,88-44,-87 45,-1-1,1 1,0 0,-1 0,1 0,-1 0,0 1,1-1,-1 0,0 1,0-1,1 1,-1-1,0 1,-1-1,1 1,0 0,0 0,-1-1,1 1,-1 0,1 0,-1 0,0-1,0 1,0 0,0 0,0 0,0 0,0 0,-1 1,2 7,-1-5,0 0,0 0,0-1,1 1,0 0,0-1,0 1,1 0,0-1,0 1,0-1,0 0,0 0,1 0,0 0,0 0,0-1,0 1,1-1,-1 0,1 1,0-2,0 1,0 0,0-1,0 0,1 0,-1 0,1-1,3 2,3-5,1 0,-1 0,0-1,0-1,0 0,0 0,0-1,-1 0,0-1,0 0,0-1,-1 0,0-1,0 0,6-7,16-12,160-162,-174 165,-1 0,-1-1,-1-1,-1-1,-1 0,-2 0,0-1,-2 0,-2 0,0-1,-2 0,-1 0,0-20,-2 42,1 0,-1-1,-1 1,1-1,-1 0,-1 1,1-1,-1 1,-1-1,1 1,-1 0,0 0,-1-1,0 1,0 1,-1-1,1 0,-1 1,-1 0,-2-3,6 8,-1 0,0 0,0 1,1-1,-1 1,0-1,0 1,0 0,0-1,0 1,0 0,0 0,0 0,0 1,0-1,0 0,1 1,-1-1,0 1,0 0,0 0,0 0,1 0,-1 0,1 0,-1 0,0 0,1 0,0 1,-1-1,1 1,0-1,-1 2,-34 58,22-22,2 1,2 0,2 1,2 0,-1 20,3-17,1-1,3 1,1 0,2 0,2-1,2 0,2 0,2 0,15 38,-14-30,-14-33</inkml:trace>
  <inkml:trace contextRef="#ctx0" brushRef="#br0" timeOffset="17282.255">16115 474,'43'-10,"34"-7,8-2,0 3,-10-1,-14 3,-11 4,-10 3,-7 3,-4 2,-2 2,-2 0,-4 1</inkml:trace>
  <inkml:trace contextRef="#ctx0" brushRef="#br0" timeOffset="17542.593">16765 474,'9'25,"1"0,2-1,0 0,2-1,0-1,1 0,2-1,0 0,17 14,-31-31,1-1,-1 0,1 0,0 0,-1 0,1-1,1 0,-1 0,0 0,1 0,-1 0,1-1,-1 0,1 0,-1 0,1 0,0-1,0 0,-1 0,1 0,0-1,-1 1,1-1,0 0,-1-1,1 1,-1-1,1 0,-1 0,0 0,0-1,0 1,0-1,0 0,-1 0,1 0,-1-1,0 1,0-1,1-1,7-13,0 1,-2-1,0-1,-1 1,0-2,-2 1,3-17,3-2,-5 13</inkml:trace>
  <inkml:trace contextRef="#ctx0" brushRef="#br0" timeOffset="17737.607">17358 812,'4'-24,"8"-22,5-8,5 0,-1 5,0 5,2 6,1 5,2 2,1 7,1 3,1 5,-6 10,-5 5</inkml:trace>
  <inkml:trace contextRef="#ctx0" brushRef="#br0" timeOffset="18026.986">17809 699,'50'-7,"0"-2,-1-2,0-2,-1-3,0-1,8-7,-44 18,-1 0,0 0,0-1,0-1,-1 0,0 0,0-1,-1 0,7-9,-13 14,-1 1,1-1,-1 0,1 0,-1-1,0 1,-1 0,1-1,-1 1,0-1,0 1,0-1,-1 0,1 1,-1-1,0 0,-1 1,1-1,-1 0,0 1,0-1,0 1,-1-1,0 1,0 0,0 0,0-1,-1 0,0 1,-1-1,1 0,-1 1,0 0,-1 0,1 0,-1 0,1 1,-1 0,0 0,0 0,0 1,-1-1,1 1,-1 0,1 1,-1-1,0 1,1 0,-1 1,0 0,0-1,0 2,0-1,1 1,-1 0,0 0,1 0,-2 1,-12 3,0 1,1 1,0 1,0 0,1 1,0 1,0 1,-1 2,10-9,-1 2,1-1,1 1,-1 0,1 1,0 0,1 0,-1 0,1 1,1 0,0 0,0 1,0-1,1 1,0 0,1 0,0 1,0-1,1 0,1 1,-1 0,1-1,1 1,0 0,0 0,1-1,0 1,1-1,0 1,1-1,0 1,0-1,1 0,0 0,3 4,11 9,1-1,1 0,1-2,1-1,1 0,0-2,1 0,0-2,1-1,1-1,1-1,8 2,88 11,-91-22</inkml:trace>
  <inkml:trace contextRef="#ctx0" brushRef="#br0" timeOffset="23246.481">1 1857,'206'-23,"79"-12,100 25,16-25,-167 22,103 14,-126 0,356-1,-284-25,83-6,633 31,-522-27,771 26,-28 1,-738-27,259-3,-522 31,359-12,122-25,7 14,-31-12,52-5,248-17,-423 29,435-55,-50 4,-279 38,-283 15,-122-3,109-3,-77 2,391 30,-611-11,27 4,21 3,-76-2,-16 3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26:17.7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683 199,'-35'35,"2"2,1 1,2 2,1 1,2 1,3 1,-5 13,4-2,10-17,-2-1,-2-1,-1 0,-1-1,-24 26,-107 58,134-106</inkml:trace>
  <inkml:trace contextRef="#ctx0" brushRef="#br0" timeOffset="271.088">6 340,'43'38,"44"23,10 0,0-5,-8-11,-9-15,-14-7,-12-7,-7-2,-6-3,-5-3,-5 1,-2-1,-1-1,-6 2,-6 1</inkml:trace>
  <inkml:trace contextRef="#ctx0" brushRef="#br0" timeOffset="516.619">570 510,'-38'0,"-32"4,-14 3,2 3,12 2,7-3,9 3,10-1,7-2,10-3</inkml:trace>
  <inkml:trace contextRef="#ctx0" brushRef="#br0" timeOffset="916.057">317 1,'51'326,"10"140,-32-267,-12-159,-5-29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26:47.2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977 239,'-17'-12,"0"2,-1 0,-1 1,1 1,-1 0,-1 2,1 0,-1 1,0 1,-1 1,1 1,0 1,-1 0,1 2,-1 0,1 1,0 1,0 1,0 1,0 1,1 1,-5 2,-16 12,2 2,0 1,2 2,1 2,1 1,1 2,1 0,2 3,2 0,1 2,2 1,-4 10,15-26,2 0,0 0,1 1,2 1,0 0,1 0,2 0,0 1,2 0,0 1,2-1,0 0,2 1,1-1,1 1,4 20,-2-28,1 0,1 0,0-1,1 0,1 0,0-1,1 0,1 0,0-1,1 0,1-1,0-1,1 1,0-2,1 0,0 0,0-2,1 0,1 0,10 3,4 2,1-2,0-1,1-1,0-2,0-1,1-1,31 0,-52-7,1-1,0 0,0-2,-1 1,1-1,-1-1,0 0,0-1,-1 0,0-1,0 0,0-1,-1 0,0 0,1-3,-1 0,-1-1,0 0,-1-1,0 0,0-1,-2 1,0-1,0-1,-1 1,-1-1,0-4,-2 7,-2 0,0-1,0 1,-1 0,0 0,-1 0,-1 0,0 0,0 0,-2 1,1-1,-1 1,-1 0,0 1,0-1,-1 1,0 0,-1 1,0 0,-1 0,0 1,0 0,-1 0,0 1,0 0,0 1,-1 0,0 1,0 0,-1 1,0 0,2 1,-1 1,1 0,-1 0,0 1,0 0,0 1,0 1,0 0,0 0,1 1,-1 0,0 1,1 0,-1 1,1 0,-2 1,12-4,1-1,-1 0,1 0,0 0,-1 0,1 0,-1 1,1-1,-1 0,1 0,-1 1,0-1,1 0,-1 1,1-1,-1 0,1 1,-1-1,0 1,1-1,-1 1,0-1,0 0,1 1,-1-1,0 1,0 0,0-1,0 1,1-1,-1 1,0-1,0 1,0-1,0 1,0-1,0 1,-1 0,1-1,0 1,0-1,0 1,0-1,-1 1,1-1,0 1,0-1,-1 1,1-1,0 0,-1 1,1-1,-1 1,1-1,0 0,-1 1,1-1,-1 0,1 0,-1 1,1-1,-1 0,1 0,-1 0,1 1,-1-1,0 0,1 0,44 7,11-7,0-3,0-2,0-2,17-7,185-16,-232 30</inkml:trace>
  <inkml:trace contextRef="#ctx0" brushRef="#br0" timeOffset="499.419">1260 944,'-33'323,"20"-282,13-41,0 1,0-1,0 1,0 0,-1-1,1 1,0-1,0 1,-1-1,1 1,0-1,-1 1,1-1,0 1,-1-1,1 1,-1-1,1 0,-1 1,1-1,-1 0,1 1,-1-1,0 0,1 0,-1 1,1-1,-1 0,0 0,1 0,-1 0,1 0,-1 0,0 0,1 0,-1 0,1 0,-1 0,0 0,1-1,-1 1,1 0,-1 0,1 0,-1-1,1 1,-1 0,1-1,-1 1,1-1,-1 1,1-1,-1 1,1 0,0-1,-1 0,1 1,0-1,-1 1,1-1,0 0,-6-13,1-1,0 0,1 0,0 0,2 0,0-1,0 0,2 1,0-1,0 1,2-1,0 1,1-1,0 1,1 0,1 0,0 0,1 1,1 0,0 0,4-6,2-4,-6 6,0 2,2-1,0 1,1 0,0 1,2 0,-1 1,2 0,13-11,-26 25,1-1,-1 0,1 1,0-1,-1 1,1-1,0 1,0 0,-1-1,1 1,0 0,0-1,0 1,-1 0,1 0,0 0,0 0,0 0,0 0,-1 0,1 0,0 0,0 0,0 0,0 0,-1 1,1-1,0 0,0 1,0-1,-1 0,1 1,0-1,-1 1,1-1,0 1,-1 0,1-1,-1 1,1-1,-1 1,1 0,-1 0,1-1,-1 1,0 0,1 0,-1 0,0-1,0 1,0 0,1 0,-1 0,5 49,-5-47,0 22</inkml:trace>
  <inkml:trace contextRef="#ctx0" brushRef="#br0" timeOffset="1353.281">1965 803,'-44'10,"0"2,1 2,0 2,1 2,1 1,1 2,1 2,-5 6,36-24,0 0,1 1,0 0,0 0,1 1,0 0,0 0,0 0,1 1,0 0,0 0,1 0,0 0,1 1,0 0,0-1,1 1,0 0,0 1,1-1,0 0,1 0,0 0,1 1,0 1,-1-8,1 0,0-1,1 1,-1 0,0 0,1-1,0 1,-1-1,1 1,0-1,0 1,1-1,-1 0,0 0,1 0,-1-1,1 1,-1-1,1 1,0-1,0 0,0 0,0 0,0 0,0 0,0-1,0 1,0-1,0 0,0 0,0 0,0-1,0 1,0-1,1 1,4-2,0 0,0-1,0 1,0-2,0 1,-1-1,0 0,0 0,0-1,0 0,0 0,2-4,45-49,-3-1,-3-3,-2-1,-1-7,-23 55,-18 51,-5 13,-1-37,0 1,1 1,1-1,0 0,1 0,0 0,1 0,1 0,0-1,1 1,0-1,0 1,2-1,-1-1,2 1,-1-1,2 0,1 2,-8-11,0-1,0 0,0 1,1-1,-1 0,0 0,0 0,0 0,1 0,-1 0,1 0,-1-1,1 1,-1-1,1 1,-1-1,1 1,-1-1,1 0,0 1,-1-1,1 0,0 0,-1 0,1-1,-1 1,1 0,0 0,-1-1,1 1,-1-1,1 0,-1 1,1-1,-1 0,0 0,1 0,-1 0,0 0,0 0,1 0,-1 0,0-1,0 1,-1 0,2-1,33-71,58-242,-49 252,-30 94,37 226,-48-244,0-1,1 0,1 0,0 0,1-1,0 0,1 0,0 0,0-1,1 0,1 0,2 2,-9-11,-1 1,1-1,0 0,0 0,0 0,0 0,0 0,0 0,0 0,0-1,0 1,0-1,0 0,0 1,0-1,0 0,1 0,-1 0,0 0,0-1,0 1,0-1,0 1,0-1,0 0,0 0,0 0,0 0,0 0,0 0,0 0,-1 0,1-1,-1 1,1-1,-1 1,1-1,-1 0,1-1,42-77,4-121,-44 161,13-39,-11 73</inkml:trace>
  <inkml:trace contextRef="#ctx0" brushRef="#br0" timeOffset="1599.378">2868 859,'-4'34,"-3"20,1 1</inkml:trace>
  <inkml:trace contextRef="#ctx0" brushRef="#br0" timeOffset="1853.406">2812 633,'-10'-38,"-3"-18,6 1,3 10</inkml:trace>
  <inkml:trace contextRef="#ctx0" brushRef="#br0" timeOffset="2017.62">3292 69,'0'19,"-1"118,6-1,5 0,9 12,51 210,-65-248,-5-107,0 0,0 0,-1 0,1 0,-1 0,0 0,0 0,0 0,0 0,-1 0,1-1,-1 1,0 0,1-1,-1 0,0 1,-1-1,1 0,0 0,0 0,-1 0,0 0,1-1,-1 1,0-1,1 0,-1 0,0 0,0 0,0 0,0-1,0 1,-3-1,-10 0</inkml:trace>
  <inkml:trace contextRef="#ctx0" brushRef="#br0" timeOffset="2182.266">3009 832,'48'-10,"40"-3,15 1,-2 2,-12 3,-11 3,-16 2,-12 1,-15 1</inkml:trace>
  <inkml:trace contextRef="#ctx0" brushRef="#br0" timeOffset="3635.759">4110 775,'-39'0,"-1"2,1 2,0 1,0 2,1 1,-26 11,55-16,0 1,1 0,0 0,-1 1,2 0,-1 1,0-1,1 2,0-1,1 1,0 0,0 0,-3 5,6-9,1 1,0 0,0-1,1 1,-1 0,1 0,0 0,0 0,0 0,0 0,1 0,0 0,0 1,0-1,0 0,0 0,1 0,0 0,0 0,0 0,0 0,1 0,0 0,-1 0,1-1,1 1,-1-1,0 0,1 1,0-1,0 0,5 2,-1-1,2 0,-1 0,0-1,1 0,0 0,0-1,0 0,0-1,0 0,0 0,0-1,0 0,0-1,0 0,0 0,0-1,0 0,0-1,-1 0,1 0,-1-1,0 0,0 0,6-5,255-160,-268 169,0-1,0 1,0-1,0 1,-1-1,1 1,0 0,0-1,0 1,0 0,0 0,0 0,0 0,0-1,0 1,0 1,0-1,0 0,0 0,0 0,0 0,0 1,0-1,0 0,0 1,0-1,0 1,-1-1,1 1,0 0,0-1,-1 1,1 0,0-1,-1 1,1 0,0 0,-1-1,1 1,-1 0,1 0,-1 0,0 0,1 0,-1 0,0 0,0 0,0 0,0 0,1 0,1 58,-2-50,-1-3,-1 0,1 0,0 0,1 0,-1 0,1 0,1 0,-1 0,1 0,0 0,0 0,1-1,-1 1,1 0,1-1,-1 1,1-1,0 0,0 1,0-2,1 1,0 0,0-1,0 1,0-1,1 0,0-1,0 1,0-1,0 0,0 0,5 1,4-3,1-2,-1 0,0-1,0 0,0-1,0 0,0-2,0 1,-1-2,0 0,0 0,0-1,-1-1,0 0,8-8,-11 11,14-10,0 0,-1-2,-1 0,-1-2,-1 0,0-1,-1-1,-2 0,0-2,-1 1,-1-2,-1 0,-2-1,0 0,-1-1,-2 0,-1 0,-1-1,-1 1,1-19,-1-9,-2 0,-3 1,-2-1,-2 0,-2 1,-3 0,-10-29,18 76,0 1,-1-1,0 1,0-1,0 1,0 0,-1 0,0 0,0 0,-1 0,1 1,-1-1,0 1,0 0,-5-3,7 8,1-1,-1 1,0 0,0 0,0 0,0 0,1 0,-1 1,0-1,1 0,-1 1,1-1,0 1,-1-1,1 1,0 0,0 0,0-1,0 1,0 0,1 0,-1 0,1 0,-1 0,1 0,-1 0,1 0,0 0,0 0,0 0,0 0,1 1,-1-1,0 0,1 0,0 0,-1 0,-1 96,5 0,4-1,13 60,-6-51,-12-85,15 116,-6 1,-5 35,-8-45,1-222,0 68</inkml:trace>
  <inkml:trace contextRef="#ctx0" brushRef="#br0" timeOffset="3885.932">4307 633,'44'-5,"42"-6,16-6,2 0,-9 2,-15 5,-12 3,-12 3,-11 3,-9 0,-5 2,-3 0,-2-1,-5 6,-1 0,-5 1</inkml:trace>
  <inkml:trace contextRef="#ctx0" brushRef="#br0" timeOffset="4131.185">5549 859,'-10'34,"-2"15,4 0,5-8</inkml:trace>
  <inkml:trace contextRef="#ctx0" brushRef="#br0" timeOffset="4303.982">5437 408,'9'10,"4"3</inkml:trace>
  <inkml:trace contextRef="#ctx0" brushRef="#br0" timeOffset="4570.78">6058 633,'-25'14,"1"2,1 0,1 1,0 2,1 0,1 1,1 1,1 1,-10 16,24-33,1-1,0 1,0 0,0 0,1 0,-1 1,1-1,1 0,-1 1,1 0,0-1,0 1,0 0,1-1,0 1,0 0,0 0,1-1,0 1,0 0,0-1,1 1,0-1,0 0,0 1,1-1,0 0,0 0,0-1,1 1,-1-1,1 1,0-1,0 0,1-1,-1 1,1-1,-1 1,1-2,5 3,-3-1,1 0,0-1,0-1,0 1,0-1,0 0,0-1,0 0,1 0,-1-1,0 0,1-1,-1 1,0-2,0 1,1-1,-1 0,0-1,-1 0,1 0,0-1,-1 0,0 0,0 0,0-1,-1-1,1 1,-1-1,0 0,-1 0,1 0,-1-1,0 0,8-17,0 0,-1-1,-2 0,0-1,-2 1,-1-2,-1 1,-1-1,1-27,-5 49,0-1,-1 1,1 0,-1-1,0 1,-1-1,1 1,-1 0,0-1,-1 1,1 0,-1 0,0 0,0 0,-1 0,-2-4,-21 5,12 12</inkml:trace>
  <inkml:trace contextRef="#ctx0" brushRef="#br0" timeOffset="4970.945">6368 944,'288'-351,"-279"340,-8 8,1 0,0 0,0 1,0-1,0 0,0 1,1-1,-1 1,1-1,-1 1,1 0,0 0,0 1,0-1,0 1,0-1,0 1,1 0,-1 0,3 0,-3 3,-1 1,0 0,0 1,0-1,-1 0,1 0,-1 1,1-1,-1 1,0 0,-1-1,1 1,0-1,-1 1,0 0,0 0,0-1,-1 1,1 0,-1 3,0 1,0-1,0 1,0 0,0 1,1-1,0 0,1 0,-1 0,2 0,-1 0,1 0,0-1,1 1,0 0,0-1,1 0,-1 0,2 0,-1 0,1 0,0-1,0 0,1 0,0 0,0-1,0 0,4 2,0-1,1-1,-1-1,1 0,0 0,0-1,1-1,-1 0,0 0,1-1,-1-1,1 1,-1-2,1 0,-1 0,1-1,-1-1,0 0,0 0,0-1,0 0,-1-1,1 0,-1-1,-1 0,1-1,-1 0,0 0,2-3,2-4,0 0,-1 0,-1-1,0 0,-1-1,-1 0,0-1,-1 0,-1-1,5-16,-5 9,-1 0,-1 0,-1-1,-1 0,-2 0,0-1,-1 3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27:35.0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1:31.4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80 57,'-1'290,"-2"-255,-2-1,-1 0,-2 0,-1-1,-2 0,-6 11,-2-14,29-64,-5 16</inkml:trace>
  <inkml:trace contextRef="#ctx0" brushRef="#br0" timeOffset="330.196">80 1,'165'26,"122"-23,-257 2,-24 1</inkml:trace>
  <inkml:trace contextRef="#ctx0" brushRef="#br0" timeOffset="631.989">52 284,'24'0,"8"4,3 2,1-4,-1-4,-2 0,-2-1,-1 1,-1 0,0 1,-6 0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30:51.1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725 225,'-33'21,"-132"167,-198 198,228-241,153-167,0 0,-1-1,-1-1,-1 0,-2-1,5-11,-10 13</inkml:trace>
  <inkml:trace contextRef="#ctx0" brushRef="#br0" timeOffset="436.857">20 367,'-5'-16,"1"3,19 29,9 7,0 0,2-2,0 0,1-2,14 6,40 30,-13-4,1 3,3-4,2-2,5-3,-79-44,1-1,-1 1,1 0,0-1,0 1,-1-1,1 1,0-1,0 0,0 1,-1-1,1 0,0 0,0 1,0-1,0 0,0 0,0 0,-1 0,1 0,0 0,0 0,0-1,0 1,0 0,0 0,-1-1,1 1,0 0,0-1,0 1,-1-1,1 1,0-1,-1 1,1-1,0 0,-1 1,1-1,-1 0,1 1,-1-1,1 0,-1 0,1 0,-1 1,3-14</inkml:trace>
  <inkml:trace contextRef="#ctx0" brushRef="#br0" timeOffset="731.937">754 479,'-208'76,"-155"32,181-91,192-14,2 3</inkml:trace>
  <inkml:trace contextRef="#ctx0" brushRef="#br0" timeOffset="1100.874">274 0,'-11'54,"2"-1,3 1,2 1,2-1,5 47,27 215,-19-152,16-65,-20-81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31:00.0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376 1,'-12'4,"-29"9,1 2,1 2,0 1,1 2,1 1,1 3,-1 2,33-24,0 1,0 0,0 0,0 0,1 1,-1-1,1 1,0 0,0 0,0 0,1 0,-1 0,1 0,0 1,0 0,1-1,-1 1,1 0,0-1,1 1,-1 0,1 0,0 0,0 0,0 0,1-1,-1 1,1 0,0 0,1 0,-1-1,1 1,0-1,0 1,2 2,10 5,0 0,1-1,0-1,0 0,1-1,0-1,1 0,0-1,0-1,1-1,-1 0,1-1,0-1,0-1,1-1,-1 0,0-1,8-2,95-16,-97 12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30:53.3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500 451,'-5'-6,"-1"1,1-1,-1 1,0 0,-1 0,1 1,-1 0,0 0,0 0,0 1,0 0,0 0,-1 1,0 0,1 0,-1 1,0 0,0 0,0 1,1 0,-1 1,0-1,0 1,0 1,1 0,-1 0,1 0,-1 1,1 0,0 0,0 1,-4 3,-12 4,0 1,0 2,1 0,1 1,1 1,0 1,1 1,1 0,-15 20,31-35,1-1,-1 1,0 0,1-1,0 1,-1 0,1 0,0 0,0 0,1 0,-1 0,1 0,-1 0,1 0,0 0,0 0,1 0,-1 0,1 0,-1 0,1 0,0 0,0 0,0 0,0 0,1 0,-1-1,1 1,0-1,0 1,-1-1,2 1,-1-1,0 0,0 0,1 0,-1 0,1-1,0 1,-1-1,1 1,0-1,0 0,0 0,0 0,184 4,-187-5,1 0,-1 0,1 1,0-1,-1 0,1 0,-1 1,1-1,-1 0,1 1,-1-1,1 0,-1 1,1-1,-1 1,0-1,1 1,-1-1,0 1,1-1,-1 1,0-1,1 1,-1-1,0 1,0-1,0 1,0 0,0-1,0 1,0-1,0 1,0 0,0-1,0 1,0-1,0 1,0 0,0-1,0 1,-1-1,1 1,0-1,0 1,-1-1,1 1,0-1,-1 1,1-1,-1 1,1-1,-1 1,1-1,-1 0,1 1,-1-1,-26 31,27-31,-35 35,9-12,1 2,1 0,1 2,2 1,1 0,1 1,0 3,13-19,3-9,0-1,1 1,0 0,0 0,0 0,0 0,1 1,-1-1,1 0,0 1,1-1,-1 1,1-1,-1 1,2-1,-1 1,0-1,1 1,0-1,0 0,0 1,0-1,1 0,0 0,0 3,2-2,0 1,0-1,1 0,-1 0,1 0,0-1,1 1,-1-1,1 0,-1-1,1 1,0-1,1-1,-1 1,0-1,1 0,-1 0,1-1,0 0,-1 0,1 0,0-1,0 0,-1-1,1 1,0-1,0-1,-1 1,1-1,-1 0,1 0,-1-1,0 0,0 0,0-1,-1 1,4-3,119-136,-110 121</inkml:trace>
  <inkml:trace contextRef="#ctx0" brushRef="#br0" timeOffset="363.164">839 311,'-6'0,"0"0,0 0,0 1,0 0,0 1,0-1,0 1,1 0,-1 0,0 1,1 0,0 0,0 0,0 1,0-1,0 1,1 0,0 1,0-1,0 1,0 0,1 0,-1 0,1 0,0 0,1 1,0-1,0 1,0 0,0 0,0 3,-3 166,3-24,-39 116,19-167,27-71,4-20</inkml:trace>
  <inkml:trace contextRef="#ctx0" brushRef="#br0" timeOffset="798.22">923 1044,'14'3,"0"-1,1-1,-1-1,0 0,1-1,-1 0,0-1,0 0,0-2,0 1,0-2,-1 0,11-6,-17 8,0-1,0 0,0 0,-1-1,0 0,0 0,0 0,-1-1,1 0,-1 0,-1 0,1-1,-1 1,0-1,-1 0,0 0,0-1,0 1,-1-1,0 1,0-1,-1 0,0 1,-1-1,1-6,-1 10,0 1,0 0,-1-1,1 1,-1-1,1 1,-1-1,0 1,0 0,-1 0,1 0,-1-1,0 1,1 0,-1 1,0-1,-1 0,1 1,0-1,-1 1,0 0,1-1,-1 1,0 0,0 1,0-1,0 1,0-1,-1 1,1 0,0 0,-1 0,1 1,-1-1,1 1,0 0,-1 0,1 0,-1 0,1 0,-1 1,1 0,0 0,-1 0,1 0,-1 1,-10 4,1 2,0-1,1 2,0 0,0 0,1 1,0 1,0 0,1 0,1 1,0 0,1 0,0 1,-2 7,6-16,1 0,-1 0,1 0,0 1,1 0,-1-1,1 1,0 0,0 0,0 0,1 1,0-1,0 0,0 1,1-1,0 0,0 1,0-1,0 0,1 1,0-1,0 0,0 1,1-1,0 0,0 0,0 0,1-1,-1 1,1 0,0-1,1 0,-1 0,1 0,0 0,0 0,0-1,0 1,4 1,8-1,-1-1,1-1,1-1,-1 0,0-1,0 0,0-1,0-1,0-1,0 0,0-1,-1-1,0-1,0 0,0 0,-1-2,4-2,33-11,5-1,-32 13</inkml:trace>
  <inkml:trace contextRef="#ctx0" brushRef="#br0" timeOffset="1101.825">1741 847,'-25'8,"0"1,1 1,0 1,0 2,2 0,-1 1,-9 9,26-20,1 0,0 1,0-1,0 1,1 0,-1 0,1 1,0-1,0 1,0 0,1 0,-1 0,1 0,1 1,-1-1,1 1,0 0,0 0,0 0,1 0,0 0,0 0,1 0,0 0,0 0,0 0,1 0,0 0,0 0,0 0,1 0,0 0,0 0,0-1,1 1,0-1,3 6,1-5,0 1,0-1,1-1,-1 1,1-1,0 0,1-1,-1 0,1-1,0 1,0-2,0 1,0-1,1-1,-1 1,0-2,1 1,-1-1,1-1,-1 0,0 0,1-1,-1 0,5-2,3 0,0-2,0 0,-1-1,0 0,0-1,-1-1,0-1,-1 0,0-1,0 0,-1-1,10-12,-10 8</inkml:trace>
  <inkml:trace contextRef="#ctx0" brushRef="#br0" timeOffset="1367.907">2334 395,'-19'38,"-6"28,0 11,5-2,7-9,4-11,4-5,3-6,7-7,2-3,0-4,-1-2,-2-1,4 0,0 0,4 1,-1-6</inkml:trace>
  <inkml:trace contextRef="#ctx0" brushRef="#br0" timeOffset="1616.435">1995 791,'39'-10,"31"-3,9 1,-4 2,-10 3,-12 3,-9 6,-8 4,-10 4,-4 2,-2 3,-4-1</inkml:trace>
  <inkml:trace contextRef="#ctx0" brushRef="#br0" timeOffset="1850.664">2560 1185,'5'-24,"1"-17,5-7,0 0,4 4,3-1,-1 3,1 3,3 9,2 5,-2 1,-1 0,2 4,2 6,1 5,-3 4</inkml:trace>
  <inkml:trace contextRef="#ctx0" brushRef="#br0" timeOffset="2161.648">3096 791,'-20'10,"1"2,0 0,0 2,2 0,0 0,0 2,1 0,1 1,1 1,-12 18,24-33,0 1,1-1,-1 0,1 1,-1 0,1-1,0 1,0 0,1-1,-1 1,1 0,0 0,0-1,0 1,0 0,1 0,-1 0,1-1,0 1,0 0,1-1,-1 1,1-1,0 1,-1-1,1 0,1 0,-1 0,0 0,1 0,0 0,0-1,-1 1,1-1,1 0,-1 0,0 0,0 0,1-1,-1 1,1-1,0 0,-1 0,1 0,0 0,0-1,-1 0,1 1,1-1,3 1,-1 0,1 0,-1-1,1 0,0 0,-1 0,1-1,-1 0,1-1,-1 0,1 0,-1-1,0 1,0-2,0 1,-1-1,1 0,-1 0,0-1,0 1,0-1,-1-1,1 1,-1-1,-1 0,1 0,-1-1,0 1,0-1,-1 0,0 0,0 0,-1 0,0-1,0 1,0-2,-1 3,0 1,0-1,0 0,-1 0,1 1,-1-1,-1 0,1 0,-1 0,0 1,0-1,-1 0,0 1,0-1,0 1,0 0,-1-1,0 1,0 0,-1 1,1-1,-1 1,0-1,0 1,0 0,-1 1,0-1,1 1,-1 0,0 0,-1 0,1 1,-5-2,-16-3,2 4</inkml:trace>
  <inkml:trace contextRef="#ctx0" brushRef="#br0" timeOffset="3216.932">3322 1101,'-2'-1,"0"-1,0 1,0-1,1 1,-1-1,0 0,1 0,-1 1,1-1,0 0,0 0,0-1,0 1,0 0,0 0,0 0,1-1,-1 1,1 0,-1-1,1 1,0 0,0-1,0 1,0-1,0 0,-1-13,1 1,1 0,0-1,1 1,0 0,1 0,1 0,1 0,0 1,1 0,0 0,1 0,1 1,0 0,0 0,2 1,-1 0,2 0,-1 1,2 1,-1 0,1 0,2 1,-12 7,0 0,-1 0,1 1,0-1,0 1,0-1,0 1,0 0,1 0,-1 0,0 0,0 0,1 0,-1 1,0-1,1 1,-1 0,1 0,-1 0,1 0,-1 0,0 0,1 0,-1 1,1-1,-1 1,0 0,1 0,-1 0,0 0,0 0,0 0,0 1,0-1,0 1,0-1,0 1,-1 0,1-1,0 1,-1 0,0 0,1 0,-1 1,0-1,0 0,0 0,0 1,-1-1,1 0,-1 1,1-1,-1 1,6 165,-5-167,-1 1,0-1,1 0,-1 0,1 1,-1-1,1 0,-1 0,1 0,0 0,0 0,-1 0,1 0,0 0,0 0,0 0,0 0,0 0,1-1,-1 1,0 0,0-1,0 1,0-1,1 0,-1 1,0-1,1 0,-1 0,0 1,0-1,1 0,-1 0,0-1,1 1,-1 0,0 0,1-1,-1 1,0 0,0-1,0 0,1 1,50-35,-44 28,15-12,1 1,0 1,2 1,0 1,1 1,0 2,13-4,-38 15,-1 0,1 1,-1-1,1 1,0-1,0 1,-1 0,1 0,0-1,0 1,-1 0,1 1,0-1,-1 0,1 0,0 1,0-1,-1 1,1 0,-1-1,1 1,-1 0,1 0,-1 0,1 0,-1 0,0 0,1 1,-1-1,0 0,0 1,0-1,0 0,0 1,0 0,-1-1,1 1,0-1,-1 1,1 0,-1-1,-4 74,-28 4,34-64</inkml:trace>
  <inkml:trace contextRef="#ctx0" brushRef="#br0" timeOffset="3580.88">4536 650,'-46'11,"1"2,0 3,1 1,0 2,-34 22,-16 39,91-77,1 0,0-1,0 1,0 0,1 0,-1 0,1 0,-1 0,1 0,0 1,0-1,1 0,-1 1,1-1,-1 0,1 1,0-1,0 1,1-1,-1 0,1 1,0-1,-1 0,1 1,1-1,-1 0,0 0,1 0,0 0,0 0,0 0,0-1,0 1,0-1,2 2,1 0,-1-1,0 0,1 0,0 0,0 0,0-1,0 0,0 0,1 0,-1-1,0 1,1-1,-1-1,1 1,-1-1,1 0,-1 0,1-1,-1 1,1-1,-1 0,1-1,119-48,74-91,-199 142,0-1,0 0,0 1,0-1,0 1,0-1,0 0,0 1,0-1,0 0,0 1,1-1,-1 1,0-1,0 0,0 1,1-1,-1 0,0 0,0 1,1-1,-1 0,0 1,0-1,1 0,-1 0,0 0,1 1,-1-1,0 0,1 0,-1 0,1 0,-1 0,0 1,1-1,-1 0,0 0,1 0,-1 0,1 0,-1 0,0 0,1-1,-1 1,1 0,-1 0,0 0,1 0,-1 0,0-1,1 1,-1 0,0 0,1 0,-1-1,0 1,0 0,1-1,-1 1,0 0,0 0,1-1,-1 1,0-1,0 1,0 0,0-1,1 1,-13 33,7-23,1-1,1 0,0 1,1-1,-1 1,2 0,-1 0,2-1,-1 1,1 0,1 0,-1 0,3 7,2 2</inkml:trace>
  <inkml:trace contextRef="#ctx0" brushRef="#br0" timeOffset="4112.961">5044 791,'0'-3,"-1"1,1 0,0 0,-1-1,0 1,1 0,-1 0,0 0,0 0,0 0,0 0,-1 0,1 0,0 0,-1 0,1 1,-1-1,0 1,1-1,-1 1,0-1,0 1,0 0,0 0,0 0,0 0,-1 1,1-1,0 0,0 1,0 0,-1-1,1 1,0 0,-1 0,1 0,0 0,0 1,-1-1,1 1,0-1,-1 1,-4 2,0-1,1 1,-1 0,1 1,-1 0,1 0,0 0,0 1,1-1,0 1,0 1,0-1,0 1,-40 101,44-103,0 0,0-1,1 1,-1 0,1 0,0-1,0 1,0 0,1 0,-1-1,1 1,0 0,0-1,0 1,1-1,-1 1,1-1,-1 0,1 1,1-1,-1 0,0 0,1-1,-1 1,1 0,0-1,0 1,0-1,1 1,4-2,1-1,0 1,-1-2,1 1,-1-1,1 0,-1-1,0 0,1 0,-1-1,0 0,0 0,-1-1,1 0,-1 0,1-1,-2 0,1 0,0-1,-1 1,0-2,0 1,2-4,176-182,-183 190,-1 1,1-1,0 1,0 0,0-1,0 1,0 0,0 0,0-1,0 1,0 0,1 0,-1 0,0 1,1-1,-1 0,1 0,-1 1,1-1,-1 1,1-1,0 1,-1 0,1-1,-1 1,1 0,0 0,-1 0,1 0,0 1,-1-1,1 0,-1 1,1-1,-1 1,1-1,-1 1,1 0,-1 0,1 0,-1 0,0 0,1 0,-1 0,0 0,0 0,0 0,0 1,0-1,0 0,0 1,0 0,3 15,-1 1,-1-1,0 1,-1 0,-1 0,0-1,-3 12,1 17,-25 285,25-281,-2-1,-2 1,-2-1,-2 0,-3-1,-2 0,-1-1,-3-1,-2 0,-8 11,26-52,1 0,-1 1,0-1,-1-1,1 1,-1 0,0-1,0 0,0 0,-1 0,1 0,-1-1,0 1,0-1,0-1,-1 1,1-1,-1 0,1 0,-1 0,0-1,1 0,-1 0,2-3,1-1,0 1,0-1,0 0,0 0,0 0,1-1,-1 1,1-1,0 1,0-1,1 0,-1 1,1-1,-1 0,1 0,0 0,1 0,-1-1,1 1,0 0,0 0,0 0,0 0,1 0,0 0,0-3,-1-2,-1-34,3 0,0 1,3-1,2 1,1 0,3 1,1 0,6-11,99-201,-105 224</inkml:trace>
  <inkml:trace contextRef="#ctx0" brushRef="#br0" timeOffset="4951.014">5551 1072,'13'-17,"118"-249,-64 181,-66 86,0-1,1 1,-1 0,1 0,-1 0,0 0,0 0,0 0,0 0,0 0,0 0,0 1,0-1,0 0,0 1,0-1,-1 0,1 1,-1-1,1 1,-1-1,0 1,1-1,-1 1,0 0,0-1,0 1,0-1,0 1,0-1,-1 1,1-1,-1 1,1-1,-1 2,1 0,3 173,-2-172,0-1,1 0,0 0,0 0,0 0,0 0,0 0,1-1,-1 1,1-1,-1 0,1 1,0-1,0 0,0-1,0 1,0-1,1 1,-1-1,0 0,1 0,-1 0,1-1,-1 1,1-1,-1 0,1 0,0 0,-1 0,1 0,-1-1,1 0,-1 0,0 0,1 0,-1 0,0-1,0 1,0-1,0 0,0 0,0 0,0-1,-1 1,1 0,-1-1,1 0,-1 0,0 1,0-1,0-1,0 0,116-187,-102 160,11-28,-30 62,-5 8</inkml:trace>
  <inkml:trace contextRef="#ctx0" brushRef="#br0" timeOffset="5551.177">6313 847,'19'-7,"0"-1,0 0,-1-1,0-2,-1 0,0 0,-1-2,0 0,-1 0,0-2,-2 0,1 0,-2-2,5-6,-16 21,0 1,-1-1,1 1,0-1,0 0,-1 1,1-1,-1 0,1 1,-1-1,0 0,0 0,1 0,-1 1,-1-1,1 0,0 0,0 0,-1 1,1-1,-1 0,1 1,-1-1,0 0,0 1,1-1,-1 1,0-1,-1 1,1-1,0 1,0 0,-1 0,1-1,0 1,-1 0,1 0,-1 0,1 1,-2-2,-74-1,61 10,1 1,-1 0,1 1,1 1,-1 1,2 0,-1 0,2 1,0 1,0 0,1 1,1 0,0 1,1 0,-6 12,12-23,0 1,0 0,0 0,1 0,0 0,0 0,0 1,0-1,1 0,0 1,0 0,0-1,1 1,0-1,0 1,0 0,1-1,0 1,0-1,0 1,1-1,0 0,0 1,0-1,1 0,-1 0,1 0,0-1,1 1,-1-1,1 0,0 1,0-2,0 1,1 0,-1-1,4 2,8 1,0-1,0-1,0-1,1 0,-1-1,1 0,-1-2,1 0,0-1,-1 0,1-2,-1 0,0 0,0-2,0 0,0-1,-1 0,0-1,0-1,-1 0,0-1,0-1,-1 0,0-1,-1 0,7-9,92-89,-87 90</inkml:trace>
  <inkml:trace contextRef="#ctx0" brushRef="#br0" timeOffset="5830.155">7245 0,'-25'91,"5"0,3 1,4 1,4 1,5-1,6 84,16-30,-16-144,-1 0,0 0,0 0,0 0,-1 0,1 0,-1 0,1 1,-1-1,0 0,-1 0,1 0,0 0,-1 1,0-1,0 0,0 0,0 0,0 0,0-1,-1 1,1 0,-1 0,0-1,0 1,0-1,0 0,0 1,-1-1,1 0,-1 0,1-1,-1 1,0 0,0-1,0 0,0 1,0-1,-22-1,1-3</inkml:trace>
  <inkml:trace contextRef="#ctx0" brushRef="#br0" timeOffset="6086.438">6850 621,'51'-5,"0"2,0 2,0 3,0 2,0 2,0 2,-1 3,18 7,136 0,-180-18</inkml:trace>
  <inkml:trace contextRef="#ctx0" brushRef="#br0" timeOffset="6331.33">7724 762,'-9'34,"-4"15,5 0,10-8,3-12</inkml:trace>
  <inkml:trace contextRef="#ctx0" brushRef="#br0" timeOffset="6486.661">7696 283,'0'0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32:41.9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559 28,'-51'7,"1"1,1 3,0 1,0 3,-15 9,31-11,23-10,-1 1,1 0,0 1,0 0,0 0,0 1,1 0,0 1,1 0,-5 5,12-11,1 0,-1 0,0 0,1 0,-1 0,1 0,-1 0,1 0,0 0,-1 0,1 0,0 0,0 1,0-1,0 0,0 0,0 0,0 0,0 0,0 1,0-1,1 0,-1 0,0 0,1 0,-1 0,1 0,-1 0,1 0,0 0,-1 0,1 0,0 0,0-1,0 1,-1 0,1 0,0-1,0 1,0-1,0 1,0-1,0 1,0-1,1 1,-1-1,0 0,61 20,-54-18,21 5,10 1,-1 1,0 3,-1 0,0 3,-1 1,23 15,-52-27,0 1,-1 0,0 0,0 1,-1-1,0 1,0 0,0 1,0-1,-1 1,0 0,-1 0,0 1,0-1,0 0,-1 1,0 0,0 0,-1 0,0-1,-1 1,1 0,-1 0,-1 0,0 0,0 0,0 0,-1 0,0-1,-1 1,0-1,0 1,0-1,-1 0,0-1,-1 1,1 0,-1-1,-1 0,1 0,-6 4,-16 8,0-2,-1 0,0-2,-1-1,-1-2,0-1,0-1,-1-1,0-2,-1-1,-18 0,45-4,-80 1,82-2,1 0,-1 0,0-1,1 1,-1-1,1 1,-1-1,1 0,-1 0,1 0,0 0,-1-1,1 1,0-1,0 1,0-1,0 0,0 0,0 0,0 0,1 0,-1 0,1 0,0 0,-1-1,1 1,0-1,0 1,1-1,-1 0,2-2,0 0,1 0,0 1,0-1,0 0,1 1,0-1,-1 1,1 0,1 0,-1 0,1 1,-1-1,1 1,0-1,0 1,1 0,-1 1,1-1,-1 1,1 0,0 0,3-1,22-11</inkml:trace>
  <inkml:trace contextRef="#ctx0" brushRef="#br0" timeOffset="381.593">1095 1,'-29'65,"3"1,2 2,4 0,3 2,2 0,2 16,7-30,1 16,-4 0,-2-1,-4 0,-16 45,25-156,6 17</inkml:trace>
  <inkml:trace contextRef="#ctx0" brushRef="#br0" timeOffset="628.669">643 452,'38'9,"23"4,5-1,2-2,-7-8,-3-4,-3-2,-5-5,-7 0,-6 0,-4-3,-3 2,-2 1,0 3,-6 2</inkml:trace>
  <inkml:trace contextRef="#ctx0" brushRef="#br0" timeOffset="899.947">1406 762,'-12'27,"12"-27,0 0,0-1,0 1,0 0,0-1,0 1,0 0,0-1,0 1,0 0,0-1,0 1,-1 0,1-1,0 1,0 0,0-1,0 1,0 0,-1-1,1 1,0 0,0 0,-1-1,1 1,0 0,0 0,-1-1,1 1,0 0,-1 0,1 0,0 0,-1 0,1 0,0-1,-1 1,1 0,0 0,-1 0,1 0,0 0,-1 0,1 0,0 0,-1 0,1 0,0 1,-1-1,1 0,0 0,-1 0,1 0,0 0,-1 1,1-1,0 0,0 0,-1 1,1-1,0 0,0-14,0-1,1 0,1 1,0-1,1 1,1 0,0 0,1 0,0 0,3-2,5-12,2 1,1 1,1 0,1 2,2 0,0 0,19-15,-30 29,-7 7,-1 1,1-1,0 0,1 1,-1-1,0 1,1-1,-1 1,1 0,0 0,-1 0,1 1,0-1,0 1,0 0,1-1,-1 1,0 1,0-1,1 0,-1 1,0-1,4 1,1 8</inkml:trace>
  <inkml:trace contextRef="#ctx0" brushRef="#br0" timeOffset="1250.041">2054 423,'-13'2,"-1"1,1 1,0 0,0 0,0 1,0 1,1 0,0 1,0 0,1 1,0 0,0 1,1 0,0 1,1 0,0 1,1 0,0 0,0 0,-4 11,10-17,1 1,0 0,0 0,0 0,1-1,0 1,0 0,1 0,-1 0,1 0,0-1,1 1,-1 0,1-1,1 1,-1-1,1 0,-1 0,2 0,-1 0,0 0,1 0,0-1,0 0,0 0,1 0,-1 0,1-1,0 0,0 0,0 0,1 0,-1-1,0 0,1 0,0 0,-1-1,1 0,0 0,4 0,0 0,0 0,0-1,-1 0,1 0,0-1,0-1,-1 1,1-1,-1-1,1 0,-1 0,0-1,0 0,-1-1,1 0,-1 0,0-1,0 0,-1 0,0-1,0 0,0 0,-1-1,0 1,0-2,-1 1,0 0,-1-1,0 0,0 0,-1 0,0-1,0 0,0 0,-1 0,0 0,0-1,-1 1,0-1,-1 1,0-1,-1 0,0 1,-1 0,0-1,0 1,-1 0,-1 0,0 0,0 0,-1 1,0 0,0 0,-1 0,0 0,-1 1,-4-4,9 10,-1 1,1 0,0-1,-1 1,0 0,1 1,-1-1,1 0,-1 1,0-1,0 1,1 0,-1 0,0 0,0 0,1 0,-1 1,0-1,0 1,1 0,-1 0,1 0,-1 0,1 0,-1 1,1-1,0 1,-1-1,1 1,0 0,0 0,0 0,0 0,-12 16</inkml:trace>
  <inkml:trace contextRef="#ctx0" brushRef="#br0" timeOffset="1668.85">2365 706,'8'-43,"-3"13,1-1,2 1,0 0,3 0,0 1,2 0,-12 27,-1 1,0-1,1 0,-1 1,1-1,-1 1,1 0,0-1,0 1,-1-1,1 1,0 0,0 0,0 0,1 0,-1-1,0 1,0 0,0 1,1-1,-1 0,1 0,-1 1,0-1,1 0,-1 1,1 0,0-1,-1 1,1 0,-1 0,1 0,-1 0,1 0,0 0,-1 0,1 0,-1 1,1-1,-1 1,1-1,-1 1,1 0,-1-1,0 1,1 0,0 0,27 65,-27-58,0 0,1 0,0 0,1-1,0 1,0-1,0 0,1 0,0 0,0-1,5 4,-4-6,-1-1,1 0,0 0,0 0,0-1,1 0,-1 0,0-1,1 1,-1-1,1-1,-1 1,1-1,0-1,-1 1,1-1,-1 0,1 0,-1-1,0 0,0 0,1-1,-1 1,-1-1,1-1,0 1,-1-1,0 0,0 0,0-1,0 1,0-1,-1 0,0 0,0-1,-1 1,1-1,-1 0,0 1,1-8,49-92,-43 92</inkml:trace>
  <inkml:trace contextRef="#ctx0" brushRef="#br0" timeOffset="2285.349">3352 367,'-7'-3,"0"1,0-1,-1 1,1 0,-1 1,1-1,-1 1,0 1,1 0,-1 0,0 0,1 1,-1 0,0 1,1 0,-1 0,1 0,0 1,0 0,0 1,0-1,1 1,-1 1,1-1,0 1,0 0,1 0,-1 1,1 0,-6 5,1 1,0 0,1 1,0 0,1 0,1 1,0 0,0 0,2 0,0 1,0 0,2 0,0 1,0 2,13 76,-9-91,0-1,0 0,0 1,0-1,1 0,-1 0,1 0,-1 0,1 0,0-1,-1 1,1 0,0-1,0 1,0-1,1 0,-1 0,0 1,0-2,1 1,-1 0,1 0,-1-1,0 1,1-1,-1 0,1 0,-1 0,1 0,-1 0,1 0,-1-1,1 1,-1-1,1 1,-1-1,12-5,0-1,-1 0,0 0,0-2,-1 1,0-2,-1 0,1 0,-2-1,0 0,0 0,-1-1,4-8,21-22,-12 16,-8 8,0 1,1 1,1 0,0 1,1 0,1 1,0 2,2-2,-16 13,-1-1,1 1,-1 0,1 0,-1 0,1 0,0 0,-1 1,1 0,0 0,0 0,-1 0,1 0,0 1,-1 0,1 0,0 0,-1 0,1 0,-1 1,0-1,1 1,-1 0,0 0,0 0,0 1,0-1,-1 1,1 0,-1-1,1 1,-1 0,0 0,0 1,0-1,-1 0,1 1,-1-1,1 1,-1-1,-1 1,2 3,41 219,-31-138,93 393,-45-234,-55-232,-1 1,-1 0,-1 0,0 0,-1 0,0 0,-2 0,0 1,0-1,-2 0,0 0,-1-1,0 1,-1-1,-1 0,-1 0,0 0,-1-1,0 0,-1-1,0 0,-2 0,1-1,-3 1,6-7,-1 0,0 0,0-1,0 0,-1-1,0 1,0-2,0 1,0-1,-1-1,1 0,-1 0,1-1,-1 0,0-1,1 0,-1 0,0-1,1 0,-1-1,1 0,-1 0,1-1,0-1,0 1,0-1,0-1,1 0,0 0,0 0,0-1,1-1,0 1,0-1,0 0,1-1,0 1,-3-7,1-6,1 0,0-1,2 0,0 0,2-1,0 1,2-1,0 1,1-1,1 0,2 1,0-1,1 1,5-15,-4 13,2 1,1 0,0 0,2 1,1 0,0 1,1 0,1 1,1 0,1 1,0 1,2 0,0 1,0 1,2 0,-1 2,2 0,0 1,1 1,0 1,0 1,1 0,0 2,0 1,1 0,0 2,0 1,0 0,0 2,14 1,32 13,-41-5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32:39.7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886 339,'-3'-2,"0"1,-1 1,1-1,-1 0,1 1,-1 0,1 0,-1 0,0 0,1 1,-1-1,1 1,-1 0,1 0,0 0,-1 0,1 1,0-1,0 1,0 0,0 0,0 0,0 0,1 0,-2 3,-109 91,-14 14,-134 89,44-42,218-157,-1 0,0-1,0 1,0-1,1 1,-1-1,0 0,0 1,0-1,0 1,0-1,0 1,0-1,0 1,0-1,0 1,0-1,0 1,0-1,-1 1,1-1,0 1,0-1,-1 1,1-1,0 1,-1-1,1 1,0 0,-1-1,1 1,0-1,-1 1,1 0,-1-1,1 1,-1 0,1 0,-1 0,1-1,-1 1,1 0,-1 0,1 0,-1 0,1 0,-1 0,1 0,-1 0,1 0,-1 0,1 0,-1 0,1 0,-1 0,0 0,1 1,0-1,-1 0,1 0,-1 1,1-1,-1 0,1 1,-1-1,1 0,0 1,-1-1,1 1,16-50,-13 42,19-39,-12 26</inkml:trace>
  <inkml:trace contextRef="#ctx0" brushRef="#br0" timeOffset="255.793">96 395,'49'24,"0"-2,2-2,0-2,22 3,-33-13,-1 2,-1 1,0 3,0 1,-2 1,0 2,-1 2,0 1,27 23,20 37,-81-80,-1-1,1 1,-1 0,1-1,-1 1,1 0,-1-1,1 1,0-1,-1 1,1-1,0 1,-1-1,1 0,0 1,-1-1,1 0,0 1,0-1,0 0,-1 0,1 0,0 0,0 0,0 0,0 0,-1 0,1 0,0 0,0 0,0 0,-1-1,1 1,0 0,0-1,-1 1,1-1,0 1,-1 0,1-1,0 1,-1-1,-1-7</inkml:trace>
  <inkml:trace contextRef="#ctx0" brushRef="#br0" timeOffset="737.261">943 452,'-575'0,"525"0,1 3,0 2,0 2,1 2,-40 14,59-9,29-14,0 0,-1 1,1-1,0 0,-1 0,1 1,0-1,-1 0,1 1,0-1,-1 0,1 1,0-1,0 0,0 1,-1-1,1 0,0 1,0-1,0 1,0-1,0 0,0 1,0-1,0 1,0-1,0 1,0-1,0 0,0 1,0-1,0 1,0-1,0 0,0 1,1-1,-1 1,0-1,0 0,1 1,-1-1,0 0,0 1,1-1,-1 0,0 1,1-1,-1 0,0 0,1 0,-1 1,0-1,1 0,-1 0,1 0,-1 0,1 0,-1 1,0-1,1 0,-1 0,1 0,-1 0,0 0,1 0,-1-1,1 1,-1 0,45 6,-20-5</inkml:trace>
  <inkml:trace contextRef="#ctx0" brushRef="#br0" timeOffset="1121.603">406 0,'12'209,"23"152,-7-25,-24-316,0 0,-1 0,-1 0,-2 0,0 0,0 0,-2 0,-2 11,-3-13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33:26.6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846 380,'-285'224,"192"-146,-205 130,280-194,12-8,-1 0,0 0,-1 0,1-1,-1 0,0-1,0 0,-1 0,1-1,-1 0,0 0,0-1,0 0,-3 0,-4-8,5-5</inkml:trace>
  <inkml:trace contextRef="#ctx0" brushRef="#br0" timeOffset="247.15">26 437,'21'26,"0"1,2-2,0-1,2-1,1-1,0-2,2 0,0-2,1-1,1-1,1-1,0-2,0-1,23 4,172 68,-148-44,-100-34,4-10,1-2</inkml:trace>
  <inkml:trace contextRef="#ctx0" brushRef="#br0" timeOffset="505.136">366 183,'-9'30,"2"1,1 1,2-1,1 1,1 0,2 0,1 0,2 0,1-1,5 17,23 230,-22-127,-10-127</inkml:trace>
  <inkml:trace contextRef="#ctx0" brushRef="#br0" timeOffset="1040.69">1071 408,'-7'29,"3"1,0 0,2 0,1 0,1 0,2 0,1 0,1 0,2-1,1 0,9 26,-7-31,39 86,-47-107,1 1,0-1,0 0,0-1,1 1,-1 0,1-1,0 1,-1-1,1 0,0 1,1-2,-1 1,0 0,0-1,1 1,-1-1,1 0,-1 0,1 0,-1-1,1 1,0-1,-1 0,1 0,0 0,-1 0,1-1,1 0,5-4,0 0,-1-1,0-1,0 1,0-2,0 1,-1-1,-1 0,1-1,-1 0,-1 0,0 0,1-3,107-180,-43 81,-71 111,0 0,0 1,0-1,0 0,0 1,0-1,0 0,0 1,0-1,0 0,0 0,0 1,0-1,0 0,0 1,0-1,1 0,-1 0,0 1,0-1,0 0,0 0,1 1,-1-1,0 0,0 0,0 1,1-1,-1 0,0 0,0 0,1 0,-1 1,0-1,0 0,1 0,-1 0,0 0,1 0,-1 0,0 0,1 0,-1 0,0 0,0 0,1 0,-1 0,0 0,1 0,-1 0,0 0,1 0,-7 31,2-23,1 1,0-1,0 1,1 0,0 0,1 0,0 0,0 0,1 0,0 0,1 0,0 0,0 0,1 0,0 0,1-1,0 1,0-1,1 1,0-1,0 0,1 0,0-1,0 1,1-1,0-1,0 1,1 0,-2-4,0-1,0 1,0-1,0 0,0 0,0 0,1-1,-1 0,1 0,-1 0,1-1,-1 0,1 0,0 0,-1-1,1 0,-1 0,0 0,1-1,-1 1,0-1,0-1,0 1,0-1,0 0,0 0,-1 0,2-2,12-8,-1-1,0-1,-1-1,-1 0,-1-1,7-10,-2 0,0 0,-2-2,-1 0,-1-1,-2 0,-1-1,-1-1,0-9,-10 39,0 0,0-1,0 1,-1-1,1 1,-1-1,1 1,-1-1,0 0,0 1,0-1,0 0,0 1,-1-1,1 1,-1-1,0 1,1-1,-1 1,0-1,-1 1,1 0,0-1,-2-1,-9-1</inkml:trace>
  <inkml:trace contextRef="#ctx0" brushRef="#br0" timeOffset="1418.724">2228 718,'49'-34,"-28"22,-1-1,0-1,-1-1,-1-1,0-1,-1 0,-1-1,-1-1,13-20,-27 37,1 0,-1 0,0 0,0 0,0 0,0 0,0-1,0 1,-1 0,1 0,-1-1,1 1,-1-1,0 1,0 0,0-1,-1 1,1 0,0-1,-1 1,1 0,-1-1,0 1,0 0,0 0,0 0,0 0,0 0,-1 0,1 0,-1 0,1 0,-1 1,0-1,0 1,0-1,1 1,-1 0,-1-1,1 1,-1 0,-2-1,0 0,0 0,-1 1,1 0,0 0,-1 0,1 1,-1-1,1 1,-1 1,1-1,-1 1,1 0,0 0,-1 0,1 1,0 0,0 0,-14 9,2 1,-1 0,1 1,1 1,1 1,0 0,1 1,0 1,2 0,0 0,0 2,2-1,0 1,1 2,5-15,1 0,0 0,0 0,0 1,1-1,0 1,0-1,1 1,-1 0,1 0,1 0,0 0,0 0,0-1,1 1,-1 0,2 0,-1 0,1-1,0 1,0 0,1-1,0 0,0 0,1 0,-1 0,1 0,1-1,2 4,7-3,1 0,-1-1,1-1,0-1,0 0,0-1,0 0,1-1,-1-1,0 0,1-1,-1-1,0-1,0 0,0 0,0-2,-1 0,0 0,0-2,0 0,0 0,-1-1,10-8,1 1</inkml:trace>
  <inkml:trace contextRef="#ctx0" brushRef="#br0" timeOffset="2103.102">2821 521,'-25'8,"1"2,0 1,1 1,0 1,1 0,0 2,1 1,1 0,1 2,0 0,1 1,-4 8,19-24,1 0,0 0,0 0,0 0,1 1,-1-1,1 1,0-1,0 1,0 0,0-1,0 1,1 0,0 0,0 0,0-1,0 1,1 0,-1 0,1-1,0 1,0 0,0-1,1 1,-1-1,1 1,0-1,0 0,0 0,0 0,1 0,-1 0,1 0,0-1,0 1,0-1,0 0,0 0,0 0,1 0,-1 0,0-1,1 0,0 1,2-1,4 1,0 0,0-1,1 0,-1-1,0 0,0 0,1-1,-1-1,0 0,0 0,0-1,0 0,-1-1,1 0,-1 0,0-1,0-1,-1 1,1-1,-1-1,0 1,-1-1,0-1,0 1,0-1,-1-1,0 1,-1-1,0 0,3-8,75-115,-82 197,2 45,-2-106,0 0,0-1,0 1,1 0,-1-1,1 0,0 1,0-1,0 0,1 0,-1 0,1 0,-1 0,1-1,0 1,0-1,0 0,0 0,1 0,-1 0,0 0,1-1,-1 1,1-1,0 0,0 0,1 0,4 0,0 0,0 0,0-1,0 0,1-1,-1 0,0-1,0 1,-1-2,1 1,0-1,-1 0,1-1,-1 0,0-1,-1 1,1-1,-1-1,0 0,6-5,1-3,-1-1,-1 0,0-1,-1 0,-1-1,0 0,-1-1,-1 0,1-5,151-346,-90 176,-66 149,-16 55,-12 31,3 1,1 1,3 1,1 0,2 2,2-1,3 2,1-1,-1 48,1-36,-7 289,20-302,-5-45,0-1,0 1,0 0,0-1,0 1,1-1,-1 1,0 0,0-1,0 1,1-1,-1 1,0-1,1 1,-1-1,0 1,1-1,-1 1,1-1,-1 1,1-1,-1 0,1 1,-1-1,1 0,-1 1,1-1,-1 0,1 0,-1 0,1 1,0-1,-1 0,1 0,-1 0,1 0,0 0,-1 0,1 0,-1 0,1 0,0 0,-1-1,1 1,-1 0,1 0,-1-1,1 1,0 0,-1 0,1-1,-1 1,1-1,-1 1,0 0,1-1,-1 1,1-1,-1 1,0-1,1 1,-1-1,0 0,0 1,0-1,1 1,-1-1,0 1,0-1,10-13</inkml:trace>
  <inkml:trace contextRef="#ctx0" brushRef="#br0" timeOffset="2412.826">3922 295,'-456'267,"389"-213,67-53,0 1,1 0,-1-1,1 1,0-1,-1 1,1-1,0 1,0-1,0 0,0 1,0-1,0 0,0 0,1 0,-1 0,0 0,1 0,-1 0,1 0,-1 0,1-1,-1 1,1-1,-1 1,1-1,0 0,-1 1,1-1,-1 0,163 28,-148-25,0 1,-1 0,1 1,-1 1,0 0,-1 2,0-1,0 2,0-1,-1 2,0 0,-1 0,0 2,-1-1,0 1,-1 1,6 10,49 71,-51-84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37:23.2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1 199,'7'-4,"0"0,0 1,1-1,-1 1,1 1,0-1,0 1,0 1,0 0,0 0,0 0,0 1,0 0,6 1,1-1,329 1,-344-1,47-5,-47 5,1 0,0 0,-1 0,1 0,0 0,-1 0,1-1,0 1,-1 0,1 0,-1-1,1 1,0 0,-1-1,1 1,-1-1,1 1,-1-1,1 1,-1-1,0 1,1-1,-1 1,0-1,1 0,-1 1,0-1,0 1,1-1,-1 0,0 1,0-1,0 0,0 1,0-1,0 0,0 1,0-1,0 0,0 1,0-1,-1 0,1 1,0-1,0 0,-1 1,1-1,0 1,-1-1,1 1,-1-1,1 1,0-1,-1 1,1-1,-1 1,0-1,1 1,-1 0,1-1,-1 1,1 0,-1-1,-191-127,192 127,-1 1,1-1,0 1,-1-1,1 1,0-1,-1 1,1-1,0 1,-1 0,1-1,-1 1,1 0,-1-1,1 1,-1 0,1-1,-1 1,1 0,-1 0,0 0,1-1,-1 1,1 0,-1 0,0 0,1 0,-1 0,1 0,-1 0,0 0,1 1,-1-1,1 0,-1 0,1 0,-1 0,1 1,-1-1,1 0,-1 1,1-1,-1 0,1 1,-1-1,1 1,-1-1,1 1,0-1,-1 1,1-1,0 1,0-1,-1 1,1-1,0 1,0-1,0 1,0 0,-1-1,1 1,0-1,0 1,0 0,9 47,-4-31,-2 10,0 0,-1-1,-2 1,-1 0,-1 0,-1 0,-5 20,-4 64,12-111,0 1,0 0,0-1,-1 1,1 0,0 0,0-1,0 1,0 0,0 0,0-1,1 1,-1 0,0 0,0-1,0 1,1 0,-1-1,0 1,1 0,-1-1,1 1,-1-1,1 1,-1 0,1-1,-1 1,1-1,-1 1,1-1,0 0,-1 1,1-1,0 0,-1 1,1-1,0 0,-1 0,1 1,0-1,0 0,-1 0,1 0,0 0,0 0,-1 0,1 0,0 0,0-1,-1 1,1 0,0 0,-1-1,1 1,0 0,-1-1,1 1,38-31,-35 26,169-200,-155 186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37:23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88 172,'-1'283,"1"-276,0 0,-1-1,0 1,0 0,-1-1,0 1,0-1,0 0,-1 0,0 0,0 0,0 0,-1-1,0 1,0-1,0 0,-1 0,0 0,-2 1,6-7,-1 0,0 0,0 0,0 0,1 0,-1 0,0 0,1 0,-1-1,1 1,0-1,-1 1,1-1,0 0,0 1,0-1,0 0,0 0,0 0,1 1,-1-1,0 0,1 0,0 0,-1 0,1 0,0 0,0 0,0 0,0-1,1 1,-1 0,1 0,-2 1,3-21,1 1,1-1,0 1,2 0,0 0,1 0,2 1,0 0,1 1,0 0,2 0,0 1,2 1,0 0,0 1,2 0,2-1,132-116,-142 128,1 0,-1 0,1 1,0 1,0-1,0 1,0 1,1 0,-1 0,1 1,-1 0,1 1,-1 0,3 0,-7 1,0-1,0 1,-1 0,1 0,0 0,-1 1,1 0,0 0,-1 0,0 0,0 1,0-1,0 1,0 0,0 0,-1 1,1-1,-1 1,0 0,0 0,0 0,-1 0,1 0,-1 1,0-1,0 1,-1-1,1 3,0 0,-1 1,0-1,0 1,0-1,-1 1,0-1,-1 1,0-1,0 1,-1-1,1 0,-2 1,1-1,-1 0,0 0,0-1,-1 1,0-1,0 1,-1-1,1 0,-1-1,-1 1,-2 1,-5 5,-2 0,0-1,0-1,-1 0,0-1,0-1,-1-1,0 0,-12 2,25-7,0-1,-1 1,1-1,-1-1,1 1,-1-1,1 1,-1-1,1 0,-1-1,1 1,0-1,-1 0,1 0,-1 0,1-1,0 0,0 1,0-2,0 1,0 0,0-1,1 1,-1-1,1 0,0 0,0-1,0 1,0-1,0 1,1-1,0 0,-1 0,2 0,-1 0,0 0,1-1,0 1,0 0,0-1,0 1,1-1,-1 0,3-24,3 4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37:24.6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8 284,'-7'-7,"7"7,15 3,317 1,-286-10,-34 0</inkml:trace>
  <inkml:trace contextRef="#ctx0" brushRef="#br0" timeOffset="269.767">262 1,'-25'165,"10"39,15-202,-4 13,1 0,0 1,1-1,1 1,0-1,1 1,2 14,4-6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37:21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326 175,'-2'-14,"-2"31,-2 6,-232 621,167-465,67-160,12-20,1-10</inkml:trace>
  <inkml:trace contextRef="#ctx0" brushRef="#br0" timeOffset="685.767">298 146,'12'-39,"-21"75,9-8,0 0,2 1,1-1,1-1,1 1,2-1,1 0,0 0,8 11,65 215,-38-123,-42-129,-1 0,0 0,1-1,-1 1,0 0,1 0,-1 0,1-1,-1 1,1 0,-1 0,1-1,0 1,-1 0,1-1,0 1,0-1,-1 1,1-1,0 1,0-1,0 0,-1 1,1-1,0 0,0 0,0 0,0 1,0-1,0 0,0 0,0 0,0-1,-1 1,1 0,0 0,0 0,0-1,0 1,0 0,0-1,-1 1,1-1,0 1,0-1,-1 1,1-1,0 1,-1-1,1 0,0 1,-1-2,33-42,-31 40,11-23,-2 0,-1 0,-1-1,-2-1,0 1,-2-1,-1 0,-2-1,0-2,4-27,15-224,-18 272,0 0,-1 0,-1 0,0-1,0 1,-1 0,-1-1,0 1,0 0,-1 0,-3-8,7 17,2 9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1:35.8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183 12,'-4'29,"-3"19,-4 6,0-1,-3-6,0-4,4-7,-3-3,2-3,-2-6,1-3,-3 0,2 1,-2 2,2-8,8-12,4-11,3-4</inkml:trace>
  <inkml:trace contextRef="#ctx0" brushRef="#br0" timeOffset="436.756">211 40,'-1'19,"2"1,0 0,0-1,2 1,1-1,0 0,5 13,5 6,-10-24,0 0,1 0,0 0,1-1,1 0,0-1,0 1,2-1,-1-1,2 1,-1-1,10 7,-17-17,1 0,-1 0,1 0,-1 0,1 0,-1 0,1-1,0 1,-1-1,1 0,0 0,-1 0,1 0,0 0,-1-1,1 1,0-1,-1 0,1 0,-1 0,1 0,-1 0,1 0,-1-1,0 1,0-1,0 0,0 1,0-1,0 0,0 0,0 0,-1 0,1-1,-1 1,1 0,-1-1,0 1,0-1,0 1,-1-1,1 0,0 1,-1-1,0 0,0 1,0-1,0 0,0 1,0-2,27-140,1 1,-27 120</inkml:trace>
  <inkml:trace contextRef="#ctx0" brushRef="#br0" timeOffset="2829.413">720 407,'0'-14,"0"-1,2 1,-1 0,2 0,0 0,0 0,1 1,1 0,1-1,0 2,0-1,3-3,117-109,-126 123,1 1,-1 0,1 0,-1 0,1 0,0 1,-1-1,1 0,0 0,0 0,0 1,0-1,0 0,0 1,0-1,0 0,0 1,0 0,0-1,0 1,0 0,0-1,0 1,0 0,1 0,-1 0,0 0,0 0,0 0,0 0,0 0,1 1,-1-1,0 0,0 1,0-1,0 1,0-1,0 1,0-1,0 1,0 0,0-1,0 1,-1 0,1 0,0 0,0 0,-1 0,1 0,-1 0,1 0,0 0,21 151,-21-151,0 0,0 0,0 0,0-1,0 1,0 0,0-1,0 1,0-1,1 1,-1-1,0 0,0 1,1-1,-1 0,0 0,0 0,1 0,-1 0,0 0,1 0,-1 0,0-1,0 1,1 0,-1-1,0 1,0-1,0 0,0 1,1-1,-1 0,0 1,0-1,0 0,-1 0,1 0,0 0,0 0,0 0,-1 0,1 0,0-1,-1 1,1 0,-1 0,0 0,1-1,-1 1,0 0,0 0,0-1,0 0,8-8,49-68,53-55,-110 132,1 1,-1-1,0 1,1-1,-1 0,1 1,-1-1,1 1,-1-1,1 1,-1-1,1 1,-1-1,1 1,-1 0,1-1,0 1,-1 0,1 0,0-1,-1 1,1 0,0 0,0 0,-1 0,1 0,0 0,-1 0,1 0,0 0,-1 0,1 0,0 0,0 0,-1 1,1-1,0 0,-1 1,1-1,-1 0,1 1,0-1,-1 1,1-1,-1 1,1-1,-1 1,0-1,1 1,-1-1,1 1,-1 0,0-1,1 1,-1 0,0-1,0 1,0 0,0-1,1 2,-4 43,-29 39,25-67,-1 0,2 0,0 0,2 1,-1 0,2 0,0 10,2-26,1-1,0 1,0-1,0 1,0-1,0 1,0-1,0 1,0-1,0 1,1-1,-1 1,1-1,-1 1,1-1,-1 0,1 1,0-1,0 0,0 0,0 1,0-1,0 0,0 0,0 0,0 0,0 0,1 0,-1-1,1 1,10 0</inkml:trace>
  <inkml:trace contextRef="#ctx0" brushRef="#br0" timeOffset="3535.723">1679 96,'-10'-2,"0"0,0 1,0 0,0 0,0 1,0 0,0 1,0 0,0 1,0 0,0 1,0 0,1 0,-1 1,1 0,0 0,0 1,1 1,-1-1,1 2,1-1,-1 1,1 0,0 0,0 1,1 0,-2 3,-4 7,8-14,-1 1,2 1,-1-1,0 0,1 1,0 0,0 0,1 0,-1 0,2 0,-1 0,0 1,1-1,0 0,1 1,-1-1,2 3,-1-7,1 0,0 0,0 0,1 0,-1-1,0 1,0 0,1 0,0-1,-1 1,1-1,0 1,-1-1,1 0,0 0,0 0,0 0,0 0,0 0,0 0,0-1,1 1,-1-1,0 0,0 1,0-1,1 0,-1 0,0 0,0-1,2 1,69-19,-51 5,0-1,-1-1,0-1,-2-1,0 0,-1-2,14-18,-3 4,28-18,-55 54,0-1,0 0,0 1,-1-1,1 1,0-1,-1 1,1 0,-1 0,0-1,1 1,-1 0,0 0,0 1,0-1,-1 0,1 0,0 0,-1 1,0-1,1 0,-1 0,0 1,0-1,0 0,0 1,-1 0,1-1,39 230,5-34,-47-166,-1 0,-2 0,-1 0,-2-1,0-1,-3 1,-13 26,21-46,-1 0,0 0,0 0,-1 0,-1-1,0 0,0 0,-1-1,0 0,-1 0,0-1,0 0,-1-1,0 1,-7 2,16-9,-1 0,0-1,1 0,-1 1,1-1,-1 0,1 1,-1-1,0 0,1 0,-1 0,1-1,-1 1,1 0,-1-1,0 1,1-1,-1 1,1-1,0 1,-1-1,1 0,-1 0,1 0,0 0,0 0,0 0,-1 0,1 0,0-1,0 1,1 0,-1-1,0 1,0 0,1-1,-1 1,1-1,-1 1,1-1,-1 0,1 1,0-1,0 1,0-1,0 0,-3-79,7 60,1 0,0 1,1-1,2 1,0 1,1-1,1 1,0 1,2 0,0 1,1 0,1 0,0 2,6-5,-4 6,-1 3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37:26.2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31 396,'8'8,"1"0,0-1,1-1,0 1,0-1,0-1,1 0,0-1,0 0,0 0,0-1,0 0,1-1,0-1,-1 0,1 0,0-1,-1-1,1 0,-1 0,1-1,-1-1,1 0,-1 0,0-1,0-1,-1 1,1-2,-1 0,7-5,-11 8,-1-1,1 1,-1-1,0 0,0-1,-1 1,1-1,-1 0,0 0,0 0,-1-1,1 1,-1-1,0 0,-1 0,0 0,0 0,0-1,0 1,-1 0,0-1,-1 1,1-1,-1 1,0-1,-1 1,0-1,0 1,0-1,-1 1,0 0,0 0,0 0,-1 0,0 0,0 0,-3-3,-2 4,1 1,-1-1,0 2,0-1,0 1,-1 1,1-1,-1 1,1 1,-1-1,0 2,1-1,-1 1,0 0,0 1,1 0,-1 1,0 0,1 0,0 0,-1 1,1 1,0-1,0 1,1 0,-1 1,1 0,0 0,0 1,1 0,0 0,0 0,0 1,-2 3,-109 162,113-166,0-1,1 1,0 1,0-1,0 0,1 1,0-1,1 1,-1-1,1 1,0 0,1 0,0 0,0-1,0 1,1 0,0 0,0 0,1-1,0 1,0-1,0 1,1-1,0 0,0 0,1 0,0 0,0-1,3 4,7 1,1-1,0 0,0-1,1 0,0-1,0-1,1-1,0 0,0-1,0-1,16 1,-24-3,-1 1,-1-1,0-1,1 1,-1-1,1 0,-1-1,0 0,1 0,-1-1,0 1,0-1,0-1,6-3,6-5</inkml:trace>
  <inkml:trace contextRef="#ctx0" brushRef="#br0" timeOffset="381.237">624 0,'4'5,"8"2,5-1,5-1,4-2,2 0,1-2,0-1,1 0,-1 0,0 0,-1 0,-4-1</inkml:trace>
  <inkml:trace contextRef="#ctx0" brushRef="#br0" timeOffset="1415.785">1047 480,'24'0,"13"0,4 0,1 0,-2 0,-4 0,-2-4,-3-3,-2 1,0 2,-1 0,0 2,-1 1,-4 0</inkml:trace>
  <inkml:trace contextRef="#ctx0" brushRef="#br0" timeOffset="1757.002">1301 226,'5'24,"1"13,0 5,-1 0,-2-3,-1-2,0-4,-2-1,-5-7,-1-3,0-1,0 2,3 1,1-3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37:31.6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0,'33'5,"12"6,2 2,-1-2,-5-3,-4-2,-3-3,-3-1,-2-2,-1 0,0 0,-6-1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37:31.2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98,'34'38,"-22"-29,0 1,0 0,-2 1,1 0,-1 1,-1 0,0 0,1 4,0 0,-1 0,-1 1,0 0,-2 0,0 1,0 0,-2 0,0 0,-1 1,-1-1,-1 1,0-1,-2 1,-1 13,-8-11,10-37,6 2,1 0,0 1,1 0,0 0,1 1,1 0,0 0,8-7,61-88,-39-75,-39 179,1-3,0 0,-1 0,1-1,-2 1,1 0,0 0,-1-1,0 1,-1-1,1 1,-1 0,-1 0,1-1,-1 1,-2-4,-2 4</inkml:trace>
  <inkml:trace contextRef="#ctx0" brushRef="#br0" timeOffset="1134.097">481 578,'12'-4,"-3"2,1-1,-1 0,0 0,0-1,0 0,0-1,0 0,-1 0,0-1,0 0,-1 0,0-1,0 0,0 0,2-4,-8 8,0 0,-1 0,0 1,1-1,-1 0,0 0,0 1,-1-1,1 0,-1 0,1 0,-1 1,0-1,0 1,0-1,0 0,0 1,-1 0,1-1,-1 1,0 0,0 0,1 0,-1 0,0 0,-1 0,1 0,0 1,-1-1,1 1,0-1,-1 1,0 0,1 0,-1 1,0-1,1 0,-1 1,0-1,0 1,1 0,-1 0,0 0,0 1,0-1,1 0,-1 1,0 0,0 0,-4-2,-1 1,1 1,0 0,-1 0,1 0,0 1,-1-1,1 2,0-1,0 1,1 0,-1 1,1 0,-1 0,1 0,0 1,1-1,-1 1,1 1,0-1,0 1,0 0,1 0,0 0,1 1,-1 0,1-1,0 1,1 0,-1 0,2 1,-1-1,1 0,0 0,0-1,1 1,0 0,1 0,-1 0,1-1,0 1,1 0,0-1,0 1,0-1,1 0,0 0,0 1,0-2,1 1,0 0,0-1,0 0,1 0,0 0,0 0,0-1,1 0,-1 0,1 0,0-1,4 2,185 39,-170-40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37:57.0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2319 6943,'57'-62,"-3"-3,-3-1,-2-3,3-13,82-82,-53 73,-5-3,29-51,54-85,12-29,-40 88,11 2,25-27,-6-20,-133 184,26-44,-55 70,1 0,-1 0,0 0,0 1,-1-1,0 0,0 1,0-1,-1 1,0 0,0 0,0 0,0 0,-1 0,0 1,0-1,0 1,-4-3,6 5,-122-192,46 19,-77-49,61 86,-2-87,18 74,-49-3,1-56,109 189,2-1,0 0,1-1,2-1,0 0,-5-17,3 1,12 33,0 0,0 0,-1-1,0 2,0-1,0 0,-1 0,0 1,-1 0,1 0,-1 0,0 1,-3-3,-5 2,3 5</inkml:trace>
  <inkml:trace contextRef="#ctx0" brushRef="#br0" timeOffset="2249.138">2292 7479,'-5'-3,"0"1,1 0,-1 0,0 0,0 0,0 0,-1 1,1 0,0 0,0 1,-1 0,1 0,0 0,0 0,-1 1,1 0,0 0,0 0,0 0,0 1,0 0,0 0,0 1,0-1,1 1,0 0,-1 0,1 0,0 1,0 0,1-1,-1 1,1 1,0-1,0 0,0 1,1 0,-1-1,0 4,-5 8,1 0,0 1,1 0,1 0,1 0,0 0,1 1,1 0,1 0,0-1,1 1,1 0,1 0,1-1,0 1,5 13,-7-28,0 0,0 0,0 0,1-1,-1 1,1 0,-1-1,1 1,0-1,0 0,0 0,1 0,-1 0,0 0,1 0,-1 0,1-1,0 1,-1-1,1 0,0 0,0 0,0 0,0 0,0-1,0 1,0-1,0 0,0 0,0 0,0 0,0-1,0 1,0-1,0 0,0 1,0-1,0-1,-1 1,1 0,0-1,-1 1,1-1,-1 0,1 0,-1 0,0 0,0 0,0-1,0 1,0 0,1-3,8-12,0-1,-2 0,0 0,0-1,-2 0,-1 0,0-1,-1 0,1-11,1-2,2-10,-1 1,-3-1,-1 0,-3-1,-1 1,-4-22,1 46,-1 0,-1 0,-1 0,0 0,-1 1,-1 0,-1 1,-1 0,0 0,-12-14,20 27,0 1,0-1,0 1,0 0,0 0,-1 0,1 0,-1 0,0 1,0-1,0 1,0 0,0 0,0 0,-1 0,1 0,-1 1,1-1,-1 1,0 0,0 0,1 1,-1-1,0 1,0-1,0 1,1 1,-1-1,0 0,0 1,0 0,1 0,-1 0,0 0,1 1,-1-1,1 1,0 0,-1 0,-1 2,2 1,0 0,0 0,0 0,1 0,0 1,0-1,0 1,1 0,0-1,0 1,1 0,-1 0,1 0,0 0,1-1,-1 1,1 0,0 0,1-1,-1 1,1-1,1 1,0 1,80 117,-44-74,94 118,-110-140,1-1,2-1,0-1,2-1,0-1,22 12,-25-19</inkml:trace>
  <inkml:trace contextRef="#ctx0" brushRef="#br0" timeOffset="4180.823">2404 2314,'-4'1,"0"-1,1 1,-1 0,0-1,1 2,-1-1,1 0,-1 1,1 0,0-1,0 1,0 0,0 1,0-1,0 1,0-1,1 1,0 0,-1 0,1 0,0 0,0 0,0 0,1 1,-1-1,1 1,0-1,0 1,0-1,1 1,-1 0,-2 118,4-116,0 1,0 0,0 0,1 0,0-1,0 1,0-1,1 1,0-1,1 0,-1 0,1 0,0-1,1 1,-1-1,1 0,0 0,0-1,1 1,-1-1,1 0,0-1,0 0,0 0,1 0,5 2,-2-4,-1-1,0 0,0 0,0-1,0 0,0 0,0-1,0-1,0 1,0-1,-1-1,0 1,1-2,-1 1,-1-1,1 0,-1-1,0 1,0-2,0 1,-1-1,3-4,10-11,-2-2,0 0,-2-1,0 0,-2-1,5-16,-6 15,-1-1,-2 0,0 0,-2-1,-2 0,0 0,-2-1,-1 1,-1-15,-10 15,9 29,0 1,1-1,-1 0,0 1,0-1,0 0,-1 1,1-1,0 1,0-1,0 0,0 1,0-1,0 0,0 0,-1 1,1-1,0 0,0 1,0-1,-1 0,1 0,0 1,0-1,-1 0,1 0,0 0,-1 1,1-1,0 0,-1 0,1 0,0 0,-1 0,1 1,0-1,-1 0,1 0,0 0,-1 0,1 0,0 0,-1 0,1 0,0-1,-1 1,1 0,0 0,-1 0,1 0,0 0,-1 0,1-1,0 1,0 0,-1 0,1-1,0 1,0 0,-1 0,1-1,0 1,0 0,-2 15,1 0,1 0,0 0,1 0,1 0,0 0,1 0,1 0,0-1,1 0,1 1,2 2,-2-1,1 8,1-1,1-1,1 1,0-1,2-1,1 0,1-1,0 0,1-1,2-1,-1-1,7 5,-5-10</inkml:trace>
  <inkml:trace contextRef="#ctx0" brushRef="#br0" timeOffset="6382.816">3957 4742,'38'-22,"68"-36,-100 55,0 0,-1 1,1-1,-1 1,1 0,0 0,0 1,0-1,0 1,1 1,-1-1,0 1,0 0,0 0,0 1,0 0,0 0,0 1,0-1,0 1,0 0,2 2,-3-1,0-1,0 1,0-1,0-1,0 1,0-1,0 1,1-1,-1-1,1 1,-1-1,0 0,1 0,-1-1,1 1,-1-1,0-1,14-1</inkml:trace>
  <inkml:trace contextRef="#ctx0" brushRef="#br0" timeOffset="6750.803">4691 4629,'4'0,"7"0,6 0,5 0,4-5,2-1,1-1,0 2,1 2,-6 1</inkml:trace>
  <inkml:trace contextRef="#ctx0" brushRef="#br0" timeOffset="7075.491">5255 4600,'14'0,"10"0,1 5,0 2,2-1,0-1,1-2,0 0,0-2,0-6,1-1,-6-1</inkml:trace>
  <inkml:trace contextRef="#ctx0" brushRef="#br0" timeOffset="7377.607">5903 4600,'29'-4,"14"-3,5 1,-6 6,-5 3,-5 1,-2 0,-2-1,0-1,-6-1</inkml:trace>
  <inkml:trace contextRef="#ctx0" brushRef="#br0" timeOffset="9991.601">6214 4573,'-91'-129,"-108"-161,110 142,-62-74,38 37,2 18,89 121,14 25,-1 1,-1 1,-1-1,-1 1,-1 1,-5-6,-4-1,1 0,1-1,1-1,2-1,1 0,1-2,-6-17,-83-159,80 177,24 29,-1 0,0 0,1-1,-1 1,0 0,1 0,-1 0,0 0,1 0,-1 0,1 0,-1 0,0 0,1 0,-1 0,0 1,1-1,-1 0,1 0,-1 0,0 1,1-1,-1 1,1-1,-1 0,1 1,-1-1,1 1,-1-1,1 1,0-1,-1 1,1-1,0 1,-1-1,1 1,0 0,0-1,-1 1,1-1,0 1,0 0,0-1,0 1,0 0,0-1,0 1,0 0,0-1,0 1,0 0,1-1,-1 1,0 0,-13 168,-56 59,57-192,9-29,-1 1,2-1,-1 1,1-1,0 1,0 0,1 0,0 0,1 0,0 0,0 0,1 0,0 0,0 0,1 1,-1-7,1-1,0 0,0 0,0 0,0 0,0 0,0-1,0 1,0 0,0-1,0 1,0-1,0 0,0 0,1 0,-1 0,0 0,0-1,0 1,0 0,0-1,0 0,0 1,0-1,0 0,0 0,0 0,0 0,-1 0,1-1,0 1,-1-1,1 1,-1-1,2-1,3-1,281-209,-258 193,-23 15,-1 0,1 0,1 1,-1 0,0 0,1 1,0-1,0 2,0-1,0 1,0 0,1 0,-1 1,1 0,-1 0,1 1,5 0,20 9,-49-6,-163-88,97 41,52 29,12 8,1-2,0 0,1 0,0-2,0 0,1 0,1-2,-6-5,10 4</inkml:trace>
  <inkml:trace contextRef="#ctx0" brushRef="#br0" timeOffset="11132.544">4605 2089,'13'5,"0"-1,1-1,-1 0,1-1,0 0,0-1,-1-1,1 0,0-1,0 0,0-1,-1-1,1 0,-1-1,0 0,0-1,0 0,-1-1,0-1,6-4,-8 5,0 0,-1-1,0 0,0 0,0-1,-1 0,0-1,-1 0,0 0,0-1,-1 1,0-2,-1 1,0 0,-1-1,0 0,0 0,-1 0,-1-1,0 1,0-1,-1 1,-1-1,0-6,-1 15,0 0,0-1,0 1,0 0,0 0,-1 0,0 0,1 0,-1 0,0 0,-1 0,1 1,0-1,-1 1,1 0,-1 0,0 0,0 0,0 0,0 0,0 1,0-1,0 1,0 0,0 0,-1 0,1 1,-1-1,1 1,0 0,-1-1,-2 2,-2-1,-1 1,0 0,1 0,-1 1,1 0,-1 0,1 1,0 0,0 1,0 0,1 0,-5 4,-7 6,0 1,1 1,1 1,1 0,0 2,1 0,1 0,1 1,0 1,2 0,1 0,0 2,2-1,0 1,2 0,-1 4,6-18,0-1,1 1,0-1,0 1,1 0,0-1,0 1,1-1,0 0,1 1,0-1,0 0,0 0,1-1,1 1,-1-1,1 0,0 0,1 0,-1-1,1 0,1 0,-1 0,1-1,0 0,0 0,1-1,-1 0,1 0,0-1,0 0,0 0,1-1,-1 0,1 0,7-1,1 0,-1-1,0 0,0-1,0-1,0-1,0 0,0-1,-1-1,1 0,-1-1,-1-1,1 0,-1-1,0-1,-1 0,5-4,-3-1</inkml:trace>
  <inkml:trace contextRef="#ctx0" brushRef="#br0" timeOffset="11644.818">5142 1581,'24'-10,"12"-3,6 1,0 2,-3 3,-2-2,-4 0,-1 3,-8 1</inkml:trace>
  <inkml:trace contextRef="#ctx0" brushRef="#br0" timeOffset="13524.809">7230 2681,'-48'52,"-92"180,20-34,-31 73,72-92,-96 64,34-46,-1 1,15-36,43-50,70-101</inkml:trace>
  <inkml:trace contextRef="#ctx0" brushRef="#br0" timeOffset="14568.125">6045 4346,'-25'-233,"24"231,1 0,-1-1,0 1,1 0,0-1,0 1,-1-1,2 1,-1-1,0 1,0-1,1 1,-1-1,1 1,0 0,0-1,0 1,0 0,0 0,0 0,1 0,-1 0,0 0,1 0,0 0,0 0,-1 1,1-1,0 1,0-1,0 1,1 0,-1 0,0 0,0 0,1 0,-1 0,0 1,1-1,-1 1,1-1,-1 1,1 0,-1 0,1 0,-1 1,0-1,2 1,212 128,-54-62,-160-67,1 0,-1 1,0 0,1-1,-1 1,1 0,-1 1,0-1,0 0,0 0,0 1,0 0,0-1,0 1,0 0,0 0,-1 0,1 0,-1 0,0 0,1 0,-1 0,0 1,0-1,0 1,-1-1,1 0,-1 1,1-1,-1 1,0-1,0 1,0 0,0-1,0 1,-1-1,1 1,-1-1,1 1,-1-1,0 0,0 1,0-1,-2 2,-3 2,-2 0,1 0,-1-1,1 0,-1-1,-1 1,1-2,-1 1,1-1,-1 0,0-1,0 0,0-1,0 1,-1-2,1 1,0-1,0-1,0 0,-3 0,-71 5,3 16,62-10</inkml:trace>
  <inkml:trace contextRef="#ctx0" brushRef="#br0" timeOffset="16293.806">7258 2033,'110'22,"-104"-20,0-1,1 1,-1 0,-1 1,1 0,0 0,-1 0,1 0,-1 1,0 0,0 0,0 1,-1-1,0 1,0 0,0 0,0 0,-1 1,1-1,-2 1,1 0,-1 0,1 0,-1 0,-1 0,0 0,1 0,-2 1,1-1,-1 1,0-1,0 0,-1 1,-1 5,-1 4,-1 0,0 0,-2 0,1-1,-2 0,0 0,-1-1,-1 0,0 0,0-1,-1 0,-1-1,-6 5,88-89,-22 23,79-92,-120 129,0 0,-1-1,0 0,-1 0,0-1,-1 1,-1-1,0 0,-1-1,-1 1,0 0,-1-1,0-6,2-59,3 62</inkml:trace>
  <inkml:trace contextRef="#ctx0" brushRef="#br0" timeOffset="16604.518">7258 1637,'38'-5,"18"-1,4 0,-3-4,-7 0,-7 2,-6 2,-4 2,-4 2,-1 1,-6 1</inkml:trace>
  <inkml:trace contextRef="#ctx0" brushRef="#br0" timeOffset="17183.324">7710 2456,'116'-13,"-111"12,-1-1,1 1,-1-1,1 0,-1 0,0 0,0 0,0-1,0 0,-1 0,1 0,-1 0,0 0,0-1,0 0,0 1,0-1,-1 0,0 0,1-1,-2 1,1 0,1-4,-2 0,1 0,-1 0,-1 0,1-1,-1 1,-1 0,0-1,0 1,0 0,-1 0,0 0,-3-5,4 10,0 0,0 0,-1 1,1-1,-1 0,1 1,-1-1,0 1,0 0,0-1,-1 1,1 0,0 0,-1 1,1-1,-1 0,0 1,1 0,-1-1,0 1,0 0,0 0,0 1,0-1,0 1,0-1,0 1,0 0,0 0,0 0,0 1,0-1,0 1,0 0,-2 0,-6 6,-1 0,1 0,0 2,1-1,0 1,0 1,1 0,0 0,1 1,0 0,1 0,0 1,1-1,0 2,1-1,0 1,1 0,0 0,0 3,3-12,-2 1,0 1,0 0,0 0,1 0,0 0,0 1,0-1,1 0,0 1,0-1,1 1,0 0,0-1,0 1,1-1,0 1,1-1,-1 0,1 1,0-1,0 0,1 0,0 0,0 0,1-1,-1 1,1-1,0 0,1 0,-1 0,1-1,0 0,0 0,0 0,1 0,-1-1,1 0,4 2,5-2,1 0,0-1,0 0,0-2,0 1,0-2,-1-1,1 0,0 0,0-2,-1 0,0-1,0 0,11-6,-1 1</inkml:trace>
  <inkml:trace contextRef="#ctx0" brushRef="#br0" timeOffset="18161.271">4605 5193,'-1'1,"-1"0,1 0,0 0,-1 1,1-1,0 0,0 1,0-1,0 0,0 1,0-1,0 1,0-1,1 1,-1 0,1-1,-1 1,1 0,-1 0,1-1,0 1,0 0,0 0,0-1,0 1,1 0,-1-1,0 1,1 0,-1 0,1-1,0 1,0 0,-1 1,1 13,0 0,2 0,-1 0,2-1,0 1,1-1,1 0,0 0,1-1,0 0,1 0,1 0,0-1,1-1,1 1,-1-2,2 1,1-1,-11-9,1-1,0 1,-1-1,1 0,0 0,0 0,-1-1,1 1,0 0,0-1,0 0,0 0,0 0,0 0,0 0,0-1,0 1,0-1,-1 0,1 0,0 0,0 0,-1 0,1-1,-1 1,1-1,-1 1,1-1,-1 0,0 0,55-78,-37 47,55-77,-73 109,0 1,0-1,0 1,0-1,0 1,-1 0,1 0,0 0,0 0,0 0,0 0,0 1,0-1,0 1,0-1,-1 1,1 0,0-1,0 1,-1 0,1 0,0 0,-1 1,1-1,-1 0,0 0,1 1,-1-1,0 1,0-1,0 1,0 0,0-1,0 1,0 0,-1 0,1 0,-1-1,1 1,-1 0,1 0,-1 0,0 0,7 10,-4-6,1-1,0 1,0-1,0 0,1 0,-1-1,1 1,0-1,0 0,1 0,-1 0,1-1,0 0,0 0,0-1,0 0,0 0,1 0,-1 0,1-1,-1 0,1-1,-1 0,1 0,0 0,-1 0,1-1,-1 0,1-1,-1 0,0 0,0 0,5-3,-2 1,-1-1,-1 0,1-1,-1 0,0 0,0 0,0-1,-1 0,0-1,-1 1,1-1,-2 0,1 0,-1-1,0 1,-1-1,0 0,0 0,-1 0,0 0,-1-1,0 1,0 0,-1-1,0 0,-5-9</inkml:trace>
  <inkml:trace contextRef="#ctx0" brushRef="#br0" timeOffset="18416.178">5509 5080,'38'-4,"18"-3,4-4,-4 0,-11 1</inkml:trace>
  <inkml:trace contextRef="#ctx0" brushRef="#br0" timeOffset="24385.509">1812 6774,'33'-60,"139"-238,30 5,-23 12,-58 109,47-23,-34 20,-62 74,94-118,-58 120,-2-20,-103 116,-1 0,1-1,0 1,-1-1,0 1,1-1,-1 0,-1 0,1 0,-1 0,1 0,-1-1,-1 1,1 0,0 0,-1-1,0 1,0 0,0-1,-1 1,1 0,-1-1,0 1,0 0,-1 0,1 0,-1 0,0 0,0 0,0 0,0 1,-2-1,-96-111,91 106,-203-203,73 15,-4 34,-12 29,42-6,98 124,-107-138,36 11,10-6,68 133</inkml:trace>
  <inkml:trace contextRef="#ctx0" brushRef="#br0" timeOffset="26106.418">1332 7141,'-8'-4,"1"1,-1 0,1 0,-1 1,0 0,0 0,0 1,0 0,-1 0,1 1,0 0,0 0,0 1,0 0,0 1,0 0,0 0,0 0,0 1,1 0,-1 1,1 0,-5 3,2 3,1 0,1 0,0 1,0 0,1 0,1 1,0 0,0 0,1 1,1-1,0 1,1 0,0 0,1 2,1-9,0 1,0-1,1 1,0 0,0-1,1 1,0-1,0 1,0-1,1 0,0 1,0-1,0 0,1 0,0 0,1-1,-1 1,1-1,0 0,0 0,0 0,1 0,0-1,0 1,0-1,0-1,1 1,0-1,2 1,-4-2,1 1,1-2,-1 1,0-1,0 0,1 0,-1 0,0 0,1-1,-1 0,1-1,-1 1,0-1,1 0,-1 0,0 0,0-1,0 0,0 0,0 0,0-1,0 1,-1-1,1-1,-1 1,0 0,0-1,0 0,0 0,0-1,9-10,-1-1,0-1,-2 0,1-1,-2 0,-1 0,4-11,5-19,-3-1,-1 0,-3-1,-2 0,-1-4,-6 37,0 1,-1-1,-1 0,0 1,-1-1,-1 1,-1 0,-5-16,7 26,0 0,0 1,0 0,-1-1,0 1,0 0,0 0,-1 1,0-1,0 1,0-1,0 1,-1 0,1 1,-1-1,0 1,0 0,-1 0,1 1,0-1,-1 1,0 1,1-1,-1 1,0 0,-2-1,4 3,0-1,0 0,0 1,0 0,1 0,-1 0,0 0,1 1,-1-1,0 1,1 0,0 0,-1 0,1 0,0 1,0-1,1 1,-1 0,0 0,1 0,0 0,0 1,-1-1,2 0,-1 1,-1 2,-26 100,31-89,1 0,0 0,1 0,1-1,1 1,0-1,1-1,0 1,2-1,0 0,0-1,1 0,9 8,1 8,84 135,-100-157,1 0,0 1,0-2,1 1,0-1,0 0,1 0,0 0,0-1,1 0,-1-1,1 0,1 0,-1-1,8 4,6-1</inkml:trace>
  <inkml:trace contextRef="#ctx0" brushRef="#br0" timeOffset="28569.832">1783 2625,'-1'-2,"0"0,0 0,0 1,0-1,0 0,0 1,0-1,-1 1,1-1,0 1,-1 0,1 0,-1-1,0 1,1 0,-1 0,0 1,0-1,0 0,1 0,-1 1,0-1,0 1,0 0,0 0,0 0,0 0,0 0,0 0,0 0,0 0,0 1,0-1,0 1,0-1,1 1,-1 0,0 0,-1 1,-59 53,56-45,0 0,0 1,1 0,1 0,0 0,0 0,1 1,1-1,0 1,0 0,1 0,1 0,0 0,1-1,0 1,0 0,2 0,0 4,-1-13,-1 0,1 0,-1 0,1 0,0 0,0 0,0 0,1-1,-1 1,1-1,-1 0,1 1,0-1,0 0,0-1,0 1,0-1,0 1,1-1,-1 0,0 0,1 0,-1 0,1-1,-1 0,1 1,-1-1,1 0,-1-1,1 1,-1-1,0 1,1-1,-1 0,1 0,-1-1,0 1,0-1,0 1,0-1,0 0,0 0,0 0,-1-1,1 1,-1-1,0 1,1-1,-1 0,1-2,10-15,0 0,-2 0,0-1,-1 0,-2-1,0 0,-1-1,-1 0,-1 0,-1 0,1-11,-1 1,-1 0,-2-1,-1 0,-4-24,0 36,-2 0,0 0,-2 0,0 1,-1 1,-1-1,-1 1,-1 1,-5-7,13 20,-1 1,0-1,1 1,-2 0,1 0,0 1,-1-1,0 1,0 0,0 1,-1 0,-1-1,6 3,0 0,-1 0,1 0,0 1,-1-1,1 1,-1-1,1 1,-1 0,1 0,-1 0,0 0,1 0,-1 1,1-1,-1 1,1 0,0 0,-1 0,1 0,0 0,-1 0,1 0,0 1,0-1,0 1,0 0,0-1,1 1,-1 0,0 0,1 0,0 0,-1 0,0 2,-1 10,0-1,1 1,1 0,0-1,1 1,0 0,1-1,1 1,0 0,1-1,0 0,1 1,0-1,1-1,1 1,0-1,1 0,0 0,4 4,0 6,1 0,0-1,2 0,1-1,0-1,18 18,141 116,-163-139</inkml:trace>
  <inkml:trace contextRef="#ctx0" brushRef="#br0" timeOffset="34910.659">993 6548,'34'-59,"38"-52,4 3,30-26,-45 59,111-111,-21 32,-39 13,15-15,113-111,-71 98,-84 56,12-13,-96 123,0 0,-1-1,0 1,0 0,0 0,0 0,0 0,0 0,-1 0,1 0,-1 0,0 0,0 0,0 0,-1 0,1 0,-1 1,1-1,-1 1,0-1,0 1,0-1,0 1,-1 0,1 0,0 0,-1 0,0 1,1-1,-1 1,-1-1,-14-13,-292-250,287 247,1-2,1 0,0-1,2-1,1-1,-15-24,-53-58,72 90,-1 0,2-1,0 0,1-1,0-1,2 0,0 0,-3-11,-78-176,76 178,-2 0,0 1,-1 0,-2 2,-1 0,-21-19,-46-83,1-3,2 34,84 77,8 17</inkml:trace>
  <inkml:trace contextRef="#ctx0" brushRef="#br0" timeOffset="36092.013">316 6068,'-6'9,"0"1,0 0,1 0,0 1,1-1,1 1,-1 0,2 0,-1 4,2-14,-4 26,0-1,2 0,1 1,2 0,0-1,3 18,-4-41,1 1,0 0,-1 0,1 0,1-1,-1 1,0 0,1 0,0 0,0-1,0 1,0-1,1 1,-1-1,1 1,0-1,0 0,0 1,1-1,-1 0,1-1,-1 1,1 0,0-1,0 0,0 1,1-1,-1 0,0-1,1 1,-1-1,1 1,0-1,-1 0,1 0,0-1,0 1,-1-1,1 0,0 0,0 0,3-1,7-7,-1-1,0 0,0-1,-1-1,-1 0,0 0,0-1,-1-1,0 0,-1 0,-1-1,0 0,-1 0,-1-1,5-14,19-96,3-73,-25 153,-22 66,-27 146,39-142,2 0,1 0,1 0,0 0,2-1,2 1,0-1,2 5,57 106,-55-120</inkml:trace>
  <inkml:trace contextRef="#ctx0" brushRef="#br0" timeOffset="37556.604">147 6745,'-6'2,"1"0,0-1,0 2,0-1,1 1,-1-1,0 1,1 1,0-1,0 1,0-1,0 1,0 0,-1 4,-3 0,1-2,1 0,0 1,0-1,1 1,0 1,0-1,1 1,0 0,0 0,0 0,1 0,1 1,-1-1,1 1,1 0,0-1,0 1,1 0,0 0,0 5,5 9,2 1,0 0,1-1,1-1,1 0,1 0,1-1,1 0,1-1,1 0,0-1,17 15,17 26,144 151,-90-44,-20 31,-83-180,0-18,0 0,1 0,-1 0,0 0,0 0,1 0,-1 0,0 0,1 0,-1 0,0 0,0 0,1 0,-1 0,0 0,0 0,1 0,-1 1,0-1,0 0,1 0,-1 0,0 0,0 1,0-1,0 0,1 0,-1 0,0 1,0-1,0 0,0 0,0 1,1-1,-1 0,0 0,0 1,0-1,5-8,0 0,1 0,1 0,-1 1,1 0,0 0,0 0,1 1,0 0,0 1,1 0,-1 0,1 1,0 0,0 0,1 1,-1 0,1 1,-1 0,7 0,-7 1,0 0,-1 1,1 0,0 0,-1 1,1 0,-1 0,1 1,-1 1,1-1,-1 1,0 0,0 1,0 0,-1 0,0 1,1 0,-2 0,1 1,0 0,1 3,63 118,-53-85,-8-26,0 0,2 0,0-1,0 0,1-2,1 1,1-1,-1-1,2-1,0 0,0-1,1-1,0 0,1-1,0-1,0-1,0 0,1-1,1-1,11 1,0-2,0-1,1-1,0-2,-1-1,0-1,1-2,-1-1,-1-1,22-9,2 0,-30 9,-1 0,1-1,-2-1,1-2,-1 0,10-8,69-58,-83 64</inkml:trace>
  <inkml:trace contextRef="#ctx0" brushRef="#br0" timeOffset="39303.863">513 8439,'-23'80,"10"-25,-3-2,-1 0,-4-1,-1 0,-3-2,-7 8,8-17,36-58,25-50,-3-1,-3-2,7-28,-24 62,-3 3,29-50,-39 82,0 1,1 0,-1-1,0 1,0 0,1 0,-1 0,0 0,1 0,-1 0,0 1,0-1,1 0,-1 1,0-1,0 1,0-1,0 1,1-1,-1 1,0 0,0 0,0-1,0 1,-1 0,1 0,0 0,0 0,0 0,-1 0,1 0,0 0,-1 1,1-1,-1 0,0 0,1 0,-1 1,0-1,0 0,1 0,-1 1,0-1,0 0,-1 1,1-1,0 0,0 0,-1 1,1-1,-1 1,4 9,15 49,-13-39,1 0,0 0,2-1,0 0,1-1,1 0,1 0,1-1,5 6,-15-21,0 1,0-1,1 1,-1-1,1 0,-1 0,1-1,0 1,0 0,0-1,1 0,-1 1,1-1,-1-1,1 1,0 0,-1-1,1 0,0 0,0 0,0 0,0-1,0 0,0 0,0 0,0 0,0 0,0-1,0 1,0-1,0 0,-1-1,1 1,0-1,6-7,0-1,-1 0,-1-1,1 0,-2 0,0-1,0 0,-1 0,0-1,-1 0,-1 1,0-2,-1 1,0 0,-1-1,0 0,-1 1,-1-1,0 0,-2-9,6-29,-5 51,1-1,0 1,0 0,0 0,0-1,0 1,0 0,0 0,0-1,1 1,-1 0,0 0,1 0,-1-1,1 1,-1 0,1 0,0 0,-1 0,1 0,0 0,0 0,0 0,0 0,0 1,0-1,0 0,0 0,0 1,0-1,0 1,0-1,1 1,-1-1,0 1,0 0,0 0,1-1,-1 1,10 6</inkml:trace>
  <inkml:trace contextRef="#ctx0" brushRef="#br0" timeOffset="39743.479">1162 8919,'19'-11,"-1"-1,0-1,0-1,-2-1,1 0,-2-1,0-1,-1 0,-1-1,-1 0,0-1,-2 0,0-1,4-12,-13 30,1-1,-1 1,0-1,-1 0,1 1,0-1,-1 0,1 0,-1 0,0 1,0-1,0 0,0 0,-1 0,1 1,-1-1,0 0,1 0,-1 1,0-1,-1 1,1-1,0 1,-1-1,1 1,-1 0,0 0,0-1,0 1,0 1,0-1,0 0,-1 0,1 1,-1-1,1 1,-1 0,1 0,-1 0,0 0,1 0,-1 1,0-1,0 1,1 0,-1 0,0 0,0 0,0 0,1 0,-1 1,-2 0,-9 7,0 1,0 0,1 1,1 0,-1 1,2 0,0 1,0 1,1 0,0 0,1 1,1 0,0 0,1 1,1 0,0 0,1 1,0 0,2 0,-2 12,1-12,1-1,0 0,1 1,1-1,0 1,1 0,1-1,1 1,0-1,1 5,1-16,-1 1,1-1,0 1,0-1,0-1,0 1,1-1,0 1,-1-1,1 0,0-1,1 1,-1-1,0 0,1-1,-1 1,1-1,-1 0,1 0,0-1,-1 1,1-1,0-1,-1 1,1-1,0 0,-1 0,1-1,-1 1,0-1,1-1,-1 1,0-1,0 1,0-2,-1 1,5-4,94-72,-85 65</inkml:trace>
  <inkml:trace contextRef="#ctx0" brushRef="#br0" timeOffset="40006.504">1671 8609,'-32'93,"-17"88,48-177,1-1,-1 0,1 0,0 0,-1 0,1 0,1 0,-1 1,0-1,1 0,-1 0,1 0,0 0,0 0,1 0,-1 0,0-1,1 1,0 0,-1-1,1 1,0-1,1 1,-1-1,0 0,1 0,-1 0,1 0,-1-1,1 1,0-1,0 1,0-1,0 0,0 0,0 0,0-1,0 1,0-1,0 1,0-1,0 0,1 0,11-5,0 0,-1 0,1-2,-1 0,0 0,-1-1,1-1,-2 0,1-1,-1-1,-1 0,0 0,-1-1,0 0,0-1,-2 0,5-8,48-92,-53 93,1 4</inkml:trace>
  <inkml:trace contextRef="#ctx0" brushRef="#br0" timeOffset="40260.56">2235 8354,'-10'38,"-2"23,-1 5,-1 2,0-7,4-3,2-8,4-2,2-4,1-5,1-5,5-3,3-2,-2-1,5-5,-1-12,-2-7</inkml:trace>
  <inkml:trace contextRef="#ctx0" brushRef="#br0" timeOffset="40438.102">1952 8750,'15'-5,"9"-2,5 1,-2-4,-1 0,1 2,-1 2,1 2,0 2,1 1,0 1,0 0,1 1,-6-1</inkml:trace>
  <inkml:trace contextRef="#ctx0" brushRef="#br0" timeOffset="40813.392">2517 8975,'0'0,"0"1,0-1,0 1,0-1,0 1,0-1,0 0,0 1,0-1,0 1,0-1,0 1,0-1,0 1,-1-1,1 1,0-1,0 1,0-1,-1 0,1 1,0-1,-1 1,1-1,0 0,-1 1,1-1,0 0,-1 1,1-1,-1 0,1 0,-1 0,1 1,-1-1,1 0,0 0,-1 0,1 0,-1 0,1 0,-1 0,1 0,-1 0,1 0,-1 0,1 0,-1 0,1 0,-1 0,1 0,-1-1,1 1,-1 0,1 0,0-1,-1 1,1 0,0-1,-1 1,1 0,-1-1,1 1,0 0,-1-1,-5-34,44-173,-34 189,1 0,1 0,1 0,0 1,2 0,0 0,1 1,0 1,2-1,0 2,3-4,-14 18,0 0,0 0,-1 0,1 0,0 1,0-1,0 0,0 0,0 1,0-1,0 1,0-1,0 1,0-1,0 1,1-1,-1 1,0 0,0 0,0 0,0 0,1 0,-1 0,0 0,0 0,0 0,0 0,1 1,-1-1,0 0,0 1,0-1,0 1,0 0,0-1,0 1,0 0,0-1,0 1,0 0,0 0,-1 0,1 0,6 14</inkml:trace>
  <inkml:trace contextRef="#ctx0" brushRef="#br0" timeOffset="41433.753">2940 8664,'-36'45,"-7"85,43-125,0 1,1 0,0-1,0 1,0 0,1-1,0 1,0-1,0 0,0 0,1 0,0 0,0 0,0 0,1-1,0 0,0 0,0 0,0 0,1 0,-1-1,1 0,0 1,-2-2,1 0,-1 0,0 0,1 0,0-1,-1 1,1-1,0 0,-1 0,1 0,0-1,0 1,0-1,0 0,0 0,0-1,0 1,-1-1,1 1,0-1,0 0,-1-1,1 1,0-1,-1 0,0 1,1-1,-1-1,0 1,0 0,0-1,0 0,1-1,4-7,0-1,-1-1,0 1,0-1,-2 0,1-1,-2 0,0 1,0-1,-2 0,1-1,-2 1,0 0,-1-1,0 1,-1-1,-1 1,0 0,-1 0,0 0,-1 0,-1 0,-3-5,7 16,-1 0,1 0,-1-1,0 1,-1 1,1-1,0 0,-1 0,1 1,-1 0,0-1,0 1,0 0,0 0,0 1,-1-1,1 1,0-1,-1 1,1 0,-1 0,1 1,-1-1,0 1,1-1,-1 1,1 1,-1-1,0 0,1 1,-1 0,1-1,-1 1,1 1,-1-1,1 0,0 1,0 0,-1 0,1 0,1 0,-1 0,0 1,0-1,-1 3,-27 36,18-24</inkml:trace>
  <inkml:trace contextRef="#ctx0" brushRef="#br0" timeOffset="41919.896">3223 8975,'147'-262,"-126"244,-16 52,-4-25,-1-3,0-1,1 1,-1-1,1 0,1 1,-1-1,1 0,0 0,0 1,0-1,1-1,-1 1,1 0,1-1,-1 1,1-1,-1 0,1 0,0-1,1 1,-1-1,0 0,1 0,0 0,0 0,0-1,0 0,0 0,0-1,1 1,-1-1,0 0,1 0,-1-1,1 0,-1 0,1 0,-1 0,1-1,-1 0,2-1,4-2,0-2,-1 1,1-1,-1-1,0 0,0 0,-1-1,0-1,-1 1,1-1,-2-1,1 1,-1-1,-1-1,0 1,0-1,-1 0,-1 0,1-1,-2 1,1-4,26-76,-26 70</inkml:trace>
  <inkml:trace contextRef="#ctx0" brushRef="#br0" timeOffset="45244.195">767 2625,'0'-1,"-1"1,1 0,0 0,-1 0,1-1,-1 1,1 0,-1 0,1 0,-1 0,1 0,-1 0,1 0,-1 0,1 0,-1 0,1 0,-1 0,1 0,-1 0,1 0,-1 1,1-1,-1 0,1 0,-1 0,1 1,0-1,-1 0,1 1,-1-1,1 0,0 1,-1-1,1 1,0-1,0 0,-1 1,1-1,0 1,0-1,0 1,-1-1,1 1,0-1,0 1,0-1,0 1,0-1,0 1,0-1,0 1,0-1,0 1,0-1,1 1,-1-1,-3 10,0 0,1 0,0 0,1 0,0 0,0 0,1 0,1 0,0 0,0 0,1 0,0 0,0 0,1-1,1 1,0-1,0 0,1 0,0 0,0-1,1 1,0-1,0-1,1 1,0-1,2 1,-5-6,1 1,-1-1,1 0,0 0,0 0,0-1,0 0,0 0,0 0,0 0,0-1,0 0,1 0,-1-1,0 1,0-1,0 0,0 0,0-1,0 1,0-1,-1 0,1-1,0 1,-1-1,0 0,0 0,0 0,0-1,0 1,0-1,-1 0,0 0,0 0,0 0,2-5,7-18,0-1,-2-1,-1 0,-2 0,-1-1,-1 1,-1-1,-1-1,-2 1,-2 0,-2-24,13 137,-1-47,-7-21,1-1,0 0,0 0,2 0,0 0,0-1,1 0,1 0,0-1,1 1,0-1,1-1,0 0,1 0,0-1,0 0,10 6,-2-4,-2-2</inkml:trace>
  <inkml:trace contextRef="#ctx0" brushRef="#br0" timeOffset="46817.49">1304 3246,'-7'2,"0"0,0 1,0 0,1 0,0 1,-1 0,1 0,0 0,1 1,-1 0,1 0,0 0,0 1,1 0,0 0,0 0,0 0,0 0,1 1,0 0,-7 9,-85 119,95-135,-1 0,0 1,1-1,-1 1,0 0,1-1,-1 1,0-1,1 1,-1 0,1-1,-1 1,1 0,0 0,-1-1,1 1,0 0,0 0,-1 0,1 0,0-1,0 1,0 0,0 0,0 0,0 0,0 0,0-1,0 1,1 0,-1 0,0 0,0 0,1-1,-1 1,0 0,1 0,-1-1,1 1,-1 0,1-1,0 1,-1 0,1-1,0 1,-1-1,1 1,0-1,-1 1,1-1,0 0,0 1,0-1,-1 0,1 0,0 0,0 1,0-1,0 0,0 0,-1 0,1 0,0 0,0-1,0 1,0 0,-1 0,2-1,143-43,137-47,-223 69,-58 21,0 1,0-1,0 0,0 1,-1-1,1 0,0 1,0-1,-1 0,1 0,0 0,-1 0,1 0,-1 0,1 0,-1 0,0 0,1 0,-1 0,0 0,0 0,0 0,0 0,0 0,0-1,0 1,0 0,0 0,0 0,0 0,-1 0,1 0,-1 0,1 0,0 0,-1 0,0 0,1 0,-1 0,0 0,1 1,-1-1,0 0,0 0,0 1,1-1,-1 0,0 1,0-1,0 1,0-1,0 1,0 0,-1-1,-168-81,58 37,89 39</inkml:trace>
  <inkml:trace contextRef="#ctx0" brushRef="#br0" timeOffset="47532.813">2093 3218,'-50'92,"-32"24,81-116,0 1,0 0,1 0,-1 0,0 0,1 0,-1 0,1 1,-1-1,1 0,-1 0,1 0,0 0,-1 1,1-1,0 0,0 0,0 0,0 1,0-1,0 0,1 0,-1 1,0-1,0 0,1 0,-1 0,1 0,-1 0,1 1,0-1,-1 0,1 0,0 0,0-1,0 1,-1 0,1 0,0 0,0-1,0 1,0 0,0-1,1 1,-1-1,0 1,0-1,0 0,0 1,1-1,-1 0,0 0,0 0,1 0,0 0,74 1,-24-10,0-2,-1-2,48-20,-62 21,-24 8,-7 3,0-1,-1 1,1-1,0 0,-1-1,1 0,-1 1,0-2,0 1,0 0,0-1,0 0,1-3,-6 6,0-1,0 1,-1-1,1 1,-1 0,1-1,-1 1,1-1,-1 1,0 0,0-1,1 1,-1 0,0 0,0 0,0 0,0 0,-1 0,1 0,0 0,0 0,-1 0,1 1,0-1,-1 0,1 1,-1-1,1 1,0 0,-2-1,-200-56,199 56,-5-2,0 0,0 0,1-1,0 0,0-1,0 0,0 0,1-1,0 1,-6-7,1-5</inkml:trace>
  <inkml:trace contextRef="#ctx0" brushRef="#br0" timeOffset="48248.016">2912 2907,'-9'31,"-2"-2,-1 1,-1-2,-2 0,0 0,-2-1,-1-1,-2-1,19-24,1-1,-1 0,0 1,1-1,-1 1,0 0,1-1,-1 1,0-1,1 1,-1 0,1-1,0 1,-1 0,1 0,0 0,-1-1,1 1,0 0,0 0,-1 0,1-1,0 1,0 0,0 0,0 0,0 0,0 0,1-1,-1 1,0 0,0 0,0 0,1-1,-1 1,1 0,-1 0,0-1,1 1,-1 0,1 0,0-1,-1 1,1-1,-1 1,1-1,0 1,-1-1,1 1,0-1,0 1,0-1,-1 0,1 0,0 1,0-1,0 0,-1 0,1 0,0 0,0 0,0 0,0 0,0 0,-1 0,1 0,0-1,0 1,0 0,169-30,30 15,-182 12,38-12,-55 15,1-1,-1 0,0 1,0-1,0 0,0 0,0 0,-1 1,1-1,0 0,0 0,-1 0,1 0,0-1,-1 1,1 0,-1 0,1 0,-1 0,0-1,1 1,-1 0,0 0,0 0,0-1,0 1,0 0,0 0,0-1,-1 1,1 0,0 0,-1-1,1 1,-1 0,1 0,-1 0,1 0,-1 0,0 0,0-1,-7-8,-1-1,0 2,-1-1,0 1,-1 1,0-1,0 2,-1 0,1 0,-2 1,1 0,-1 1,1 1,-4-1,-10-2</inkml:trace>
  <inkml:trace contextRef="#ctx0" brushRef="#br0" timeOffset="50264.814">513 2258,'-1'-24,"1"1,2-1,0 1,1-1,1 1,1 0,1 1,7-18,2 8,2 1,0 0,2 1,2 1,0 1,2 1,15-14,-27 33,0 1,1 0,0 1,0 0,0 1,0 0,1 1,0 0,0 1,0 1,0 0,1 0,-1 2,4-1,154-26,110 26,-255-4,-1-1,-1-2,1 0,-1-1,-1-2,1 0,-2-1,0-2,0 0,-2-1,1-1,0-3,-18 16,9-4,-2-1,1 0,-1-1,-1 0,1-1,-2 0,1 0,-1-1,-1 0,0 0,0-1,1-6,5 3,-2 39,-11-15,1 0,0 0,1 0,0 0,1 0,0-1,0 1,1-1,-1 0,2 1,0-2,0 1,0-1,1 1,0-1,0-1,0 1,1-1,0-1,1 1,-1-1,1 0,0-1,0 0,1 0,-1 0,6 0,3-2,0-1,0 0,0-2,0 0,-1-1,1 0,0-2,-1 0,0 0,0-2,0 0,-1-1,1 0,11-9,0-1,141-72,-121 72,-24 8,-1 0,1 2,0 1,0 0,1 2,18-1,-36 6,1 0,0 0,-1 0,1 1,0 0,-1 1,0-1,0 1,0 1,0-1,0 1,0 0,-1 0,0 1,0-1,0 1,-1 0,1 0,-1 1,0 0,-1-1,1 1,-1 0,-1 1,1-1,1 6,3 11,0-1,-2 1,0 1,-2-1,-1 0,0 1,-2 10,0-6,-1-4</inkml:trace>
  <inkml:trace contextRef="#ctx0" brushRef="#br0" timeOffset="51131.433">428 1045,'7'0,"-1"1,0-1,1 2,-1-1,0 0,0 1,0 0,0 1,0-1,0 1,-1 0,1 1,-1-1,0 1,0 0,0 1,-1-1,1 1,-1 0,0 0,0 0,-1 0,0 1,0-1,0 1,53 162,-43-117,-7-31,-2-10,-1-1,0 0,-1 1,0 0,-1-1,1 1,-2 0,0 0,0 0,0 0,-2 7,1-16,1 0,0 0,0 0,0 0,-1 0,1 0,0 0,-1 0,1 0,-1 0,0 0,1 0,-1 0,0 0,1 0,-1-1,0 1,0 0,0-1,1 1,-1 0,0-1,0 1,0-1,0 1,0-1,0 0,0 1,0-1,-1 0,1 0,0 0,0 0,0 0,0 0,0 0,0 0,0 0,0 0,0-1,0 1,0 0,0-1,0 1,0-1,0 1,0-1,0 1,0-1,-37-41,31 18,1 0,1-1,1 1,1-1,1 0,1 0,1 0,1 1,2-1,0 0,2 1,0-1,2 1,1 1,8-19,-12 30,8-29,2 2,2 0,2 1,1 0,2 2,2 0,0 2,3 0,1 2,2 0,-21 23,1 2,0-1,0 1,0 0,1 1,0 0,1 1,-1 0,1 0,10-2,-17 6,0 0,0 0,0 0,1 0,-1 1,0 0,1 0,-1 0,0 0,0 1,1 0,-1 0,0 0,0 0,0 0,0 1,0 0,0 0,0 0,-1 0,1 1,-1-1,0 1,1 0,-1 0,0 0,-1 1,1-1,-1 0,1 2,3 6,0 0,-1 0,-1 0,0 1,0-1,-1 1,0 0,-1 0,-1 0,0 1,-1-1,0 0,-1 0,0 0,0 0,-2 0,0 0,0 0,-3 7,-1 0,-1 0,-1 0,-1-1,0 0,-1 0,-1-1,-1-1,0 0,-2-1,1 0,-6 2,-67 32,84-48,1-1,-1 1,1-1,-1 1,1-1,-1 0,1 0,-1 0,0-1,1 1,-1 0,1-1,-1 0,1 1,-1-1,1 0,0 0,-1-1,1 1,0 0,0-1,0 1,0-1,0 0,0 0,1 1,-1-1,0 0,1-1,0 1,-1 0,1 0,0-1,0 1,0 0,0-3,2-68,5 53</inkml:trace>
  <inkml:trace contextRef="#ctx0" brushRef="#br0" timeOffset="51595.76">1162 1016,'42'-41,"-18"21,-1-1,0-1,-2-1,-1-1,0-1,-2 0,-1-2,-1 0,-2-1,0 0,-2-1,-1 0,-2-1,-2 3,-5 23,0 0,0-1,-1 0,0 1,1-1,-2 0,1 0,-1 1,1-1,-1 0,-1 0,1 0,-1 0,1 1,-2-1,1 0,0 1,-1-1,0 1,1 3,0 0,0 0,0 0,0 1,0-1,0 1,0-1,0 0,0 1,0 0,-1-1,1 1,0 0,0 0,-1 0,1-1,0 1,0 1,-1-1,1 0,0 0,0 0,0 1,-1-1,1 0,0 1,0-1,0 1,0-1,0 1,0 0,0 0,0-1,0 1,0 0,0 0,0 0,0 0,1 0,-1 0,0 1,-31 43,31-43,-1 0,0 0,1 0,0 0,-1 0,1 0,0 0,0 0,0 1,0-1,1 0,-1 1,0-1,1 0,0 1,0-1,-1 1,2-1,-1 1,0-1,0 0,1 1,-1-1,1 1,0-1,0 0,0 0,0 1,0-1,0 0,0 0,1 0,-1 0,1 0,0 0,-1-1,1 1,0-1,0 1,0-1,0 1,0-1,0 0,1 0,-1 0,0 0,1-1,-1 1,1 0,73-24,-69 20,-1-1,0 2,1-1,0 1,0 0,0 0,0 1,0 0,0 0,0 1,0 0,7 0,-12 1,0-1,-1 1,1 0,0 0,0 0,-1 0,1 0,-1 0,1 1,-1-1,1 0,-1 1,0-1,1 1,-1-1,0 1,0 0,0-1,0 1,-1 0,1 0,0 0,-1 0,1 0,-1 0,0-1,0 1,0 0,1 0,-2 0,1 0,0 0,-1 1,-13 66,-69 113,82-181,1 1,-1-1,1 1,-1-1,1 0,-1 1,1-1,0 1,0-1,0 1,0-1,0 0,0 1,0-1,0 1,1-1,-1 1,0-1,1 0,-1 1,1-1,0 0,-1 1,1-1,0 0,0 0,0 1,0-1,0 0,0 0,0 0,0 0,0-1,0 1,1 0,-1 0,0-1,1 1,-1-1,0 1,1-1,-1 1,1-1,0 0,66-12,-39-4,-3-1</inkml:trace>
  <inkml:trace contextRef="#ctx0" brushRef="#br0" timeOffset="51853.194">1952 593,'-4'11,"0"1,0 0,1 0,0 1,1-1,1 0,0 1,0-1,2 1,-1-1,2 1,-1-1,2 0,2 9,-4-18,1 0,-1-1,1 1,0 0,0-1,0 1,1-1,-1 0,1 0,-1 0,1 0,-1 0,1 0,0-1,0 1,0-1,0 0,0 0,0 0,1 0,-1 0,0-1,0 0,0 1,1-1,-1-1,0 1,1 0,-1-1,0 1,0-1,0 0,1 0,3-1,1-1,-1 0,0 0,0 0,0-1,0 0,-1-1,1 1,-1-1,0 0,0-1,-1 0,2-1,-1 0,-1 0,0 0,0 0,-1-1,0 0,0 1,-1-1,0-1,0 1,0 0,-2-1,1 1,-1-1,0 0,0 1,-1-1,-1 0,1 1,-1-1,-1 0,0 1,0-1,0 1,-1 0,-1 0,1 0,-1 0,0 0,-1 1,0 0,0 0,-1 0,0 1,0-1,0 1,-1 1,-3-3,6 6,0 0,0 1,0-1,0 1,0 0,0 0,-1 0,1 1,0-1,-1 1,1 0,0 0,-1 1,1-1,0 1,-1 0,-14 5</inkml:trace>
  <inkml:trace contextRef="#ctx0" brushRef="#br0" timeOffset="52146.996">2460 1,'-30'98,"4"1,5 1,4 1,-3 84,19-170,1 0,0 0,2 0,-1 0,2-1,0 1,0-1,2 1,0-1,0-1,1 1,1-1,3 4,9-4,-17-19</inkml:trace>
  <inkml:trace contextRef="#ctx0" brushRef="#br0" timeOffset="52564.872">2150 481,'51'6,"1"-2,-1-2,1-3,-1-2,1-2,-1-2,0-3,22-8,-60 15,1-1,-1 0,0-1,0-1,0 0,-1 0,0-2,0 1,1-3,-12 0,-20 18,9-2,-1 2,1-1,0 1,1 0,0 1,0 0,1 1,0-1,1 2,0-1,1 1,0 0,0 0,1 1,1-1,0 1,0 0,1 1,0 3,3-12,0 0,0 0,0 1,1-1,0 0,-1 0,1-1,1 1,-1 0,0 0,1 0,0-1,0 1,0-1,0 1,1-1,-1 0,1 0,0 0,0 0,0 0,0-1,1 0,-1 1,0-1,1 0,0-1,-1 1,1-1,0 1,0-1,0 0,0-1,0 1,0-1,0 1,0-1,0 0,0-1,0 1,0-1,0 0,0 0,0 0,0 0,0-1,-1 1,1-1,0 0,-1 0,0-1,1 1,1-3,5-4,-1 0,0-1,-1 0,-1 0,1-1,-1 0,-1-1,0 1,-1-1,0 0,-1 0,0-1,-1 1,0-1,-1 0,-1 0,0 0,0 0,-2-13,0 24,1-1,-1 0,1 1,-1-1,0 0,0 1,0-1,0 1,0-1,-1 1,1 0,-1-1,1 1,-1 0,0 0,0 0,0 0,0 1,0-1,-1 0,1 1,0 0,-1-1,1 1,-1 0,1 0,-1 0,0 1,1-1,-1 1,-1-1,-17-2</inkml:trace>
  <inkml:trace contextRef="#ctx0" brushRef="#br0" timeOffset="52930.52">2997 649,'1'-18,"2"0,0 0,2 0,0 1,0 0,2 0,0 0,1 0,1 1,0 1,1-1,4-3,-13 18,0-1,0 1,0-1,1 1,-1 0,0 0,1 0,-1 0,1 0,-1 0,1 0,0 0,-1 0,1 1,0-1,0 1,-1-1,1 1,0 0,0 0,0 0,-1 0,1 0,0 0,0 0,0 0,-1 1,1-1,0 1,0-1,-1 1,1 0,-1 0,1-1,0 1,-1 0,0 1,1-1,0 1,40 67,-27-39,-12-25,1-1,0 0,0-1,0 1,0-1,1 1,-1-1,1-1,0 1,0-1,0 1,0-1,0-1,0 1,1-1,-1 0,1 0,-1-1,1 1,-1-1,0 0,1-1,-1 1,1-1,-1 0,0-1,1 1,-1-1,0 0,0 0,0-1,0 0,-1 1,1-1,-1-1,0 1,1-1,-1 0,-1 0,1 0,-1 0,2-3,9-12,-1-1,-1-1,-1 0,-1 0,-1-1,-1 0,4-15,-7 17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1:25.7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229 49,'0'-1,"-1"1,1-1,0 1,-1 0,1 0,-1-1,1 1,-1 0,1 0,-1-1,1 1,-1 0,1 0,-1 0,0 0,1 0,-1 0,1 0,-1 0,1 0,-1 0,0 0,1 0,-1 0,1 0,-1 0,1 1,-1-1,1 0,-1 0,1 1,-1-1,1 0,0 1,-1-1,1 0,-1 1,1-1,0 1,-1-1,1 1,0-1,-1 1,1-1,0 1,0-1,0 1,-1-1,1 1,0-1,0 1,0-1,0 1,0 0,0-1,0 1,0-1,0 1,0-1,1 1,-7 40,6-41,-30 230,30 81,-25-171,-5-24,17-84,7-27</inkml:trace>
  <inkml:trace contextRef="#ctx0" brushRef="#br0" timeOffset="1921.243">201 49,'6'-4,"0"1,0 0,0 0,0 1,0-1,1 1,-1 1,1-1,-1 1,1 0,0 1,-1 0,3 0,4-1,421-2,-401 3,-3 1,0-1,-1-2,1-1,0-1,9-4,-37 7,0 1,-1-1,1 1,0-1,0 1,0 0,0 0,0 0,0 0,-1 0,1 0,0 0,0 1,0-1,0 1,-1-1,1 1,0 0,0-1,-1 1,1 0,-1 0,1 0,-1 1,1-1,-1 0,1 0,-1 1,0-1,0 1,0-1,0 1,0 0,0-1,0 1,-1 0,1 0,0-1,-1 1,0 0,1 0,-1 0,0 0,0-1,0 1,0 0,-1 198,-27-2,28 112,-27-167,26-122,1-10,-1 0,1 0,-2 0,0 0,0 0,-1 0,0 0,-1-1,-2 6,4-15,0 1,0-1,0 0,-1 0,1 0,0 0,-1 0,1 0,-1-1,1 1,-1-1,1 0,-1 0,1 0,-1 0,1 0,-1 0,1 0,-1-1,1 0,-1 1,1-1,0 0,-1 0,1 0,0 0,0-1,0 1,0-1,-4 0,-17-5,0 1,0 2,-1 0,1 1,-1 1,0 2,0 0,-4 2,-138-11,-21-20,37 12,126 17</inkml:trace>
  <inkml:trace contextRef="#ctx0" brushRef="#br0" timeOffset="4067.14">992 556,'55'-3,"149"35,-109-30,0-4,0-5,0-3,23 0,0 6,22 5,-24 0,-33 12,-98-31,-191-133,206 151,0-1,-1 0,1 0,-1 1,1-1,-1 0,1 0,-1 1,0-1,1 1,-1-1,0 1,0-1,1 1,-1-1,0 1,0-1,1 1,-1 0,0-1,0 1,0 0,0 0,0 0,0 0,1 0,-1 0,0 0,0 0,0 0,0 0,0 0,0 1,1-1,-1 0,0 1,0-1,0 0,1 1,-1-1,0 1,0-1,1 1,-1 0,0-1,1 1,-1 0,1-1,-1 1,1 0,-1 0,1-1,0 1,-1 0,1 0,0 0,0 0,-1-1,1 1,0 0,0 0,0 0,0 0,0 0,0 0,0-1,0 1,1 1,-8 226,4-217,1 1,1-1,0 0,0 1,1-1,1 0,0 1,0-1,3 10,-4-20,0 0,0-1,0 1,0-1,0 1,0-1,1 1,-1-1,0 1,0 0,0-1,0 1,1-1,-1 1,0-1,1 1,-1-1,0 1,1-1,-1 0,0 1,1-1,-1 0,1 1,-1-1,1 0,-1 1,1-1,-1 0,1 0,-1 1,1-1,-1 0,1 0,0 0,-1 0,1 0,-1 0,1 0,-1 0,1 0,0 0,-1 0,1 0,-1 0,1-1,-1 1,1 0,-1 0,1-1,-1 1,1 0,-1 0,1-1,-1 1,27-30,-19 21,122-125,-111 119,-3 2</inkml:trace>
  <inkml:trace contextRef="#ctx0" brushRef="#br0" timeOffset="7673.13">286 1121,'11'139,"-4"-91,-2 1,-2 0,-3 1,-1-1,-3 0,-5 23,-32 273,24-237,20-91</inkml:trace>
  <inkml:trace contextRef="#ctx0" brushRef="#br0" timeOffset="8338.512">258 1206,'-179'113,"109"-83,69-30,1 0,0 0,-1 0,1 0,0 0,-1 0,1 0,0 0,-1 0,1 1,0-1,-1 0,1 0,0 0,-1 0,1 1,0-1,0 0,-1 0,1 1,0-1,0 0,-1 0,1 1,0-1,0 0,0 1,0-1,0 0,-1 1,1-1,0 0,0 1,0-1,0 0,0 1,0-1,0 0,0 1,0-1,0 1,0-1,0 0,1 1,-1-1,0 0,0 1,0-1,0 0,0 0,1 1,-1-1,0 0,0 1,1-1,-1 0,0 0,0 1,1-1,-1 0,0 0,1 0,-1 0,0 1,1-1,-1 0,0 0,1 0,-1 0,0 0,33 11,-24-8,172 40,-11-22,-171-22,0 0,1 1,0-1,-1 0,1 0,-1 1,1-1,0 0,-1 0,1 0,0 0,0 0,0 1,0-1,0 0,0 0,0 0,0 0,0 0,0 0,0 1,1-1,-1 0,0 0,1 0,-1 0,1 1,-1-1,0 0,1 0,0 1,-1-1,1 0,-1 1,1-1,0 1,-1-1,1 1,0-1,0 1,0-1,-1 1,1 0,0-1,0 1,0 0,0 0,-1 0,1 0,0-1,0 1,0 0,0 1,0-1,0 0,0 0,-1 0,1 0,0 1,0-1,0 0,0 1,-1-1,1 1,-106-151,63 76,31 55</inkml:trace>
  <inkml:trace contextRef="#ctx0" brushRef="#br0" timeOffset="12023.958">822 1149,'-22'59,"5"273,6-245,3 0,5 0,6 60,-1-15,-3-113,0-28,0 1,-1-1,0 1,0 0,-1 0,0 0,0 0,-1 0,0 0,0 1,-1 0,0 0,0 0,-1 1,0 0,0 0,0 0,-1 0,1 1,-6-3,-79-24,90 31,1 1,0-1,0 1,-1-1,1 0,0 1,0-1,0 0,0 1,0-1,0 0,0 1,0-1,0 0,0 1,0-1,0 1,0-1,0 0,1 1,-1-1,0 0,0 1,1-1,-1 1,0-1,1 1,-1-1,1 1,-1-1,1 1,-1-1,1 1,-1-1,1 1,-1 0,1-1,-1 1,1 0,0 0,-1 0,1-1,-1 1,1 0,0 0,-1 0,1 0,0 0,-1 0,1 0,0 0,-1 0,1 0,0 0,-1 1,1-1,0 0,175-10,-129 11,-37-1,-1 0,1 1,-1 0,1 0,-1 1,0 1,0-1,0 2,0-1,0 1,3 2,-12-6,1 1,-1-1,1 1,-1-1,1 1,-1-1,1 1,-1-1,0 1,1-1,-1 1,0 0,1-1,-1 1,0 0,0-1,0 1,1 0,-1-1,0 1,0 0,0-1,0 1,0 0,0-1,0 1,-1 0,1-1,0 1,0 0,0-1,-1 1,1 0,0-1,-1 1,1-1,0 1,-1-1,1 1,-1-1,1 1,-1-1,1 1,-1-1,1 1,-1-1,0 0,1 1,-1-1,0 0,0 0,-38 21,32-18,-24 11,11-6,1 0,0 2,1 0,0 1,0 0,1 2,1 0,-12 12,12-5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2:13.48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59 0,'-1'273,"-25"-68,8-33,6 77,13-186,-2-60,1-1,-1 1,1 0,0-1,-1 1,1 0,1-1,-1 1,0 0,0-1,1 1,0 0,-1-1,1 1,0-1,0 1,1-1,-1 0,0 1,1-1,-1 0,1 0,0 0,0 0,0 0,0 0,0-1,0 1,0-1,0 1,1-1,-1 0,1 0,-1 0,1 0,-1 0,1-1,0 1,-1-1,3 1,136-23,-48 7,-75 10,1 1,0 1,0 1,0 1,0 0,0 1,0 2,0-1,-1 2,2 1,16 4,0-3,0 0,0-3,0 0,1-3,-1-1,22 1,-46 1</inkml:trace>
  <inkml:trace contextRef="#ctx0" brushRef="#br0" timeOffset="2152.08">1358 820,'0'0,"0"0,0 0,0 1,0-1,0 0,1 0,-1 1,0-1,0 0,0 0,0 0,0 1,1-1,-1 0,0 0,0 0,0 1,1-1,-1 0,0 0,0 0,0 0,1 0,-1 0,0 0,1 1,-1-1,0 0,0 0,1 0,-1 0,0 0,0 0,1 0,-1 0,0 0,0 0,1 0,-1-1,0 1,0 0,1 0,-1 0,0 0,1 0,-11 27,-14 16,-2-1,-2-1,-1-1,-2-2,-7 5,-2 10,38-45,4-4</inkml:trace>
  <inkml:trace contextRef="#ctx0" brushRef="#br0" timeOffset="6901.7">1075 820,'44'37,"-16"-14,-2 2,-1 0,-1 2,-1 1,6 10,-22-28,8 10,1 0,1 0,0-2,2 0,18 13,-29-26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27:06.6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417 153,'-172'67,"131"-51,28-12,0 0,0 2,1-1,-1 2,1-1,1 2,-1-1,1 2,-6 5,15-11,1-1,-1 1,1 0,-1-1,1 1,0 0,0 0,0 0,0 0,1 0,0 0,-1 0,1 0,0 0,0 0,0 1,1-1,-1 0,1 0,0 0,0 0,0-1,0 1,0 0,0 0,1 0,0-1,-1 1,1-1,1 1,63 70,-64-71,229 161,-229-160,1-1,-1 0,0 1,0-1,0 1,0-1,0 1,-1 0,1 0,-1 0,0 0,0 0,0 0,0 0,0 0,-1 1,0-1,1 0,-1 0,0 1,0-1,-1 0,1 0,-1 0,0 1,0-1,0 0,0 0,0 0,-1 0,1 0,-1-1,0 1,1 0,-1-1,-1 1,1-1,0 0,-1 0,1 0,-1 0,-1 1,-13 9,-1-1,-1-1,0 0,0-2,-1 0,0-1,-1-1,-7 1,0 1,18-4,0-1,0 0,-1-1,1 0,-1 0,0-1,1-1,-1 1,0-2,1 0,-11-2,19 2,0 1,1-1,-1 0,1-1,-1 1,1 0,-1 0,1 0,0-1,0 1,0-1,0 1,0-1,0 0,0 1,0-1,0 0,1 1,-1-1,1 0,-1 0,1 0,0 1,0-1,0 0,0 0,0 0,0 0,0 0,1 1,-1-2,3-18</inkml:trace>
  <inkml:trace contextRef="#ctx0" brushRef="#br0" timeOffset="278.794">360 124,'19'-4,"21"-8,8 0,2 1,-5 2,-3 4,-1 1,-1 3,-4 0,-2 2,-3-1,-6 5,-8 2</inkml:trace>
  <inkml:trace contextRef="#ctx0" brushRef="#br0" timeOffset="614.097">896 548,'-5'24,"-6"8,-1-2</inkml:trace>
  <inkml:trace contextRef="#ctx0" brushRef="#br0" timeOffset="1116.509">1573 97,'-20'0,"0"1,0 1,0 1,0 0,1 2,-1 0,1 2,0 0,1 1,0 0,0 2,0 0,-12 11,27-18,0 1,1-1,-1 1,1 0,0-1,0 1,0 0,1 0,-1 1,1-1,0 0,0 0,1 1,-1-1,1 0,0 1,0-1,0 0,1 1,0-1,-1 0,2 1,-1-1,0 0,1 0,0 0,0 0,0 0,0-1,0 1,1 0,0-1,0 0,0 0,0 0,0 0,1 0,-1 0,1-1,0 0,-1 0,1 0,0 0,0 0,1-1,-1 0,2 0,121 78,-123-76,-1 1,1-1,-1 1,1 0,-1 0,-1 0,1 0,0 0,-1 1,0-1,0 1,0 0,-1-1,0 1,0 0,0 0,0 0,-1 0,1 0,-1 0,-1 0,1 0,-1 0,0 0,0 0,0-1,-1 1,-1 3,-3 4,-2-1,0 0,0-1,-1 1,0-2,-1 1,0-1,0-1,-1 0,0 0,-1-1,1 0,-1-1,-1-1,-114 29,100-33,2-3</inkml:trace>
  <inkml:trace contextRef="#ctx0" brushRef="#br0" timeOffset="1382.401">1545 11,'20'0,"15"0,7 0,1 0,-2 0,-4 0,-2 0,-3 0,-2 0,-2 0,0 0,0 0,0 0,-5-4,-7-3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2:22.16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85 7,'-8'11,"1"0,0 0,0 1,1 0,1 0,0 1,1-1,0 1,1 0,-1 5,-3 9,3-16,1-1,0 1,1 0,0 0,0 0,1 0,1 0,0 0,0 0,1 0,2 9,-1-18,-1-1,1 1,0-1,0 0,0 0,0 0,0 0,0 0,0 0,0-1,0 1,0-1,1 0,-1 1,0-1,0 0,0 0,1 0,-1 0,0-1,0 1,0-1,0 1,1-1,-1 0,0 0,0 0,0 0,-1 0,1 0,0 0,0-1,-1 1,1-1,0 1,-1-1,0 1,1-1,-1 0,0 0,0 0,0 0,0 0,1-2,117-168,-47 53,-71 120,1 0,-1 0,0 0,0 0,0 0,0 1,0-1,0 0,0 1,-1-1,1 0,0 1,-1-1,1 1,-1-1,1 1,-1 0,0-1,0 1,1-1,-1 1,0 0,-1-1,1 1,0-1,0 1,-1-1,1 1,-1-1,1 1,-1-1,1 1,-1-1,0 1,0 5,-29 232,55 22,-25-249,-3 154,1-157,1-1,-1 0,-1 0,1 0,-1 0,-1-1,1 1,-2-1,1 0,-1 0,0 0,0 0,0-1,-1 0,0 0,0-1,-1 1,-3 1,7-4,0 0,-1-1,1 1,0 0,-1-1,0 0,0 0,1 0,-1-1,0 1,0-1,-1 0,1 0,0 0,0 0,0-1,-1 0,1 0,0 0,-1 0,1-1,0 0,0 0,0 0,0 0,0 0,0-1,0 0,0 0,0 0,1 0,-1-1,1 1,-1-1,1 0,-2-2,2 0,0 0,0 0,0 0,1 0,-1 0,1 0,1-1,-1 1,1-1,0 0,0 1,1-1,-1 0,1 1,0-1,1 0,0 1,0-1,0 0,0 1,1 0,0-1,0 1,0 0,2-2,81-120,-75 115,1 1,0 0,0 0,1 1,1 1,0 0,0 1,0 0,1 1,0 1,6-2,3-1,-5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5:44.9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54,'0'341,"-28"-144,28-89,0-108</inkml:trace>
  <inkml:trace contextRef="#ctx0" brushRef="#br0" timeOffset="1">1 82,'6'-4,"0"1,0 0,0 0,0 0,1 0,0 1,-1 0,1 1,0 0,0 0,0 0,0 1,0-1,5 2,21-3,169-26,109 28,-230-21,-73 17</inkml:trace>
  <inkml:trace contextRef="#ctx0" brushRef="#br0" timeOffset="2">791 281,'10'-5,"7"-2,7 1,3 1,2 1,1 2,0 1,0 1,0-5,-1-1,-1 0,1 1,-6 2</inkml:trace>
  <inkml:trace contextRef="#ctx0" brushRef="#br0" timeOffset="3">848 449,'9'0,"9"0,5 0,4 0,2 0,1 0,1 0,-2 0,1 0,-1-5,0-1,-1 0,1 1,-6 2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5:44.9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27,'483'0,"-218"27,-262-27,68 3,0-2,0-4,45-9,78-6,-122 1,-66 13,-6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5:44.9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153 1,'-136'88,"134"-87,1 0,0 0,0 0,0 0,0 0,0 0,0 1,0-1,0 0,0 1,0-1,1 0,-1 1,1-1,-1 1,1-1,-1 1,1 0,0-1,0 1,0-1,0 1,0-1,0 1,0 0,1-1,-1 1,0-1,1 1,-1-1,1 1,0-1,-1 1,1-1,0 0,0 0,0 1,0-1,0 0,0 0,0 0,1 0,-1 0,0 0,0 0,1 0,-1-1,1 1,-1 0,1-1,-1 1,1-1,0 1,205 48,-205-49,0 0,0 1,0-1,0 1,0-1,0 1,0 0,0 0,0 0,-1 0,1 0,0 0,-1 0,1 0,-1 1,1-1,-1 1,1-1,-1 1,0 0,0-1,0 1,0 0,0 0,0 0,-1-1,1 1,-1 0,1 0,-1 0,1 0,-1 0,0 0,0 0,0 0,-1 0,1 0,0 0,-1 0,1 0,-1 0,1 0,-1 0,0 0,0 0,0 0,0-1,0 1,-1 0,1-1,0 1,-1-1,1 0,-1 1,1-1,-1 0,0 0,1 0,-1 0,-144 57,74-41,49-15</inkml:trace>
  <inkml:trace contextRef="#ctx0" brushRef="#br0" timeOffset="1">69 1,'43'0,"34"0,8 0,-5 0,-12 0,-13 0,-10 0,-8 0,-6 0,-9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5:44.9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228 89,'-3'-2,"0"-1,0 1,0 0,0 0,0 0,0 0,-1 1,1-1,-1 1,1 0,-1 0,0 0,1 0,-1 1,0-1,1 1,-1 0,0 0,0 1,1-1,-1 1,0 0,1 0,-1 0,1 0,-1 0,1 1,0 0,-3 1,-2 1,0 1,0 0,1 1,0 0,0 0,0 0,0 1,1 0,0 1,1-1,-2 3,3-5,0 1,0 0,0 0,1 0,-1 0,2 1,-1-1,1 1,0-1,0 1,0 0,1 0,0 0,1 0,0 0,0 0,0 0,1 0,0 0,0 0,1-1,-1 1,2 0,-1-1,1 1,0-1,0 0,1 0,0 0,0 0,0-1,0 1,1-1,0 0,0 0,1-1,0 1,5 0,0 0,1-1,-1 0,1 0,0-1,-1-1,1 0,0-1,1 0,-1-1,-8 0,0 1,-1-2,1 1,-1 0,1-1,-1 1,1-1,-1 0,0 0,1-1,-1 1,0-1,0 1,0-1,0 0,0 0,0 0,-1-1,1 1,-1-1,1 1,-1-1,0 0,0 0,0 0,0 0,-1 0,1 0,-1-1,0 1,0 0,0-1,0 1,-1-1,1-3,-2 1,-1 0,0-1,1 1,-2 0,1 0,-1 0,0 0,0 1,-1-1,1 1,-1 0,-1 0,1 0,-1 0,1 1,-1 0,-1 0,1 0,0 0,-1 1,0 0,0 0,0 1,0 0,0 0,0 0,-1 1,0-1,1 0,-58-9,48 15</inkml:trace>
  <inkml:trace contextRef="#ctx0" brushRef="#br0" timeOffset="1">624 89,'-9'3,"1"1,0-1,0 1,0 1,1 0,0 0,-1 0,2 1,-1 0,1 0,0 1,0-1,1 1,-1 1,2-1,-1 1,1 0,0 0,1 0,0 0,0 2,3-8,0 1,0 0,0-1,1 1,0-1,-1 1,1 0,0-1,0 0,0 1,0-1,1 1,-1-1,1 0,-1 0,1 0,0 0,0 0,0 0,0-1,0 1,0 0,0-1,0 0,1 1,-1-1,1 0,-1 0,1-1,-1 1,1 0,0-1,-1 1,2-1,93-1,-86-1,0-1,0-1,-1 1,1-1,-1-1,0 0,0-1,0 0,-1 0,0-1,0 0,-1-1,0 1,0-2,-1 1,0-1,0 0,-1-1,0 0,-1 1,0-2,3-8,-7 15,-1 1,1-1,-1 1,0-1,0 1,0-1,0 0,-1 1,0 0,1-1,-1 1,0-1,-1 1,1 0,-1 0,1-1,-1 1,0 0,0 1,0-1,-1 0,1 1,0-1,-1 1,0-1,0 1,0 0,0 1,0-1,0 0,-2 0,-107-23,86 24</inkml:trace>
  <inkml:trace contextRef="#ctx0" brushRef="#br0" timeOffset="2">1272 89,'-7'-2,"0"1,0-1,-1 1,1 0,0 1,-1 0,1 0,-1 1,1-1,0 2,0-1,-1 1,1 0,0 0,0 1,-2 1,7-3,0 0,0 0,0-1,0 2,1-1,-1 0,0 0,0 0,1 1,-1-1,0 1,1-1,0 1,-1 0,1 0,0 0,0-1,0 1,0 0,0 0,0 0,1 1,-1-1,1 0,-1 0,1 0,0 0,0 0,0 1,0-1,0 0,0 0,1 0,-1 0,1 1,0-1,-1 0,1 0,0 0,0 0,0-1,0 1,1 0,-1 0,0-1,1 1,-1 0,1-1,0 0,0 1,-1-1,1 0,89 56,-90-56,0 0,-1 1,1-1,0 0,0 0,-1 0,1 0,-1 1,1-1,-1 0,1 0,-1 1,0-1,0 0,1 1,-1-1,0 1,0-1,-1 0,1 1,0-1,0 0,-1 1,1-1,0 0,-1 0,0 1,1-1,-1 0,0 0,1 0,-1 0,0 0,0 0,0 0,0 0,0 0,0 0,0 0,0 0,0-1,-1 1,1-1,0 1,-1 0,-65 20,56-18,-106 11,92-18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5:44.9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13,'4'0,"8"0,5 0,5 0,4 0,2 0,0 0,2 0,-1 0,0 0,0 0,0 0,0 0,-6-5,-1-1,-9 4,-8 4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5:44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0,'15'5,"8"1,7 0,2-1,0-2,0-1,0 0,-2-2,0 0,-2 0,1 0,-1-1,-5 1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5:44.9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 0,'0'61,"-12"173,-7-46,4-115,17-63,2-14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5:44.9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0 107,'33'-48,"-27"42,0 1,1-1,0 1,0 0,0 1,1-1,0 1,-1 1,1 0,1 0,-1 0,0 1,1 0,-1 1,1 0,-1 0,1 1,-1 0,1 1,0 0,6 1,-12-1,-1 0,1 0,-1 1,0-1,1 1,-1-1,0 1,0 0,0 0,0 0,0 0,-1 0,1 0,-1 0,1 1,-1-1,0 1,0-1,0 1,0-1,0 1,-1-1,1 1,-1 0,1-1,-1 1,0 0,0-1,-1 1,1 0,0 0,-1-1,0 1,0 2,-38 93,34-88,-121 177,124-185,-1 1,1 0,0 0,0 0,0 0,1 0,-1 0,1 0,0 0,0 1,0-1,0 1,0-1,1 1,-1-1,1 1,0-1,0 1,1-1,-1 1,1-1,-1 0,1 1,0-1,0 0,1 1,-1-1,1 0,0 0,-1 0,1 0,1 0,-1-1,0 1,1 0,2 1,7 2,0 0,0-1,0-1,1 0,0 0,0-1,0-1,0 0,1-1,-1 0,0-1,0-1,1 0,-1-1,12-3,-6-1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5:44.9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264 32,'0'0,"-1"0,1 0,-1 0,1 0,-1 0,1 0,-1 0,1 0,-1 0,1 0,-1 0,1-1,-1 1,1 0,-1 0,1 0,-1-1,1 1,0 0,-1-1,1 1,0 0,-1-1,1 1,0-1,-1 1,1-1,0 1,0 0,-1-1,1 1,0-1,0 1,0-1,0 1,0-1,0 1,-1-1,1 1,0-1,1 1,-1-1,0 1,0-1,0 1,0-1,0 1,0-1,1 1,-1-1,0 1,0-1,1 1,-1-1,0 1,1 0,-1-1,0 1,1 0,-1-1,0 1,1 0,-6-2,1 0,-1 0,0 1,0 0,0 0,1 0,-1 1,0 0,0 0,0 0,0 0,0 1,0 0,0 0,0 0,0 0,1 1,-1 0,1 0,-1 0,1 1,0-1,0 1,0 0,0 0,0 1,0-1,1 1,0 0,0-1,0 2,0-1,1 0,-1 0,1 1,0-1,1 1,-1 0,0 4,2-1,0 0,1 0,1 0,-1-1,1 1,1-1,-1 1,1-1,0 0,1 0,0 0,0 0,0-1,1 1,0-1,5 4,-4-3,0 0,-1 1,0-1,0 1,0 0,-1 0,0 1,-1-1,0 1,0 0,1 6,-4-12,0 0,0 0,-1 0,1 0,0 0,-1 0,0 0,0 0,0 0,0-1,0 1,0 0,-1-1,1 1,-1-1,0 1,0-1,0 0,0 0,0 0,0 0,-1 0,1 0,0-1,-1 1,0-1,1 1,-1-1,0 0,0 0,0 0,1-1,-1 1,0-1,-1 1,-2 0,-1 0,0 0,1-1,-1 1,0-1,0-1,1 1,-1-1,0-1,1 1,-1-1,1 0,-1 0,1-1,-1 0,-11-9,3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27:06.6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417 153,'-172'67,"131"-51,28-12,0 0,0 2,1-1,-1 2,1-1,1 2,-1-1,1 2,-6 5,15-11,1-1,-1 1,1 0,-1-1,1 1,0 0,0 0,0 0,0 0,1 0,0 0,-1 0,1 0,0 0,0 0,0 1,1-1,-1 0,1 0,0 0,0 0,0-1,0 1,0 0,0 0,1 0,0-1,-1 1,1-1,1 1,63 70,-64-71,229 161,-229-160,1-1,-1 0,0 1,0-1,0 1,0-1,0 1,-1 0,1 0,-1 0,0 0,0 0,0 0,0 0,0 0,-1 1,0-1,1 0,-1 0,0 1,0-1,-1 0,1 0,-1 0,0 1,0-1,0 0,0 0,0 0,-1 0,1 0,-1-1,0 1,1 0,-1-1,-1 1,1-1,0 0,-1 0,1 0,-1 0,-1 1,-13 9,-1-1,-1-1,0 0,0-2,-1 0,0-1,-1-1,-7 1,0 1,18-4,0-1,0 0,-1-1,1 0,-1 0,0-1,1-1,-1 1,0-2,1 0,-11-2,19 2,0 1,1-1,-1 0,1-1,-1 1,1 0,-1 0,1 0,0-1,0 1,0-1,0 1,0-1,0 0,0 1,0-1,0 0,1 1,-1-1,1 0,-1 0,1 0,0 1,0-1,0 0,0 0,0 0,0 0,0 0,1 1,-1-2,3-18</inkml:trace>
  <inkml:trace contextRef="#ctx0" brushRef="#br0" timeOffset="278.794">360 124,'19'-4,"21"-8,8 0,2 1,-5 2,-3 4,-1 1,-1 3,-4 0,-2 2,-3-1,-6 5,-8 2</inkml:trace>
  <inkml:trace contextRef="#ctx0" brushRef="#br0" timeOffset="614.097">896 548,'-5'24,"-6"8,-1-2</inkml:trace>
  <inkml:trace contextRef="#ctx0" brushRef="#br0" timeOffset="1116.509">1573 97,'-20'0,"0"1,0 1,0 1,0 0,1 2,-1 0,1 2,0 0,1 1,0 0,0 2,0 0,-12 11,27-18,0 1,1-1,-1 1,1 0,0-1,0 1,0 0,1 0,-1 1,1-1,0 0,0 0,1 1,-1-1,1 0,0 1,0-1,0 0,1 1,0-1,-1 0,2 1,-1-1,0 0,1 0,0 0,0 0,0 0,0-1,0 1,1 0,0-1,0 0,0 0,0 0,0 0,1 0,-1 0,1-1,0 0,-1 0,1 0,0 0,0 0,1-1,-1 0,2 0,121 78,-123-76,-1 1,1-1,-1 1,1 0,-1 0,-1 0,1 0,0 0,-1 1,0-1,0 1,0 0,-1-1,0 1,0 0,0 0,0 0,-1 0,1 0,-1 0,-1 0,1 0,-1 0,0 0,0 0,0-1,-1 1,-1 3,-3 4,-2-1,0 0,0-1,-1 1,0-2,-1 1,0-1,0-1,-1 0,0 0,-1-1,1 0,-1-1,-1-1,-114 29,100-33,2-3</inkml:trace>
  <inkml:trace contextRef="#ctx0" brushRef="#br0" timeOffset="1382.401">1545 11,'20'0,"15"0,7 0,1 0,-2 0,-4 0,-2 0,-3 0,-2 0,-2 0,0 0,0 0,0 0,-5-4,-7-3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27:04.7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1,'-9'19,"-4"16,-3 7,-1 1,4-2,4-3,3-3,3-3,7-7,7-3,7-5,5-10,3-7,2-2,-3-7,-2-1,-4-4,-6 0</inkml:trace>
  <inkml:trace contextRef="#ctx0" brushRef="#br0" timeOffset="319.803">341 1,'-19'34,"2"1,1 0,1 2,2 0,-7 37,6-24,-48 157,60-202,-8 21,1 0,1 1,2-1,0 1,2 1,1 5,16 7,-1-28</inkml:trace>
  <inkml:trace contextRef="#ctx0" brushRef="#br0" timeOffset="1201.515">764 650,'-24'39,"-18"21,-6 7,1-5,7-12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3:42.0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19,'-4'2,"1"-1,-1 1,1 0,-1 0,1 0,0 1,0-1,0 1,1 0,-1 0,1 0,-1 0,1 0,0 0,0 1,0-1,1 1,-1-1,1 1,0 0,0-1,0 1,0 4,-3 2,-20 145,21-111,-24 154,27-125,4-112,1 1,3-1,1 1,1 1,3 0,1 0,16-29,-9 25,3 1,1 0,2 2,16-16,-42 52,0 0,0 0,0 1,0-1,1 0,-1 0,1 1,-1-1,1 1,0-1,0 1,-1 0,1 0,0 0,0 0,0 0,0 0,0 0,1 1,-1-1,0 1,0 0,0-1,1 1,-1 0,0 0,0 0,0 1,1-1,-1 0,0 1,0 0,0-1,0 1,0 0,0 0,0 0,0 0,0 1,-1-1,1 0,0 1,-1-1,1 1,-1 0,1-1,-1 1,0 0,0 0,0 0,0 0,0 0,0 0,0 0,-1 0,1 2,5 17,-2 0,0 0,-1 0,-2 0,0 0,-1 0,-1 1,-2 7,0 34,3-40,-17 123,38-175,208-368,-229 396,1-1,-1 0,1 1,0-1,-1 0,1 1,0-1,0 1,0-1,0 1,0 0,0-1,0 1,1 0,-1 0,0 0,1 0,-1 0,1 0,-1 0,1 0,0 0,-1 1,1-1,0 1,-1-1,1 1,0 0,-1 0,1-1,0 1,0 0,-1 1,1-1,0 0,0 0,-1 1,1-1,0 1,-1 0,1-1,-1 1,1 0,0 0,-1 0,0 0,1 0,-1 0,0 0,1 1,-1-1,0 0,0 1,0-1,0 1,0 1,5 8,-1 0,0 1,-1 0,0 0,-1 0,0 1,-1-1,-1 1,0-1,0 1,-1-1,-1 1,-1 10,1 4,-28 144,27-93,2-78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3:42.7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1,'5'0,"6"0,6 5,6 1,2 0,3-1,1-2,1-1,-1-1,0 0,0-1,0 0,0-1,-1 1,-5-5,-6-1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3:43.0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0,'10'0,"7"0,7 0,3 0,2 0,1 0,0 0,0 0,0 0,-1 0,0 0,-1 0,-5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3:44.0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25 111,'73'-65,"-64"59,1 0,0 1,0 0,1 1,0 0,-1 0,1 1,1 0,-1 1,0 1,0 0,1 0,-1 1,1 0,2 1,-12 0,0 0,1 0,-1 1,0-1,0 0,0 1,0 0,0-1,0 1,-1 0,1 0,0 0,-1 0,1 0,-1 0,0 0,0 1,0-1,0 0,0 1,0-1,-1 0,1 1,-1-1,0 1,0-1,0 1,0 0,0-1,0 1,-1-1,1 1,-1-1,1 0,-1 1,0 0,-38 86,-94 74,17-27,114-134,1 0,-1 1,0-1,0 1,1-1,0 1,-1 0,1-1,0 1,0 0,1 0,-1 0,1 0,-1 0,1 0,0 0,0 0,0 0,0 0,1 0,-1 0,1 0,0 0,0 0,0-1,0 1,0 0,1 0,-1-1,1 1,0-1,0 1,0-1,0 0,0 0,0 0,0 0,1 0,-1 0,1-1,-1 1,1-1,0 0,0 0,-1 0,1 0,0 0,1 0,14 2,1 0,-1-1,0-1,1-1,-1-1,1 0,-1-1,0-1,0-1,0 0,0-2,-1 0,0 0,0-2,0 0,8-7,-5 5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3:49.6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290 34,'-38'-17,"29"13,0 1,0 0,0 1,0 0,-1 1,1 0,0 0,-1 1,1 0,-1 1,1 0,0 0,-1 1,1 0,0 1,0 0,1 0,-1 1,0 0,1 1,0 0,0 0,1 0,-4 5,6-1,1 0,0 1,1 0,0 0,1 0,0 0,0 0,1 0,1 0,0 1,0-1,1 0,1 9,0 10,-3-26,1 0,-1 1,1-1,0 0,0 0,1 0,-1 1,1-1,-1 0,1 0,0 0,0 0,0 0,1 0,-1 0,1 0,0-1,-1 1,1 0,0-1,1 0,-1 1,0-1,1 0,-1 0,1 0,0-1,-1 1,1-1,0 1,0-1,0 0,0 0,0 0,1 0,47 3,-47-6,0 1,0 1,0-1,0 0,0 1,0 0,0 0,0 0,0 1,0-1,0 1,0 0,0 0,0 0,-1 0,1 1,0 0,-1 0,1 0,-1 0,0 0,1 1,-1-1,0 1,-1 0,1 0,0 0,-1 0,0 0,0 1,0-1,0 1,0 0,-1-1,1 1,-1 0,0 0,0 0,0 3,-2 0,0 0,0-1,-1 1,0 0,0 0,-1-1,0 0,0 1,0-1,-1 0,0-1,0 1,0 0,-1-1,0 0,0 0,0-1,0 1,-1-1,0 0,0-1,0 0,0 1,0-2,-1 1,0-1,1 0,-1 0,0-1,0 0,0 0,0-1,0 0,0 0,0 0,0-1,-6-2,-9-3,4-1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4:18.1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13,'0'-12,"0"35,0-8,0 384,-28-240,37-149,-3-15</inkml:trace>
  <inkml:trace contextRef="#ctx0" brushRef="#br0" timeOffset="650.668">253 41,'-96'118,"-29"28,124-145,-1 0,1-1,-1 1,1 0,0 0,-1 0,1 0,0 1,0-1,0 0,0 1,0-1,0 0,0 1,0-1,1 1,-1-1,0 1,1-1,-1 1,1 0,0-1,0 1,-1 0,1-1,0 1,1 0,-1-1,0 1,0 0,1-1,-1 1,1-1,-1 1,1 0,-1-1,1 1,0-1,0 0,0 1,0-1,0 0,0 1,0-1,1 0,-1 0,0 0,1 0,-1 0,2 0,50 11,30 13,-81-23,1-1,-1 1,0 0,0 0,0 0,0 0,0 0,0 0,-1 0,1 1,-1-1,0 0,1 1,-1 0,0-1,0 1,-1 0,1-1,-1 1,1 0,-1 0,0-1,0 1,0 0,0 0,-1-1,1 1,-1 0,0 1,-10 69,14-69</inkml:trace>
  <inkml:trace contextRef="#ctx0" brushRef="#br0" timeOffset="1435.421">620 352,'-14'-1,"0"1,0 1,0 0,0 0,0 2,1-1,-1 2,1 0,-1 0,1 2,1-1,-1 2,1 0,0 0,1 1,0 0,0 1,0 0,1 1,0 1,8-9,0 1,0-1,0 1,0-1,1 1,-1-1,1 1,0 0,0 0,0 0,0 0,0 0,0 0,1 0,0 0,-1 0,1 0,0 0,1 0,-1 0,1 1,-1-1,1 0,0 0,0-1,0 1,0 0,1 0,-1 0,1-1,-1 1,1-1,0 1,0-1,0 0,1 0,-1 0,0 0,1 0,-1 0,1-1,0 1,0-1,-1 1,1-1,0 0,0-1,1 1,8-1,1-1,0-1,0 0,-1 0,0-1,1-1,-1 0,0-1,-1 0,1-1,-1-1,0 1,-1-1,1-1,-2 0,1-1,-1 0,0 0,-1-1,0 0,4-7,13-9,26-31,-50 57,1 0,-1 0,0 0,0 1,0-1,0 0,0 0,0 1,0-1,0 0,0 1,0-1,0 1,0-1,0 1,0 0,0-1,0 1,0 0,0 0,-1 0,1 0,0-1,-1 1,1 0,-1 0,1 0,-1 0,1 0,-1 0,0 1,1-1,-1 0,0 0,0 0,0 0,0 0,0 0,0 1,0-1,0 0,0 0,-1 0,1 0,0 0,-1 0,1 0,-1 0,1 0,0 1,-1 91,9 77,0-128,-2-1,-2 1,-1 1,-3-1,-4 31,5-68,-1 1,0-1,0 0,-1 1,1-1,-1 0,0 0,-1 1,1-1,-1 0,0 0,-1-1,1 1,-1 0,0-1,0 1,0-1,0 0,-1 0,0 0,0-1,0 1,0-1,0 0,-1 0,1-1,-1 1,0-1,0 0,0 0,0 0,0-1,0 0,-2 0,3-2,1 0,-1 0,1-1,-1 1,1-1,0 0,0 0,0 0,0 0,0-1,1 1,-1-1,1 0,-1 1,1-1,0 0,0-1,0 1,0 0,1-1,0 1,-1 0,1-1,0 0,1 1,-1-1,1 1,-1-4,9-105,-1 95,0 1,1 0,1 1,0 0,1 0,1 1,0 0,1 1,0 0,1 1,1 0,0 1,12-7,28-4,-30 16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4:50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15,'0'-14,"0"22,-1 24,-4-5,-1-1,-1 0,-1-1,-2 0,0 0,-2-1,0 0,-2-1,-1 0,0-1,-2-1,0-1,-1 0,-1-1,-1-2,-12 9,15-13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4:53.2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171 26,'0'-1,"0"0,0 0,0 0,0 0,0 0,-1 0,1 0,0 0,-1 0,1 0,-1 0,1 0,-1 0,1 0,-1 0,0 0,0 1,1-1,-1 0,0 0,0 1,0-1,0 0,0 1,0-1,0 1,0 0,0-1,0 1,0 0,0-1,0 1,0 0,0 0,0 0,0 0,0 0,0 0,0 0,-1 0,1 0,0 1,0-1,0 0,0 1,0-1,0 1,0-1,0 1,1 0,-1-1,0 1,0 0,0-1,1 1,-1 0,0 0,0 0,1 0,-1 1,-38 199,28-116,-32 203,14-125,27-164,2-9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4:53.8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0 110,'14'-12,"1"1,0 0,1 1,0 0,0 1,1 1,0 1,0 0,1 1,0 1,0 1,0 1,0 0,1 1,-1 1,1 1,-1 0,11 3,-21-1,-1 0,1 1,0-1,-1 2,0-1,0 1,0 0,0 1,0-1,-1 1,0 1,0-1,0 1,-1 0,0 1,0-1,0 1,-1 0,0 0,-1 0,1 0,-1 1,-1 0,1-1,-1 1,-1 0,0 0,0 0,0 0,-1 1,0-1,0 0,-1 0,-1 0,1 0,-1 0,0-1,-1 1,0 0,0-1,-3 5,-3 1,0 0,-2 0,1-1,-1 0,-1-1,0-1,-1 0,0 0,0-1,-1-1,0 0,-4 0,15-7,1-1,-1 1,0 0,1-1,-1 1,1 1,0-1,-1 0,1 1,0-1,-1 1,1 0,0-1,0 1,1 0,-1 0,0 0,1 1,-1-1,1 0,-1 1,1-1,0 1,0-1,0 1,1-1,-1 1,1 0,-1-1,1 1,0 0,0-1,0 1,0 0,0 0,1 2,9 11,-1 0,2-1,0 0,1-1,0 0,1-1,2 1,9 10,164 141,-162-130,-27-34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4:54.3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24,'10'5,"7"1,7 0,3-1,2-2,1-1,0 0,0-2,-6-5,-1-1,0 0,0 1,2 1,-4-3,0-1,-9 1,-6 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27:03.4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398 114,'-2'-2,"1"0,0 0,-1 0,1 0,-1 1,0-1,1 0,-1 1,0 0,0-1,0 1,0 0,0 0,-1 0,1 0,0 0,0 1,0-1,-1 1,1-1,0 1,-1 0,-8-3,0-1,1 0,-1 2,0-1,0 1,0 1,0 0,0 0,0 1,0 1,-1 0,1 0,-10 3,5 0,0-1,0 2,0 0,1 1,0 1,0 0,-11 8,22-12,0 0,0 0,1 0,-1 0,1 1,-1-1,1 1,0 0,0 0,1 0,-1 0,1 0,0 1,0-1,1 1,-1 0,1-1,0 1,0 0,1 0,-1-1,1 1,0 0,0 0,1 0,-1 0,1-1,1 3,2 4,1 0,0-1,1 0,0 0,0 0,1-1,1 0,-1 0,2-1,-1 0,1 0,0-1,0 0,1-1,0 0,0 0,1-1,-1-1,1 1,0-2,1 0,-1 0,0-1,6 1,-9-2,-1 0,0 1,0 0,0 1,0 0,-1 0,1 0,-1 1,0 0,0 0,0 0,0 1,-1 0,0 0,0 1,0-1,0 1,-1 0,0 0,0 0,-1 1,0 0,0-1,-1 1,1 0,-1 0,-1 1,1-1,-1 0,-1 0,1 1,-1-1,-1 0,1 1,-2 2,1-5,-1-1,0 1,-1-1,1 1,-1-1,0 0,0 0,0 0,0 0,-1 0,0-1,1 1,-1-1,-1 0,1-1,0 1,-1-1,1 1,-1-1,0-1,1 1,-1-1,0 1,-2-1,-124 13,128-14,-1 1,1-1,-1 0,1 0,0 0,-1-1,1 1,0-1,-1 1,1-1,0 0,0-1,0 1,0 0,0-1,0 0,0 0,0 0,1 0,-1 0,1 0,-1-1,1 1,0-1,0 1,-1-2,-4-14</inkml:trace>
  <inkml:trace contextRef="#ctx0" brushRef="#br0" timeOffset="482.318">370 30,'5'4,"6"3,6-1,5-2,4 0,2-7,1-2,0 0,1 0,-1 1,0 2,-1 0,1-3,-1-2,1 1,-1 1,-10 2,-7 1</inkml:trace>
  <inkml:trace contextRef="#ctx0" brushRef="#br0" timeOffset="932.115">821 510,'-5'24,"-1"12,0-4,6-8,3-8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4:54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0,'19'5,"16"1,7 0,1-1,-2-1,-4-7,-2-2,-3-1,-7 2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4:55.2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262 23,'-13'-5,"-1"0,0 2,1 0,-1 0,0 1,-1 1,1 0,0 1,0 1,0 0,0 1,0 0,-7 3,18-4,0 0,-1 0,1 0,0 0,0 1,0-1,1 1,-1 0,0 0,1 0,-1 0,1 0,-1 1,1-1,0 1,0-1,0 1,1 0,-1 0,1 0,-1 0,1 0,0 0,0 0,0 1,1-1,-1 0,1 0,-1 1,1-1,0 0,1 1,-1-1,1 0,-1 0,1 2,1 2,0 1,0-1,0 1,1-1,1 0,-1 0,1 0,0 0,0-1,1 1,0-1,0-1,1 1,-1-1,2 1,64 37,-59-38,0 1,-1 0,0 1,0 1,0-1,-1 2,-1-1,1 2,3 4,-10-12,0 1,0 0,0 0,-1 0,1 0,-1 1,0-1,0 1,0-1,0 1,0 0,-1 0,0 0,1 0,-2 0,1 0,0 0,-1 0,0 0,0 0,0 0,0 0,-1 0,1 0,-1 0,0 0,0 0,-1 0,1 0,-1 0,0-1,0 1,0-1,0 1,-1-1,1 0,-3 2,0 0,1-1,-1 0,1 0,-1 0,0-1,0 0,-1 0,1 0,-1-1,1 1,-1-1,0-1,0 1,0-1,0 0,0 0,0-1,0 0,0 0,0 0,0-1,0 0,0 0,0 0,0-1,0 0,1 0,-1-1,1 1,-1-1,1 0,0-1,0 1,-3-4,-6-7</inkml:trace>
  <inkml:trace contextRef="#ctx0" brushRef="#br0" timeOffset="4315.301">544 305,'2'-23,"-2"6,-2 32,-38 138,41-152,-1-1,0 0,1 1,-1-1,0 0,1 0,-1 1,0-1,1 0,-1 0,1 1,-1-1,1 0,-1 0,0 0,1 0,-1 1,1-1,-1 0,1 0,-1 0,1 0,-1 0,1 0,-1 0,0-1,1 1,-1 0,1 0,-1 0,1 0,-1 0,1-1,-1 1,0 0,1 0,-1-1,0 1,1 0,-1-1,0 1,1 0,-1-1,0 1,0-1,1 1,-1 0,0-1,0 1,0-1,1 1,-1-1,0 1,0-1,0 1,0 0,0-1,0 1,0-1,0 1,0-1,0 1,0-1,-1 1,4-3,197-261,-158 237,-41 27,0 0,0-1,0 1,0 0,0 0,-1 0,1 0,0 0,0 0,0 1,0-1,0 0,0 0,0 1,0-1,0 0,-1 1,1-1,0 1,0-1,-1 1,1-1,0 1,0 0,-1-1,1 1,-1 0,1 0,-1-1,1 1,-1 0,1 0,-1 0,0 0,1 0,-1-1,0 1,0 0,0 0,0 0,1 0,-1 0,-1 0,1 0,0 0,0 0,0 0,0 0,-1-1,1 1,0 0,-1 0,-22 201,23-201,0 0,-1 1,1-1,0 0,1 1,-1-1,0 0,0 1,0-1,1 0,-1 0,1 1,-1-1,1 0,-1 0,1 0,0 1,0-1,0 0,-1 0,1 0,0 0,0 0,0-1,0 1,1 0,-1 0,0-1,0 1,0-1,1 1,-1-1,0 1,0-1,1 0,-1 1,0-1,1 0,-1 0,0 0,1 0,-1 0,0-1,1 1,-1 0,0 0,1-1,-1 1,0-1,0 0,0 1,1-1,-1 0,0 1,0-1,0 0,0 0,0 0,0 0,-1 0,1 0,0 0,0 0,-1-1,1 1,0 0,156-187,-152 182,-5 5,1-1,-1 1,0 0,1-1,-1 1,1 0,-1-1,1 1,-1 0,1 0,0-1,0 1,0 0,0 0,0 0,0 0,0 0,0 0,0 1,0-1,0 0,0 0,1 1,-1-1,0 1,1-1,-1 1,0-1,1 1,-1 0,0 0,1 0,-1 0,1 0,-1 0,0 0,1 0,-1 0,0 1,1-1,-1 0,0 1,1 0,-1-1,0 1,0 0,1-1,-1 1,0 0,0 0,0 0,0 0,0 0,0 0,6 116,-9-105,1-1,1 1,0-1,0 1,1-1,1 0,-1 1,2-1,0 0,0 0,5 9,3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0:45.30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1 203,'281'-29,"-80"0,81 1,-113 18,-120 3,2 1,-1 2,0 3,4 2,143-28,198 25,-253-24,337 25,114 1,-395-28,84 27,-85 30,-155-27,0-2,1-2,-2-2,1-1,2-3,13 0,-1 3,1 2,0 3,9 2,36 0,152-1,-112 24,60 6,49-30,-84 26,315-26,-422-2,173 13,-140-1,2-4,-1-4,41-6,0 1,63 30,-181-27,0 1,0 0,-1 2,1 0,-1 1,1 0,-1 1,8 6,-8-1,-3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0:57.3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309 24,'209'76,"-181"-71,0-1,1-1,-1-1,1-2,0-1,0-1,14-4,-42 6,0-1,1 0,-1 1,0 0,0-1,1 1,-1-1,0 1,1 0,-1 0,0 0,1 0,-1 0,1 0,-1 0,0 1,1-1,-1 0,0 1,0-1,1 1,-1-1,0 1,0 0,0-1,1 1,-1 0,0 0,0 0,0 0,-1 0,1 0,0 0,0 0,0 0,-1 0,1 0,0 1,-1-1,0 0,1 0,-1 1,1-1,-1 0,0 1,0-1,0 1,0-1,0 0,0 1,0-1,-1 0,1 1,0-1,-1 0,1 0,-1 2,-15 69,-14 114,6 110,-4 14,28-290,0 0,2 1,1-1,0 0,1 0,1 0,1-1,6 13,-12-33,1 1,-1 0,0 0,1 0,-1-1,0 1,0 0,1 0,-1 0,0 0,1 0,-1 0,0 0,1-1,-1 1,0 0,1 0,-1 0,0 0,1 0,-1 1,0-1,1 0,-1 0,0 0,1 0,-1 0,0 0,1 0,-9-38,4 27,0 0,-1 1,0 0,-1 0,0 0,-1 1,0 0,-1 0,1 0,-2 1,1 0,-1 1,0 0,0 0,-1 1,0 1,0-1,-1 1,-7-2,-10-3,0 2,0 0,-1 2,0 1,0 1,0 2,-6 1,2 2,1 3,-1 0,1 3,0 0,1 2,-29 13,-8 0,68-23,0 1,0-1,0 0,0 1,0-1,0 1,0-1,0 0,0 1,0-1,0 1,-1-1,1 1,0-1,0 0,0 1,-1-1,1 1,0-1,-1 1,1-1,-1 1,1 0,0-1,-1 1,1-1,-1 1,1 0,-1-1,1 1,-1 0,1 0,-1-1,0 1,1 0,-1 0,1 0,-1 0,1 0,-1 0,0 0,1 0,-1 0,1 0,-1 0,0 0,1 0,-1 0,1 0,-1 1,1-1,-1 0,0 0,1 1,-1-1,1 0,0 1,-1-1,1 1,-1-1,1 0,-1 1,1-1,0 1,-1-1,1 1,7-12</inkml:trace>
  <inkml:trace contextRef="#ctx0" brushRef="#br0" timeOffset="479.377">309 674,'152'-25,"-2"-7,34-16,-164 42,0 0,-1-2,0 0,-1-1,0-1,0-1,-1 0,5-5,-22 16,0 0,0 1,0-1,0 1,0-1,1 0,-1 1,0-1,0 0,0 1,0-1,1 0,-1 1,0-1,0 0,1 1,-1-1,0 0,1 1,-1-1,0 0,1 0,-1 0,0 1,1-1,-1 0,0 0,1 0,-1 0,1 0,-1 0,0 0,1 0,-1 0,1 0,-1 0,0 0,1 0,-1 0,1 0,-1 0,0 0,1 0,-1 0,0-1,1 1,-1 0,0 0,1 0,-1-1,0 1,1 0,-1 0,0-1,1 1,-1 0,0-1,0 1,0 0,1-1,-1 1,0 0,0-1,-9 37,7-31,0 0,-8 23,2 0,0 1,2 0,1 0,-1 27,7 84,5-115,0-26</inkml:trace>
  <inkml:trace contextRef="#ctx0" brushRef="#br0" timeOffset="714.095">1269 758,'-5'29,"-1"9</inkml:trace>
  <inkml:trace contextRef="#ctx0" brushRef="#br0" timeOffset="898.357">1240 194,'5'23,"2"9</inkml:trace>
  <inkml:trace contextRef="#ctx0" brushRef="#br0" timeOffset="1265.047">1494 927,'20'-23,"-2"-1,0 0,-2-2,0 0,-2-1,-1 0,-1-1,5-22,18-35,-35 84,0 0,0 0,-1 0,1 0,1 0,-1 0,0 0,0 0,0 0,0 0,1 0,-1 0,0 1,1-1,-1 0,1 0,-1 0,1 0,-1 1,1-1,-1 0,1 1,0-1,0 0,-1 1,1-1,0 1,0-1,0 1,-1-1,1 1,0 0,0-1,0 1,0 0,0 0,0 0,0 0,0 0,0 0,0 0,-1 0,1 0,0 0,0 0,0 0,0 1,0-1,0 0,0 1,0-1,-1 1,1-1,0 1,0-1,-1 1,1 0,0-1,0 1,21 56,-20-48,0 0,0-1,1 1,0-1,1 0,0 0,0 0,0-1,1 1,0-1,1 0,0 0,0-1,0 0,1 0,0 0,0-1,0 0,0 0,1-1,0 0,4 1,-9-4,1 0,-1 0,1-1,-1 0,1 0,-1 0,1 0,-1 0,0-1,1 1,-1-1,1 0,-1 0,0 0,0-1,0 1,0-1,0 0,0 1,0-1,0-1,-1 1,1 0,-1-1,1 1,-1-1,2-2,44-92,-27 47,-9 32,0 4</inkml:trace>
  <inkml:trace contextRef="#ctx0" brushRef="#br0" timeOffset="1684.094">2341 532,'-7'13,"1"0,1 0,0 1,1 0,0 0,1 0,0 0,1 1,1-1,1 1,0-1,0 1,4 13,-4-24,1 0,0-1,0 1,1 0,-1 0,1 0,0-1,0 1,0-1,0 0,1 1,-1-1,1 0,0 0,0-1,0 1,0 0,0-1,1 0,-1 0,1 0,-1 0,1-1,0 1,0-1,0 0,0 0,0 0,0-1,0 1,0-1,0 0,0 0,3-1,11 0,-1-2,1 0,-1-1,0 0,0-2,0 0,6-3,1-1,-1-1,0-1,0 0,-1-2,-1-1,-1 0,0-2,-1 0,0-1,-2-1,0-1,-1 0,-1-1,-1-1,-1 0,-1-1,-1 0,2-8,-7 10,0-1,-1 0,-1 0,-2-1,0 1,-1 0,-1-1,-1 1,-4-21,3 33,0 0,0 0,-1 0,-1 0,0 1,0-1,-1 1,0 0,0 0,-1 0,0 1,-1 0,0 0,0 1,-1 0,0 0,0 1,0-1,-1 2,0 0,0 0,-4-1,4 2,-1 1,1 1,-1 0,0 0,0 0,0 2,0-1,0 1,0 1,0-1,0 2,0-1,1 2,-1-1,0 1,1 1,0-1,0 2,0-1,0 1,1 1,-1-1,1 2,-5 4,1-1,0 1,1 0,0 1,1 1,0-1,1 1,1 1,0 0,1 0,0 0,1 1,0 0,2 0,0 1,-1 3,4-4,0 0,1 0,0-1,1 1,1 0,0-1,1 1,0-1,1 0,1 0,0 0,1-1,1 0,0 0,1 0,0-1,1 0,9 10,-1-4,0-1,2-1,-1 0,2-1,0-2,0 0,2-1,-1-1,1-1,1-1,4 1,49 11,1-3,0-4,74 5,-115-16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1:00.1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0,'-40'217,"0"79,17-124,13-102,21-148,-5 46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1:00.4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1,'28'0,"30"0,9 0,3 0,-6 0,-4 0,-8 0,-7 0,-7 0,-5 0,-3 0,-3 0,-5 5,-11 1,-13 5,-5 1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1:00.6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31,'38'0,"33"-5,13-2,-3 1,-10 1,-13 1,-11 2,-9 1,-6 1,-8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1:01.7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1 384,'43'-18,"1"3,1 1,1 2,0 2,0 2,1 2,12 2,289-22,15 15,-106-4,119-14,80-28,-174 29,0 0,1 0,111-2,431 31,-411-31,39 31,-380-12,-55 5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1:02.2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46,'-5'5,"-1"-4,5-1,2-6,7-2,1-4,-5 0,-9 1,2 9,1 3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1:09.4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 13,'-5'0,"-2"-5,-3-1,-2 4,3 9,2-3,2-2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27:26.5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536 356,'-8'35,"-14"58,-4-2,-23 49,28-91,-1 0,-3-2,-2 0,-16 20,-27 38,138-248,141-247,-196 368,-1-1,1 0,1 1,1 1,0 0,2 1,1 1,0 1,10-8,-26 24,-1 1,1-1,0 1,0-1,0 1,1 0,-1 0,0-1,0 2,1-1,-1 0,0 0,1 1,-1-1,1 1,-1 0,1 0,-1 0,1 0,-1 0,0 0,1 1,-1-1,1 1,-1 0,0-1,1 1,-1 0,0 0,0 1,0-1,0 0,0 1,0-1,0 1,0 0,0 0,-1 0,1 0,-1 0,0 0,1 0,-1 0,0 0,0 1,0-1,0 2,2 15,-1 0,0 0,-2 0,0 1,-1-1,-1 0,-1 0,-1 0,-5 18,-1 9,-21 124,17-88,11-71,0 0,0 1,1-1,1 1,0 0,0-1,1 1,1 0,0-1,1 1,0 0,3 9,-4-20,-1 1,1-1,0 0,0 1,0-1,0 0,0 1,1-1,-1 0,0 0,1 0,-1 0,0 0,1-1,-1 1,1 0,0-1,-1 1,1-1,-1 1,1-1,0 0,-1 0,1 1,0-1,-1 0,1-1,0 1,-1 0,1 0,0-1,-1 1,1-1,-1 1,1-1,-1 0,1 0,-1 1,1-1,-1 0,0 0,1-1,-1 1,0 0,0 0,0-1,0 1,0 0,0-1,0 1,-1-1,1 1,0-1,-1 1,1-1,-1 0,0 1,1-1,-1 0,0 1,0-1,121-256,-38 87,-82 169,36-59,3 2,2 1,30-30,-72 87,1 1,-1-1,0 1,0-1,1 0,-1 1,0-1,1 1,-1-1,0 1,1-1,-1 1,1-1,-1 1,1-1,-1 1,1-1,-1 1,1 0,-1-1,1 1,0 0,-1 0,1-1,-1 1,1 0,0 0,-1 0,1 0,0 0,-1 0,1 0,0 0,-1 0,1 0,0 0,-1 0,1 1,0-1,-1 0,1 0,-1 1,1-1,0 0,-1 1,1-1,-1 0,1 1,-1-1,1 1,-1-1,0 1,1-1,-1 1,0 0,1-1,-1 1,0-1,1 1,-1 0,0-1,0 1,0 0,0-1,0 1,0-1,0 1,2 54,-2-46,-16 227,10-206,0 1,2 1,2-1,1 0,1 1,2 5,2-14,3-4</inkml:trace>
  <inkml:trace contextRef="#ctx0" brushRef="#br0" timeOffset="382.747">1581 666,'-9'8,"0"1,1 1,0-1,1 1,0 0,0 1,1-1,1 1,0 1,0-1,1 1,1 0,0 0,0 0,1 0,1 0,0 8,1-18,0 1,1-1,-1 1,1-1,0 1,0-1,0 1,0-1,0 0,1 0,-1 1,0-1,1 0,0 0,-1-1,1 1,0 0,0 0,0-1,0 1,1-1,-1 0,0 0,0 0,1 0,-1 0,1 0,-1 0,1-1,-1 1,1-1,-1 0,1 0,0 0,1 0,3-1,-1 0,1 0,-1-1,1 1,-1-1,1-1,-1 1,0-1,0 0,-1-1,1 1,-1-1,3-2,-1-1,0 0,0 0,-1 0,0-1,0 0,-1-1,0 1,-1-1,1 0,-2 0,1 0,-1-3,-2 9,0-1,0 1,0-1,-1 1,0-1,1 1,-1-1,-1 1,1-1,0 1,-1-1,0 1,0 0,0-1,0 1,0 0,-1 0,1-1,-1 1,0 0,0 1,0-1,-1 0,1 1,0-1,-1 1,0-1,1 1,-1 0,0 0,0 1,0-1,-1 1,1-1,-2 1,-1-2,-1 2,0-1,0 1,0 0,-1 0,1 1,0 0,0 0,0 1,0 0,0 0,0 0,-4 2,-14 4</inkml:trace>
  <inkml:trace contextRef="#ctx0" brushRef="#br0" timeOffset="3452.495">2004 638,'-34'81,"-73"122,100-188,12-23,15-24,132-228,-112 220,-43 78,1-29,0 0,1-1,0 1,1 0,0 0,0-1,1 1,0 0,0 0,1-1,0 1,1-1,-1 0,2 0,-1 0,1 0,1 0,-1-1,1 1,0-1,1-1,0 1,0-1,0 0,1 0,0-1,6 4,-9-7,1-1,-1 0,1-1,0 1,-1-1,1 0,0 0,0 0,-1-1,1 0,0 0,-1 0,1 0,-1-1,1 1,-1-1,0-1,0 1,0 0,0-1,0 0,0 0,-1 0,0 0,1-1,-1 1,1-3,4-2,-1-1,0-1,0 0,-1 0,-1 0,1 0,-2-1,1 0,-2 0,3-9,-1-111,-5 124,-1 7</inkml:trace>
  <inkml:trace contextRef="#ctx0" brushRef="#br0" timeOffset="4018.525">2681 609,'-10'14,"0"0,1 0,1 1,0-1,1 2,0-1,1 1,1 0,1 1,0-1,1 1,0 13,3-28,0 0,0 0,0 0,1 0,-1 0,0 0,1 0,0 0,0 0,-1 0,1-1,0 1,0 0,1-1,-1 1,0 0,1-1,-1 0,0 1,1-1,0 0,-1 0,1 1,0-1,0-1,-1 1,1 0,0 0,0-1,0 1,0-1,0 1,0-1,0 0,0 0,0 0,0 0,0 0,0 0,1-1,77-26,-60 15,-1-1,-1-2,0 1,-1-2,-1 0,0-1,-1-1,-1 0,-1-1,0-1,-1 0,-2 0,0-1,-1-1,-1 1,2-14,31-171,-39 191,-1 1,-1 0,0-1,-1 1,0-1,-1 1,-1 0,-1 0,1 0,-2 0,0 1,-1 0,0 0,-1 0,0 1,-5-5,10 14,-1 0,0 1,0-1,-1 1,1 0,0 0,-1 0,1 1,-1-1,1 1,-1 0,0 0,0 0,0 0,1 1,-1-1,0 1,0 0,0 1,0-1,0 0,1 1,-1 0,0 0,0 0,1 0,-1 1,1 0,-1-1,1 1,-1 0,1 1,0-1,0 1,-1 1,-7 5,1 0,0 1,0 1,1-1,1 1,0 1,0 0,1 0,-1 5,0 5,1 0,1 0,2 1,0-1,1 1,1 0,1 0,2 0,0 0,1 0,1 0,1 0,3 4,-4-12,1-1,1 1,0-1,1-1,1 1,0-1,1 0,0-1,1 1,0-2,1 1,0-2,1 1,0-1,1-1,0 0,0 0,1-1,0-1,0 0,1-1,0-1,0 0,0-1,14 3,86-18,-90 4</inkml:trace>
  <inkml:trace contextRef="#ctx0" brushRef="#br0" timeOffset="5124.217">3528 553,'-35'6,"1"2,-1 1,1 2,1 1,0 2,1 1,-23 15,49-25,-1 1,1-1,0 1,0 0,1 1,0-1,0 1,1 0,-1 0,2 1,-1-1,1 1,0 0,0 0,1 0,0 0,0 3,1-6,1 0,-1 0,1 0,0 0,0-1,1 1,-1 0,1 0,0 0,0-1,1 1,-1 0,1-1,0 0,0 1,1-1,-1 0,1 0,0 0,0 0,0-1,1 1,-1-1,1 0,0 0,0 0,0 0,0-1,0 0,1 1,1-1,1 0,-1 0,0 0,1-1,-1 0,1 0,-1-1,1 0,-1 0,1 0,-1-1,1 0,-1 0,1-1,-1 0,0 0,0 0,0-1,0 0,0 0,2-1,111-91,-97 74,138-151,-138 151,-19 39,-5-11,-2 6,0 0,1 0,0 0,1 1,1-1,0 1,1-1,0 1,1 0,1-1,0 0,2 8,-3-18,0-1,1 1,-1-1,1 1,-1-1,1 0,0 0,-1 0,1 0,0 0,1 0,-1 0,0-1,0 1,1-1,-1 0,1 1,-1-1,1 0,0 0,-1-1,1 1,0-1,-1 1,1-1,0 0,0 0,0 0,-1 0,1-1,0 1,0-1,-1 1,1-1,-1 0,1 0,0-1,90-54,3-65,-96 120,0 1,0-1,0 1,0-1,0 1,0-1,0 1,0-1,1 1,-1-1,0 1,0-1,1 1,-1 0,0-1,1 1,-1-1,0 1,1 0,-1-1,0 1,1 0,-1-1,1 1,-1 0,1 0,-1-1,1 1,-1 0,1 0,-1 0,1 0,-1 0,1 0,-1 0,1 0,-1 0,1 0,-1 0,1 0,-1 0,1 0,-1 0,1 0,-1 1,1-1,-1 0,1 0,-1 1,1-1,-1 0,0 1,1-1,-1 0,1 1,-1-1,5 32,-4-21,-2-6,2 0,-1-1,0 1,1-1,0 1,0-1,0 1,0-1,1 0,0 1,0-1,0 0,0 0,1 0,0-1,0 1,0-1,0 1,0-1,0 0,1 0,0 0,-1-1,1 1,0-1,0 0,1 0,-1 0,0-1,1 1,-1-1,1 0,-1-1,1 1,-1-1,1 0,0 0,-1 0,1 0,-1-1,1 0,2-1,6-6,1-1,-2-1,1 0,-1-1,-1 0,0-1,-1 0,0-1,-1 0,0-1,-1 1,-1-2,0 1,-1-1,0 0,-1-2,11-12,-16 29,0-1,0 1,0 0,0-1,0 1,1-1,-1 1,0 0,0-1,1 1,-1 0,0 0,0-1,1 1,-1 0,0-1,1 1,-1 0,1 0,-1 0,0 0,1-1,-1 1,1 0,-1 0,0 0,1 0,-1 0,1 0,-1 0,0 0,1 0,-1 0,1 0,-1 0,0 0,1 0,-1 1,1-1,-1 0,0 0,1 0,-1 0,0 1,1-1,-1 0,0 0,1 1,-1-1,0 0,0 1,1-1,-1 0,0 1,0-1,0 1,1-1,-1 0,0 1,0-1,0 1,0-1,0 0,0 1,0-1,0 1,0-1,0 0,0 1,0-1,11 102,83 299,-78-314,-4 0,-3 1,-4 29,-8 119,2-223,-1 1,-1-1,0 0,-1 0,0 0,-1 0,-1 0,0-1,0 0,-1 0,-1-1,0 0,-6 6,10-12,0-1,0 1,0-1,-1 0,1-1,-1 1,0-1,0 0,-1 0,1-1,-1 1,1-1,-1 0,0-1,1 1,-1-1,0 0,0-1,0 1,0-1,0 0,0-1,0 0,0 0,0 0,1 0,-1-1,0 0,1 0,-1-1,-3-1,0-2,1 0,0 0,0-1,0 0,0 0,1-1,1 1,-1-2,1 1,1-1,-1 0,2 0,-1 0,1-1,0 1,1-1,0 0,1 0,0-1,0-8,0-4,0 1,2-1,1 1,0-1,2 1,1 0,0-1,2 2,2-6,1 7,0 1,2 0,0 1,1 0,1 0,1 1,0 1,1 0,1 1,1 1,0 1,0 0,1 1,1 1,0 0,0 2,1 0,1 1,-1 1,1 1,0 1,19-2,-10 4</inkml:trace>
  <inkml:trace contextRef="#ctx0" brushRef="#br0" timeOffset="6202.77">1 1400,'408'-73,"-3"12,156 7,-230 41,3 14,-82 2,48-15,-1-23,-64 12,42-11,-189 26,1 3,75 7,-40-1,666-1,-766 0</inkml:trace>
  <inkml:trace contextRef="#ctx0" brushRef="#br0" timeOffset="20522.198">5278 1033,'1'7,"1"0,0-1,0 1,1-1,0 1,0-1,1 0,-1 0,1 0,1-1,-1 1,1-1,0 0,0 0,0-1,1 1,-1-1,1 0,0-1,1 0,-1 0,0 0,1 0,1-1,4 2,1 0,0-1,0 0,1-1,-1 0,1-2,-1 1,0-2,1 1,-1-2,1 0,-1 0,0-2,0 1,-1-2,1 0,-1 0,0-1,0 0,0-1,-1-1,0 0,-1 0,1-1,27-26,-1-1,-1-2,-3-1,-1-2,16-27,-2-2,-4-2,-2-2,-4-1,-3-2,-4-2,10-44,-36 113,-3 8,0 0,0 0,0 0,0 0,0-1,0 1,1 0,-1 0,1 0,0 1,-1-1,1 0,0 0,0 0,0 0,1 1,-1-1,0 0,1 1,-1-1,1 1,-1 0,1-1,-1 1,1 0,0 0,0 0,0 0,0 0,0 1,-1-1,1 1,0-1,1 1,-1 0,0-1,0 1,0 0,7 6,0-1,0 1,-1 1,0 0,-1 0,1 0,-1 1,-1 0,1 1,-1-1,-1 1,0 0,0 1,1 0,10 13,-1 0,-2 1,0 1,-2 0,0 1,-2 0,-1 0,-1 1,1 13,-5-27,-1 1,-1-1,0 1,-1-1,-1 1,0-1,-1 1,0-1,-1 1,0-1,-1 0,-1 0,0-1,-1 1,0-1,0 0,-2-1,1 0,-2 0,1 0,-5 2,-15 10,-1-2,-1-1,-1-2,-1-1,0-1,-1-2,0-1,-22 4,46-14,-132 41,140-43,-1-1,0 1,1 0,-1-1,0 0,1 1,-1-1,0 0,1 0,-1 0,0 0,0 0,1 0,-1-1,0 1,1 0,-1-1,0 0,1 1,-1-1,1 0,-1 0,1 1,-1-1,1 0,0-1,-1 1,1 0,0 0,0-1,0-7</inkml:trace>
  <inkml:trace contextRef="#ctx0" brushRef="#br0" timeOffset="20929.969">6858 158,'-26'152,"-51"314,70-396,-23 91,12-143,20-29</inkml:trace>
  <inkml:trace contextRef="#ctx0" brushRef="#br0" timeOffset="21158.323">6491 695,'39'-5,"26"-2,8 1,-4-4,-9 1,-5 0,-8 3,-6 3,-5 0,-5 2,-2 1,-2 1,-5-1</inkml:trace>
  <inkml:trace contextRef="#ctx0" brushRef="#br0" timeOffset="22194.465">7338 582,'-76'37,"1"4,-68 50,104-49,38-41,1 0,-1 0,1 0,-1 0,1 0,0 0,-1 0,1 0,0 0,0 0,0 0,0 0,0 0,0 0,0 1,0-1,0 0,0 0,1 0,-1 0,0 0,1 0,-1 0,1 0,-1 0,1 0,0 0,-1 0,1 0,0-1,-1 1,1 0,0 0,0-1,0 1,0 0,0-1,0 1,0-1,0 1,0-1,0 0,0 1,0-1,0 0,0 0,1 0,13 2,-1-2,1 1,0-2,0 0,0-1,-1 0,1-1,-1-1,0-1,0 0,0 0,-1-1,1-1,-1 0,-1-1,0-1,3-2,55-47,-70 59,0-1,1 0,-1 0,0 1,0-1,0 0,0 1,1-1,-1 0,0 0,0 0,0 1,1-1,-1 0,0 0,0 0,1 0,-1 1,0-1,1 0,-1 0,0 0,1 0,-1 0,0 0,0 0,1 0,-1 0,0 0,1 0,-1 0,0 0,1 0,-1 0,0 0,0 0,1-1,-1 1,0 0,1 0,-1 0,0 0,0-1,1 1,-1 0,0 0,0 0,0-1,1 1,-1 0,0 0,0-1,0 1,0 0,1-1,-11 35,5-19,4-12,1-1,-1 1,0 0,1-1,-1 1,1 0,0-1,0 1,0 0,0 0,0-1,1 1,-1 0,1-1,0 1,-1-1,1 1,1-1,-1 1,0-1,0 1,1-1,0 0,-1 0,1 0,0 0,0 0,0 0,0 0,0-1,1 1,-1-1,0 0,1 1,-1-1,1 0,-1-1,1 1,1 0,7 1,-1-1,1-1,0 0,-1 0,1-1,0 0,-1-1,1 0,-1-1,0 0,0 0,0-1,0-1,-1 1,4-4,132-93,-137 96,0-1,0 0,-1 0,0 0,0-1,0 0,-1-1,0 1,0-1,-1 0,0-1,0 1,-1-1,0 0,-1 0,0 0,0-1,-1 1,0-1,-1 1,0-2,-1 9,-1 0,1 0,-1-1,0 1,0 0,0 0,0 0,0 0,0 0,0 0,-1 0,1 1,-1-1,1 0,-1 1,0-1,1 1,-1 0,0-1,0 1,0 0,0 0,0 0,0 1,-1-1,1 0,0 1,0-1,-1 1,1 0,0 0,0 0,-1 0,1 0,0 0,0 1,-1-1,1 1,0-1,-1 1,-85 42,87-42,-1 1,1-1,-1 0,1 0,0 0,-1 1,1-1,0 1,0-1,0 1,0-1,0 1,1 0,-1-1,0 1,1 0,-1 0,1-1,0 1,-1 0,1 0,0 0,0-1,0 1,0 0,1 0,-1 0,0-1,1 1,-1 0,1 0,0-1,0 1,-1 0,1-1,0 1,0-1,1 1,-1-1,0 1,0-1,1 0,-1 0,0 0,1 0,0 0,-1 0,1 0,-1 0,1 0,0-1,0 1,-1-1,1 1,0-1,0 0,1 0,68 8,-65-9,1 0,-1 1,0 0,0 0,0 1,1 0,-1 0,0 0,0 1,0 0,0 0,-1 0,1 1,0 0,-1 0,0 0,0 1,0 0,0 0,0 0,-1 0,0 1,1 1,0 3,-1 0,0 1,-1-1,0 1,-1 0,0-1,0 1,-1 0,-1 0,1 0,-2 0,1 4,0 25,0-37,0 1,0-1,0 1,1-1,-1 0,0 1,1-1,0 1,-1-1,1 0,0 1,1-1,-1 0,0 0,0 0,1 0,-1 0,1 0,0 0,0-1,-1 1,1 0,0-1,0 0,1 1,-1-1,0 0,0 0,1 0,-1 0,0-1,1 1,-1-1,1 1,-1-1,0 0,1 0,-1 0,1 0,-1 0,2-1,98-33,-79 20,-1 0,-1-1,0-2,-1 0,-1-1,0 0,-1-2,-2 0,0-1,-1-1,-1 0,-1-1,1-5,11-23,-2-1,-3-1,13-52,-31 94,9-26,-3 0,-1-1,-2 0,-1 0,-2-19,-2 54,1 0,-1-1,0 1,-1-1,1 1,-1-1,1 1,-1-1,0 1,0 0,-1 0,1-1,-1 1,1 0,-1 0,0 0,0 1,0-1,-1 0,1 1,-1-1,1 1,-3-1,3 4,0 0,0 0,0 0,0 0,0 0,0 1,0-1,1 1,-1-1,0 1,1 0,-1 0,1-1,0 1,0 0,-1 0,1 0,1 1,-1-1,0 0,0 0,1 1,0-3,-7 23,1 1,1 0,2 1,0-1,1 1,2 0,0-1,4 18,-2 21,10 172,-10-220,1 12,2 0,0 0,2-1,1 0,1 0,1 0,6 9,8-10,-16-26</inkml:trace>
  <inkml:trace contextRef="#ctx0" brushRef="#br0" timeOffset="22390.769">8129 328,'38'0,"32"5,9 1,-4 0,-10 3,-12 1,-9-2,-8-2,-10-2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1:31.4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80 57,'-1'290,"-2"-255,-2-1,-1 0,-2 0,-1-1,-2 0,-6 11,-2-14,29-64,-5 16</inkml:trace>
  <inkml:trace contextRef="#ctx0" brushRef="#br0" timeOffset="330.196">80 1,'165'26,"122"-23,-257 2,-24 1</inkml:trace>
  <inkml:trace contextRef="#ctx0" brushRef="#br0" timeOffset="631.989">52 284,'24'0,"8"4,3 2,1-4,-1-4,-2 0,-2-1,-1 1,-1 0,0 1,-6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1:35.8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183 12,'-4'29,"-3"19,-4 6,0-1,-3-6,0-4,4-7,-3-3,2-3,-2-6,1-3,-3 0,2 1,-2 2,2-8,8-12,4-11,3-4</inkml:trace>
  <inkml:trace contextRef="#ctx0" brushRef="#br0" timeOffset="436.756">211 40,'-1'19,"2"1,0 0,0-1,2 1,1-1,0 0,5 13,5 6,-10-24,0 0,1 0,0 0,1-1,1 0,0-1,0 1,2-1,-1-1,2 1,-1-1,10 7,-17-17,1 0,-1 0,1 0,-1 0,1 0,-1 0,1-1,0 1,-1-1,1 0,0 0,-1 0,1 0,0 0,-1-1,1 1,0-1,-1 0,1 0,-1 0,1 0,-1 0,1 0,-1-1,0 1,0-1,0 0,0 1,0-1,0 0,0 0,0 0,-1 0,1-1,-1 1,1 0,-1-1,0 1,0-1,0 1,-1-1,1 0,0 1,-1-1,0 0,0 1,0-1,0 0,0 1,0-2,27-140,1 1,-27 120</inkml:trace>
  <inkml:trace contextRef="#ctx0" brushRef="#br0" timeOffset="2829.413">720 407,'0'-14,"0"-1,2 1,-1 0,2 0,0 0,0 0,1 1,1 0,1-1,0 2,0-1,3-3,117-109,-126 123,1 1,-1 0,1 0,-1 0,1 0,0 1,-1-1,1 0,0 0,0 0,0 1,0-1,0 0,0 1,0-1,0 0,0 1,0 0,0-1,0 1,0 0,0-1,0 1,0 0,1 0,-1 0,0 0,0 0,0 0,0 0,0 0,1 1,-1-1,0 0,0 1,0-1,0 1,0-1,0 1,0-1,0 1,0 0,0-1,0 1,-1 0,1 0,0 0,0 0,-1 0,1 0,-1 0,1 0,0 0,21 151,-21-151,0 0,0 0,0 0,0-1,0 1,0 0,0-1,0 1,0-1,1 1,-1-1,0 0,0 1,1-1,-1 0,0 0,0 0,1 0,-1 0,0 0,1 0,-1 0,0-1,0 1,1 0,-1-1,0 1,0-1,0 0,0 1,1-1,-1 0,0 1,0-1,0 0,-1 0,1 0,0 0,0 0,0 0,-1 0,1 0,0-1,-1 1,1 0,-1 0,0 0,1-1,-1 1,0 0,0 0,0-1,0 0,8-8,49-68,53-55,-110 132,1 1,-1-1,0 1,1-1,-1 0,1 1,-1-1,1 1,-1-1,1 1,-1-1,1 1,-1-1,1 1,-1 0,1-1,0 1,-1 0,1 0,0-1,-1 1,1 0,0 0,0 0,-1 0,1 0,0 0,-1 0,1 0,0 0,-1 0,1 0,0 0,0 0,-1 1,1-1,0 0,-1 1,1-1,-1 0,1 1,0-1,-1 1,1-1,-1 1,1-1,-1 1,0-1,1 1,-1-1,1 1,-1 0,0-1,1 1,-1 0,0-1,0 1,0 0,0-1,1 2,-4 43,-29 39,25-67,-1 0,2 0,0 0,2 1,-1 0,2 0,0 10,2-26,1-1,0 1,0-1,0 1,0-1,0 1,0-1,0 1,0-1,0 1,1-1,-1 1,1-1,-1 1,1-1,-1 0,1 1,0-1,0 0,0 0,0 1,0-1,0 0,0 0,0 0,0 0,0 0,1 0,-1-1,1 1,10 0</inkml:trace>
  <inkml:trace contextRef="#ctx0" brushRef="#br0" timeOffset="3535.723">1679 96,'-10'-2,"0"0,0 1,0 0,0 0,0 1,0 0,0 1,0 0,0 1,0 0,0 1,0 0,1 0,-1 1,1 0,0 0,0 1,1 1,-1-1,1 2,1-1,-1 1,1 0,0 0,0 1,1 0,-2 3,-4 7,8-14,-1 1,2 1,-1-1,0 0,1 1,0 0,0 0,1 0,-1 0,2 0,-1 0,0 1,1-1,0 0,1 1,-1-1,2 3,-1-7,1 0,0 0,0 0,1 0,-1-1,0 1,0 0,1 0,0-1,-1 1,1-1,0 1,-1-1,1 0,0 0,0 0,0 0,0 0,0 0,0 0,0-1,1 1,-1-1,0 0,0 1,0-1,1 0,-1 0,0 0,0-1,2 1,69-19,-51 5,0-1,-1-1,0-1,-2-1,0 0,-1-2,14-18,-3 4,28-18,-55 54,0-1,0 0,0 1,-1-1,1 1,0-1,-1 1,1 0,-1 0,0-1,1 1,-1 0,0 0,0 1,0-1,-1 0,1 0,0 0,-1 1,0-1,1 0,-1 0,0 1,0-1,0 0,0 1,-1 0,1-1,39 230,5-34,-47-166,-1 0,-2 0,-1 0,-2-1,0-1,-3 1,-13 26,21-46,-1 0,0 0,0 0,-1 0,-1-1,0 0,0 0,-1-1,0 0,-1 0,0-1,0 0,-1-1,0 1,-7 2,16-9,-1 0,0-1,1 0,-1 1,1-1,-1 0,1 1,-1-1,0 0,1 0,-1 0,1-1,-1 1,1 0,-1-1,0 1,1-1,-1 1,1-1,0 1,-1-1,1 0,-1 0,1 0,0 0,0 0,0 0,-1 0,1 0,0-1,0 1,1 0,-1-1,0 1,0 0,1-1,-1 1,1-1,-1 1,1-1,-1 0,1 1,0-1,0 1,0-1,0 0,-3-79,7 60,1 0,0 1,1-1,2 1,0 1,1-1,1 1,0 1,2 0,0 1,1 0,1 0,0 2,6-5,-4 6,-1 3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1:25.7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229 49,'0'-1,"-1"1,1-1,0 1,-1 0,1 0,-1-1,1 1,-1 0,1 0,-1-1,1 1,-1 0,1 0,-1 0,0 0,1 0,-1 0,1 0,-1 0,1 0,-1 0,0 0,1 0,-1 0,1 0,-1 0,1 1,-1-1,1 0,-1 0,1 1,-1-1,1 0,0 1,-1-1,1 0,-1 1,1-1,0 1,-1-1,1 1,0-1,-1 1,1-1,0 1,0-1,0 1,-1-1,1 1,0-1,0 1,0-1,0 1,0 0,0-1,0 1,0-1,0 1,0-1,1 1,-7 40,6-41,-30 230,30 81,-25-171,-5-24,17-84,7-27</inkml:trace>
  <inkml:trace contextRef="#ctx0" brushRef="#br0" timeOffset="1921.243">201 49,'6'-4,"0"1,0 0,0 0,0 1,0-1,1 1,-1 1,1-1,-1 1,1 0,0 1,-1 0,3 0,4-1,421-2,-401 3,-3 1,0-1,-1-2,1-1,0-1,9-4,-37 7,0 1,-1-1,1 1,0-1,0 1,0 0,0 0,0 0,0 0,-1 0,1 0,0 0,0 1,0-1,0 1,-1-1,1 1,0 0,0-1,-1 1,1 0,-1 0,1 0,-1 1,1-1,-1 0,1 0,-1 1,0-1,0 1,0-1,0 1,0 0,0-1,0 1,-1 0,1 0,0-1,-1 1,0 0,1 0,-1 0,0 0,0-1,0 1,0 0,-1 198,-27-2,28 112,-27-167,26-122,1-10,-1 0,1 0,-2 0,0 0,0 0,-1 0,0 0,-1-1,-2 6,4-15,0 1,0-1,0 0,-1 0,1 0,0 0,-1 0,1 0,-1-1,1 1,-1-1,1 0,-1 0,1 0,-1 0,1 0,-1 0,1 0,-1-1,1 0,-1 1,1-1,0 0,-1 0,1 0,0 0,0-1,0 1,0-1,-4 0,-17-5,0 1,0 2,-1 0,1 1,-1 1,0 2,0 0,-4 2,-138-11,-21-20,37 12,126 17</inkml:trace>
  <inkml:trace contextRef="#ctx0" brushRef="#br0" timeOffset="4067.14">992 556,'55'-3,"149"35,-109-30,0-4,0-5,0-3,23 0,0 6,22 5,-24 0,-33 12,-98-31,-191-133,206 151,0-1,-1 0,1 0,-1 1,1-1,-1 0,1 0,-1 1,0-1,1 1,-1-1,0 1,0-1,1 1,-1-1,0 1,0-1,1 1,-1 0,0-1,0 1,0 0,0 0,0 0,0 0,1 0,-1 0,0 0,0 0,0 0,0 0,0 0,0 1,1-1,-1 0,0 1,0-1,0 0,1 1,-1-1,0 1,0-1,1 1,-1 0,0-1,1 1,-1 0,1-1,-1 1,1 0,-1 0,1-1,0 1,-1 0,1 0,0 0,0 0,-1-1,1 1,0 0,0 0,0 0,0 0,0 0,0 0,0-1,0 1,1 1,-8 226,4-217,1 1,1-1,0 0,0 1,1-1,1 0,0 1,0-1,3 10,-4-20,0 0,0-1,0 1,0-1,0 1,0-1,1 1,-1-1,0 1,0 0,0-1,0 1,1-1,-1 1,0-1,1 1,-1-1,0 1,1-1,-1 0,0 1,1-1,-1 0,1 1,-1-1,1 0,-1 1,1-1,-1 0,1 0,-1 1,1-1,-1 0,1 0,0 0,-1 0,1 0,-1 0,1 0,-1 0,1 0,0 0,-1 0,1 0,-1 0,1-1,-1 1,1 0,-1 0,1-1,-1 1,1 0,-1 0,1-1,-1 1,27-30,-19 21,122-125,-111 119,-3 2</inkml:trace>
  <inkml:trace contextRef="#ctx0" brushRef="#br0" timeOffset="7673.13">286 1121,'11'139,"-4"-91,-2 1,-2 0,-3 1,-1-1,-3 0,-5 23,-32 273,24-237,20-91</inkml:trace>
  <inkml:trace contextRef="#ctx0" brushRef="#br0" timeOffset="8338.512">258 1206,'-179'113,"109"-83,69-30,1 0,0 0,-1 0,1 0,0 0,-1 0,1 0,0 0,-1 0,1 1,0-1,-1 0,1 0,0 0,-1 0,1 1,0-1,0 0,-1 0,1 1,0-1,0 0,-1 0,1 1,0-1,0 0,0 1,0-1,0 0,-1 1,1-1,0 0,0 1,0-1,0 0,0 1,0-1,0 0,0 1,0-1,0 1,0-1,0 0,1 1,-1-1,0 0,0 1,0-1,0 0,0 0,1 1,-1-1,0 0,0 1,1-1,-1 0,0 0,0 1,1-1,-1 0,0 0,1 0,-1 0,0 1,1-1,-1 0,0 0,1 0,-1 0,0 0,33 11,-24-8,172 40,-11-22,-171-22,0 0,1 1,0-1,-1 0,1 0,-1 1,1-1,0 0,-1 0,1 0,0 0,0 0,0 1,0-1,0 0,0 0,0 0,0 0,0 0,0 0,0 1,1-1,-1 0,0 0,1 0,-1 0,1 1,-1-1,0 0,1 0,0 1,-1-1,1 0,-1 1,1-1,0 1,-1-1,1 1,0-1,0 1,0-1,-1 1,1 0,0-1,0 1,0 0,0 0,-1 0,1 0,0-1,0 1,0 0,0 1,0-1,0 0,0 0,-1 0,1 0,0 1,0-1,0 0,0 1,-1-1,1 1,-106-151,63 76,31 55</inkml:trace>
  <inkml:trace contextRef="#ctx0" brushRef="#br0" timeOffset="12023.958">822 1149,'-22'59,"5"273,6-245,3 0,5 0,6 60,-1-15,-3-113,0-28,0 1,-1-1,0 1,0 0,-1 0,0 0,0 0,-1 0,0 0,0 1,-1 0,0 0,0 0,-1 1,0 0,0 0,0 0,-1 0,1 1,-6-3,-79-24,90 31,1 1,0-1,0 1,-1-1,1 0,0 1,0-1,0 0,0 1,0-1,0 0,0 1,0-1,0 0,0 1,0-1,0 1,0-1,0 0,1 1,-1-1,0 0,0 1,1-1,-1 1,0-1,1 1,-1-1,1 1,-1-1,1 1,-1-1,1 1,-1-1,1 1,-1 0,1-1,-1 1,1 0,0 0,-1 0,1-1,-1 1,1 0,0 0,-1 0,1 0,0 0,-1 0,1 0,0 0,-1 0,1 0,0 0,-1 1,1-1,0 0,175-10,-129 11,-37-1,-1 0,1 1,-1 0,1 0,-1 1,0 1,0-1,0 2,0-1,0 1,3 2,-12-6,1 1,-1-1,1 1,-1-1,1 1,-1-1,1 1,-1-1,0 1,1-1,-1 1,0 0,1-1,-1 1,0 0,0-1,0 1,1 0,-1-1,0 1,0 0,0-1,0 1,0 0,0-1,0 1,-1 0,1-1,0 1,0 0,0-1,-1 1,1 0,0-1,-1 1,1-1,0 1,-1-1,1 1,-1-1,1 1,-1-1,1 1,-1-1,1 1,-1-1,0 0,1 1,-1-1,0 0,0 0,-38 21,32-18,-24 11,11-6,1 0,0 2,1 0,0 1,0 0,1 2,1 0,-12 12,12-5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2:13.48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59 0,'-1'273,"-25"-68,8-33,6 77,13-186,-2-60,1-1,-1 1,1 0,0-1,-1 1,1 0,1-1,-1 1,0 0,0-1,1 1,0 0,-1-1,1 1,0-1,0 1,1-1,-1 0,0 1,1-1,-1 0,1 0,0 0,0 0,0 0,0 0,0-1,0 1,0-1,0 1,1-1,-1 0,1 0,-1 0,1 0,-1 0,1-1,0 1,-1-1,3 1,136-23,-48 7,-75 10,1 1,0 1,0 1,0 1,0 0,0 1,0 2,0-1,-1 2,2 1,16 4,0-3,0 0,0-3,0 0,1-3,-1-1,22 1,-46 1</inkml:trace>
  <inkml:trace contextRef="#ctx0" brushRef="#br0" timeOffset="2152.08">1358 820,'0'0,"0"0,0 0,0 1,0-1,0 0,1 0,-1 1,0-1,0 0,0 0,0 0,0 1,1-1,-1 0,0 0,0 0,0 1,1-1,-1 0,0 0,0 0,0 0,1 0,-1 0,0 0,1 1,-1-1,0 0,0 0,1 0,-1 0,0 0,0 0,1 0,-1 0,0 0,0 0,1 0,-1-1,0 1,0 0,1 0,-1 0,0 0,1 0,-11 27,-14 16,-2-1,-2-1,-1-1,-2-2,-7 5,-2 10,38-45,4-4</inkml:trace>
  <inkml:trace contextRef="#ctx0" brushRef="#br0" timeOffset="6901.7">1075 820,'44'37,"-16"-14,-2 2,-1 0,-1 2,-1 1,6 10,-22-28,8 10,1 0,1 0,0-2,2 0,18 13,-29-26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2:22.16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85 7,'-8'11,"1"0,0 0,0 1,1 0,1 0,0 1,1-1,0 1,1 0,-1 5,-3 9,3-16,1-1,0 1,1 0,0 0,0 0,1 0,1 0,0 0,0 0,1 0,2 9,-1-18,-1-1,1 1,0-1,0 0,0 0,0 0,0 0,0 0,0 0,0-1,0 1,0-1,1 0,-1 1,0-1,0 0,0 0,1 0,-1 0,0-1,0 1,0-1,0 1,1-1,-1 0,0 0,0 0,0 0,-1 0,1 0,0 0,0-1,-1 1,1-1,0 1,-1-1,0 1,1-1,-1 0,0 0,0 0,0 0,0 0,1-2,117-168,-47 53,-71 120,1 0,-1 0,0 0,0 0,0 0,0 1,0-1,0 0,0 1,-1-1,1 0,0 1,-1-1,1 1,-1-1,1 1,-1 0,0-1,0 1,1-1,-1 1,0 0,-1-1,1 1,0-1,0 1,-1-1,1 1,-1-1,1 1,-1-1,1 1,-1-1,0 1,0 5,-29 232,55 22,-25-249,-3 154,1-157,1-1,-1 0,-1 0,1 0,-1 0,-1-1,1 1,-2-1,1 0,-1 0,0 0,0 0,0-1,-1 0,0 0,0-1,-1 1,-3 1,7-4,0 0,-1-1,1 1,0 0,-1-1,0 0,0 0,1 0,-1-1,0 1,0-1,-1 0,1 0,0 0,0 0,0-1,-1 0,1 0,0 0,-1 0,1-1,0 0,0 0,0 0,0 0,0 0,0-1,0 0,0 0,0 0,1 0,-1-1,1 1,-1-1,1 0,-2-2,2 0,0 0,0 0,0 0,1 0,-1 0,1 0,1-1,-1 1,1-1,0 0,0 1,1-1,-1 0,1 1,0-1,1 0,0 1,0-1,0 0,0 1,1 0,0-1,0 1,0 0,2-2,81-120,-75 115,1 1,0 0,0 0,1 1,1 1,0 0,0 1,0 0,1 1,0 1,6-2,3-1,-5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2:31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741 0,'5'4,"0"-1,0 0,1 0,-1 0,1-1,-1 0,1 0,0 0,0-1,0 1,0-2,0 1,0-1,4 0,34 7,-9 5,-59-2,-53-10,-65 11,-184 115,76-28,249-98,-1 0,1 0,0 0,-1 0,1 0,0 1,0-1,0 0,-1 1,1-1,0 1,0-1,0 1,0 0,0-1,0 1,0 0,0 0,0 0,0 0,1 0,-1 0,0 0,0 0,1 0,-1 0,1 0,-1 0,1 1,0-1,-1 0,1 0,0 0,0 1,0-1,0 0,0 0,0 1,0-1,0 0,0 0,0 1,1-1,-1 0,1 0,-1 0,1 1,-1-1,1 0,0 0,-1 0,1 0,0 0,8 4,0-1,1 0,-1-1,1 1,0-2,0 1,0-2,0 1,0-1,0-1,1 0,-1 0,56 5,179 56,-113-25,-132-36,1 0,-1 0,1 0,-1 0,1 0,0 0,-1 0,1 0,-1 0,1 0,-1 0,1 0,-1 1,1-1,-1 0,1 0,-1 1,1-1,-1 0,0 1,1-1,-1 0,1 1,-1-1,0 1,1-1,-1 1,0-1,0 1,1-1,-1 1,0-1,0 1,0-1,1 1,-1-1,0 1,0-1,0 1,0-1,0 1,0-1,0 1,0-1,-1 1,1 0,0-1,0 1,0-1,0 1,-1-1,1 1,0-1,-1 0,1 1,0-1,-1 1,1-1,0 0,-1 1,1-1,-1 1,1-1,-1 0,1 0,-1 1,1-1,-1 0,-36 20,-114 35,-82 52,154-66,61-30,0 1,0 1,1 0,0 2,1 0,-12 15,27-29,0 0,0 1,0-1,0 0,0 1,0-1,0 1,0-1,1 1,-1 0,1-1,-1 1,1 0,0-1,-1 1,1 0,0 0,0-1,0 1,0 0,1 0,-1-1,0 1,1 0,-1-1,1 1,0-1,-1 1,1 0,0-1,0 1,0-1,0 0,0 1,0-1,1 0,-1 0,0 0,1 0,-1 0,1 0,-1 0,1 0,-1 0,1-1,0 1,-1-1,1 1,0-1,-1 1,1-1,0 0,1 0,20 5,1-1,-1-1,1-1,0-1,0-1,22-3,16 0,192 4,-186 9,-59-7,-1 0,2-1,-1-1,0 1,0-1,0-1,1 0,-1 0,0-1,0 0,0-1,0 1,0-2,0 0,0 0,-1 0,1-1,3-2,51-52,-57 35,-11 12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2:40.3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 80,'2'1,"0"1,0-1,-1 1,1-1,0 1,-1 0,1-1,-1 1,1 0,-1 0,0 0,0 0,0 0,0 0,0 1,0-1,-1 0,1 0,-1 1,0-1,1 0,-1 1,0-1,0 0,-1 2,2-1,1 366,-13-200,-8 0,-6-83,15-72</inkml:trace>
  <inkml:trace contextRef="#ctx0" brushRef="#br0" timeOffset="682.247">180 51,'-5'0,"3"0,7 0,7 0,7 0,4 0,4 0,1 0,2-4,0-3,-1 1,0 2,0 0,0-3,0 0,-1 0,-5 3</inkml:trace>
  <inkml:trace contextRef="#ctx0" brushRef="#br0" timeOffset="1202.623">94 560,'5'0,"6"0,7 0,4 0,4 0,1 0,2 0,1 0,-6-5,-1-1,0-1,-4 2</inkml:trace>
  <inkml:trace contextRef="#ctx0" brushRef="#br0" timeOffset="1632.633">490 785,'5'0,"-4"5,-1 6,-6 2,-2 3,-4 3,-5 4,-5 3,2 1,0-3,-3-2,-1 1,-2-4,4-4</inkml:trace>
  <inkml:trace contextRef="#ctx0" brushRef="#br0" timeOffset="1996.545">292 814,'5'0,"6"5,6 1,5 5,4 0,-3 4,0-2,-5 3,1-2,-4 1,0-1,-2 1,2-1,-2 1,-3 3,1-2,4-3,-1-4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2:43.5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70,'15'0,"13"0,8 0,2 0,0 0,-3 0,-1 0,-3 0,-1 0,-1 0,-1 0,0 0,-5-5,-1-2,-5 6,-5 2</inkml:trace>
  <inkml:trace contextRef="#ctx0" brushRef="#br0" timeOffset="433.357">29 295,'-5'5,"3"1,7 0,8-1,5-1,6-2,3-1,1 0,1-1,1 0,-1-1,1 1,-1 0,-1 0,-4-5,-2-2,0 1,-4 1</inkml:trace>
  <inkml:trace contextRef="#ctx0" brushRef="#br0" timeOffset="2703.301">677 521,'18'-56,"44"-144,-52 175,1 1,1 0,1 1,1 0,2 1,0 1,1 0,1 2,1 0,8-7,-25 25,-1-1,1 1,0-1,-1 1,1 0,0 0,0 0,0 0,0 0,0 0,0 0,0 1,0-1,0 1,0 0,1-1,-1 1,0 0,0 0,0 0,0 1,1-1,-1 0,0 1,0-1,0 1,0 0,0 0,0 0,0 0,0 0,-1 0,1 0,0 1,0-1,-1 1,1-1,-1 1,0 0,1-1,-1 1,0 0,0 0,0 0,0 0,0 0,0 1,7 22,-1-1,-1 1,-2 0,0 1,-2-1,0 1,-2-1,-2 24,1-14,4-10,11-30,-10-2,22-42,2 1,2 2,2 1,2 2,23-23,-56 64,0 0,0-1,1 1,-1 0,1 0,0 0,-1 0,1 0,0 1,0-1,0 0,0 1,0 0,1-1,-1 1,0 0,1 0,-1 0,1 0,-1 1,1-1,-1 1,1-1,-1 1,1 0,-1 0,1 0,0 0,-1 1,1-1,-1 1,1-1,-1 1,1 0,-1 0,0 0,1 0,-1 1,0-1,0 1,0-1,0 1,0 0,0-1,0 1,-1 0,1 0,-1 0,1 1,-1-1,1 2,0 9,0 0,-2 0,1 1,-2-1,1 0,-2 0,0 0,0 0,-2 0,0 3,-11 66,14 49,12-120,-5-15</inkml:trace>
  <inkml:trace contextRef="#ctx0" brushRef="#br0" timeOffset="3385.492">1919 41,'-1'-3,"-1"0,1 1,-1-1,0 1,0 0,0-1,0 1,0 0,0 0,-1 0,1 0,0 1,-1-1,0 1,1-1,-1 1,0 0,0 0,0 0,0 0,0 1,0-1,0 1,0 0,0 0,0 0,0 0,0 0,0 1,0-1,0 1,1 0,-1 0,0 0,0 0,0 0,-94 61,87-53,0 0,1 0,-1 1,2 1,0-1,0 1,0 1,2 0,-1 0,2 0,0 0,0 1,1 0,0 0,1 0,1 0,0 1,1-1,0 1,1 0,1-11,-1-1,1 1,-1-1,1 1,0-1,0 1,0-1,0 1,1-1,-1 0,1 0,-1 1,1-1,0 0,0-1,-1 1,1 0,1 0,-1-1,0 1,0-1,1 0,-1 0,0 0,1 0,0 0,-1 0,1 0,-1-1,1 0,0 1,-1-1,1 0,0 0,-1-1,1 1,-1 0,1-1,0 1,-1-1,1 0,-1 0,1 0,0-1,23-10,-1-1,0-2,-1 0,-1-2,-1 0,0-2,-1 0,-1-2,-1 0,0-1,-2-1,-1 0,4-9,43-59,-64 121,-4-20,1 0,0 1,0 0,1 0,0 0,1 0,1 1,-1-1,2 0,0 1,0-1,1 1,0-1,1 0,0 0,1 1,0-2,1 1,0 0,1-1,0 1,1-2,0 1,0 0,4 3,35 23,-31-33</inkml:trace>
  <inkml:trace contextRef="#ctx0" brushRef="#br0" timeOffset="3697.294">2569 183,'-10'9,"-8"9,-5 5,1 4,-1-3,4 0,5 0,0-4,2 0,-1 0,2 3,-3-3,1-1,-1-2,1 0,3-8,3-5</inkml:trace>
  <inkml:trace contextRef="#ctx0" brushRef="#br0" timeOffset="3981.593">2342 126,'5'19,"11"16,8 7,5 1,1-2,1-8,-4-5,-3-7,-5-2,-1 0,-4 2,1-3,-2 1,-4 1,-2-2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5:46.0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54,'0'341,"-28"-144,28-89,0-108</inkml:trace>
  <inkml:trace contextRef="#ctx0" brushRef="#br0" timeOffset="1">1 82,'6'-4,"0"1,0 0,0 0,0 0,1 0,0 1,-1 0,1 1,0 0,0 0,0 0,0 1,0-1,5 2,21-3,169-26,109 28,-230-21,-73 17</inkml:trace>
  <inkml:trace contextRef="#ctx0" brushRef="#br0" timeOffset="2">791 281,'10'-5,"7"-2,7 1,3 1,2 1,1 2,0 1,0 1,0-5,-1-1,-1 0,1 1,-6 2</inkml:trace>
  <inkml:trace contextRef="#ctx0" brushRef="#br0" timeOffset="3">848 449,'9'0,"9"0,5 0,4 0,2 0,1 0,1 0,-2 0,1 0,-1-5,0-1,-1 0,1 1,-6 2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5:46.0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27,'483'0,"-218"27,-262-27,68 3,0-2,0-4,45-9,78-6,-122 1,-66 13,-6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27:49.8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380 678,'-26'0,"-1"1,1 1,-1 2,1 1,0 0,1 2,0 1,0 2,0 0,-12 8,30-13,1 0,-1 1,1-1,0 2,0-1,1 1,0-1,0 1,0 1,1-1,0 1,1 0,0-1,0 2,0-1,1 0,1 0,-1 1,1-1,1 1,-1-1,1 1,1-1,0 1,0-1,1 1,0-1,0 0,1 0,0 2,0-2,1-1,-1 1,1-1,1 0,-1 0,1 0,0-1,1 1,0-1,0-1,0 1,0-1,1 0,0 0,0-1,1 0,-1 0,1-1,-1 0,1 0,0-1,0 0,1 0,-1-1,0 0,0-1,1 1,-1-2,0 1,1-1,-1 0,3-2,-3 2,-1 0,1-1,-1 0,1-1,-1 0,0 0,0 0,-1-1,1 0,-1 0,1-1,-1 0,-1 0,1 0,1-3,11-13</inkml:trace>
  <inkml:trace contextRef="#ctx0" brushRef="#br0" timeOffset="482.992">776 85,'-16'39,"2"1,1 0,2 1,2 0,2 1,0 16,-2 48,4 1,8 69,0-22,-3-153,-1 1,0 1,0-1,1 0,-1 1,1-1,0 1,-1-1,1 1,0-1,1 1,-1-1,0 0,1 1,-1-1,1 1,0-1,0 0,0 0,0 1,0-1,0 0,1 0,-1 0,1 0,-1 0,1 0,0-1,-1 1,1-1,0 1,0-1,0 1,1-1,-1 0,0 0,0 0,1-1,-1 1,0 0,1-1,0 1,7-6,1 0,-1-1,0 0,-1-1,1 0,-1 0,-1-1,1 0,-1-1,3-4,7-6,26-27,-28 26,1 2,1 0,1 1,0 1,1 1,1 1,5-2,-25 15,0 0,1 0,-1 0,0 1,1-1,-1 0,1 1,-1-1,1 1,-1 0,1-1,-1 1,1 0,-1 0,1 0,0 0,-1 0,1 1,-1-1,1 0,-1 1,1-1,-1 1,1-1,-1 1,0 0,1 0,-1 0,0-1,1 1,-1 0,0 0,0 1,0-1,0 0,0 0,0 1,0-1,-1 0,1 1,0-1,-1 1,1-1,-1 1,1-1,-1 1,0-1,0 1,0-1,0 2,-2 81,-16 29,18-112,1 0,-1 1,1-1,0 0,-1 0,1 0,0 0,0 0,0 0,0 0,0-1,0 1,0 0,0 0,0-1,0 1,1-1,-1 1,0-1,0 1,1-1,-1 0,0 1,1-1,-1 0,0 0,0 0,1 0,-1 0,0 0,1-1,-1 1,0 0,1-1,-1 1,0-1,0 1,0-1,1 0,19-7</inkml:trace>
  <inkml:trace contextRef="#ctx0" brushRef="#br0" timeOffset="1386.168">1622 649,'-39'16,"2"2,0 1,1 2,1 2,1 1,1 2,-6 7,-2 28,40-59,1-1,-1 1,1-1,0 1,0-1,0 1,-1-1,2 1,-1-1,0 1,0-1,0 1,1-1,-1 1,1-1,-1 0,1 1,-1-1,1 0,0 1,0-1,0 0,0 0,0 1,0-1,0 0,0 0,0 0,0-1,0 1,1 0,-1 0,0-1,1 1,-1 0,1-1,-1 1,0-1,1 0,-1 0,1 1,-1-1,1 0,-1 0,2-1,9 3,-1-2,1 0,0 0,-1-1,1 0,0-1,-1-1,0 0,1 0,-1-1,0-1,-1 1,1-2,-1 0,0 0,0 0,-1-2,0 1,0-1,-1 0,0-1,0 0,-1 0,0 0,-1-1,0 0,-1-1,1 1,-2-1,0 0,0 0,-1-1,2-5,-3 29,1 13,-2-19,-1 1,2-1,-1 1,1-1,-1 1,2-1,-1 0,1 0,0 0,0 0,1-1,-1 1,1-1,1 0,-1 0,1 0,0-1,0 0,0 1,0-2,1 1,-1-1,1 0,0 0,0 0,0-1,1 0,-1 0,1-1,-1 1,1-1,-1-1,1 1,-1-1,1-1,0 1,5-2,6-8,-1-1,1 0,-2-1,1-1,-2-1,0 0,-1-1,0 0,-1-2,-1 1,0-1,-1-1,-1 0,6-16,-7 16,-2 3,-11 35,-28 121,25-101,1 0,2 1,2 0,2-1,2 6,-3 100,-23-10,21-203,9 33,2-1,2 1,1 1,2 0,1 0,1 2,2 0,1 0,9-10,-7 8,1 2,1 0,2 2,1 0,1 2,2 1,0 1,8-4,-34 27,0-1,0 1,0 0,1 0,-1 0,1 0,-1 0,1 1,0-1,-1 1,1-1,0 1,0 0,0 0,0 1,0-1,0 1,0-1,0 1,1 0,-1 0,0 0,0 0,0 1,0-1,0 1,0 0,0 0,0 0,0 0,0 1,-1-1,1 1,0 0,-1-1,1 1,-1 0,0 0,0 1,0-1,0 0,0 1,0 0,0-1,-1 1,1 0,0 1,-1 8,0-1,0 1,-1-1,0 1,-1-1,-1 0,0 1,0-1,-1 0,0 0,-1 0,0-1,-1 1,0-1,-1 0,0 0,-1-1,1 0,-9 8,6-6,0 0,0-1,-1 0,-1 0,0-1,0 0,-1-1,0-1,0 0,-1 0,-3 0,12-7,-1 0,0-1,0 1,0-1,1 0,-1 0,0 0,1 0,-1-1,1 0,-1 0,1 0,0-1,0 0,0 1,0-1,0-1,1 1,-1 0,1-1,0 0,0 0,1 0,-1 0,1 0,-1 0,1-1,0 0,-6-15</inkml:trace>
  <inkml:trace contextRef="#ctx0" brushRef="#br0" timeOffset="1751.85">2836 0,'-30'394,"5"-192,-4-33,10-85,13-60</inkml:trace>
  <inkml:trace contextRef="#ctx0" brushRef="#br0" timeOffset="2014.481">2498 480,'43'5,"28"1,8 0,-6-1,-9-1,-12-2,-10-1,-6 4,-6 2,-2-1,-6-2</inkml:trace>
  <inkml:trace contextRef="#ctx0" brushRef="#br0" timeOffset="2799.785">3203 705,'22'-8,"-1"-2,1-1,-1 0,-1-2,0 0,-1-2,-1 0,0 0,-1-2,6-8,-21 24,0-1,0 0,0 0,-1-1,1 1,0 0,-1 0,0-1,1 1,-1-1,0 0,0 1,0-1,-1 0,1 1,-1-1,1 0,-1 0,0 1,0-1,0 0,-1 0,1 1,-1-1,1 0,-1 0,0 1,0-1,0 1,0-1,0 1,-1-1,1 1,-1 0,0 0,0-1,0 1,0 1,0-1,0 0,0 0,0 1,-1-1,0 0,-3-1,0 1,0-1,0 1,0 0,-1 1,1-1,0 1,-1 0,1 1,-1 0,1 0,-1 0,1 1,-1 0,1 0,-1 0,1 1,0 0,0 1,0-1,0 1,0 0,-1 1,-120 96,121-95,0 1,0 0,1 0,-1 1,1-1,1 1,-1 0,1 1,1-1,-1 1,1 0,0-1,1 1,0 0,0 1,1-1,0 0,0 1,1-1,0 0,1 1,0-1,0 0,0 0,1 0,1 0,-1 0,1 0,0 0,1-1,0 1,0-1,1 0,0-1,0 1,0-1,1 0,3 3,4-3,0 0,0 0,1-1,0-1,0-1,0 0,0 0,0-1,1-1,-1-1,1 0,-1-1,0 0,1-1,-1-1,0 0,0-1,-1 0,12-6,1-3,0-1,0-1,-2-1,0-2,0 0,-2-1,15-17,-24 23,0 1,-1-2,0 0,-1 0,0-1,-1-1,-1 1,-1-2,0 1,-1-1,-1 0,0 0,-1-1,-1 0,-1 0,0-12,-2 28,-1 0,0 0,0 1,0-1,0 0,0 0,-1 0,1 1,-1-1,1 0,-1 1,1-1,-1 0,0 1,0-1,0 1,0-1,0 1,0-1,0 1,0 0,0 0,-1-1,1 1,-1 0,1 0,-1 0,1 1,-1-1,1 0,-1 0,0 1,1-1,-1 1,0 0,0-1,1 1,-1 0,0 0,0 0,0 0,1 0,-1 1,0-1,0 0,1 1,-1 0,-1 0,-76 45,78-45,-1 0,1 1,-1-1,1 1,-1-1,1 1,0 0,0 0,0-1,0 1,0 0,0 0,0 0,1 0,-1 0,1 0,-1 0,1 0,0 0,0 0,0 0,0 0,0 0,0 1,1-1,-1 0,1 0,-1 0,1 0,0 0,0-1,0 1,0 0,0 0,0 0,0-1,1 1,-1-1,0 1,1-1,0 1,-1-1,1 0,0 0,0 0,-1 0,1 0,0 0,0 0,1-1,46 31,-39-27,0 1,0 0,0 0,-1 2,0-1,0 1,-1 0,1 1,-2 0,1 0,-1 1,0-1,-1 2,0-1,0 1,-1 0,-1 0,0 0,3 9,-3 208,-3-223,-1 0,1 0,0-1,0 1,0-1,0 1,0-1,1 1,0-1,0 1,0-1,0 0,0 0,0 0,1-1,0 1,-1 0,1-1,0 0,0 1,0-1,1 0,-1-1,3 2,15 5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5:46.0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153 1,'-136'88,"134"-87,1 0,0 0,0 0,0 0,0 0,0 0,0 1,0-1,0 0,0 1,0-1,1 0,-1 1,1-1,-1 1,1-1,-1 1,1 0,0-1,0 1,0-1,0 1,0-1,0 1,0 0,1-1,-1 1,0-1,1 1,-1-1,1 1,0-1,-1 1,1-1,0 0,0 0,0 1,0-1,0 0,0 0,0 0,1 0,-1 0,0 0,0 0,1 0,-1-1,1 1,-1 0,1-1,-1 1,1-1,0 1,205 48,-205-49,0 0,0 1,0-1,0 1,0-1,0 1,0 0,0 0,0 0,-1 0,1 0,0 0,-1 0,1 0,-1 1,1-1,-1 1,1-1,-1 1,0 0,0-1,0 1,0 0,0 0,0 0,-1-1,1 1,-1 0,1 0,-1 0,1 0,-1 0,0 0,0 0,0 0,-1 0,1 0,0 0,-1 0,1 0,-1 0,1 0,-1 0,0 0,0 0,0 0,0-1,0 1,-1 0,1-1,0 1,-1-1,1 0,-1 1,1-1,-1 0,0 0,1 0,-1 0,-144 57,74-41,49-15</inkml:trace>
  <inkml:trace contextRef="#ctx0" brushRef="#br0" timeOffset="1">69 1,'43'0,"34"0,8 0,-5 0,-12 0,-13 0,-10 0,-8 0,-6 0,-9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5:46.0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228 89,'-3'-2,"0"-1,0 1,0 0,0 0,0 0,0 0,-1 1,1-1,-1 1,1 0,-1 0,0 0,1 0,-1 1,0-1,1 1,-1 0,0 0,0 1,1-1,-1 1,0 0,1 0,-1 0,1 0,-1 0,1 1,0 0,-3 1,-2 1,0 1,0 0,1 1,0 0,0 0,0 0,0 1,1 0,0 1,1-1,-2 3,3-5,0 1,0 0,0 0,1 0,-1 0,2 1,-1-1,1 1,0-1,0 1,0 0,1 0,0 0,1 0,0 0,0 0,0 0,1 0,0 0,0 0,1-1,-1 1,2 0,-1-1,1 1,0-1,0 0,1 0,0 0,0 0,0-1,0 1,1-1,0 0,0 0,1-1,0 1,5 0,0 0,1-1,-1 0,1 0,0-1,-1-1,1 0,0-1,1 0,-1-1,-8 0,0 1,-1-2,1 1,-1 0,1-1,-1 1,1-1,-1 0,0 0,1-1,-1 1,0-1,0 1,0-1,0 0,0 0,0 0,-1-1,1 1,-1-1,1 1,-1-1,0 0,0 0,0 0,0 0,-1 0,1 0,-1-1,0 1,0 0,0-1,0 1,-1-1,1-3,-2 1,-1 0,0-1,1 1,-2 0,1 0,-1 0,0 0,0 1,-1-1,1 1,-1 0,-1 0,1 0,-1 0,1 1,-1 0,-1 0,1 0,0 0,-1 1,0 0,0 0,0 1,0 0,0 0,0 0,-1 1,0-1,1 0,-58-9,48 15</inkml:trace>
  <inkml:trace contextRef="#ctx0" brushRef="#br0" timeOffset="1">624 89,'-9'3,"1"1,0-1,0 1,0 1,1 0,0 0,-1 0,2 1,-1 0,1 0,0 1,0-1,1 1,-1 1,2-1,-1 1,1 0,0 0,1 0,0 0,0 2,3-8,0 1,0 0,0-1,1 1,0-1,-1 1,1 0,0-1,0 0,0 1,0-1,1 1,-1-1,1 0,-1 0,1 0,0 0,0 0,0 0,0-1,0 1,0 0,0-1,0 0,1 1,-1-1,1 0,-1 0,1-1,-1 1,1 0,0-1,-1 1,2-1,93-1,-86-1,0-1,0-1,-1 1,1-1,-1-1,0 0,0-1,0 0,-1 0,0-1,0 0,-1-1,0 1,0-2,-1 1,0-1,0 0,-1-1,0 0,-1 1,0-2,3-8,-7 15,-1 1,1-1,-1 1,0-1,0 1,0-1,0 0,-1 1,0 0,1-1,-1 1,0-1,-1 1,1 0,-1 0,1-1,-1 1,0 0,0 1,0-1,-1 0,1 1,0-1,-1 1,0-1,0 1,0 0,0 1,0-1,0 0,-2 0,-107-23,86 24</inkml:trace>
  <inkml:trace contextRef="#ctx0" brushRef="#br0" timeOffset="2">1272 89,'-7'-2,"0"1,0-1,-1 1,1 0,0 1,-1 0,1 0,-1 1,1-1,0 2,0-1,-1 1,1 0,0 0,0 1,-2 1,7-3,0 0,0 0,0-1,0 2,1-1,-1 0,0 0,0 0,1 1,-1-1,0 1,1-1,0 1,-1 0,1 0,0 0,0-1,0 1,0 0,0 0,0 0,1 1,-1-1,1 0,-1 0,1 0,0 0,0 0,0 1,0-1,0 0,0 0,1 0,-1 0,1 1,0-1,-1 0,1 0,0 0,0 0,0-1,0 1,1 0,-1 0,0-1,1 1,-1 0,1-1,0 0,0 1,-1-1,1 0,89 56,-90-56,0 0,-1 1,1-1,0 0,0 0,-1 0,1 0,-1 1,1-1,-1 0,1 0,-1 1,0-1,0 0,1 1,-1-1,0 1,0-1,-1 0,1 1,0-1,0 0,-1 1,1-1,0 0,-1 0,0 1,1-1,-1 0,0 0,1 0,-1 0,0 0,0 0,0 0,0 0,0 0,0 0,0 0,0 0,0-1,-1 1,1-1,0 1,-1 0,-65 20,56-18,-106 11,92-18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5:46.0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13,'4'0,"8"0,5 0,5 0,4 0,2 0,0 0,2 0,-1 0,0 0,0 0,0 0,0 0,-6-5,-1-1,-9 4,-8 4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5:46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0,'15'5,"8"1,7 0,2-1,0-2,0-1,0 0,-2-2,0 0,-2 0,1 0,-1-1,-5 1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5:46.0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 0,'0'61,"-12"173,-7-46,4-115,17-63,2-14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5:46.0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0 107,'33'-48,"-27"42,0 1,1-1,0 1,0 0,0 1,1-1,0 1,-1 1,1 0,1 0,-1 0,0 1,1 0,-1 1,1 0,-1 0,1 1,-1 0,1 1,0 0,6 1,-12-1,-1 0,1 0,-1 1,0-1,1 1,-1-1,0 1,0 0,0 0,0 0,0 0,-1 0,1 0,-1 0,1 1,-1-1,0 1,0-1,0 1,0-1,0 1,-1-1,1 1,-1 0,1-1,-1 1,0 0,0-1,-1 1,1 0,0 0,-1-1,0 1,0 2,-38 93,34-88,-121 177,124-185,-1 1,1 0,0 0,0 0,0 0,1 0,-1 0,1 0,0 0,0 1,0-1,0 1,0-1,1 1,-1-1,1 1,0-1,0 1,1-1,-1 1,1-1,-1 0,1 1,0-1,0 0,1 1,-1-1,1 0,0 0,-1 0,1 0,1 0,-1-1,0 1,1 0,2 1,7 2,0 0,0-1,0-1,1 0,0 0,0-1,0-1,0 0,1-1,-1 0,0-1,0-1,1 0,-1-1,12-3,-6-1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5:46.0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264 32,'0'0,"-1"0,1 0,-1 0,1 0,-1 0,1 0,-1 0,1 0,-1 0,1 0,-1 0,1-1,-1 1,1 0,-1 0,1 0,-1-1,1 1,0 0,-1-1,1 1,0 0,-1-1,1 1,0-1,-1 1,1-1,0 1,0 0,-1-1,1 1,0-1,0 1,0-1,0 1,0-1,0 1,-1-1,1 1,0-1,1 1,-1-1,0 1,0-1,0 1,0-1,0 1,0-1,1 1,-1-1,0 1,0-1,1 1,-1-1,0 1,1 0,-1-1,0 1,1 0,-1-1,0 1,1 0,-6-2,1 0,-1 0,0 1,0 0,0 0,1 0,-1 1,0 0,0 0,0 0,0 0,0 1,0 0,0 0,0 0,0 0,1 1,-1 0,1 0,-1 0,1 1,0-1,0 1,0 0,0 0,0 1,0-1,1 1,0 0,0-1,0 2,0-1,1 0,-1 0,1 1,0-1,1 1,-1 0,0 4,2-1,0 0,1 0,1 0,-1-1,1 1,1-1,-1 1,1-1,0 0,1 0,0 0,0 0,0-1,1 1,0-1,5 4,-4-3,0 0,-1 1,0-1,0 1,0 0,-1 0,0 1,-1-1,0 1,0 0,1 6,-4-12,0 0,0 0,-1 0,1 0,0 0,-1 0,0 0,0 0,0 0,0-1,0 1,0 0,-1-1,1 1,-1-1,0 1,0-1,0 0,0 0,0 0,0 0,-1 0,1 0,0-1,-1 1,0-1,1 1,-1-1,0 0,0 0,0 0,1-1,-1 1,0-1,-1 1,-2 0,-1 0,0 0,1-1,-1 1,0-1,0-1,1 1,-1-1,0-1,1 1,-1-1,1 0,-1 0,1-1,-1 0,-11-9,3 1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3:42.0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19,'-4'2,"1"-1,-1 1,1 0,-1 0,1 0,0 1,0-1,0 1,1 0,-1 0,1 0,-1 0,1 0,0 0,0 1,0-1,1 1,-1-1,1 1,0 0,0-1,0 1,0 4,-3 2,-20 145,21-111,-24 154,27-125,4-112,1 1,3-1,1 1,1 1,3 0,1 0,16-29,-9 25,3 1,1 0,2 2,16-16,-42 52,0 0,0 0,0 1,0-1,1 0,-1 0,1 1,-1-1,1 1,0-1,0 1,-1 0,1 0,0 0,0 0,0 0,0 0,0 0,1 1,-1-1,0 1,0 0,0-1,1 1,-1 0,0 0,0 0,0 1,1-1,-1 0,0 1,0 0,0-1,0 1,0 0,0 0,0 0,0 0,0 1,-1-1,1 0,0 1,-1-1,1 1,-1 0,1-1,-1 1,0 0,0 0,0 0,0 0,0 0,0 0,0 0,-1 0,1 2,5 17,-2 0,0 0,-1 0,-2 0,0 0,-1 0,-1 1,-2 7,0 34,3-40,-17 123,38-175,208-368,-229 396,1-1,-1 0,1 1,0-1,-1 0,1 1,0-1,0 1,0-1,0 1,0 0,0-1,0 1,1 0,-1 0,0 0,1 0,-1 0,1 0,-1 0,1 0,0 0,-1 1,1-1,0 1,-1-1,1 1,0 0,-1 0,1-1,0 1,0 0,-1 1,1-1,0 0,0 0,-1 1,1-1,0 1,-1 0,1-1,-1 1,1 0,0 0,-1 0,0 0,1 0,-1 0,0 0,1 1,-1-1,0 0,0 1,0-1,0 1,0 1,5 8,-1 0,0 1,-1 0,0 0,-1 0,0 1,-1-1,-1 1,0-1,0 1,-1-1,-1 1,-1 10,1 4,-28 144,27-93,2-78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3:42.7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1,'5'0,"6"0,6 5,6 1,2 0,3-1,1-2,1-1,-1-1,0 0,0-1,0 0,0-1,-1 1,-5-5,-6-1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3:43.0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0,'10'0,"7"0,7 0,3 0,2 0,1 0,0 0,0 0,0 0,-1 0,0 0,-1 0,-5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27:53.7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594 1,'-21'-1,"1"2,-1 0,1 1,0 1,0 1,0 0,0 2,0 0,1 2,1 0,-1 1,1 1,-4 3,5-2,0 0,1 1,1 1,0 0,1 1,1 1,0 0,1 1,0 0,1 1,1 1,-5 13,-6 15,3 1,1 1,3 0,-3 23,10-41,1 2,1-1,2 1,0-1,3 1,1 0,1 0,2 7,-1-30,-1 0,1 0,1 0,0 0,0-1,0 0,1 0,0 0,1 0,0-1,0 0,1 0,-1-1,2 1,-1-1,0-1,1 0,0 0,1 0,-1-1,1 0,-1-1,1 0,0 0,3-1,14 4,0-1,0-1,1-2,-1-1,1 0,-1-2,1-2,13-2,-20 1,1 0,-1-2,0 0,0-2,-1 0,0-1,0 0,-1-2,0 0,-1-1,-1-1,0-1,2-3,-11 9,0 0,-1-1,-1 0,1-1,-1 1,-1-1,0 0,0 0,-1 0,-1-1,1 1,-2-1,1 0,-2 1,1-1,-1 0,-1 1,0-1,-1 0,0 1,0-1,-1 1,0 0,-1 0,0 0,-1 0,0 1,0-1,-3-2,-9-3,-1 1,0 0,0 1,-1 1,-1 1,0 0,-1 2,0 0,0 2,0 0,-1 1,0 1,-1 1,1 2,-1 0,-6 1,6 1,1 0,-1 2,0 1,0 1,1 1,0 1,0 1,0 0,1 2,0 1,1 0,0 2,0 0,1 1,0 2,-9 7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3:44.0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25 111,'73'-65,"-64"59,1 0,0 1,0 0,1 1,0 0,-1 0,1 1,1 0,-1 1,0 1,0 0,1 0,-1 1,1 0,2 1,-12 0,0 0,1 0,-1 1,0-1,0 0,0 1,0 0,0-1,0 1,-1 0,1 0,0 0,-1 0,1 0,-1 0,0 0,0 1,0-1,0 0,0 1,0-1,-1 0,1 1,-1-1,0 1,0-1,0 1,0 0,0-1,0 1,-1-1,1 1,-1-1,1 0,-1 1,0 0,-38 86,-94 74,17-27,114-134,1 0,-1 1,0-1,0 1,1-1,0 1,-1 0,1-1,0 1,0 0,1 0,-1 0,1 0,-1 0,1 0,0 0,0 0,0 0,0 0,1 0,-1 0,1 0,0 0,0 0,0-1,0 1,0 0,1 0,-1-1,1 1,0-1,0 1,0-1,0 0,0 0,0 0,0 0,1 0,-1 0,1-1,-1 1,1-1,0 0,0 0,-1 0,1 0,0 0,1 0,14 2,1 0,-1-1,0-1,1-1,-1-1,1 0,-1-1,0-1,0-1,0 0,0-2,-1 0,0 0,0-2,0 0,8-7,-5 5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3:49.6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290 34,'-38'-17,"29"13,0 1,0 0,0 1,0 0,-1 1,1 0,0 0,-1 1,1 0,-1 1,1 0,0 0,-1 1,1 0,0 1,0 0,1 0,-1 1,0 0,1 1,0 0,0 0,1 0,-4 5,6-1,1 0,0 1,1 0,0 0,1 0,0 0,0 0,1 0,1 0,0 1,0-1,1 0,1 9,0 10,-3-26,1 0,-1 1,1-1,0 0,0 0,1 0,-1 1,1-1,-1 0,1 0,0 0,0 0,0 0,1 0,-1 0,1 0,0-1,-1 1,1 0,0-1,1 0,-1 1,0-1,1 0,-1 0,1 0,0-1,-1 1,1-1,0 1,0-1,0 0,0 0,0 0,1 0,47 3,-47-6,0 1,0 1,0-1,0 0,0 1,0 0,0 0,0 0,0 1,0-1,0 1,0 0,0 0,0 0,-1 0,1 1,0 0,-1 0,1 0,-1 0,0 0,1 1,-1-1,0 1,-1 0,1 0,0 0,-1 0,0 0,0 1,0-1,0 1,0 0,-1-1,1 1,-1 0,0 0,0 0,0 3,-2 0,0 0,0-1,-1 1,0 0,0 0,-1-1,0 0,0 1,0-1,-1 0,0-1,0 1,0 0,-1-1,0 0,0 0,0-1,0 1,-1-1,0 0,0-1,0 0,0 1,0-2,-1 1,0-1,1 0,-1 0,0-1,0 0,0 0,0-1,0 0,0 0,0 0,0-1,-6-2,-9-3,4-1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4:18.1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13,'0'-12,"0"35,0-8,0 384,-28-240,37-149,-3-15</inkml:trace>
  <inkml:trace contextRef="#ctx0" brushRef="#br0" timeOffset="650.668">253 41,'-96'118,"-29"28,124-145,-1 0,1-1,-1 1,1 0,0 0,-1 0,1 0,0 1,0-1,0 0,0 1,0-1,0 0,0 1,0-1,1 1,-1-1,0 1,1-1,-1 1,1 0,0-1,0 1,-1 0,1-1,0 1,1 0,-1-1,0 1,0 0,1-1,-1 1,1-1,-1 1,1 0,-1-1,1 1,0-1,0 0,0 1,0-1,0 0,0 1,0-1,1 0,-1 0,0 0,1 0,-1 0,2 0,50 11,30 13,-81-23,1-1,-1 1,0 0,0 0,0 0,0 0,0 0,0 0,-1 0,1 1,-1-1,0 0,1 1,-1 0,0-1,0 1,-1 0,1-1,-1 1,1 0,-1 0,0-1,0 1,0 0,0 0,-1-1,1 1,-1 0,0 1,-10 69,14-69</inkml:trace>
  <inkml:trace contextRef="#ctx0" brushRef="#br0" timeOffset="1435.421">620 352,'-14'-1,"0"1,0 1,0 0,0 0,0 2,1-1,-1 2,1 0,-1 0,1 2,1-1,-1 2,1 0,0 0,1 1,0 0,0 1,0 0,1 1,0 1,8-9,0 1,0-1,0 1,0-1,1 1,-1-1,1 1,0 0,0 0,0 0,0 0,0 0,0 0,1 0,0 0,-1 0,1 0,0 0,1 0,-1 0,1 1,-1-1,1 0,0 0,0-1,0 1,0 0,1 0,-1 0,1-1,-1 1,1-1,0 1,0-1,0 0,1 0,-1 0,0 0,1 0,-1 0,1-1,0 1,0-1,-1 1,1-1,0 0,0-1,1 1,8-1,1-1,0-1,0 0,-1 0,0-1,1-1,-1 0,0-1,-1 0,1-1,-1-1,0 1,-1-1,1-1,-2 0,1-1,-1 0,0 0,-1-1,0 0,4-7,13-9,26-31,-50 57,1 0,-1 0,0 0,0 1,0-1,0 0,0 0,0 1,0-1,0 0,0 1,0-1,0 1,0-1,0 1,0 0,0-1,0 1,0 0,0 0,-1 0,1 0,0-1,-1 1,1 0,-1 0,1 0,-1 0,1 0,-1 0,0 1,1-1,-1 0,0 0,0 0,0 0,0 0,0 0,0 1,0-1,0 0,0 0,-1 0,1 0,0 0,-1 0,1 0,-1 0,1 0,0 1,-1 91,9 77,0-128,-2-1,-2 1,-1 1,-3-1,-4 31,5-68,-1 1,0-1,0 0,-1 1,1-1,-1 0,0 0,-1 1,1-1,-1 0,0 0,-1-1,1 1,-1 0,0-1,0 1,0-1,0 0,-1 0,0 0,0-1,0 1,0-1,0 0,-1 0,1-1,-1 1,0-1,0 0,0 0,0 0,0-1,0 0,-2 0,3-2,1 0,-1 0,1-1,-1 1,1-1,0 0,0 0,0 0,0 0,0-1,1 1,-1-1,1 0,-1 1,1-1,0 0,0-1,0 1,0 0,1-1,0 1,-1 0,1-1,0 0,1 1,-1-1,1 1,-1-4,9-105,-1 95,0 1,1 0,1 1,0 0,1 0,1 1,0 0,1 1,0 0,1 1,1 0,0 1,12-7,28-4,-30 16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4:50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15,'0'-14,"0"22,-1 24,-4-5,-1-1,-1 0,-1-1,-2 0,0 0,-2-1,0 0,-2-1,-1 0,0-1,-2-1,0-1,-1 0,-1-1,-1-2,-12 9,15-13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4:53.2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171 26,'0'-1,"0"0,0 0,0 0,0 0,0 0,-1 0,1 0,0 0,-1 0,1 0,-1 0,1 0,-1 0,1 0,-1 0,0 0,0 1,1-1,-1 0,0 0,0 1,0-1,0 0,0 1,0-1,0 1,0 0,0-1,0 1,0 0,0-1,0 1,0 0,0 0,0 0,0 0,0 0,0 0,0 0,-1 0,1 0,0 1,0-1,0 0,0 1,0-1,0 1,0-1,0 1,1 0,-1-1,0 1,0 0,0-1,1 1,-1 0,0 0,0 0,1 0,-1 1,-38 199,28-116,-32 203,14-125,27-164,2-9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4:53.8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0 110,'14'-12,"1"1,0 0,1 1,0 0,0 1,1 1,0 1,0 0,1 1,0 1,0 1,0 1,0 0,1 1,-1 1,1 1,-1 0,11 3,-21-1,-1 0,1 1,0-1,-1 2,0-1,0 1,0 0,0 1,0-1,-1 1,0 1,0-1,0 1,-1 0,0 1,0-1,0 1,-1 0,0 0,-1 0,1 0,-1 1,-1 0,1-1,-1 1,-1 0,0 0,0 0,0 0,-1 1,0-1,0 0,-1 0,-1 0,1 0,-1 0,0-1,-1 1,0 0,0-1,-3 5,-3 1,0 0,-2 0,1-1,-1 0,-1-1,0-1,-1 0,0 0,0-1,-1-1,0 0,-4 0,15-7,1-1,-1 1,0 0,1-1,-1 1,1 1,0-1,-1 0,1 1,0-1,-1 1,1 0,0-1,0 1,1 0,-1 0,0 0,1 1,-1-1,1 0,-1 1,1-1,0 1,0-1,0 1,1-1,-1 1,1 0,-1-1,1 1,0 0,0-1,0 1,0 0,0 0,1 2,9 11,-1 0,2-1,0 0,1-1,0 0,1-1,2 1,9 10,164 141,-162-130,-27-34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4:54.3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24,'10'5,"7"1,7 0,3-1,2-2,1-1,0 0,0-2,-6-5,-1-1,0 0,0 1,2 1,-4-3,0-1,-9 1,-6 2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4:54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0,'19'5,"16"1,7 0,1-1,-2-1,-4-7,-2-2,-3-1,-7 2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4:55.2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262 23,'-13'-5,"-1"0,0 2,1 0,-1 0,0 1,-1 1,1 0,0 1,0 1,0 0,0 1,0 0,-7 3,18-4,0 0,-1 0,1 0,0 0,0 1,0-1,1 1,-1 0,0 0,1 0,-1 0,1 0,-1 1,1-1,0 1,0-1,0 1,1 0,-1 0,1 0,-1 0,1 0,0 0,0 0,0 1,1-1,-1 0,1 0,-1 1,1-1,0 0,1 1,-1-1,1 0,-1 0,1 2,1 2,0 1,0-1,0 1,1-1,1 0,-1 0,1 0,0 0,0-1,1 1,0-1,0-1,1 1,-1-1,2 1,64 37,-59-38,0 1,-1 0,0 1,0 1,0-1,-1 2,-1-1,1 2,3 4,-10-12,0 1,0 0,0 0,-1 0,1 0,-1 1,0-1,0 1,0-1,0 1,0 0,-1 0,0 0,1 0,-2 0,1 0,0 0,-1 0,0 0,0 0,0 0,0 0,-1 0,1 0,-1 0,0 0,0 0,-1 0,1 0,-1 0,0-1,0 1,0-1,0 1,-1-1,1 0,-3 2,0 0,1-1,-1 0,1 0,-1 0,0-1,0 0,-1 0,1 0,-1-1,1 1,-1-1,0-1,0 1,0-1,0 0,0 0,0-1,0 0,0 0,0 0,0-1,0 0,0 0,0 0,0-1,0 0,1 0,-1-1,1 1,-1-1,1 0,0-1,0 1,-3-4,-6-7</inkml:trace>
  <inkml:trace contextRef="#ctx0" brushRef="#br0" timeOffset="4315.301">544 305,'2'-23,"-2"6,-2 32,-38 138,41-152,-1-1,0 0,1 1,-1-1,0 0,1 0,-1 1,0-1,1 0,-1 0,1 1,-1-1,1 0,-1 0,0 0,1 0,-1 1,1-1,-1 0,1 0,-1 0,1 0,-1 0,1 0,-1 0,0-1,1 1,-1 0,1 0,-1 0,1 0,-1 0,1-1,-1 1,0 0,1 0,-1-1,0 1,1 0,-1-1,0 1,1 0,-1-1,0 1,0-1,1 1,-1 0,0-1,0 1,0-1,1 1,-1-1,0 1,0-1,0 1,0 0,0-1,0 1,0-1,0 1,0-1,0 1,0-1,-1 1,4-3,197-261,-158 237,-41 27,0 0,0-1,0 1,0 0,0 0,-1 0,1 0,0 0,0 0,0 1,0-1,0 0,0 0,0 1,0-1,0 0,-1 1,1-1,0 1,0-1,-1 1,1-1,0 1,0 0,-1-1,1 1,-1 0,1 0,-1-1,1 1,-1 0,1 0,-1 0,0 0,1 0,-1-1,0 1,0 0,0 0,0 0,1 0,-1 0,-1 0,1 0,0 0,0 0,0 0,0 0,-1-1,1 1,0 0,-1 0,-22 201,23-201,0 0,-1 1,1-1,0 0,1 1,-1-1,0 0,0 1,0-1,1 0,-1 0,1 1,-1-1,1 0,-1 0,1 0,0 1,0-1,0 0,-1 0,1 0,0 0,0 0,0-1,0 1,1 0,-1 0,0-1,0 1,0-1,1 1,-1-1,0 1,0-1,1 0,-1 1,0-1,1 0,-1 0,0 0,1 0,-1 0,0-1,1 1,-1 0,0 0,1-1,-1 1,0-1,0 0,0 1,1-1,-1 0,0 1,0-1,0 0,0 0,0 0,0 0,-1 0,1 0,0 0,0 0,-1-1,1 1,0 0,156-187,-152 182,-5 5,1-1,-1 1,0 0,1-1,-1 1,1 0,-1-1,1 1,-1 0,1 0,0-1,0 1,0 0,0 0,0 0,0 0,0 0,0 0,0 1,0-1,0 0,0 0,1 1,-1-1,0 1,1-1,-1 1,0-1,1 1,-1 0,0 0,1 0,-1 0,1 0,-1 0,0 0,1 0,-1 0,0 1,1-1,-1 0,0 1,1 0,-1-1,0 1,0 0,1-1,-1 1,0 0,0 0,0 0,0 0,0 0,0 0,6 116,-9-105,1-1,1 1,0-1,0 1,1-1,1 0,-1 1,2-1,0 0,0 0,5 9,3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0:45.30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1 203,'281'-29,"-80"0,81 1,-113 18,-120 3,2 1,-1 2,0 3,4 2,143-28,198 25,-253-24,337 25,114 1,-395-28,84 27,-85 30,-155-27,0-2,1-2,-2-2,1-1,2-3,13 0,-1 3,1 2,0 3,9 2,36 0,152-1,-112 24,60 6,49-30,-84 26,315-26,-422-2,173 13,-140-1,2-4,-1-4,41-6,0 1,63 30,-181-27,0 1,0 0,-1 2,1 0,-1 1,1 0,-1 1,8 6,-8-1,-3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25:11.80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1374,'48'-8,"0"-2,-1-2,-1-3,-1-1,0-2,-1-2,0-2,-2-2,-1-2,-1-2,-2-1,32-31,-49 42,-1-1,0-1,-2 0,0-2,-1 0,-1-1,-2-1,0 0,-1-1,1-7,-11 27,-1 1,-1-1,1 0,-1 1,1-1,-1 0,-1 0,1 0,-1 0,0 0,0 0,0 0,-1 0,0 0,0 0,0 0,0 1,-1-1,0 0,0 1,0-1,0 1,-1 0,0 0,1 0,-2 0,1 0,0 0,-1 1,0 0,0-1,0 2,0-1,0 0,0 1,-1 0,1 0,-1 0,0 0,0 1,1 0,-1 0,-1 0,-15 1,1 2,-1 0,1 2,-1 0,1 1,1 1,-1 0,1 2,0 0,0 2,1 0,0 1,1 0,1 2,0 0,-7 7,2-3,2 1,0 0,1 1,0 2,2-1,1 2,0 0,2 1,0 0,2 1,0 0,2 1,1 0,-3 16,9-29,0 0,1 0,0 1,1-1,1 0,0 0,1 1,0-1,0 0,2 0,-1-1,2 1,-1-1,2 0,-1 0,1 0,1-1,0 0,0 0,1-1,1 1,-1-2,1 1,1-2,0 1,0-1,0 0,1-1,0-1,0 1,7 1,20 5,2-2,-1-2,1-1,0-2,0-2,1-1,-1-3,1-1,-1-1,0-3,0-1,-1-2,38-14,-32 9</inkml:trace>
  <inkml:trace contextRef="#ctx0" brushRef="#br0" timeOffset="415.233">1101 1431,'277'-284,"-219"217,-2-2,-4-2,24-45,-66 100,-2 0,1-1,-2 1,0-2,-1 1,-1-1,0 0,-2 0,2-9,-6 27,1 0,0 1,0-1,-1 0,1 0,0 1,-1-1,1 0,0 0,-1 0,1 1,0-1,-1 0,1 0,0 0,-1 0,1 0,-1 0,1 0,0 0,-1 0,1 0,-1 0,1 0,0 0,-1 0,1 0,0 0,-1 0,1 0,-1 0,1-1,0 1,-1 0,1 0,0 0,-1-1,1 1,0 0,0 0,-1-1,1 1,0 0,0-1,-1 1,1 0,0-1,0 1,0 0,0-1,0 1,-1 0,1-1,0 1,0-1,0 1,0 0,0-1,0 1,-20 30,7-6,1 1,1 1,1 0,1 0,1 1,2 0,1 1,1-1,0 27,3-46,0-1,0 0,1 0,1 1,-1-1,1 0,0 0,1 0,-1 0,2 0,-1 0,1 0,0 0,0-1,0 0,1 1,0-1,1-1,-1 1,1-1,0 1,0-1,1-1,0 1,0-1,0 0,0 0,0-1,1 0,0 0,-1 0,1-1,0 0,0 0,0-1,1 0,2 0,3-2,0 0,0-1,0-1,0 0,-1-1,1 0,-1-1,0 0,0-1,0 0,-1-1,0-1,-1 1,1-2,5-5,125-155,-125 144,-2-1,-1-1,-1 0,-1 0,2-13,33-75,-33 92,0 5</inkml:trace>
  <inkml:trace contextRef="#ctx0" brushRef="#br0" timeOffset="1086.228">2456 810,'28'8,"0"-2,1-1,-1-1,1-2,0 0,4-2,-25-1,0 1,-1-1,1 0,-1-1,1 0,-1 0,0 0,0-1,0 0,0-1,0 1,-1-1,1-1,-1 1,0-1,-1 0,1 0,-1-1,0 0,0 0,-1 0,1 0,-2-1,1 1,1-5,0 1,0 1,-1-1,0 1,0-1,-1-1,-1 1,0 0,0 0,-1-1,0 1,-1-1,0 1,-1-1,0 1,-1-1,0 1,0 0,-1 0,-1 0,1 0,-2 0,1 1,-1-1,-1 1,1 1,-2-1,1 1,-1 0,-4-3,7 8,-1 0,1 1,0 0,-1-1,1 2,-1-1,0 1,0-1,1 1,-1 0,0 1,0-1,0 1,0 0,0 1,0-1,0 1,0 0,0 0,1 0,-1 1,0-1,1 1,-1 0,1 1,-1-1,1 1,0 0,-2 2,-2 1,0 1,0 0,1 0,0 1,0-1,0 2,1-1,1 1,-1 0,2 0,-1 0,1 1,-2 8,3-1,1 1,0 0,1 0,2 0,-1-1,2 1,1 0,0-1,1 1,0-1,2 0,0 0,1-1,1 0,0 0,1 0,1-1,0-1,1 0,1 0,0-1,10 8,-8-9,1 0,1-1,0 0,1-2,0 0,0 0,1-2,0 0,1-1,-1-1,1-1,0 0,10-1,-18-2,1-2,-1 1,1-1,-1-1,1 0,-1-1,0 0,0 0,0-1,0-1,-1 0,1 0,-1-1,-1-1,1 1,-1-1,0-1,3-4,14-14,-2 0,-1-2,-1 0,-1-2,4-10,1-3,-3-1,-1 0,-3-2,-1-1,-3 0,-1-1,-3 0,-2-1,2-31,-13 58,-5 23,-6 36,13-32,0 0,0 0,1 1,-1-1,1 0,0 0,0 0,1 0,0 0,-1 0,2-1,-1 1,0 0,1-1,0 0,0 1,1-1,-1-1,1 1,-1 0,1-1,0 0,1 0,-1 0,0 0,1-1,0 1,-1-1,6 1,9 4,-1-1,1-1,0-1,0-1,0 0,1-2,10 0,-20-1,1 1,-1 0,0 1,0 0,0 0,0 1,0 0,0 1,-1 0,0 0,2 2,-8-4,1 0,-1 1,0-1,0 1,0 0,0-1,-1 1,1 0,-1 1,0-1,0 0,0 1,0-1,0 1,-1-1,0 1,0 0,0 0,0 0,0-1,-1 1,1 0,-1 0,0 0,-1 0,1 0,-1 0,1 0,-1 0,0 0,-9 20,0 0,-2-1,0 0,-2-1,0 0,-1-1,-1-1,-2 0,-17 16,14-1,22-34</inkml:trace>
  <inkml:trace contextRef="#ctx0" brushRef="#br0" timeOffset="1667.173">4318 330,'-4'-3,"0"1,0 0,-1-1,1 1,-1 1,0-1,0 1,1 0,-1 0,0 0,0 1,0 0,0 0,0 0,0 0,0 1,0 0,1 0,-1 0,0 0,1 1,-1 0,0 0,1 0,0 1,0-1,-2 2,-5 3,1 1,0 0,0 0,0 1,1 0,1 1,-1 0,2 0,-1 1,1 1,-2 5,1 0,0 0,1 1,1 0,1 1,1-1,0 1,0 12,3-25,0-1,1 0,0 1,0-1,0 1,1-1,-1 0,1 1,0-1,1 0,0 1,-1-1,2 0,-1 0,0-1,1 1,0 0,0-1,1 0,-1 1,1-1,0-1,0 1,0 0,0-1,1 0,-1 0,1-1,0 1,0-1,5 2,-4-3,0 1,0-2,0 1,0-1,0 0,0 0,0 0,0-1,0 0,0 0,0-1,0 1,0-1,-1-1,1 1,-1-1,1 0,-1 0,0-1,0 1,-1-1,1 0,1-2,90-113,149-328,-217 407,-27 39,-1 1,1-1,0 1,-1 0,1-1,0 1,0 0,0 0,-1 0,1-1,0 1,0 0,0 0,-1 0,1 0,0 0,0 1,0-1,0 0,-1 0,1 0,0 1,0-1,-1 0,1 1,0-1,-1 1,1-1,0 1,-1-1,1 1,0-1,-1 1,1 0,-1-1,1 1,-1 0,0-1,1 1,-1 0,0-1,1 1,-1 0,0 0,0 0,0-1,0 1,1 0,-1 0,0 0,-1 0,1-1,0 1,0 0,0 0,0 0,-1-1,29 203,59 181,-6-37,-70-283,-3 1,-2 0,-4 0,-2 11,-2-38,-1-1,-2 1,-2-1,-1 0,-2 0,-2-1,-1 0,-1-1,-3 0,14-29,1 0,-2 0,1 0,-1-1,0 1,0-1,0 0,-1-1,1 1,-1-1,-1 0,1 0,0 0,-1-1,0 0,0 0,0 0,0-1,0 1,0-2,-1 1,1-1,-1 0,1 0,-1-1,1 0,-1 0,0 0,1-1,-1 0,1 0,-1-1,1 0,0 0,0 0,0-1,0 0,0 0,0 0,1-1,-2-1,-10-17,2-1,0-1,1 0,1-1,2-1,0 0,2 0,1-1,1 0,1 0,2-1,0 1,2-1,1-8,-1-13,3 1,2 0,1 0,3 0,2 0,2 1,2 1,2 0,2 1,4-4,-5 13</inkml:trace>
  <inkml:trace contextRef="#ctx0" brushRef="#br0" timeOffset="2319.283">5222 104,'-8'10,"1"1,1 1,0-1,0 1,1 0,0 0,1 1,1-1,0 1,1 0,0 0,1 0,0 0,1 0,1 0,0 0,0 0,1 0,2 4,-2-12,0 0,0-1,0 1,0-1,1 1,0-1,0 0,0 1,0-2,1 1,0 0,-1-1,1 1,0-1,1 0,-1-1,1 1,-1-1,1 0,0 0,0 0,0-1,0 1,0-1,0 0,0-1,0 1,0-1,0 0,0 0,1-1,-1 0,0 0,0 0,0 0,0-1,-1 0,1 0,0 0,-1 0,1-1,-1 0,0 0,0 0,4-3,15-18,-2-1,0 0,-2-1,-1-1,-1-1,12-27,-12 24,52-107,-69 137,1-1,0 0,0 1,0-1,0 0,1 1,-1-1,0 1,1 0,-1-1,0 1,1 0,0 0,-1 0,1 0,0 0,-1 0,1 0,0 1,0-1,0 1,0-1,0 1,0 0,-1 0,1 0,0 0,0 0,0 0,0 0,0 0,0 1,0-1,0 1,-1 0,1-1,0 1,0 0,-1 0,1 0,0 0,-1 1,1-1,-1 0,0 1,1-1,-1 0,0 1,0 0,0-1,0 1,0 0,18 25,-1 0,-2 2,-1-1,-1 2,-2 0,0 1,6 29,1 0,128 377,-111-307,-5 2,-6 1,4 83,-24-136,-4-1,-3 1,-5 12,4-62,-2 0,-1-1,-1 0,-1 0,-2 0,-1-1,-1 0,-2-1,-15 23,-53 32,79-80,0 0,0 0,0-1,0 1,0-1,0 0,0 0,-1 0,1 0,0-1,-1 1,1-1,-1 0,1 0,0 0,-1-1,1 1,-1-1,1 1,0-1,0 0,-1-1,1 1,0 0,0-1,0 0,0 0,1 0,-1 0,0 0,-1-2,-6-10,0 0,1-1,1 0,0 0,1-1,0 0,2 0,0 0,0-1,2 0,-1-12,-6-22,4-1,1 1,3-1,1 0,4 0,2-4,4 14,3-1,1 2,2-1,2 2,2 0,2 1,1 2,2 0,1 1,2 1,1 2,2 1,1 1,2 1,0 2,2 2,12-6,13-3,1 3,2 3,0 2,2 3,1 3,0 3,2 3,0 3,0 3,1 2,0 4,12 3,-20-1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0:57.3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309 24,'209'76,"-181"-71,0-1,1-1,-1-1,1-2,0-1,0-1,14-4,-42 6,0-1,1 0,-1 1,0 0,0-1,1 1,-1-1,0 1,1 0,-1 0,0 0,1 0,-1 0,1 0,-1 0,0 1,1-1,-1 0,0 1,0-1,1 1,-1-1,0 1,0 0,0-1,1 1,-1 0,0 0,0 0,0 0,-1 0,1 0,0 0,0 0,0 0,-1 0,1 0,0 1,-1-1,0 0,1 0,-1 1,1-1,-1 0,0 1,0-1,0 1,0-1,0 0,0 1,0-1,-1 0,1 1,0-1,-1 0,1 0,-1 2,-15 69,-14 114,6 110,-4 14,28-290,0 0,2 1,1-1,0 0,1 0,1 0,1-1,6 13,-12-33,1 1,-1 0,0 0,1 0,-1-1,0 1,0 0,1 0,-1 0,0 0,1 0,-1 0,0 0,1-1,-1 1,0 0,1 0,-1 0,0 0,1 0,-1 1,0-1,1 0,-1 0,0 0,1 0,-1 0,0 0,1 0,-9-38,4 27,0 0,-1 1,0 0,-1 0,0 0,-1 1,0 0,-1 0,1 0,-2 1,1 0,-1 1,0 0,0 0,-1 1,0 1,0-1,-1 1,-7-2,-10-3,0 2,0 0,-1 2,0 1,0 1,0 2,-6 1,2 2,1 3,-1 0,1 3,0 0,1 2,-29 13,-8 0,68-23,0 1,0-1,0 0,0 1,0-1,0 1,0-1,0 0,0 1,0-1,0 1,-1-1,1 1,0-1,0 0,0 1,-1-1,1 1,0-1,-1 1,1-1,-1 1,1 0,0-1,-1 1,1-1,-1 1,1 0,-1-1,1 1,-1 0,1 0,-1-1,0 1,1 0,-1 0,1 0,-1 0,1 0,-1 0,0 0,1 0,-1 0,1 0,-1 0,0 0,1 0,-1 0,1 0,-1 1,1-1,-1 0,0 0,1 1,-1-1,1 0,0 1,-1-1,1 1,-1-1,1 0,-1 1,1-1,0 1,-1-1,1 1,7-12</inkml:trace>
  <inkml:trace contextRef="#ctx0" brushRef="#br0" timeOffset="479.377">309 674,'152'-25,"-2"-7,34-16,-164 42,0 0,-1-2,0 0,-1-1,0-1,0-1,-1 0,5-5,-22 16,0 0,0 1,0-1,0 1,0-1,1 0,-1 1,0-1,0 0,0 1,0-1,1 0,-1 1,0-1,0 0,1 1,-1-1,0 0,1 1,-1-1,0 0,1 0,-1 0,0 1,1-1,-1 0,0 0,1 0,-1 0,1 0,-1 0,0 0,1 0,-1 0,1 0,-1 0,0 0,1 0,-1 0,1 0,-1 0,0 0,1 0,-1 0,0-1,1 1,-1 0,0 0,1 0,-1-1,0 1,1 0,-1 0,0-1,1 1,-1 0,0-1,0 1,0 0,1-1,-1 1,0 0,0-1,-9 37,7-31,0 0,-8 23,2 0,0 1,2 0,1 0,-1 27,7 84,5-115,0-26</inkml:trace>
  <inkml:trace contextRef="#ctx0" brushRef="#br0" timeOffset="714.095">1269 758,'-5'29,"-1"9</inkml:trace>
  <inkml:trace contextRef="#ctx0" brushRef="#br0" timeOffset="898.357">1240 194,'5'23,"2"9</inkml:trace>
  <inkml:trace contextRef="#ctx0" brushRef="#br0" timeOffset="1265.047">1494 927,'20'-23,"-2"-1,0 0,-2-2,0 0,-2-1,-1 0,-1-1,5-22,18-35,-35 84,0 0,0 0,-1 0,1 0,1 0,-1 0,0 0,0 0,0 0,0 0,1 0,-1 0,0 1,1-1,-1 0,1 0,-1 0,1 0,-1 1,1-1,-1 0,1 1,0-1,0 0,-1 1,1-1,0 1,0-1,0 1,-1-1,1 1,0 0,0-1,0 1,0 0,0 0,0 0,0 0,0 0,0 0,0 0,-1 0,1 0,0 0,0 0,0 0,0 1,0-1,0 0,0 1,0-1,-1 1,1-1,0 1,0-1,-1 1,1 0,0-1,0 1,21 56,-20-48,0 0,0-1,1 1,0-1,1 0,0 0,0 0,0-1,1 1,0-1,1 0,0 0,0-1,0 0,1 0,0 0,0-1,0 0,0 0,1-1,0 0,4 1,-9-4,1 0,-1 0,1-1,-1 0,1 0,-1 0,1 0,-1 0,0-1,1 1,-1-1,1 0,-1 0,0 0,0-1,0 1,0-1,0 0,0 1,0-1,0-1,-1 1,1 0,-1-1,1 1,-1-1,2-2,44-92,-27 47,-9 32,0 4</inkml:trace>
  <inkml:trace contextRef="#ctx0" brushRef="#br0" timeOffset="1684.094">2341 532,'-7'13,"1"0,1 0,0 1,1 0,0 0,1 0,0 0,1 1,1-1,1 1,0-1,0 1,4 13,-4-24,1 0,0-1,0 1,1 0,-1 0,1 0,0-1,0 1,0-1,0 0,1 1,-1-1,1 0,0 0,0-1,0 1,0 0,0-1,1 0,-1 0,1 0,-1 0,1-1,0 1,0-1,0 0,0 0,0 0,0-1,0 1,0-1,0 0,0 0,3-1,11 0,-1-2,1 0,-1-1,0 0,0-2,0 0,6-3,1-1,-1-1,0-1,0 0,-1-2,-1-1,-1 0,0-2,-1 0,0-1,-2-1,0-1,-1 0,-1-1,-1-1,-1 0,-1-1,-1 0,2-8,-7 10,0-1,-1 0,-1 0,-2-1,0 1,-1 0,-1-1,-1 1,-4-21,3 33,0 0,0 0,-1 0,-1 0,0 1,0-1,-1 1,0 0,0 0,-1 0,0 1,-1 0,0 0,0 1,-1 0,0 0,0 1,0-1,-1 2,0 0,0 0,-4-1,4 2,-1 1,1 1,-1 0,0 0,0 0,0 2,0-1,0 1,0 1,0-1,0 2,0-1,1 2,-1-1,0 1,1 1,0-1,0 2,0-1,0 1,1 1,-1-1,1 2,-5 4,1-1,0 1,1 0,0 1,1 1,0-1,1 1,1 1,0 0,1 0,0 0,1 1,0 0,2 0,0 1,-1 3,4-4,0 0,1 0,0-1,1 1,1 0,0-1,1 1,0-1,1 0,1 0,0 0,1-1,1 0,0 0,1 0,0-1,1 0,9 10,-1-4,0-1,2-1,-1 0,2-1,0-2,0 0,2-1,-1-1,1-1,1-1,4 1,49 11,1-3,0-4,74 5,-115-16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1:00.1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0,'-40'217,"0"79,17-124,13-102,21-148,-5 46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1:00.4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1,'28'0,"30"0,9 0,3 0,-6 0,-4 0,-8 0,-7 0,-7 0,-5 0,-3 0,-3 0,-5 5,-11 1,-13 5,-5 1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1:00.6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31,'38'0,"33"-5,13-2,-3 1,-10 1,-13 1,-11 2,-9 1,-6 1,-8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1:01.7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1 384,'43'-18,"1"3,1 1,1 2,0 2,0 2,1 2,12 2,289-22,15 15,-106-4,119-14,80-28,-174 29,0 0,1 0,111-2,431 31,-411-31,39 31,-380-12,-55 5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1:02.2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46,'-5'5,"-1"-4,5-1,2-6,7-2,1-4,-5 0,-9 1,2 9,1 3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1:09.4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 13,'-5'0,"-2"-5,-3-1,-2 4,3 9,2-3,2-2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1:31.4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80 57,'-1'290,"-2"-255,-2-1,-1 0,-2 0,-1-1,-2 0,-6 11,-2-14,29-64,-5 16</inkml:trace>
  <inkml:trace contextRef="#ctx0" brushRef="#br0" timeOffset="330.196">80 1,'165'26,"122"-23,-257 2,-24 1</inkml:trace>
  <inkml:trace contextRef="#ctx0" brushRef="#br0" timeOffset="631.989">52 284,'24'0,"8"4,3 2,1-4,-1-4,-2 0,-2-1,-1 1,-1 0,0 1,-6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1:35.8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183 12,'-4'29,"-3"19,-4 6,0-1,-3-6,0-4,4-7,-3-3,2-3,-2-6,1-3,-3 0,2 1,-2 2,2-8,8-12,4-11,3-4</inkml:trace>
  <inkml:trace contextRef="#ctx0" brushRef="#br0" timeOffset="436.756">211 40,'-1'19,"2"1,0 0,0-1,2 1,1-1,0 0,5 13,5 6,-10-24,0 0,1 0,0 0,1-1,1 0,0-1,0 1,2-1,-1-1,2 1,-1-1,10 7,-17-17,1 0,-1 0,1 0,-1 0,1 0,-1 0,1-1,0 1,-1-1,1 0,0 0,-1 0,1 0,0 0,-1-1,1 1,0-1,-1 0,1 0,-1 0,1 0,-1 0,1 0,-1-1,0 1,0-1,0 0,0 1,0-1,0 0,0 0,0 0,-1 0,1-1,-1 1,1 0,-1-1,0 1,0-1,0 1,-1-1,1 0,0 1,-1-1,0 0,0 1,0-1,0 0,0 1,0-2,27-140,1 1,-27 120</inkml:trace>
  <inkml:trace contextRef="#ctx0" brushRef="#br0" timeOffset="2829.413">720 407,'0'-14,"0"-1,2 1,-1 0,2 0,0 0,0 0,1 1,1 0,1-1,0 2,0-1,3-3,117-109,-126 123,1 1,-1 0,1 0,-1 0,1 0,0 1,-1-1,1 0,0 0,0 0,0 1,0-1,0 0,0 1,0-1,0 0,0 1,0 0,0-1,0 1,0 0,0-1,0 1,0 0,1 0,-1 0,0 0,0 0,0 0,0 0,0 0,1 1,-1-1,0 0,0 1,0-1,0 1,0-1,0 1,0-1,0 1,0 0,0-1,0 1,-1 0,1 0,0 0,0 0,-1 0,1 0,-1 0,1 0,0 0,21 151,-21-151,0 0,0 0,0 0,0-1,0 1,0 0,0-1,0 1,0-1,1 1,-1-1,0 0,0 1,1-1,-1 0,0 0,0 0,1 0,-1 0,0 0,1 0,-1 0,0-1,0 1,1 0,-1-1,0 1,0-1,0 0,0 1,1-1,-1 0,0 1,0-1,0 0,-1 0,1 0,0 0,0 0,0 0,-1 0,1 0,0-1,-1 1,1 0,-1 0,0 0,1-1,-1 1,0 0,0 0,0-1,0 0,8-8,49-68,53-55,-110 132,1 1,-1-1,0 1,1-1,-1 0,1 1,-1-1,1 1,-1-1,1 1,-1-1,1 1,-1-1,1 1,-1 0,1-1,0 1,-1 0,1 0,0-1,-1 1,1 0,0 0,0 0,-1 0,1 0,0 0,-1 0,1 0,0 0,-1 0,1 0,0 0,0 0,-1 1,1-1,0 0,-1 1,1-1,-1 0,1 1,0-1,-1 1,1-1,-1 1,1-1,-1 1,0-1,1 1,-1-1,1 1,-1 0,0-1,1 1,-1 0,0-1,0 1,0 0,0-1,1 2,-4 43,-29 39,25-67,-1 0,2 0,0 0,2 1,-1 0,2 0,0 10,2-26,1-1,0 1,0-1,0 1,0-1,0 1,0-1,0 1,0-1,0 1,1-1,-1 1,1-1,-1 1,1-1,-1 0,1 1,0-1,0 0,0 0,0 1,0-1,0 0,0 0,0 0,0 0,0 0,1 0,-1-1,1 1,10 0</inkml:trace>
  <inkml:trace contextRef="#ctx0" brushRef="#br0" timeOffset="3535.723">1679 96,'-10'-2,"0"0,0 1,0 0,0 0,0 1,0 0,0 1,0 0,0 1,0 0,0 1,0 0,1 0,-1 1,1 0,0 0,0 1,1 1,-1-1,1 2,1-1,-1 1,1 0,0 0,0 1,1 0,-2 3,-4 7,8-14,-1 1,2 1,-1-1,0 0,1 1,0 0,0 0,1 0,-1 0,2 0,-1 0,0 1,1-1,0 0,1 1,-1-1,2 3,-1-7,1 0,0 0,0 0,1 0,-1-1,0 1,0 0,1 0,0-1,-1 1,1-1,0 1,-1-1,1 0,0 0,0 0,0 0,0 0,0 0,0 0,0-1,1 1,-1-1,0 0,0 1,0-1,1 0,-1 0,0 0,0-1,2 1,69-19,-51 5,0-1,-1-1,0-1,-2-1,0 0,-1-2,14-18,-3 4,28-18,-55 54,0-1,0 0,0 1,-1-1,1 1,0-1,-1 1,1 0,-1 0,0-1,1 1,-1 0,0 0,0 1,0-1,-1 0,1 0,0 0,-1 1,0-1,1 0,-1 0,0 1,0-1,0 0,0 1,-1 0,1-1,39 230,5-34,-47-166,-1 0,-2 0,-1 0,-2-1,0-1,-3 1,-13 26,21-46,-1 0,0 0,0 0,-1 0,-1-1,0 0,0 0,-1-1,0 0,-1 0,0-1,0 0,-1-1,0 1,-7 2,16-9,-1 0,0-1,1 0,-1 1,1-1,-1 0,1 1,-1-1,0 0,1 0,-1 0,1-1,-1 1,1 0,-1-1,0 1,1-1,-1 1,1-1,0 1,-1-1,1 0,-1 0,1 0,0 0,0 0,0 0,-1 0,1 0,0-1,0 1,1 0,-1-1,0 1,0 0,1-1,-1 1,1-1,-1 1,1-1,-1 0,1 1,0-1,0 1,0-1,0 0,-3-79,7 60,1 0,0 1,1-1,2 1,0 1,1-1,1 1,0 1,2 0,0 1,1 0,1 0,0 2,6-5,-4 6,-1 3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1:25.7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229 49,'0'-1,"-1"1,1-1,0 1,-1 0,1 0,-1-1,1 1,-1 0,1 0,-1-1,1 1,-1 0,1 0,-1 0,0 0,1 0,-1 0,1 0,-1 0,1 0,-1 0,0 0,1 0,-1 0,1 0,-1 0,1 1,-1-1,1 0,-1 0,1 1,-1-1,1 0,0 1,-1-1,1 0,-1 1,1-1,0 1,-1-1,1 1,0-1,-1 1,1-1,0 1,0-1,0 1,-1-1,1 1,0-1,0 1,0-1,0 1,0 0,0-1,0 1,0-1,0 1,0-1,1 1,-7 40,6-41,-30 230,30 81,-25-171,-5-24,17-84,7-27</inkml:trace>
  <inkml:trace contextRef="#ctx0" brushRef="#br0" timeOffset="1921.243">201 49,'6'-4,"0"1,0 0,0 0,0 1,0-1,1 1,-1 1,1-1,-1 1,1 0,0 1,-1 0,3 0,4-1,421-2,-401 3,-3 1,0-1,-1-2,1-1,0-1,9-4,-37 7,0 1,-1-1,1 1,0-1,0 1,0 0,0 0,0 0,0 0,-1 0,1 0,0 0,0 1,0-1,0 1,-1-1,1 1,0 0,0-1,-1 1,1 0,-1 0,1 0,-1 1,1-1,-1 0,1 0,-1 1,0-1,0 1,0-1,0 1,0 0,0-1,0 1,-1 0,1 0,0-1,-1 1,0 0,1 0,-1 0,0 0,0-1,0 1,0 0,-1 198,-27-2,28 112,-27-167,26-122,1-10,-1 0,1 0,-2 0,0 0,0 0,-1 0,0 0,-1-1,-2 6,4-15,0 1,0-1,0 0,-1 0,1 0,0 0,-1 0,1 0,-1-1,1 1,-1-1,1 0,-1 0,1 0,-1 0,1 0,-1 0,1 0,-1-1,1 0,-1 1,1-1,0 0,-1 0,1 0,0 0,0-1,0 1,0-1,-4 0,-17-5,0 1,0 2,-1 0,1 1,-1 1,0 2,0 0,-4 2,-138-11,-21-20,37 12,126 17</inkml:trace>
  <inkml:trace contextRef="#ctx0" brushRef="#br0" timeOffset="4067.14">992 556,'55'-3,"149"35,-109-30,0-4,0-5,0-3,23 0,0 6,22 5,-24 0,-33 12,-98-31,-191-133,206 151,0-1,-1 0,1 0,-1 1,1-1,-1 0,1 0,-1 1,0-1,1 1,-1-1,0 1,0-1,1 1,-1-1,0 1,0-1,1 1,-1 0,0-1,0 1,0 0,0 0,0 0,0 0,1 0,-1 0,0 0,0 0,0 0,0 0,0 0,0 1,1-1,-1 0,0 1,0-1,0 0,1 1,-1-1,0 1,0-1,1 1,-1 0,0-1,1 1,-1 0,1-1,-1 1,1 0,-1 0,1-1,0 1,-1 0,1 0,0 0,0 0,-1-1,1 1,0 0,0 0,0 0,0 0,0 0,0 0,0-1,0 1,1 1,-8 226,4-217,1 1,1-1,0 0,0 1,1-1,1 0,0 1,0-1,3 10,-4-20,0 0,0-1,0 1,0-1,0 1,0-1,1 1,-1-1,0 1,0 0,0-1,0 1,1-1,-1 1,0-1,1 1,-1-1,0 1,1-1,-1 0,0 1,1-1,-1 0,1 1,-1-1,1 0,-1 1,1-1,-1 0,1 0,-1 1,1-1,-1 0,1 0,0 0,-1 0,1 0,-1 0,1 0,-1 0,1 0,0 0,-1 0,1 0,-1 0,1-1,-1 1,1 0,-1 0,1-1,-1 1,1 0,-1 0,1-1,-1 1,27-30,-19 21,122-125,-111 119,-3 2</inkml:trace>
  <inkml:trace contextRef="#ctx0" brushRef="#br0" timeOffset="7673.13">286 1121,'11'139,"-4"-91,-2 1,-2 0,-3 1,-1-1,-3 0,-5 23,-32 273,24-237,20-91</inkml:trace>
  <inkml:trace contextRef="#ctx0" brushRef="#br0" timeOffset="8338.512">258 1206,'-179'113,"109"-83,69-30,1 0,0 0,-1 0,1 0,0 0,-1 0,1 0,0 0,-1 0,1 1,0-1,-1 0,1 0,0 0,-1 0,1 1,0-1,0 0,-1 0,1 1,0-1,0 0,-1 0,1 1,0-1,0 0,0 1,0-1,0 0,-1 1,1-1,0 0,0 1,0-1,0 0,0 1,0-1,0 0,0 1,0-1,0 1,0-1,0 0,1 1,-1-1,0 0,0 1,0-1,0 0,0 0,1 1,-1-1,0 0,0 1,1-1,-1 0,0 0,0 1,1-1,-1 0,0 0,1 0,-1 0,0 1,1-1,-1 0,0 0,1 0,-1 0,0 0,33 11,-24-8,172 40,-11-22,-171-22,0 0,1 1,0-1,-1 0,1 0,-1 1,1-1,0 0,-1 0,1 0,0 0,0 0,0 1,0-1,0 0,0 0,0 0,0 0,0 0,0 0,0 1,1-1,-1 0,0 0,1 0,-1 0,1 1,-1-1,0 0,1 0,0 1,-1-1,1 0,-1 1,1-1,0 1,-1-1,1 1,0-1,0 1,0-1,-1 1,1 0,0-1,0 1,0 0,0 0,-1 0,1 0,0-1,0 1,0 0,0 1,0-1,0 0,0 0,-1 0,1 0,0 1,0-1,0 0,0 1,-1-1,1 1,-106-151,63 76,31 55</inkml:trace>
  <inkml:trace contextRef="#ctx0" brushRef="#br0" timeOffset="12023.958">822 1149,'-22'59,"5"273,6-245,3 0,5 0,6 60,-1-15,-3-113,0-28,0 1,-1-1,0 1,0 0,-1 0,0 0,0 0,-1 0,0 0,0 1,-1 0,0 0,0 0,-1 1,0 0,0 0,0 0,-1 0,1 1,-6-3,-79-24,90 31,1 1,0-1,0 1,-1-1,1 0,0 1,0-1,0 0,0 1,0-1,0 0,0 1,0-1,0 0,0 1,0-1,0 1,0-1,0 0,1 1,-1-1,0 0,0 1,1-1,-1 1,0-1,1 1,-1-1,1 1,-1-1,1 1,-1-1,1 1,-1-1,1 1,-1 0,1-1,-1 1,1 0,0 0,-1 0,1-1,-1 1,1 0,0 0,-1 0,1 0,0 0,-1 0,1 0,0 0,-1 0,1 0,0 0,-1 1,1-1,0 0,175-10,-129 11,-37-1,-1 0,1 1,-1 0,1 0,-1 1,0 1,0-1,0 2,0-1,0 1,3 2,-12-6,1 1,-1-1,1 1,-1-1,1 1,-1-1,1 1,-1-1,0 1,1-1,-1 1,0 0,1-1,-1 1,0 0,0-1,0 1,1 0,-1-1,0 1,0 0,0-1,0 1,0 0,0-1,0 1,-1 0,1-1,0 1,0 0,0-1,-1 1,1 0,0-1,-1 1,1-1,0 1,-1-1,1 1,-1-1,1 1,-1-1,1 1,-1-1,1 1,-1-1,0 0,1 1,-1-1,0 0,0 0,-38 21,32-18,-24 11,11-6,1 0,0 2,1 0,0 1,0 0,1 2,1 0,-12 12,12-5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25:03.88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0 391,'27'173,"1"28,1 39,-4-117,-24-120,-1 0,1 0,0 0,0 0,0 0,0-1,1 1,-1 0,1-1,0 1,0-1,0 0,0 1,0-1,0 0,0 0,1-1,-1 1,1 0,-1-1,1 1,0-1,-1 0,1 0,0 0,0 0,0-1,0 1,0-1,0 0,0 1,0-1,3-1,101-26,-84 19,49-10,0 4,0 2,1 4,0 3,1 3,62 6,172-8,585-76,66-26,-153 33,-78 26,370-37,-179 0,-375 54,-44 20,-67-9,-187-5,46-30,-171 31,-88 18,-30 6,0-1,0 1,1-1,-1 0,0 0,1 0,-1 0,0-1,0 1,1-1,-1 0,0 0,0 0,0 0,0-1,0 1,0-1,0 0,-1 0,1 0,-1 0,1 0,-1 0,0-1,0 1,0-1,0 0,0 1,0-1,-1 0,1 0,-1 0,0 0,0 0,0-2,-4-135,9 111,1 1,1 0,2 1,0 0,2 0,1 1,6-8,-2 5</inkml:trace>
  <inkml:trace contextRef="#ctx0" brushRef="#br0" timeOffset="1030.357">198 2367,'0'-23,"0"13,0 23,-1 44,-1 22,3 1,4-2,3 1,3-1,14 47,-19-107,0 0,1 0,0 0,2-1,0 0,1-1,0 1,5 3,-11-15,-1-1,0 0,1-1,0 1,0-1,0 1,0-1,1-1,-1 1,1 0,0-1,-1 0,1 0,0-1,0 1,1-1,-1 0,0 0,0-1,0 0,1 0,-1 0,0 0,0-1,0 0,1 0,-1 0,0-1,0 1,-1-1,1-1,2 0,21-16,-1-1,-1 0,-1-3,0 0,-2-1,-1-1,-1-1,-1-1,-1-1,-2-1,11-25,32-42,-59 93,0 1,0 0,0-1,0 1,1 0,-1 0,0 0,1 0,0 0,-1 0,1 0,0 0,0 1,0-1,0 1,0-1,1 1,-1 0,0 0,1 0,-1 0,0 0,1 1,-1-1,1 1,0-1,-1 1,1 0,-1 0,1 0,-1 1,1-1,0 0,77 112,-73-103,-1 0,2 0,-1 0,1-1,0 0,1-1,-1 0,2 0,-1-1,1 0,0-1,0 0,0 0,1-1,-1 0,1-1,0-1,0 1,1-2,9-3,1-1,-1-2,0 0,0-1,-1-1,0-1,0-1,0 0,-2-2,1 0,-1-1,-1-1,0 0,-1-2,0 0,-1 0,-1-2,0 1,1-5,3-2,-2 0,0-1,-1-1,-1 0,-2-1,0-1,-2 0,-1 0,-1-1,-1 0,-2 0,0-3,-4 25,-1 0,1 0,-1 0,0 0,-1 0,1 0,-1 0,0 0,-1 1,1-1,-1 0,0 0,-1 1,1-1,-1 1,0 0,0 0,-1 0,0 0,-1-1,4 6,0 1,1-1,-1 0,0 0,0 1,1-1,-1 0,0 1,0-1,1 1,-1-1,1 1,-1 0,0-1,1 1,-1-1,1 1,-1 0,1-1,0 1,-1 0,1 0,0-1,-1 1,1 0,0 0,0 0,0-1,0 1,0 0,0 0,0 0,0-1,0 1,0 0,0 0,0 0,1-1,-1 1,0 0,0 0,1-1,-1 1,1 0,-1 0,0 0,3 19</inkml:trace>
  <inkml:trace contextRef="#ctx0" brushRef="#br0" timeOffset="1767.619">2315 2423,'-28'12,"0"0,0 2,2 1,0 1,1 1,0 1,2 2,0 0,-10 13,29-30,-1 1,0 0,1 1,0-1,0 1,1 0,-1 0,1 0,0 0,0 1,1-1,-1 1,1 0,1-1,-1 1,1 0,0 0,0 0,1 0,-1 1,1-1,1 0,-1 0,1 0,0 0,1 0,-1 0,1-1,0 1,1 0,-1-1,1 0,0 1,1-1,-1 0,1 0,0-1,0 1,0-1,1 0,0 0,3 2,5-1,0-1,1-1,-1 0,0-1,1 0,0-1,-1-1,1 0,0-1,-1 0,1-1,-1-1,1 0,-1 0,0-2,0 1,-1-2,0 0,0 0,0-1,0-1,-1 0,0-1,-2 1,-1 0,0 0,-1-1,0-1,0 1,-1-1,0 0,-1 0,0-1,0 0,-1 0,-1 0,0 0,-1 0,0-1,0 1,-1-1,-1 1,0-11,0 15,0 0,-1 0,1 0,-1 0,-1 0,0 0,0 1,0-1,0 1,-1-1,0 1,-1 0,1 0,-1 0,-1 0,1 1,-1-1,1 1,-2 0,1 1,0-1,-1 1,0 0,0 1,0-1,0 1,-1 1,1-1,-1 1,0 0,0 0,-5 0,8 1,0 0,0 0,0 1,0-1,-1 1,1 0,0 0,0 1,-1-1,1 1,0 0,0 0,0 0,0 1,0-1,0 1,0 0,1 0,-1 0,1 1,-1-1,1 1,0 0,0 0,0 0,0 0,1 1,-1-1,1 1,0-1,0 1,0 0,1 0,-1 0,1 0,0 0,0 0,0 0,0 0,1 1,0-1,0 0,0 0,0 0,1 1,0-1,0 0,0 0,0 0,0 0,7 3,-1 0,1-1,0 0,0 0,1-1,0 0,0 0,0-1,0 0,1-1,-1 0,1 0,0-1,0-1,0 1,0-2,8 1,1-2,0 0,0-1,0-1,-1-1,1-1,-1 0,0-1,0-1,-1-1,0 0,0-1,-1-1,0-1,-1 0,0-1,0-1,-2 0,0-1,0 0,-1-1,-1 0,0-1,-1 0,-1-1,-1 0,4-11,-7 21,0-1,-1 1,0-1,0 0,-1 0,0 0,0 0,-1 0,0-1,0 1,-1-1,0 1,0-1,-1 0,-1 1,1-1,-1 1,-1-1,1 0,-2 1,1 0,-2-4,3 10,-1 1,1-1,0 0,-1 1,1-1,-1 1,0-1,1 1,-1 0,0 0,0 0,0 0,0 0,0 0,0 0,0 1,0-1,0 0,0 1,-1 0,1 0,0 0,0 0,0 0,0 0,0 0,-1 1,1-1,0 1,0-1,0 1,0 0,0 0,0 0,0 0,0 0,1 0,-1 1,0-1,1 1,-1-1,0 1,-54 77,55-76,0 0,0 1,1-1,0 0,-1 0,1 0,0 0,1 1,-1-1,0 0,1 0,0 0,0 0,0 0,0 0,0 0,0 0,1 0,0 0,-1-1,1 1,0-1,0 1,1-1,-1 0,0 0,1 0,-1 0,1 0,0 0,0-1,-1 1,1-1,0 0,1 0,113 26,-110-28,0 0,1 1,-1 0,1 0,-1 1,0-1,1 2,-1-1,0 1,0 0,0 0,0 1,0 0,0 0,-1 1,0 0,1 0,-1 1,-1-1,1 1,-1 0,0 1,0-1,0 1,-1 0,0 0,0 1,0-1,-1 1,0 0,0 1,-2 221,-1-227,0 0,0 0,0 0,0 0,0 0,1-1,-1 1,1 0,-1 0,1 0,0-1,0 1,0 0,-1-1,2 1,-1 0,0-1,0 1,0-1,1 0,-1 1,1-1,-1 0,1 0,-1 0,1 0,0 0,-1 0,1-1,0 1,0 0,16-1</inkml:trace>
  <inkml:trace contextRef="#ctx0" brushRef="#br0" timeOffset="2100.432">3500 1605,'-24'61,"3"0,2 2,4 0,2 1,2 0,4 1,1 27,7-49,1 1,2-1,2 0,2 0,4 8,2 19,0 124,-10-324,8 43,-7 49</inkml:trace>
  <inkml:trace contextRef="#ctx0" brushRef="#br0" timeOffset="2420.819">3697 2000,'-227'197,"225"-196,0 0,0 0,0 0,0 1,0-1,0 1,0-1,0 1,0 0,1 0,-1 0,1 0,-1 0,1 0,0 0,0 0,0 0,0 1,0-1,1 0,-1 1,1-1,-1 1,1-1,0 0,0 1,0-1,0 1,0-1,1 1,-1-1,1 0,-1 1,1-1,0 0,0 1,0-1,1 1,95 34,-26-16,-62-15,0 1,0 0,-1 1,0 0,0 0,-1 1,0 0,-1 0,0 0,0 1,-1 0,0 0,-1 1,0-1,0 1,-1 0,-1 0,0 0,0 0,-1 0,-1 1,0 2,1-9,-1-2,0-1,0 0,0 0,1 0,-1 0,1 0,-1 0,1 0,0-1,0 1,0 0,0 0,0 0,0-1,0 1,0 0,1-1,-1 1,1-1,-1 0,1 1,0-1,-1 0,1 0,0 0,0 0,0-1,0 1,0 0,0-1,0 1,0-1,0 0,0 1,0-1,0 0,0 0,0-1,0 1,0 0,0-1,0 1,0-1,0 1,0-1,0 0,-1 0,1 0,0 0,0 0,-1-1,1 1,0 0,12-10</inkml:trace>
  <inkml:trace contextRef="#ctx0" brushRef="#br0" timeOffset="3404.256">5588 1859,'-52'10,"0"2,0 3,1 2,-13 8,63-25,-231 107,228-104,-2-1,1 1,-1 0,1 0,0 1,0-1,0 1,0 0,1 0,-1 1,1 0,0-1,1 1,-1 1,-1 3,5-7,1 0,0 0,-1 0,1 0,0 0,1-1,-1 1,0 0,0 0,1-1,-1 1,1-1,-1 1,1-1,0 0,-1 0,1 0,0 1,0-2,0 1,0 0,0 0,0-1,0 1,0-1,0 1,0-1,0 0,0 0,1 0,-1 0,0 0,0-1,0 1,0 0,2-2,-1 3,258-33,-260 32,0 0,1 0,-1 0,0-1,1 1,-1 0,0 0,0 1,1-1,-1 0,0 0,1 1,-1-1,0 1,0-1,0 1,0-1,1 1,-1 0,0-1,0 1,0 0,0 0,0 0,-1 0,1 0,0 0,0 0,-1 0,1 0,0 0,-1 1,1-1,-1 0,0 0,1 0,-1 1,0-1,0 0,0 1,0-1,0 0,0 0,0 1,0-1,0 0,-1 1,1-1,0 0,-1 0,1 0,-1 1,1-1,-1 0,0 0,0 0,1 0,-1 0,0 0,0 0,0 0,0-1,-1 2,-23 24,-1 0,0-2,-2-1,-1-1,-27 15,48-31,-190 123,195-127,1-1,0 1,-1-1,1 1,0 0,0 0,0 0,0 0,0 1,0-1,1 0,-1 1,1-1,0 1,0 0,0-1,0 1,0 0,0 0,1-1,-1 1,1 0,0 0,0 0,0 0,0 0,0 0,1-1,-1 1,1 0,0 0,0 0,0-1,0 1,0-1,1 1,-1-1,1 1,0-1,-1 0,1 0,0 1,0-1,1-1,-1 1,0 0,2 1,15 3,0-1,0-1,0 0,0-1,1-1,0-1,-1-1,1-1,-1 0,13-3,-21 4,0 0,0-1,0 0,0 0,-1-1,1 0,0-1,-1-1,0 1,0-2,0 1,0-1,-1-1,0 0,0 0,0-1,-1 0,0 0,0-1,-1 0,0-1,0 1,1-5,0-9</inkml:trace>
  <inkml:trace contextRef="#ctx0" brushRef="#br0" timeOffset="3669.062">5249 1351,'-25'434,"21"176,5-397,0 191,-1-387,1 1,1-1,0 0,1 0,0 0,2 0,0-1,1 1,0-1,2-1,0 1,9 13,0-12</inkml:trace>
  <inkml:trace contextRef="#ctx0" brushRef="#br0" timeOffset="4586.447">6350 1576,'66'-9,"0"-3,-1-4,0-2,27-13,-82 28,1-1,-1 0,0 0,-1-1,1-1,-1 0,0 0,0 0,-1-1,0 0,0-1,-1 0,0 0,0-1,-1 0,0 0,0 0,-1-1,0 0,-1 0,0 0,-1 0,0-1,0-5,-2 16,0-1,-1 0,1 0,-1 0,0 0,1 0,-1 0,0 0,1 1,-1-1,0 0,0 0,0 0,0 0,0 0,0 0,0 0,0 0,0 0,0 0,-1 0,1 0,0 0,-1 0,1 0,0 0,-1 0,1 1,-1-1,0 0,1 0,-1 1,0-1,1 0,-1 1,0-1,0 0,0 1,1-1,-1 1,0-1,0 1,0 0,0-1,0 1,0 0,0 0,0 0,0 0,0 0,0 0,0 0,0 0,0 0,0 0,0 0,-1 1,-4 8,1 1,0 0,0 0,0 0,2 1,-1-1,1 1,1 0,0 0,-1 10,-21 198,19-144,4 0,4 0,3 8,3 66,-8 466,-1-610,1-1,0 1,-1-1,0 1,0-1,0 1,0 0,-1-1,0 1,0-1,0 1,0-1,-1 0,0 0,0 1,0-1,0 0,0 0,-1-1,0 1,0-1,-1 2,3-5,-1-1,1 1,0 0,0-1,0 1,-1-1,1 1,0-1,0 0,0 1,0-1,0 0,0 0,0 0,0 0,0 0,1 0,-1 0,0 0,0 0,1 0,-1 0,1 0,-1-1,1 1,0 0,-1 0,1 0,0-1,0 1,0 0,0-1,0 1,0 0,0-1,-1-104,8 69</inkml:trace>
  <inkml:trace contextRef="#ctx0" brushRef="#br0" timeOffset="4956.717">7225 1549,'-90'77,"0"-1,3 5,-64 77,149-156,0-1,0 1,0-1,1 1,-1 0,1 0,-1 0,1 0,0 0,-1 0,1 0,0 0,1 0,-1 0,0 1,0-1,1 0,0 1,-1-1,1 0,0 1,0-1,0 1,0-1,1 0,-1 1,1-1,-1 0,1 0,0 1,0-1,0 0,0 0,0 0,1 0,-1 0,0 0,1 0,0 0,-1-1,1 1,0-1,0 1,0-1,0 0,0 1,0-1,0 0,0-1,1 1,-1 0,32 11,1-2,0-2,0-1,0-2,36 2,23 3,-64-6,-23-5,1 1,-1 0,1 0,0 1,-1 0,1 0,-1 1,0 0,0 0,1 0,-1 1,-1 1,1-1,0 1,-1 0,0 0,0 1,0 0,0 0,-1 0,0 1,0-1,0 1,-1 1,0-1,2 6,-2 3,-2 1,0 0,-1 0,-1 0,0 0,-1 0,-1 0,0 0,-1-1,-6 16,9-30,0 1,0-1,0 1,0-1,1 1,-1 0,0-1,1 1,-1-1,1 0,-1 1,1-1,-1 1,1-1,0 0,0 1,0-1,0 0,0 0,0 0,0 0,0 0,1 0,-1 0,0 0,0 0,1-1,-1 1,1 0,-1-1,1 1,-1-1,1 0,-1 1,1-1,-1 0,1 0,-1 0,1 0,-1 0,1 0,-1 0,1-1,-1 1,1-1,-1 1,1-1,-1 1,1-1,-1 0,0 0,0 0,1 1,-1-1,0-1,0 1,0 0,0 0,0 0,0 0,0-1,0 1,16-11,-1 1</inkml:trace>
  <inkml:trace contextRef="#ctx0" brushRef="#br0" timeOffset="5200.833">7902 2142,'-9'43,"-4"29,1 6,3-4,6-11,10-15,3-22,5-19,4-16,0-6</inkml:trace>
  <inkml:trace contextRef="#ctx0" brushRef="#br0" timeOffset="5356.027">7761 1436,'0'0</inkml:trace>
  <inkml:trace contextRef="#ctx0" brushRef="#br0" timeOffset="5718.288">8298 2254,'11'-167,"-8"145,1-1,2 1,0 0,1 1,2 0,0 0,1 0,0 1,2 1,7-9,-18 26,1-1,-1 1,1 0,-1-1,1 1,0 0,0 0,0 1,0-1,0 0,0 1,1-1,-1 1,0 0,1-1,-1 1,1 0,0 1,-1-1,1 0,0 1,-1 0,1-1,0 1,0 0,-1 0,1 1,0-1,-1 0,1 1,0 0,-1 0,1 0,-1 0,1 0,-1 0,1 0,-1 1,0-1,0 1,0 0,0 0,0 0,0 0,0 0,0 0,-1 0,1 0,-1 1,0-1,0 1,0-1,0 1,0 1,8 30,-3-9,1 1,1-1,1 0,1 0,1-1,1-1,10 14,-18-33,0-1,0 1,1-1,-1 1,1-1,0-1,-1 1,1-1,1 0,-1 0,0 0,0-1,1 1,-1-1,0-1,1 1,-1-1,1 0,-1 0,1-1,-1 1,1-1,-1 0,0-1,1 1,-1-1,0 0,0-1,0 1,0-1,-1 0,1 0,-1 0,0-1,0 1,0-1,0 0,0-1,-1 1,2-4,11-17,0-2,-2 0,-1-1,-2 0,-1-1,0 0,-3 0,0-2,0 8,1 5</inkml:trace>
  <inkml:trace contextRef="#ctx0" brushRef="#br0" timeOffset="6359.229">9145 1972,'38'-32,"-1"-2,-1-2,-2-1,-2-2,8-14,5-61,-44 111,0-1,0 1,-1-1,0 1,1-1,-1 0,-1 1,1-1,0 0,-1 1,0-1,0 1,0-1,0 1,0-1,-1 1,0 0,1-1,-1 1,0 0,-1 0,1 1,0-1,-1 0,0 1,1-1,-1 1,0 0,0 0,-1 0,0 0,0 0,0 1,0 0,-1 0,1 0,0 1,0-1,0 1,0 0,-1 0,1 0,0 1,0 0,0 0,0 0,0 0,0 0,0 1,0 0,0 0,1 0,-1 0,1 0,-1 1,1 0,0-1,0 1,0 0,-1 3,-5 4,1 0,1 0,0 1,0 0,1 1,1-1,0 1,-4 11,7-16,0 0,0 0,1 0,0 1,0-1,0 1,1-1,0 0,1 1,-1-1,2 1,-1-1,1 0,0 0,0 0,1 0,0 0,0 0,1 0,0-1,0 0,0 0,1 0,0 0,0-1,0 0,1 0,0 0,0-1,0 0,0 0,1 0,5 2,6 0,-1-1,1 0,0-1,0-1,0-1,0-1,1 0,-1-1,0-1,1-1,-1 0,0-2,0 0,-1-1,1-1,-1 0,0-1,-1-1,1-1,-2 0,1-1,-1-1,-1 0,0-1,-1 0,0-1,0-2,19-14,-2-2,-1-1,-2-1,-1-1,-2-2,-1 0,-1-2,-3 0,-1-2,-2 0,-1 0,-3-1,-1-1,-2 0,3-38,-8 44,-1 1,-1-1,-3 0,0 1,-3-1,-1 1,-1 0,-2 0,-8-22,16 56,0-1,0 0,0 1,-1-1,1 0,0 1,-1-1,1 1,-1-1,1 1,-1-1,0 1,1-1,-1 1,0 0,0-1,0 1,0 0,0 0,-1-1,1 1,0 0,0 0,-1 1,1-1,-1 0,1 0,-1 1,1-1,-1 0,1 1,-1 0,1-1,-1 1,0 0,1 0,-1 0,0 0,1 0,-1 0,1 0,-1 1,0-1,1 1,-1-1,1 1,-1-1,1 1,-1 0,1 0,0 0,-1 0,1 0,0 0,0 0,0 0,0 0,-1 2,-2 10,0 0,1 0,1 1,0-1,1 1,1-1,0 1,0-1,1 1,1-1,1 3,12 58,3-1,4 0,2-2,7 7,-2-2,219 473,-239-522,-23-32,-4-13,-1-3</inkml:trace>
  <inkml:trace contextRef="#ctx0" brushRef="#br0" timeOffset="6568.819">9737 1238,'38'-5,"42"-6,17-1,-4 1,-7-2,-10 1,-12 2,-12 4,-6 2,-6-3,-4 0,-4 1,-8 1</inkml:trace>
  <inkml:trace contextRef="#ctx0" brushRef="#br0" timeOffset="6734.391">10781 1464,'24'29,"13"9,0-2</inkml:trace>
  <inkml:trace contextRef="#ctx0" brushRef="#br0" timeOffset="6919.958">10753 871,'39'-9,"16"-4,0 1</inkml:trace>
  <inkml:trace contextRef="#ctx0" brushRef="#br0" timeOffset="7173.959">11544 871,'-46'28,"2"1,1 3,2 1,1 2,1 2,-17 23,-4 51,58-107,1 1,0-1,1 0,-1 1,1-1,0 0,0 1,0-1,0 1,1-1,0 0,0 1,0-1,0 0,1 0,0 0,0 0,0 0,0 0,0-1,1 1,-1-1,1 1,0-1,0 0,1 0,0 1,9 5,1-1,0 0,0-1,1 0,0-1,0-1,0-1,1 0,-1 0,1-2,0 0,0-1,0 0,0-2,0 1,17-2,-1-2,0-1,0-1,0-2,-1-1,28-12,-27 7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2:13.48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59 0,'-1'273,"-25"-68,8-33,6 77,13-186,-2-60,1-1,-1 1,1 0,0-1,-1 1,1 0,1-1,-1 1,0 0,0-1,1 1,0 0,-1-1,1 1,0-1,0 1,1-1,-1 0,0 1,1-1,-1 0,1 0,0 0,0 0,0 0,0 0,0-1,0 1,0-1,0 1,1-1,-1 0,1 0,-1 0,1 0,-1 0,1-1,0 1,-1-1,3 1,136-23,-48 7,-75 10,1 1,0 1,0 1,0 1,0 0,0 1,0 2,0-1,-1 2,2 1,16 4,0-3,0 0,0-3,0 0,1-3,-1-1,22 1,-46 1</inkml:trace>
  <inkml:trace contextRef="#ctx0" brushRef="#br0" timeOffset="2152.08">1358 820,'0'0,"0"0,0 0,0 1,0-1,0 0,1 0,-1 1,0-1,0 0,0 0,0 0,0 1,1-1,-1 0,0 0,0 0,0 1,1-1,-1 0,0 0,0 0,0 0,1 0,-1 0,0 0,1 1,-1-1,0 0,0 0,1 0,-1 0,0 0,0 0,1 0,-1 0,0 0,0 0,1 0,-1-1,0 1,0 0,1 0,-1 0,0 0,1 0,-11 27,-14 16,-2-1,-2-1,-1-1,-2-2,-7 5,-2 10,38-45,4-4</inkml:trace>
  <inkml:trace contextRef="#ctx0" brushRef="#br0" timeOffset="6901.7">1075 820,'44'37,"-16"-14,-2 2,-1 0,-1 2,-1 1,6 10,-22-28,8 10,1 0,1 0,0-2,2 0,18 13,-29-26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2:22.16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85 7,'-8'11,"1"0,0 0,0 1,1 0,1 0,0 1,1-1,0 1,1 0,-1 5,-3 9,3-16,1-1,0 1,1 0,0 0,0 0,1 0,1 0,0 0,0 0,1 0,2 9,-1-18,-1-1,1 1,0-1,0 0,0 0,0 0,0 0,0 0,0 0,0-1,0 1,0-1,1 0,-1 1,0-1,0 0,0 0,1 0,-1 0,0-1,0 1,0-1,0 1,1-1,-1 0,0 0,0 0,0 0,-1 0,1 0,0 0,0-1,-1 1,1-1,0 1,-1-1,0 1,1-1,-1 0,0 0,0 0,0 0,0 0,1-2,117-168,-47 53,-71 120,1 0,-1 0,0 0,0 0,0 0,0 1,0-1,0 0,0 1,-1-1,1 0,0 1,-1-1,1 1,-1-1,1 1,-1 0,0-1,0 1,1-1,-1 1,0 0,-1-1,1 1,0-1,0 1,-1-1,1 1,-1-1,1 1,-1-1,1 1,-1-1,0 1,0 5,-29 232,55 22,-25-249,-3 154,1-157,1-1,-1 0,-1 0,1 0,-1 0,-1-1,1 1,-2-1,1 0,-1 0,0 0,0 0,0-1,-1 0,0 0,0-1,-1 1,-3 1,7-4,0 0,-1-1,1 1,0 0,-1-1,0 0,0 0,1 0,-1-1,0 1,0-1,-1 0,1 0,0 0,0 0,0-1,-1 0,1 0,0 0,-1 0,1-1,0 0,0 0,0 0,0 0,0 0,0-1,0 0,0 0,0 0,1 0,-1-1,1 1,-1-1,1 0,-2-2,2 0,0 0,0 0,0 0,1 0,-1 0,1 0,1-1,-1 1,1-1,0 0,0 1,1-1,-1 0,1 1,0-1,1 0,0 1,0-1,0 0,0 1,1 0,0-1,0 1,0 0,2-2,81-120,-75 115,1 1,0 0,0 0,1 1,1 1,0 0,0 1,0 0,1 1,0 1,6-2,3-1,-5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2:31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741 0,'5'4,"0"-1,0 0,1 0,-1 0,1-1,-1 0,1 0,0 0,0-1,0 1,0-2,0 1,0-1,4 0,34 7,-9 5,-59-2,-53-10,-65 11,-184 115,76-28,249-98,-1 0,1 0,0 0,-1 0,1 0,0 1,0-1,0 0,-1 1,1-1,0 1,0-1,0 1,0 0,0-1,0 1,0 0,0 0,0 0,0 0,1 0,-1 0,0 0,0 0,1 0,-1 0,1 0,-1 0,1 1,0-1,-1 0,1 0,0 0,0 1,0-1,0 0,0 0,0 1,0-1,0 0,0 0,0 1,1-1,-1 0,1 0,-1 0,1 1,-1-1,1 0,0 0,-1 0,1 0,0 0,8 4,0-1,1 0,-1-1,1 1,0-2,0 1,0-2,0 1,0-1,0-1,1 0,-1 0,56 5,179 56,-113-25,-132-36,1 0,-1 0,1 0,-1 0,1 0,0 0,-1 0,1 0,-1 0,1 0,-1 0,1 0,-1 1,1-1,-1 0,1 0,-1 1,1-1,-1 0,0 1,1-1,-1 0,1 1,-1-1,0 1,1-1,-1 1,0-1,0 1,1-1,-1 1,0-1,0 1,0-1,1 1,-1-1,0 1,0-1,0 1,0-1,0 1,0-1,0 1,0-1,-1 1,1 0,0-1,0 1,0-1,0 1,-1-1,1 1,0-1,-1 0,1 1,0-1,-1 1,1-1,0 0,-1 1,1-1,-1 1,1-1,-1 0,1 0,-1 1,1-1,-1 0,-36 20,-114 35,-82 52,154-66,61-30,0 1,0 1,1 0,0 2,1 0,-12 15,27-29,0 0,0 1,0-1,0 0,0 1,0-1,0 1,0-1,1 1,-1 0,1-1,-1 1,1 0,0-1,-1 1,1 0,0 0,0-1,0 1,0 0,1 0,-1-1,0 1,1 0,-1-1,1 1,0-1,-1 1,1 0,0-1,0 1,0-1,0 0,0 1,0-1,1 0,-1 0,0 0,1 0,-1 0,1 0,-1 0,1 0,-1 0,1-1,0 1,-1-1,1 1,0-1,-1 1,1-1,0 0,1 0,20 5,1-1,-1-1,1-1,0-1,0-1,22-3,16 0,192 4,-186 9,-59-7,-1 0,2-1,-1-1,0 1,0-1,0-1,1 0,-1 0,0-1,0 0,0-1,0 1,0-2,0 0,0 0,-1 0,1-1,3-2,51-52,-57 35,-11 12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2:40.3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 80,'2'1,"0"1,0-1,-1 1,1-1,0 1,-1 0,1-1,-1 1,1 0,-1 0,0 0,0 0,0 0,0 0,0 1,0-1,-1 0,1 0,-1 1,0-1,1 0,-1 1,0-1,0 0,-1 2,2-1,1 366,-13-200,-8 0,-6-83,15-72</inkml:trace>
  <inkml:trace contextRef="#ctx0" brushRef="#br0" timeOffset="682.247">180 51,'-5'0,"3"0,7 0,7 0,7 0,4 0,4 0,1 0,2-4,0-3,-1 1,0 2,0 0,0-3,0 0,-1 0,-5 3</inkml:trace>
  <inkml:trace contextRef="#ctx0" brushRef="#br0" timeOffset="1202.623">94 560,'5'0,"6"0,7 0,4 0,4 0,1 0,2 0,1 0,-6-5,-1-1,0-1,-4 2</inkml:trace>
  <inkml:trace contextRef="#ctx0" brushRef="#br0" timeOffset="1632.633">490 785,'5'0,"-4"5,-1 6,-6 2,-2 3,-4 3,-5 4,-5 3,2 1,0-3,-3-2,-1 1,-2-4,4-4</inkml:trace>
  <inkml:trace contextRef="#ctx0" brushRef="#br0" timeOffset="1996.545">292 814,'5'0,"6"5,6 1,5 5,4 0,-3 4,0-2,-5 3,1-2,-4 1,0-1,-2 1,2-1,-2 1,-3 3,1-2,4-3,-1-4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2:43.5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70,'15'0,"13"0,8 0,2 0,0 0,-3 0,-1 0,-3 0,-1 0,-1 0,-1 0,0 0,-5-5,-1-2,-5 6,-5 2</inkml:trace>
  <inkml:trace contextRef="#ctx0" brushRef="#br0" timeOffset="433.357">29 295,'-5'5,"3"1,7 0,8-1,5-1,6-2,3-1,1 0,1-1,1 0,-1-1,1 1,-1 0,-1 0,-4-5,-2-2,0 1,-4 1</inkml:trace>
  <inkml:trace contextRef="#ctx0" brushRef="#br0" timeOffset="2703.301">677 521,'18'-56,"44"-144,-52 175,1 1,1 0,1 1,1 0,2 1,0 1,1 0,1 2,1 0,8-7,-25 25,-1-1,1 1,0-1,-1 1,1 0,0 0,0 0,0 0,0 0,0 0,0 0,0 1,0-1,0 1,0 0,1-1,-1 1,0 0,0 0,0 0,0 1,1-1,-1 0,0 1,0-1,0 1,0 0,0 0,0 0,0 0,0 0,-1 0,1 0,0 1,0-1,-1 1,1-1,-1 1,0 0,1-1,-1 1,0 0,0 0,0 0,0 0,0 0,0 1,7 22,-1-1,-1 1,-2 0,0 1,-2-1,0 1,-2-1,-2 24,1-14,4-10,11-30,-10-2,22-42,2 1,2 2,2 1,2 2,23-23,-56 64,0 0,0-1,1 1,-1 0,1 0,0 0,-1 0,1 0,0 1,0-1,0 0,0 1,0 0,1-1,-1 1,0 0,1 0,-1 0,1 0,-1 1,1-1,-1 1,1-1,-1 1,1 0,-1 0,1 0,0 0,-1 1,1-1,-1 1,1-1,-1 1,1 0,-1 0,0 0,1 0,-1 1,0-1,0 1,0-1,0 1,0 0,0-1,0 1,-1 0,1 0,-1 0,1 1,-1-1,1 2,0 9,0 0,-2 0,1 1,-2-1,1 0,-2 0,0 0,0 0,-2 0,0 3,-11 66,14 49,12-120,-5-15</inkml:trace>
  <inkml:trace contextRef="#ctx0" brushRef="#br0" timeOffset="3385.492">1919 41,'-1'-3,"-1"0,1 1,-1-1,0 1,0 0,0-1,0 1,0 0,0 0,-1 0,1 0,0 1,-1-1,0 1,1-1,-1 1,0 0,0 0,0 0,0 0,0 1,0-1,0 1,0 0,0 0,0 0,0 0,0 0,0 1,0-1,0 1,1 0,-1 0,0 0,0 0,0 0,-94 61,87-53,0 0,1 0,-1 1,2 1,0-1,0 1,0 1,2 0,-1 0,2 0,0 0,0 1,1 0,0 0,1 0,1 0,0 1,1-1,0 1,1 0,1-11,-1-1,1 1,-1-1,1 1,0-1,0 1,0-1,0 1,1-1,-1 0,1 0,-1 1,1-1,0 0,0-1,-1 1,1 0,1 0,-1-1,0 1,0-1,1 0,-1 0,0 0,1 0,0 0,-1 0,1 0,-1-1,1 0,0 1,-1-1,1 0,0 0,-1-1,1 1,-1 0,1-1,0 1,-1-1,1 0,-1 0,1 0,0-1,23-10,-1-1,0-2,-1 0,-1-2,-1 0,0-2,-1 0,-1-2,-1 0,0-1,-2-1,-1 0,4-9,43-59,-64 121,-4-20,1 0,0 1,0 0,1 0,0 0,1 0,1 1,-1-1,2 0,0 1,0-1,1 1,0-1,1 0,0 0,1 1,0-2,1 1,0 0,1-1,0 1,1-2,0 1,0 0,4 3,35 23,-31-33</inkml:trace>
  <inkml:trace contextRef="#ctx0" brushRef="#br0" timeOffset="3697.294">2569 183,'-10'9,"-8"9,-5 5,1 4,-1-3,4 0,5 0,0-4,2 0,-1 0,2 3,-3-3,1-1,-1-2,1 0,3-8,3-5</inkml:trace>
  <inkml:trace contextRef="#ctx0" brushRef="#br0" timeOffset="3981.593">2342 126,'5'19,"11"16,8 7,5 1,1-2,1-8,-4-5,-3-7,-5-2,-1 0,-4 2,1-3,-2 1,-4 1,-2-2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2:53.3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0 311,'15'0,"9"0,5 0,3 0,1 0,-1 0,-1 0,0-5,-2-1,0 0,-1 1,1 2,-1 0,0 2,0 1,0 0,-5 5,-6 1</inkml:trace>
  <inkml:trace contextRef="#ctx0" brushRef="#br0" timeOffset="495.957">29 537,'10'0,"7"0,6 0,4 0,3 0,0 0,0 0,-1 0,1 0,-1 0,0 0,-1 0,0 0,1 0,-1 0,0 0,-5-5,-5-1</inkml:trace>
  <inkml:trace contextRef="#ctx0" brushRef="#br0" timeOffset="1412.74">311 0,'56'34,"114"103,-164-135,-1 2,0-1,0 0,0 1,0 0,-1 0,0 1,0-1,0 1,0 0,-1 0,0 0,0 1,0-1,0 1,-1-1,0 1,0 0,-1 0,0 0,0 0,0 0,-1 0,1 0,-1 0,-1 0,1 1,-1-1,0 0,-2 4,-13 15,-1-1,-2 0,0-1,-1-1,-15 12,18-17,-176 177,81-101,105-87,5-4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2:57.5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1,'0'0,"0"1,0-1,0 1,0-1,0 1,0-1,0 1,0-1,0 1,0-1,0 1,0-1,1 1,-1-1,0 1,0-1,1 1,-1-1,0 1,1-1,-1 0,0 1,1-1,-1 1,1-1,-1 0,0 0,1 1,-1-1,1 0,-1 0,1 1,-1-1,1 0,-1 0,1 0,-1 0,1 0,-1 0,1 0,0 0,-1 0,1 0,-1 0,1 0,-1 0,1 0,-1-1,1 1,-1 0,1 0,-1-1,0 1,1 0,-1-1,1 1,-1 0,0-1,1 1,-1 0,0-1,1 1,-1-1,3 23,-1 1,-1-1,-1 1,-1 0,-1-1,-1 0,0 1,-2-1,-1-1,-1 3,-12 55,-19 96,9-45,28-124,1-7</inkml:trace>
  <inkml:trace contextRef="#ctx0" brushRef="#br0" timeOffset="430.632">86 57,'24'-5,"17"-1,7 0,0 1,-3 1,-5 2,-9 6,-5 2,-2 0,-1-1,-3 4,-1-1,-9 0,-5-3</inkml:trace>
  <inkml:trace contextRef="#ctx0" brushRef="#br0" timeOffset="846.612">115 395,'4'0,"7"0,6 0,6 0,2 0,3 0,1 0,0 0,1 0,-1 0,-5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3:06.5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80,'167'-11,"177"-52,-265 58,-61 10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3:07.4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117 29,'0'344,"-13"-255,12-87,1 0,-1 1,0-1,0 0,0 0,0 0,0 0,0 1,0-1,-1-1,1 1,-1 0,1 0,-1-1,0 1,0 0,1-1,-1 0,0 1,0-1,-1 0,1 0,0 0,0-1,0 1,-1 0,1-1,0 1,-1-1,1 0,0 0,-1 0,1 0,-1 0,-1-1,1-1,0-1,0 1,0-1,1 0,-1 0,1 0,-1 0,1 0,0 0,0-1,0 1,1-1,-1 0,1 1,0-1,0 0,0 0,0 0,1 0,0 1,0-1,0 0,0 0,0 0,1 0,0 0,-1 0,3-2,3-13,1 0,2 1,-1 0,2 1,1 0,0 0,1 1,0 1,2 0,-1 1,2 0,0 1,1 1,0 0,14-7,15-16,-40 31,14-13,1 1,1 2,0 0,1 1,0 1,5-1,76 4,-100 9,-1 0,0 0,0 0,0 1,0-1,0 1,0 0,0-1,0 1,0 0,0 0,0 0,0 0,-1 1,1-1,0 0,-1 1,1-1,-1 1,1 0,-1-1,0 1,0 0,0 0,0 0,0 0,0 0,0 0,-1 0,1 0,-1 0,0 0,1 0,-1 0,0 1,0-1,0 0,-1 0,1 0,0 0,-1 0,1 0,-1 0,0 0,0 1,-6 11,0 0,-2 0,1-1,-2-1,1 1,-2-2,0 1,0-1,-1-1,0 0,-11 6,11-7,-1 0,0-1,-1-1,0 0,0 0,0-2,-14 4,28-9,1 1,0-1,0 0,0 0,0 0,-1 1,1-1,0 0,0 1,-1-1,1 1,0-1,-1 1,1-1,-1 1,1 0,0-1,-1 1,1 0,-1-1,0 1,1 0,-1-1,0 1,1 0,-1 0,0 0,0-1,1 1,-1 0,0 0,0 0,0 0,0-1,0 1,0 0,-1 0,1 0,0 0,0-1,0 1,-1 0,1 0,0-1,-1 1,1 0,-1-1,1 1,-1 0,1-1,-1 1,0 0,1-1,-1 1,0-1,1 1,-1-1,0 0,1 1,-1-1,0 0,0 1,0-1,1 0,-1 0,0 0,0 0,0 0,0 0,4 4,109 97,-101-89,0-1,1 0,1-1,0 0,0-1,0-1,1 0,1 0,7 1,12-6,-20-6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3:05.4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1 341,'42'91,"18"100,-30-60,-30-131,1 1,0-1,0 0,-1 0,1 1,0-1,0 0,0 0,-1 0,1 0,0 0,0 0,0 0,0 0,-1 0,1 0,0-1,0 1,0 0,-1 0,1-1,0 1,0-1,-1 1,1 0,0-1,-1 1,1-1,-1 0,1 1,0-1,-1 0,0 1,1-1,-1 0,1 1,-1-1,0 0,1 0,-1 1,0-1,0 0,0 0,1 0,-1 0,0 1,0-1,0 0,0 0,0 0,-1 1,1-1,91-280,-75 236,-9 27</inkml:trace>
  <inkml:trace contextRef="#ctx0" brushRef="#br0" timeOffset="581.411">452 1,'195'1,"-194"-1,0 0,0-1,0 1,0 0,0 0,0 0,0 0,0 0,0 0,0 0,0 0,0 1,0-1,0 0,0 1,0-1,0 0,0 1,0-1,0 1,0-1,-1 1,1 0,0-1,0 1,-1 0,1 0,0 0,-1-1,1 1,-1 0,1 0,-1 0,1 0,-1 0,0 0,1 0,-1 0,0 0,0 0,0 0,0 0,0 0,0 0,0 0,0 0,0 0,0 0,0 0,-1 0,1 0,-1 0,1 0,0 0,-1 0,1 0,-1 0,0 0,1-1,-44 48,38-43,-67 70,71-72,1-1,-1 1,0-1,1 1,0 0,0-1,0 1,0 0,0 0,0 0,1 0,-1 0,1 0,0 0,0 0,0 0,0 0,0 0,1 0,0 0,-1 0,1 0,0 0,0-1,1 1,-1 0,0 0,1-1,0 1,0-1,0 0,1 2,2 0,0-1,1 0,-1 0,1-1,-1 0,1 0,0 0,0 0,0-1,0 0,0 0,0-1,0 0,0 0,0 0,0-1,0 1,0-2,0 1,0-1,0 1,-1-2,4-1,80-7,-70 15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46:23.4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3810 660,'-34'29,"-11"14,3 5,12-2,17-3,15-9,8-6,6-7,6-7,3-7,3-3,1-4,0-6,1-2,-5-4,-7 0</inkml:trace>
  <inkml:trace contextRef="#ctx0" brushRef="#br0" timeOffset="287.972">4205 660,'-2'1,"-4"1,0 0,-1 0,1 0,1 1,-1 0,0 0,1 1,-1-1,1 1,0 1,0-1,1 0,-1 1,1 0,0 0,-1 4,5-6,0 0,1 0,0 0,0 0,0 0,0 0,0 0,1 0,-1 0,1-1,0 1,0 0,0-1,0 0,0 1,1-1,-1 0,1 0,-1 0,1-1,-1 1,1-1,0 1,0-1,0 0,0 0,0 0,0 0,2 0,11 6,-13-6,1 0,-1 0,1 0,-1 1,0-1,0 1,0 0,0 0,0 0,0 1,0-1,-1 1,1-1,-1 1,1 0,-1 0,0 0,0 0,-1 0,1 0,-1 1,1-1,-1 1,0-1,0 1,-1-1,1 1,-1-1,1 1,-1 0,-1-1,1 1,0-1,-1 1,0 0,1-1,-1 1,-1-1,1 0,0 1,-1-1,-1 2,-4 4,0 0,-1-1,0 0,-1 0,0-1,0 0,0 0,-1-1,0 0,0-1,-1 0,1-1,-1 0,0-1,0 0,-1-1,1 0,0 0,-12-1,0-4,4-4</inkml:trace>
  <inkml:trace contextRef="#ctx0" brushRef="#br0" timeOffset="-2996.727">621 293,'21'174,"-46"107,2-93,-7 48,18-192,6-27</inkml:trace>
  <inkml:trace contextRef="#ctx0" brushRef="#br0" timeOffset="-2614.485">282 264,'57'-13,"0"3,0 2,1 3,0 2,0 3,0 2,1 3,-46-4,-1 1,0 0,1 0,-1 1,0 0,-1 1,1 1,-1 0,1 0,-1 1,-1 1,1 0,-1 0,-1 1,1 0,-1 1,-1 0,1 0,-2 1,1 0,-1 0,-1 1,0 0,0 0,-1 1,2 6,-3 0,-1 0,-1 0,-1 0,0 0,-1 1,-1-1,0 0,-2 0,0 0,-1 0,-1-1,-1 1,0-1,-1-1,-1 1,0-1,-1 0,-2 0,-14 21,-1-1,-1-2,-2 0,-2-2,-1-1,-34 24,21-22,-1-3,-2-1,-1-3,-1-2,-1-2,-1-2,-30 6,30-9,40-12</inkml:trace>
  <inkml:trace contextRef="#ctx0" brushRef="#br0" timeOffset="-2023.789">932 942,'-5'20,"2"-11,0-1,1 1,0-1,0 1,1 0,0 0,0 0,1 0,1 0,-1 0,1 0,1-1,-1 1,2 0,-1-1,1 1,0-1,1 0,2 3,-4-9,0 0,1 0,-1 0,1-1,-1 1,1-1,-1 0,1 0,0 0,0 0,0 0,0 0,0-1,0 0,-1 1,1-1,0 0,0 0,0-1,0 1,0-1,0 1,0-1,0 0,0 0,-1 0,1 0,0-1,-1 1,2-2,70-58,89-139,-118 151,-43 49,-1 0,0 1,1-1,-1 0,0 1,0 0,0-1,1 1,-1 0,0 0,0-1,0 1,0 0,0 0,0 0,0 0,-1 1,1-1,0 0,-1 0,1 0,-1 0,1 1,-1-1,1 0,-1 1,0-1,0 0,1 1,-1-1,0 0,0 1,0-1,-1 0,1 1,0-1,0 0,-1 1,1-1,-1 1,1 0,-3 300,-25 168,28-459,0-1,-1 0,-1-1,1 1,-2 0,1 0,-1-1,-1 1,0-1,0 0,-1 0,0 0,0-1,-1 0,0 0,-1 0,0-1,0 0,0 0,-2 0,6-5,0 1,0-1,-1 1,1-1,-1 0,0 0,1-1,-1 1,0-1,0 0,0 0,0 0,0 0,0-1,-1 1,1-1,0 0,0-1,0 1,0-1,0 0,0 0,0 0,0 0,0-1,0 1,1-1,-1 0,0 0,1 0,0-1,-3-1,-2-8,0 0,0 0,2-1,-1 0,1 0,1 0,1-1,0 0,0 0,2 0,-1 0,2 0,0-1,1 1,0-1,1 1,1 0,0-1,1 1,0 0,1 1,1-1,0 0,1 1,0 0,4-3,44-80,-38 75</inkml:trace>
  <inkml:trace contextRef="#ctx0" brushRef="#br0" timeOffset="-1529.36">1439 1168,'138'-297,"-89"224,-36 102,-15 44,8 53,-5-123,0-1,0 1,1-1,-1 0,1 1,-1-1,1 0,0 0,0 0,0-1,0 1,0 0,0-1,1 1,-1-1,0 0,1 0,-1 1,1-2,-1 1,1 0,0-1,-1 1,1-1,0 0,-1 1,1-1,0-1,-1 1,1 0,0-1,-1 1,1-1,0 0,-1 0,1 0,-1 0,0 0,1-1,-1 1,0-1,0 1,0-1,0 0,0 0,0 0,0 0,0 0,-1 0,1 0,-1-1,1-1,127-185,-125 182,23-50,-23 54,-3 6</inkml:trace>
  <inkml:trace contextRef="#ctx0" brushRef="#br0" timeOffset="-1097.837">2427 773,'-12'-4,"-1"0,0 1,0 0,0 1,0 1,0 0,0 0,0 2,0-1,0 2,-1 0,2 0,-1 1,0 1,1 0,-1 1,1 0,0 1,1 0,-1 1,2 0,-1 1,-6 5,12-9,0 0,0 1,0-1,0 1,1 0,0 0,0 0,0 1,1-1,-1 1,1 0,1 0,-1 0,1 0,0 1,1-1,-1 1,1-1,0 1,1-1,0 1,0 0,0-1,1 1,0-1,0 1,1-1,-1 1,1-1,1 0,1 4,-1-7,-1 0,1-1,0 1,0-1,0 0,0 0,0 0,0 0,0 0,1-1,-1 0,1 1,-1-1,1 0,0-1,-1 1,1-1,0 1,-1-1,1 0,0-1,0 1,-1-1,1 1,0-1,-1 0,1 0,-1-1,1 1,-1-1,1 0,100-68,17-62,-121 131,1 0,-1 0,0 0,1 0,-1 0,1 0,-1 0,1 0,-1 1,1-1,-1 0,1 0,0 0,0 1,-1-1,1 1,0-1,0 0,0 1,0-1,0 1,0 0,-1-1,1 1,0 0,0-1,0 1,0 0,0 0,0 0,1 0,-1 0,0 0,0 0,0 0,0 0,0 1,0-1,-1 0,1 1,0-1,0 1,0-1,0 1,0-1,0 1,-1 0,1-1,0 1,0 0,-1-1,1 1,0 0,-1 0,1 0,-1 0,1 1,4 65,-5-61,-1-1,0 1,1-1,0 1,1 0,-1-1,1 1,0-1,0 1,1-1,-1 0,1 1,0-1,1 0,-1 0,1 0,0-1,1 1,-1-1,1 0,3 4,63 22,-46-24</inkml:trace>
  <inkml:trace contextRef="#ctx0" brushRef="#br0" timeOffset="-662.114">2681 1055,'-2'-4,"1"0,0 0,0 0,0 0,1 0,-1 0,1 0,0 0,0 0,0-1,1 1,-1 0,1 0,0 0,0 0,0 0,1 1,0-2,5-11,0-1,2 1,0 1,1 0,0 0,1 1,1 0,0 1,1 0,7-4,-19 15,0 0,0 1,0-1,0 1,0 0,1-1,-1 1,1 0,-1 0,1 0,-1 0,1 0,0 0,-1 0,1 0,0 1,0-1,0 1,0-1,-1 1,1 0,0 0,0-1,0 1,0 1,0-1,0 0,0 0,-1 1,1-1,0 1,0 0,0-1,-1 1,1 0,0 0,-1 0,1 0,-1 0,1 1,-1-1,1 1,7 32,-10-33,1 1,0 0,0-1,-1 1,1 0,0-1,1 1,-1 0,0-1,0 1,1 0,-1-1,1 1,-1-1,1 1,0 0,0-1,-1 0,1 1,0-1,0 1,0-1,1 0,-1 0,0 0,0 0,1 0,-1 0,1 0,-1 0,1 0,-1 0,1-1,-1 1,1-1,0 1,-1-1,1 0,0 0,-1 0,1 1,0-1,-1-1,1 1,0 0,-1 0,1-1,0 1,-1-1,1 1,0-1,127-86,-128 87,1-1,0 1,-1 0,1 0,0 0,-1 0,1 0,0 0,0 0,-1 0,1 1,0-1,-1 1,1-1,-1 1,1 0,-1-1,1 1,-1 0,1 0,-1 0,0 0,1 0,-1 1,0-1,0 0,0 1,0-1,0 0,0 1,0-1,-1 1,1 0,0-1,-1 1,1-1,-1 1,0 0,0 0,1-1,-1 1,0 0,0-1,-1 1,1 0,0-1,0 1,-1 0,1-1,-1 1,0 0,0-1,4 21,-2-19,0 1,-1-1,1 0,0 1,1-1,-1 0,0 0,1 0,0 0,0 0,0 0,0-1,0 1,0 0,1-1,-1 0,1 0,0 1,-1-2,1 1,0 0,0 0,1-1,-1 0,16 5</inkml:trace>
  <inkml:trace contextRef="#ctx0" brushRef="#br0" timeOffset="-413.591">3415 830,'-10'33,"2"16,7 0,4-8</inkml:trace>
  <inkml:trace contextRef="#ctx0" brushRef="#br0" timeOffset="-151.271">3331 575,'0'0</inkml:trace>
  <inkml:trace contextRef="#ctx0" brushRef="#br0" timeOffset="3305.491">5023 660,'-10'3,"-1"0,1 0,0 2,0-1,0 1,1 0,0 1,0 0,0 1,1 0,0 0,0 1,0 0,-2 3,6-6,0 0,1 0,-1 0,1 0,0 1,0 0,1-1,0 1,0 0,0 0,0 0,1 0,0 0,1 0,-1 1,1-1,0 0,1 0,-1 1,1-1,0 0,1 0,0 0,0 0,2 3,0-4,1-1,0 1,1-1,-1 0,1-1,-1 0,1 0,0 0,0 0,1-1,-1 0,0 0,1-1,-1 0,1 0,0 0,-1-1,1 0,-1 0,1-1,0 0,-1 0,1 0,-1-1,0 0,1 0,-1-1,3-1,2-3,0 0,0-1,-1 0,0 0,0-1,-1 0,0-1,-1 0,0-1,-1 1,0-1,-1-1,0 1,0-1,1-7,-3 11,-1 0,0 0,0 0,-1 0,0 0,0-1,-1 1,0-1,0 1,-1-1,0 1,-1-1,0 1,0-1,-1 1,0-1,0 1,-1 0,0 0,-1 0,0 1,0-1,0 1,-1 0,0 0,0 0,-1 1,0 0,0 0,-1 0,1 1,-1 0,0 0,-1 1,1-1,-1 2,0-1,0 1,-6-1,9 2,0 1,0 0,0 0,0 0,0 1,-1-1,1 1,0 0,0 1,-1 0,1-1,0 2,0-1,0 0,0 1,0 0,-1 1,35 3,-5-11,0-1,-1-1,0-1,0-2,0 0,-1-1,2-3,1 1,8-5,0-1,-2-2,-1-1,0-2,-2 0,25-29,-45 45,0 0,0 0,0-1,-1-1,-1 1,0-1,0 0,-1-1,0 1,0-1,-2 0,1 0,-1 0,-1-1,0 1,0 0,-2-1,1-6,-1 16,0 0,-1 0,1 1,0-1,-1 1,1-1,-1 0,0 1,0-1,1 1,-1-1,0 1,0 0,0-1,0 1,-1 0,1 0,0-1,0 1,-1 0,1 0,-1 1,1-1,-1 0,1 0,-1 1,0-1,1 1,-1-1,1 1,-1 0,0 0,0 0,1-1,-1 2,0-1,1 0,-1 0,0 0,1 1,-1-1,0 1,1 0,-1-1,1 1,-1 0,1 0,-1 0,1 0,0 0,0 0,-1 0,1 0,0 1,0-1,-10 14,2 0,0 0,1 1,1 0,0 0,1 1,1-1,0 1,2 1,0-1,0 1,1 13,-1-7,-1 25,2 1,3-1,1 0,3 0,2 0,2-1,2 0,6 14,4 16,-8-40,-2 1,-2 0,-1 0,-2 1,-2 0,-2 0,-1 0,-4 25,2-50,0 0,-1-1,-1 1,0 0,-1-1,-1 0,0 0,-1 0,0 0,-1-1,-1 0,0-1,-1 1,0-2,-1 1,0-1,0-1,-9 7,17-16,0 0,0 1,0-1,0 0,-1 0,1 0,0-1,-1 1,1 0,0-1,-1 0,1 1,-1-1,1 0,0 0,-1-1,1 1,-1 0,1-1,0 1,-1-1,1 0,0 0,0 0,-1 0,1 0,0-1,0 1,0 0,0-1,1 0,-1 1,0-1,1 0,-1 0,1 0,0 0,-1 0,1 0,0 0,0 0,0-2,-30-102,28 77,0-1,2 0,1 0,2 1,1-1,1 1,1-1,2 1,1 1,1-1,1 2,2-1,1 1,6-9,1 8</inkml:trace>
  <inkml:trace contextRef="#ctx0" brushRef="#br0" timeOffset="7015.326">6519 547,'1'-1,"0"0,-1 0,1 0,0 0,0-1,-1 1,1 0,-1 0,1 0,-1-1,0 1,1 0,-1-1,0 1,0 0,0-1,0 1,0 0,0-1,0 1,0 0,-1-1,1 1,0 0,-1 0,1-1,-1 1,1 0,-1 0,0 0,0 0,1-1,-1 1,0 0,0 1,0-1,0 0,0 0,0 0,0 0,-1 1,1-1,0 1,0-1,-1 1,1-1,0 1,0 0,-1-1,1 1,0 0,-1 0,1 0,0 0,-1 0,1 0,0 1,-1-1,1 0,0 1,0-1,-1 1,1-1,0 1,0 0,0-1,-1 2,-12 1,0 0,1 1,-1 1,1 0,1 1,-1 0,1 1,0 0,0 1,1 1,0 0,1 0,-1 1,2 0,0 1,0 0,1 0,0 1,1 0,0 1,1 1,4-9,1 0,0 0,1 1,-1-1,1 0,0 1,0-1,1 0,0 1,0-1,0 0,0 0,1 1,0-1,0-1,0 1,1 0,-1 0,1-1,0 1,1-1,-1 0,1 0,0-1,0 1,0-1,0 1,1-1,-1 0,1-1,0 1,2 0,11 6,1-1,0 0,1-1,-1-2,1 0,0-1,20 2,-21-4,-7-2</inkml:trace>
  <inkml:trace contextRef="#ctx0" brushRef="#br0" timeOffset="12809.661">10752 830,'1'-14,"1"1,0 0,0 0,2 0,-1 0,2 1,-1-1,2 1,0 0,0 1,1-1,1 1,-1 0,2 1,-1 0,2 0,3-2,8-7,1 1,0 1,1 1,1 1,1 1,0 1,22-8,-46 20,1 0,0 0,0-1,0 1,0 0,0 0,0 1,0-1,0 0,0 1,0-1,0 1,0 0,0 0,0-1,0 1,1 1,-1-1,0 0,0 0,0 1,0-1,0 1,0 0,0 0,0 0,0 0,0 0,0 0,-1 0,1 0,0 1,-1-1,1 1,-1-1,1 1,-1 0,0 0,0-1,-15 134,13-129,0 61,1-65,0-1,0 0,1 1,-1-1,0 1,0-1,1 0,-1 1,1-1,-1 0,1 1,-1-1,1 0,0 0,0 0,0 0,0 1,0-1,0 0,0 0,0-1,0 1,0 0,0 0,0-1,1 1,-1 0,0-1,1 1,-1-1,0 0,1 1,-1-1,1 0,-1 0,0 0,1 0,-1 0,1 0,-1 0,0 0,2-1,13-6,0 0,0-1,0 0,-1-2,0 1,-1-2,0 0,0-1,-2 0,11-13,16-12,-23 21,1 1,1 1,0 0,1 2,0 0,1 1,7-2,-25 12,-1 0,1 0,0 1,0-1,0 0,0 1,1-1,-1 1,0 0,0 0,0 0,0 0,0 0,0 0,0 1,0-1,0 1,0-1,0 1,0 0,0 0,0 0,0 0,0 0,0 0,-1 0,1 1,-1-1,1 0,-1 1,1 0,-1-1,0 1,0 0,0 0,0-1,0 1,0 0,0 0,0 0,-1 0,1 0,-1 0,0 0,0 1,1-1,-1 1,-27 106,5-45,1 28,22-90,0-1,0 1,0-1,1 1,-1-1,0 0,1 1,0-1,-1 0,1 0,0 0,-1 0,1 0,0 0,0-1,0 1,0-1,0 1,-1-1,1 0,0 0,0 0,0 0,0 0,0 0,0 0,0 0,0-1,0 1,0-1,0 0,0 0,-1 1,3-2,-2 1,21-5</inkml:trace>
  <inkml:trace contextRef="#ctx0" brushRef="#br0" timeOffset="13090.628">12079 377,'-40'41,"2"2,1 1,3 2,1 2,-2 8,4 24,31-77,0-1,-1 1,1-1,0 0,0 1,1-1,-1 0,0 1,1-1,-1 0,1 0,0 1,0-1,0 0,0 0,0 0,0 0,1 0,-1 0,1 0,-1-1,1 1,0 0,-1-1,1 1,0-1,0 0,0 1,0-1,0 0,1 0,-1-1,0 1,1 0,7 2,1 0,-1-1,0 0,1 0,-1-1,1 0,0-1,-1-1,1 1,-1-2,1 1,-1-2,0 1,0-1,0-1,0 0,0 0,-1-1,1 0,-1-1,-1 0,1 0,-1-1,0 0,-1 0,1-1,-1 0,-1 0,0-1,0 0,-1 0,0 0,0-1,-1 0,0 0,-1 0,0 0,-1 0,0-1,0 1,-1-1,0-2,-2 5,0 0,-1 1,0-1,0 1,-1-1,1 1,-2 0,1 0,-1 0,0 0,0 1,-1 0,0-1,0 2,-1-1,1 1,-1-1,0 2,-1-1,1 1,-1 0,0 0,0 0,0 1,0 0,-1 1,1 0,-1 0,1 0,-1 1,0 0,0 1,1 0,-3 0,-9 5</inkml:trace>
  <inkml:trace contextRef="#ctx0" brushRef="#br0" timeOffset="13504.414">12531 39,'-6'148,"8"-122,-2 0,-1-1,-1 1,-1-1,-1 1,-5 16,-107 265,89-227,24-72</inkml:trace>
  <inkml:trace contextRef="#ctx0" brushRef="#br0" timeOffset="13788.461">12136 377,'43'-4,"24"-8,10 0,-3 1,-10 2,-10 4,-10 1,-8 8,-5 2,-3 0,-1 0,-6 2,-1 1,-4-1</inkml:trace>
  <inkml:trace contextRef="#ctx0" brushRef="#br0" timeOffset="14044.367">12954 463,'-14'33,"-5"17,0 3,5-1,3-15,5-14</inkml:trace>
  <inkml:trace contextRef="#ctx0" brushRef="#br0" timeOffset="14210.719">12898 209,'0'0</inkml:trace>
  <inkml:trace contextRef="#ctx0" brushRef="#br0" timeOffset="14491.649">13349 350,'-15'16,"-1"0,1 0,0 1,1 0,1 1,1 1,1 0,0 0,1 1,1 1,1-1,-4 20,11-37,1 0,-1 0,1-1,-1 1,1 0,0 0,0 0,1 0,-1 0,1 0,-1 0,1 0,0-1,0 1,0 0,0 0,1-1,-1 1,1-1,-1 1,1-1,0 0,0 0,0 0,0 0,1 0,-1 0,0 0,1-1,-1 1,1-1,0 0,-1 1,1-1,0-1,0 1,0 0,0-1,-1 1,1-1,1 0,7 1,1-1,-1-1,1 0,-1-1,0 0,0 0,0-1,0-1,0 0,0-1,-1 1,0-1,-1-1,0 0,0 0,-1-1,0 0,0 0,0-1,-1 0,0 0,-1-1,0 0,0 0,-1 0,0-1,-1 0,0 0,0 0,-1 0,0-1,-1 1,0-1,-1 1,0-1,-1 0,0-5,-1 12,0 0,0-1,0 1,0 0,0 0,-1 0,0 0,0 0,0 0,0 0,-1 1,1-1,-1 1,0-1,0 1,-1 0,1 0,0 1,-1-1,0 1,1-1,-1 1,0 0,0 1,-1-1,1 1,0 0,0 0,-1 0,1 0,0 1,-1-1,1 1,-1 1,1-1,0 0,-1 1,1 0,0 0,0 0,-4 2,-20 4,2 0</inkml:trace>
  <inkml:trace contextRef="#ctx0" brushRef="#br0" timeOffset="15006.414">13575 575,'40'-26,"-1"0,-1-3,-2-1,30-32,-31 12,-31 74,-6-16,1 0,0 1,0-1,1 0,0 1,0-1,1 0,0 0,1 0,-1 1,1-1,1-1,0 1,0 0,1-1,-1 1,2-1,-1 0,1 0,0-1,0 1,1-1,0 0,0-1,0 0,1 1,-1-2,1 1,1-1,-1 0,1-1,-1 0,1 0,6 1,-3-3,1-1,0 0,-1-1,1-1,-1 0,0 0,1-1,-1 0,0-1,-1-1,1 1,-1-2,0 1,0-1,0-1,-1 0,0 0,0-1,-1 0,0-1,-1 1,1-2,-2 1,1-1,-1 0,-1 0,0 0,-1-1,1 0,-2 0,0 0,0 0,0-6,-2-11,0 4</inkml:trace>
  <inkml:trace contextRef="#ctx0" brushRef="#br0" timeOffset="9087.958">6915 575,'-5'19,"-2"11,-4 1,0 0,1-1,3-1,3 0,1-5</inkml:trace>
  <inkml:trace contextRef="#ctx0" brushRef="#br0" timeOffset="9337.361">6942 237,'0'0</inkml:trace>
  <inkml:trace contextRef="#ctx0" brushRef="#br0" timeOffset="9673.722">7140 914,'0'-29,"2"-1,1 1,1 0,2 0,1 1,1 0,1 0,2 1,1 0,1 1,1 0,1 1,1 0,1 2,1 0,2 0,-19 21,0 0,0 1,0-1,1 0,-1 0,0 1,1-1,-1 1,1-1,0 1,-1 0,1-1,0 1,0 0,0 0,0 0,0 1,0-1,0 0,0 1,0-1,0 1,0 0,1 0,-1 0,0 0,0 0,0 0,0 0,0 1,1-1,-1 1,0 0,0-1,0 1,0 0,0 0,1 1,12 36,-8-20</inkml:trace>
  <inkml:trace contextRef="#ctx0" brushRef="#br0" timeOffset="10190.233">7648 434,'-39'37,"30"-31,1 1,0-1,0 2,1-1,0 1,0 0,1 1,0-1,0 1,1 0,0 1,1-1,0 1,0 0,1 0,1 0,-2 9,2-14,0 1,1 0,0 0,0-1,0 1,1 0,0 0,0 0,0 0,1 0,0 0,0 0,0 0,1 0,0-1,0 1,0-1,1 1,0-1,0 0,0 0,1 0,0-1,0 1,0-1,0 0,0 0,1 0,0 0,0-1,0 0,7-1,0-1,0-1,0 0,0 0,0-1,0-1,0 0,0-1,0 0,-1-1,0 0,1-1,-2 0,11-6,12-13,-19 14</inkml:trace>
  <inkml:trace contextRef="#ctx0" brushRef="#br0" timeOffset="10927.191">8015 434,'-4'10,"0"0,0 0,1 1,0-1,1 1,0 0,1 0,0 0,1 0,0 0,1 0,0-1,0 1,1 0,1 0,0-1,0 1,1-1,1 0,0 2,-2-10,-1 0,1 0,-1 0,1-1,0 1,0 0,0-1,0 0,0 0,0 0,0 0,0 0,0-1,1 1,-1-1,0 0,0 0,1 0,-1 0,0-1,0 1,0-1,1 0,-1 0,0 0,2-1,75-41,44-60,-124 103,1 1,-1-1,0 0,0 0,0 1,0-1,1 0,-1 0,0 1,0-1,0 0,1 0,-1 0,0 1,1-1,-1 0,0 0,0 0,1 0,-1 0,0 0,1 0,-1 1,0-1,1 0,-1 0,0 0,0 0,1 0,-1 0,0 0,1-1,-1 1,0 0,1 0,-1 0,0 0,0 0,1 0,-1-1,0 1,0 0,1 0,-1 0,0-1,0 1,1 0,-1 0,0 0,0-1,0 1,0 0,1-1,-1 1,0 0,-10 35,5-20,4-12,0 1,0-1,0 1,1-1,-1 1,1 0,0 0,0-1,0 1,0 0,1-1,-1 1,1 0,0-1,0 1,1-1,-1 1,1-1,-1 0,1 0,0 1,0-1,1 0,-1-1,1 1,-1 0,1-1,0 1,0-1,0 0,0 0,0 0,1-1,-1 1,0-1,1 1,0-1,-1 0,1-1,-1 1,4 0,9 0,-1 0,0-1,1-1,-1-1,0 0,0 0,1-2,-2 0,1-1,0 0,-1-1,0 0,-1-2,1 1,7-8,22-16,-2-3,-2-2,32-35,-53 52,-4 6,-1-1,0-1,-2 0,1-1,-2 0,0 0,-1-1,-1-1,0 1,-1-1,-1-1,-1 1,-1-1,0 0,-2 0,0 0,-1-2,-1 16,0 0,0 0,-1 0,0 0,0 0,-1 0,1 1,-1-1,0 0,0 1,0-1,-1 1,0 0,0 0,0 0,0 0,0 0,-1 1,0 0,1-1,-1 1,-1 1,1-1,0 1,-1-1,1 1,-1 0,1 1,-1-1,0 1,0 0,0 0,0 1,0-1,0 1,0 0,0 0,0 1,0 0,0 0,0 0,1 0,-1 1,0-1,1 1,-2 1,-6 6,0 1,0 1,1 0,0 0,1 1,1 1,0-1,0 1,1 1,1 0,0 0,1 0,1 1,0 0,1 0,0 0,1 1,1-1,1 1,0 0,1-1,0 1,3 7,0-1,1 0,1-1,1 0,1 0,1 0,1-1,1 0,0-1,2 0,0 0,1-1,1-1,0 0,2-1,-10-10,0 0,0 0,0 0,1-1,0 0,0-1,0 0,1 0,-1 0,1-1,0 0,0-1,0 1,1-2,-1 1,0-1,1 0,-1-1,0 0,1 0,-1-1,1 0,-1 0,0-1,0 0,0-1,0 0,0 0,1-1,8-8,-2 2</inkml:trace>
  <inkml:trace contextRef="#ctx0" brushRef="#br0" timeOffset="11622.458">9511 377,'-43'17,"1"2,0 1,2 3,-23 16,56-35,-1 0,1 0,1 1,-1-1,1 2,0-1,0 1,0-1,1 2,-1-1,2 0,-1 1,1 0,0 0,0 1,1-1,0 1,0-1,1 1,0 0,-1 7,4-13,0 1,0 0,1 0,-1-1,1 1,-1-1,1 1,0-1,-1 0,1 1,1-1,-1 0,0 0,0-1,1 1,-1 0,1-1,-1 1,1-1,0 0,0 0,-1 0,1 0,0-1,0 1,0-1,0 1,0-1,0 0,2 0,88-19,-68 5,0-1,-1-1,0-1,-2-1,0-1,-1-1,-1-1,5-7,-17 25,-24 34,5-9,8-19,1 1,0 0,0 0,0 0,0 0,1 1,0-1,0 0,0 1,0-1,0 1,1-1,0 0,0 1,0-1,1 1,0-1,-1 1,1-1,1 0,-1 1,1-1,0 0,-1 0,2 0,-1 0,0-1,1 1,0 0,0-1,0 0,0 0,0 0,1 0,0 0,-1-1,1 0,1 1,7-3,1 0,-1-1,0 0,0-1,0 0,0-1,0 0,-1-1,1-1,-1 0,0 0,0-1,-1 0,3-3,-6 5,19-11,0-1,-2-1,0-1,-1-1,-1-2,-1 0,0-1,-2-1,0-1,-2 0,-1-1,-1-1,-1-1,-1 0,-1-2,-7-25,-6 53,1 0,-1 0,1 0,0 0,-1 0,0 0,1 0,-1 0,0 0,1 0,-1 0,0 0,0 1,0-1,0 0,0 1,0-1,0 0,0 1,0-1,0 1,0 0,0-1,0 1,0 0,0-1,0 1,-1 0,1 0,0 0,0 0,0 0,0 0,0 1,-1-1,1 0,0 1,0-1,0 0,0 1,0-1,0 1,0 0,0-1,0 1,-10 5,0 1,1 0,0 1,0 0,0 0,1 1,1 0,-1 1,2 0,-1 0,1 1,1-1,-2 6,6-11,0 1,0-1,1 1,-1 0,1-1,1 1,-1 0,1-1,0 1,1 0,-1-1,1 1,0 0,0-1,1 1,0-1,0 1,0-1,0 0,1 0,0 0,3 4,88 102,-81-98,83 114,-87-108</inkml:trace>
  <inkml:trace contextRef="#ctx0" brushRef="#br0" timeOffset="17592.921">0 1422,'457'-29,"-206"0,-43 41,-151-3,0-4,0-1,1-3,-1-3,51-8,414-39,13 5,168 33,-442 13,363-3,-286-26,394 25,-391-24,54-2,-35 1,116-4,19 3,10 0,-26 28,-142-28,104 17,-85-7,-70-10,629 28,-322 0,-195-28,-57 17,-7-4,-141 12,95-24,551 27,-584-17,-173 8,1 4,-1 4,11 3,26 0,42-13,-67-6,-71 16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3:01.8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18,'5'0,"7"0,5 0,5 0,4 5,2 1,1 0,0-1,1-6,-1-3,0-1,-1 0,-4-3,-2-1,-5 2</inkml:trace>
  <inkml:trace contextRef="#ctx0" brushRef="#br0" timeOffset="1352.037">1 244,'4'0,"8"0,5 0,5 0,4 0,2 0,-4-5,-1-1,0 0,2 1,0 2,2 1,0 0,1 2,-5 0</inkml:trace>
  <inkml:trace contextRef="#ctx0" brushRef="#br0" timeOffset="2764.322">622 498,'1'-15,"0"1,2-1,0 1,1-1,0 1,1 0,0 1,1-1,1 1,0 1,1-1,0 1,1 0,0 1,1 0,1 0,-1 1,1 1,5-3,159-130,-174 142,0-1,0 0,0 0,0 0,0 1,0-1,0 1,1-1,-1 1,0-1,1 1,-1 0,0 0,1-1,-1 1,0 0,1 0,-1 0,0 0,1 1,-1-1,0 0,0 1,1-1,-1 0,0 1,0 0,1-1,-1 1,0 0,0-1,0 1,0 0,0 0,0 0,0 0,0 0,-1 0,1 0,0 0,0 1,-1-1,1 0,-1 1,11 66,-8-41,16 110,-19-136,0-1,0 1,0-1,0 1,0-1,0 0,0 1,0-1,1 1,-1-1,0 1,0-1,1 0,-1 1,0-1,0 1,1-1,-1 0,0 1,1-1,-1 0,1 0,-1 1,0-1,1 0,-1 0,1 0,-1 1,0-1,1 0,-1 0,1 0,-1 0,1 0,-1 0,1 0,-1 0,1 0,-1 0,1 0,-1 0,0 0,1 0,-1-1,1 1,-1 0,1 0,-1 0,0-1,1 1,-1 0,1 0,-1-1,0 1,1 0,-1-1,0 1,0-1,1 1,-1 0,0-1,0 1,0-1,1 1,-1 0,0-1,0 0,24-35,-20 30,153-222,-156 227,0 0,0 0,0 0,0 0,0 0,0 0,1 0,-1 0,0 0,1 0,-1 1,1-1,-1 1,1-1,-1 1,1-1,-1 1,1 0,-1 0,1 0,-1 0,1 0,0 0,-1 0,1 0,-1 1,1-1,-1 1,1-1,-1 1,1-1,-1 1,0 0,1 0,-1 0,0 0,0 0,1 0,-1 0,0 0,0 0,0 0,0 1,-1-1,1 0,0 1,0-1,-1 1,1-1,-1 1,1-1,-1 1,0-1,0 1,1 1,4 18,-1 1,0 0,-1 0,-2 0,0 0,-2 1,-2 20,0 19,20 89,-12-132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5:47.3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54,'0'341,"-28"-144,28-89,0-108</inkml:trace>
  <inkml:trace contextRef="#ctx0" brushRef="#br0" timeOffset="1">1 82,'6'-4,"0"1,0 0,0 0,0 0,1 0,0 1,-1 0,1 1,0 0,0 0,0 0,0 1,0-1,5 2,21-3,169-26,109 28,-230-21,-73 17</inkml:trace>
  <inkml:trace contextRef="#ctx0" brushRef="#br0" timeOffset="2">791 281,'10'-5,"7"-2,7 1,3 1,2 1,1 2,0 1,0 1,0-5,-1-1,-1 0,1 1,-6 2</inkml:trace>
  <inkml:trace contextRef="#ctx0" brushRef="#br0" timeOffset="3">848 449,'9'0,"9"0,5 0,4 0,2 0,1 0,1 0,-2 0,1 0,-1-5,0-1,-1 0,1 1,-6 2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5:47.3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27,'483'0,"-218"27,-262-27,68 3,0-2,0-4,45-9,78-6,-122 1,-66 13,-6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5:47.3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153 1,'-136'88,"134"-87,1 0,0 0,0 0,0 0,0 0,0 0,0 1,0-1,0 0,0 1,0-1,1 0,-1 1,1-1,-1 1,1-1,-1 1,1 0,0-1,0 1,0-1,0 1,0-1,0 1,0 0,1-1,-1 1,0-1,1 1,-1-1,1 1,0-1,-1 1,1-1,0 0,0 0,0 1,0-1,0 0,0 0,0 0,1 0,-1 0,0 0,0 0,1 0,-1-1,1 1,-1 0,1-1,-1 1,1-1,0 1,205 48,-205-49,0 0,0 1,0-1,0 1,0-1,0 1,0 0,0 0,0 0,-1 0,1 0,0 0,-1 0,1 0,-1 1,1-1,-1 1,1-1,-1 1,0 0,0-1,0 1,0 0,0 0,0 0,-1-1,1 1,-1 0,1 0,-1 0,1 0,-1 0,0 0,0 0,0 0,-1 0,1 0,0 0,-1 0,1 0,-1 0,1 0,-1 0,0 0,0 0,0 0,0-1,0 1,-1 0,1-1,0 1,-1-1,1 0,-1 1,1-1,-1 0,0 0,1 0,-1 0,-144 57,74-41,49-15</inkml:trace>
  <inkml:trace contextRef="#ctx0" brushRef="#br0" timeOffset="1">69 1,'43'0,"34"0,8 0,-5 0,-12 0,-13 0,-10 0,-8 0,-6 0,-9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5:47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228 89,'-3'-2,"0"-1,0 1,0 0,0 0,0 0,0 0,-1 1,1-1,-1 1,1 0,-1 0,0 0,1 0,-1 1,0-1,1 1,-1 0,0 0,0 1,1-1,-1 1,0 0,1 0,-1 0,1 0,-1 0,1 1,0 0,-3 1,-2 1,0 1,0 0,1 1,0 0,0 0,0 0,0 1,1 0,0 1,1-1,-2 3,3-5,0 1,0 0,0 0,1 0,-1 0,2 1,-1-1,1 1,0-1,0 1,0 0,1 0,0 0,1 0,0 0,0 0,0 0,1 0,0 0,0 0,1-1,-1 1,2 0,-1-1,1 1,0-1,0 0,1 0,0 0,0 0,0-1,0 1,1-1,0 0,0 0,1-1,0 1,5 0,0 0,1-1,-1 0,1 0,0-1,-1-1,1 0,0-1,1 0,-1-1,-8 0,0 1,-1-2,1 1,-1 0,1-1,-1 1,1-1,-1 0,0 0,1-1,-1 1,0-1,0 1,0-1,0 0,0 0,0 0,-1-1,1 1,-1-1,1 1,-1-1,0 0,0 0,0 0,0 0,-1 0,1 0,-1-1,0 1,0 0,0-1,0 1,-1-1,1-3,-2 1,-1 0,0-1,1 1,-2 0,1 0,-1 0,0 0,0 1,-1-1,1 1,-1 0,-1 0,1 0,-1 0,1 1,-1 0,-1 0,1 0,0 0,-1 1,0 0,0 0,0 1,0 0,0 0,0 0,-1 1,0-1,1 0,-58-9,48 15</inkml:trace>
  <inkml:trace contextRef="#ctx0" brushRef="#br0" timeOffset="1">624 89,'-9'3,"1"1,0-1,0 1,0 1,1 0,0 0,-1 0,2 1,-1 0,1 0,0 1,0-1,1 1,-1 1,2-1,-1 1,1 0,0 0,1 0,0 0,0 2,3-8,0 1,0 0,0-1,1 1,0-1,-1 1,1 0,0-1,0 0,0 1,0-1,1 1,-1-1,1 0,-1 0,1 0,0 0,0 0,0 0,0-1,0 1,0 0,0-1,0 0,1 1,-1-1,1 0,-1 0,1-1,-1 1,1 0,0-1,-1 1,2-1,93-1,-86-1,0-1,0-1,-1 1,1-1,-1-1,0 0,0-1,0 0,-1 0,0-1,0 0,-1-1,0 1,0-2,-1 1,0-1,0 0,-1-1,0 0,-1 1,0-2,3-8,-7 15,-1 1,1-1,-1 1,0-1,0 1,0-1,0 0,-1 1,0 0,1-1,-1 1,0-1,-1 1,1 0,-1 0,1-1,-1 1,0 0,0 1,0-1,-1 0,1 1,0-1,-1 1,0-1,0 1,0 0,0 1,0-1,0 0,-2 0,-107-23,86 24</inkml:trace>
  <inkml:trace contextRef="#ctx0" brushRef="#br0" timeOffset="2">1272 89,'-7'-2,"0"1,0-1,-1 1,1 0,0 1,-1 0,1 0,-1 1,1-1,0 2,0-1,-1 1,1 0,0 0,0 1,-2 1,7-3,0 0,0 0,0-1,0 2,1-1,-1 0,0 0,0 0,1 1,-1-1,0 1,1-1,0 1,-1 0,1 0,0 0,0-1,0 1,0 0,0 0,0 0,1 1,-1-1,1 0,-1 0,1 0,0 0,0 0,0 1,0-1,0 0,0 0,1 0,-1 0,1 1,0-1,-1 0,1 0,0 0,0 0,0-1,0 1,1 0,-1 0,0-1,1 1,-1 0,1-1,0 0,0 1,-1-1,1 0,89 56,-90-56,0 0,-1 1,1-1,0 0,0 0,-1 0,1 0,-1 1,1-1,-1 0,1 0,-1 1,0-1,0 0,1 1,-1-1,0 1,0-1,-1 0,1 1,0-1,0 0,-1 1,1-1,0 0,-1 0,0 1,1-1,-1 0,0 0,1 0,-1 0,0 0,0 0,0 0,0 0,0 0,0 0,0 0,0 0,0-1,-1 1,1-1,0 1,-1 0,-65 20,56-18,-106 11,92-18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5:47.3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13,'4'0,"8"0,5 0,5 0,4 0,2 0,0 0,2 0,-1 0,0 0,0 0,0 0,0 0,-6-5,-1-1,-9 4,-8 4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5:47.3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0,'15'5,"8"1,7 0,2-1,0-2,0-1,0 0,-2-2,0 0,-2 0,1 0,-1-1,-5 1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5:47.3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 0,'0'61,"-12"173,-7-46,4-115,17-63,2-14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5:47.3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0 107,'33'-48,"-27"42,0 1,1-1,0 1,0 0,0 1,1-1,0 1,-1 1,1 0,1 0,-1 0,0 1,1 0,-1 1,1 0,-1 0,1 1,-1 0,1 1,0 0,6 1,-12-1,-1 0,1 0,-1 1,0-1,1 1,-1-1,0 1,0 0,0 0,0 0,0 0,-1 0,1 0,-1 0,1 1,-1-1,0 1,0-1,0 1,0-1,0 1,-1-1,1 1,-1 0,1-1,-1 1,0 0,0-1,-1 1,1 0,0 0,-1-1,0 1,0 2,-38 93,34-88,-121 177,124-185,-1 1,1 0,0 0,0 0,0 0,1 0,-1 0,1 0,0 0,0 1,0-1,0 1,0-1,1 1,-1-1,1 1,0-1,0 1,1-1,-1 1,1-1,-1 0,1 1,0-1,0 0,1 1,-1-1,1 0,0 0,-1 0,1 0,1 0,-1-1,0 1,1 0,2 1,7 2,0 0,0-1,0-1,1 0,0 0,0-1,0-1,0 0,1-1,-1 0,0-1,0-1,1 0,-1-1,12-3,-6-1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5:47.3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264 32,'0'0,"-1"0,1 0,-1 0,1 0,-1 0,1 0,-1 0,1 0,-1 0,1 0,-1 0,1-1,-1 1,1 0,-1 0,1 0,-1-1,1 1,0 0,-1-1,1 1,0 0,-1-1,1 1,0-1,-1 1,1-1,0 1,0 0,-1-1,1 1,0-1,0 1,0-1,0 1,0-1,0 1,-1-1,1 1,0-1,1 1,-1-1,0 1,0-1,0 1,0-1,0 1,0-1,1 1,-1-1,0 1,0-1,1 1,-1-1,0 1,1 0,-1-1,0 1,1 0,-1-1,0 1,1 0,-6-2,1 0,-1 0,0 1,0 0,0 0,1 0,-1 1,0 0,0 0,0 0,0 0,0 1,0 0,0 0,0 0,0 0,1 1,-1 0,1 0,-1 0,1 1,0-1,0 1,0 0,0 0,0 1,0-1,1 1,0 0,0-1,0 2,0-1,1 0,-1 0,1 1,0-1,1 1,-1 0,0 4,2-1,0 0,1 0,1 0,-1-1,1 1,1-1,-1 1,1-1,0 0,1 0,0 0,0 0,0-1,1 1,0-1,5 4,-4-3,0 0,-1 1,0-1,0 1,0 0,-1 0,0 1,-1-1,0 1,0 0,1 6,-4-12,0 0,0 0,-1 0,1 0,0 0,-1 0,0 0,0 0,0 0,0-1,0 1,0 0,-1-1,1 1,-1-1,0 1,0-1,0 0,0 0,0 0,0 0,-1 0,1 0,0-1,-1 1,0-1,1 1,-1-1,0 0,0 0,0 0,1-1,-1 1,0-1,-1 1,-2 0,-1 0,0 0,1-1,-1 1,0-1,0-1,1 1,-1-1,0-1,1 1,-1-1,1 0,-1 0,1-1,-1 0,-11-9,3 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46:23.4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3810 660,'-34'29,"-11"14,3 5,12-2,17-3,15-9,8-6,6-7,6-7,3-7,3-3,1-4,0-6,1-2,-5-4,-7 0</inkml:trace>
  <inkml:trace contextRef="#ctx0" brushRef="#br0" timeOffset="287.972">4205 660,'-2'1,"-4"1,0 0,-1 0,1 0,1 1,-1 0,0 0,1 1,-1-1,1 1,0 1,0-1,1 0,-1 1,1 0,0 0,-1 4,5-6,0 0,1 0,0 0,0 0,0 0,0 0,0 0,1 0,-1 0,1-1,0 1,0 0,0-1,0 0,0 1,1-1,-1 0,1 0,-1 0,1-1,-1 1,1-1,0 1,0-1,0 0,0 0,0 0,0 0,2 0,11 6,-13-6,1 0,-1 0,1 0,-1 1,0-1,0 1,0 0,0 0,0 0,0 1,0-1,-1 1,1-1,-1 1,1 0,-1 0,0 0,0 0,-1 0,1 0,-1 1,1-1,-1 1,0-1,0 1,-1-1,1 1,-1-1,1 1,-1 0,-1-1,1 1,0-1,-1 1,0 0,1-1,-1 1,-1-1,1 0,0 1,-1-1,-1 2,-4 4,0 0,-1-1,0 0,-1 0,0-1,0 0,0 0,-1-1,0 0,0-1,-1 0,1-1,-1 0,0-1,0 0,-1-1,1 0,0 0,-12-1,0-4,4-4</inkml:trace>
  <inkml:trace contextRef="#ctx0" brushRef="#br0" timeOffset="-2996.727">621 293,'21'174,"-46"107,2-93,-7 48,18-192,6-27</inkml:trace>
  <inkml:trace contextRef="#ctx0" brushRef="#br0" timeOffset="-2614.485">282 264,'57'-13,"0"3,0 2,1 3,0 2,0 3,0 2,1 3,-46-4,-1 1,0 0,1 0,-1 1,0 0,-1 1,1 1,-1 0,1 0,-1 1,-1 1,1 0,-1 0,-1 1,1 0,-1 1,-1 0,1 0,-2 1,1 0,-1 0,-1 1,0 0,0 0,-1 1,2 6,-3 0,-1 0,-1 0,-1 0,0 0,-1 1,-1-1,0 0,-2 0,0 0,-1 0,-1-1,-1 1,0-1,-1-1,-1 1,0-1,-1 0,-2 0,-14 21,-1-1,-1-2,-2 0,-2-2,-1-1,-34 24,21-22,-1-3,-2-1,-1-3,-1-2,-1-2,-1-2,-30 6,30-9,40-12</inkml:trace>
  <inkml:trace contextRef="#ctx0" brushRef="#br0" timeOffset="-2023.789">932 942,'-5'20,"2"-11,0-1,1 1,0-1,0 1,1 0,0 0,0 0,1 0,1 0,-1 0,1 0,1-1,-1 1,2 0,-1-1,1 1,0-1,1 0,2 3,-4-9,0 0,1 0,-1 0,1-1,-1 1,1-1,-1 0,1 0,0 0,0 0,0 0,0 0,0-1,0 0,-1 1,1-1,0 0,0 0,0-1,0 1,0-1,0 1,0-1,0 0,0 0,-1 0,1 0,0-1,-1 1,2-2,70-58,89-139,-118 151,-43 49,-1 0,0 1,1-1,-1 0,0 1,0 0,0-1,1 1,-1 0,0 0,0-1,0 1,0 0,0 0,0 0,0 0,-1 1,1-1,0 0,-1 0,1 0,-1 0,1 1,-1-1,1 0,-1 1,0-1,0 0,1 1,-1-1,0 0,0 1,0-1,-1 0,1 1,0-1,0 0,-1 1,1-1,-1 1,1 0,-3 300,-25 168,28-459,0-1,-1 0,-1-1,1 1,-2 0,1 0,-1-1,-1 1,0-1,0 0,-1 0,0 0,0-1,-1 0,0 0,-1 0,0-1,0 0,0 0,-2 0,6-5,0 1,0-1,-1 1,1-1,-1 0,0 0,1-1,-1 1,0-1,0 0,0 0,0 0,0 0,0-1,-1 1,1-1,0 0,0-1,0 1,0-1,0 0,0 0,0 0,0 0,0-1,0 1,1-1,-1 0,0 0,1 0,0-1,-3-1,-2-8,0 0,0 0,2-1,-1 0,1 0,1 0,1-1,0 0,0 0,2 0,-1 0,2 0,0-1,1 1,0-1,1 1,1 0,0-1,1 1,0 0,1 1,1-1,0 0,1 1,0 0,4-3,44-80,-38 75</inkml:trace>
  <inkml:trace contextRef="#ctx0" brushRef="#br0" timeOffset="-1529.36">1439 1168,'138'-297,"-89"224,-36 102,-15 44,8 53,-5-123,0-1,0 1,1-1,-1 0,1 1,-1-1,1 0,0 0,0 0,0-1,0 1,0 0,0-1,1 1,-1-1,0 0,1 0,-1 1,1-2,-1 1,1 0,0-1,-1 1,1-1,0 0,-1 1,1-1,0-1,-1 1,1 0,0-1,-1 1,1-1,0 0,-1 0,1 0,-1 0,0 0,1-1,-1 1,0-1,0 1,0-1,0 0,0 0,0 0,0 0,0 0,-1 0,1 0,-1-1,1-1,127-185,-125 182,23-50,-23 54,-3 6</inkml:trace>
  <inkml:trace contextRef="#ctx0" brushRef="#br0" timeOffset="-1097.837">2427 773,'-12'-4,"-1"0,0 1,0 0,0 1,0 1,0 0,0 0,0 2,0-1,0 2,-1 0,2 0,-1 1,0 1,1 0,-1 1,1 0,0 1,1 0,-1 1,2 0,-1 1,-6 5,12-9,0 0,0 1,0-1,0 1,1 0,0 0,0 0,0 1,1-1,-1 1,1 0,1 0,-1 0,1 0,0 1,1-1,-1 1,1-1,0 1,1-1,0 1,0 0,0-1,1 1,0-1,0 1,1-1,-1 1,1-1,1 0,1 4,-1-7,-1 0,1-1,0 1,0-1,0 0,0 0,0 0,0 0,0 0,1-1,-1 0,1 1,-1-1,1 0,0-1,-1 1,1-1,0 1,-1-1,1 0,0-1,0 1,-1-1,1 1,0-1,-1 0,1 0,-1-1,1 1,-1-1,1 0,100-68,17-62,-121 131,1 0,-1 0,0 0,1 0,-1 0,1 0,-1 0,1 0,-1 1,1-1,-1 0,1 0,0 0,0 1,-1-1,1 1,0-1,0 0,0 1,0-1,0 1,0 0,-1-1,1 1,0 0,0-1,0 1,0 0,0 0,0 0,1 0,-1 0,0 0,0 0,0 0,0 0,0 1,0-1,-1 0,1 1,0-1,0 1,0-1,0 1,0-1,0 1,-1 0,1-1,0 1,0 0,-1-1,1 1,0 0,-1 0,1 0,-1 0,1 1,4 65,-5-61,-1-1,0 1,1-1,0 1,1 0,-1-1,1 1,0-1,0 1,1-1,-1 0,1 1,0-1,1 0,-1 0,1 0,0-1,1 1,-1-1,1 0,3 4,63 22,-46-24</inkml:trace>
  <inkml:trace contextRef="#ctx0" brushRef="#br0" timeOffset="-662.114">2681 1055,'-2'-4,"1"0,0 0,0 0,0 0,1 0,-1 0,1 0,0 0,0 0,0-1,1 1,-1 0,1 0,0 0,0 0,0 0,1 1,0-2,5-11,0-1,2 1,0 1,1 0,0 0,1 1,1 0,0 1,1 0,7-4,-19 15,0 0,0 1,0-1,0 1,0 0,1-1,-1 1,1 0,-1 0,1 0,-1 0,1 0,0 0,-1 0,1 0,0 1,0-1,0 1,0-1,-1 1,1 0,0 0,0-1,0 1,0 1,0-1,0 0,0 0,-1 1,1-1,0 1,0 0,0-1,-1 1,1 0,0 0,-1 0,1 0,-1 0,1 1,-1-1,1 1,7 32,-10-33,1 1,0 0,0-1,-1 1,1 0,0-1,1 1,-1 0,0-1,0 1,1 0,-1-1,1 1,-1-1,1 1,0 0,0-1,-1 0,1 1,0-1,0 1,0-1,1 0,-1 0,0 0,0 0,1 0,-1 0,1 0,-1 0,1 0,-1 0,1-1,-1 1,1-1,0 1,-1-1,1 0,0 0,-1 0,1 1,0-1,-1-1,1 1,0 0,-1 0,1-1,0 1,-1-1,1 1,0-1,127-86,-128 87,1-1,0 1,-1 0,1 0,0 0,-1 0,1 0,0 0,0 0,-1 0,1 1,0-1,-1 1,1-1,-1 1,1 0,-1-1,1 1,-1 0,1 0,-1 0,0 0,1 0,-1 1,0-1,0 0,0 1,0-1,0 0,0 1,0-1,-1 1,1 0,0-1,-1 1,1-1,-1 1,0 0,0 0,1-1,-1 1,0 0,0-1,-1 1,1 0,0-1,0 1,-1 0,1-1,-1 1,0 0,0-1,4 21,-2-19,0 1,-1-1,1 0,0 1,1-1,-1 0,0 0,1 0,0 0,0 0,0 0,0-1,0 1,0 0,1-1,-1 0,1 0,0 1,-1-2,1 1,0 0,0 0,1-1,-1 0,16 5</inkml:trace>
  <inkml:trace contextRef="#ctx0" brushRef="#br0" timeOffset="-413.591">3415 830,'-10'33,"2"16,7 0,4-8</inkml:trace>
  <inkml:trace contextRef="#ctx0" brushRef="#br0" timeOffset="-151.271">3331 575,'0'0</inkml:trace>
  <inkml:trace contextRef="#ctx0" brushRef="#br0" timeOffset="3305.491">5023 660,'-10'3,"-1"0,1 0,0 2,0-1,0 1,1 0,0 1,0 0,0 1,1 0,0 0,0 1,0 0,-2 3,6-6,0 0,1 0,-1 0,1 0,0 1,0 0,1-1,0 1,0 0,0 0,0 0,1 0,0 0,1 0,-1 1,1-1,0 0,1 0,-1 1,1-1,0 0,1 0,0 0,0 0,2 3,0-4,1-1,0 1,1-1,-1 0,1-1,-1 0,1 0,0 0,0 0,1-1,-1 0,0 0,1-1,-1 0,1 0,0 0,-1-1,1 0,-1 0,1-1,0 0,-1 0,1 0,-1-1,0 0,1 0,-1-1,3-1,2-3,0 0,0-1,-1 0,0 0,0-1,-1 0,0-1,-1 0,0-1,-1 1,0-1,-1-1,0 1,0-1,1-7,-3 11,-1 0,0 0,0 0,-1 0,0 0,0-1,-1 1,0-1,0 1,-1-1,0 1,-1-1,0 1,0-1,-1 1,0-1,0 1,-1 0,0 0,-1 0,0 1,0-1,0 1,-1 0,0 0,0 0,-1 1,0 0,0 0,-1 0,1 1,-1 0,0 0,-1 1,1-1,-1 2,0-1,0 1,-6-1,9 2,0 1,0 0,0 0,0 0,0 1,-1-1,1 1,0 0,0 1,-1 0,1-1,0 2,0-1,0 0,0 1,0 0,-1 1,35 3,-5-11,0-1,-1-1,0-1,0-2,0 0,-1-1,2-3,1 1,8-5,0-1,-2-2,-1-1,0-2,-2 0,25-29,-45 45,0 0,0 0,0-1,-1-1,-1 1,0-1,0 0,-1-1,0 1,0-1,-2 0,1 0,-1 0,-1-1,0 1,0 0,-2-1,1-6,-1 16,0 0,-1 0,1 1,0-1,-1 1,1-1,-1 0,0 1,0-1,1 1,-1-1,0 1,0 0,0-1,0 1,-1 0,1 0,0-1,0 1,-1 0,1 0,-1 1,1-1,-1 0,1 0,-1 1,0-1,1 1,-1-1,1 1,-1 0,0 0,0 0,1-1,-1 2,0-1,1 0,-1 0,0 0,1 1,-1-1,0 1,1 0,-1-1,1 1,-1 0,1 0,-1 0,1 0,0 0,0 0,-1 0,1 0,0 1,0-1,-10 14,2 0,0 0,1 1,1 0,0 0,1 1,1-1,0 1,2 1,0-1,0 1,1 13,-1-7,-1 25,2 1,3-1,1 0,3 0,2 0,2-1,2 0,6 14,4 16,-8-40,-2 1,-2 0,-1 0,-2 1,-2 0,-2 0,-1 0,-4 25,2-50,0 0,-1-1,-1 1,0 0,-1-1,-1 0,0 0,-1 0,0 0,-1-1,-1 0,0-1,-1 1,0-2,-1 1,0-1,0-1,-9 7,17-16,0 0,0 1,0-1,0 0,-1 0,1 0,0-1,-1 1,1 0,0-1,-1 0,1 1,-1-1,1 0,0 0,-1-1,1 1,-1 0,1-1,0 1,-1-1,1 0,0 0,0 0,-1 0,1 0,0-1,0 1,0 0,0-1,1 0,-1 1,0-1,1 0,-1 0,1 0,0 0,-1 0,1 0,0 0,0 0,0-2,-30-102,28 77,0-1,2 0,1 0,2 1,1-1,1 1,1-1,2 1,1 1,1-1,1 2,2-1,1 1,6-9,1 8</inkml:trace>
  <inkml:trace contextRef="#ctx0" brushRef="#br0" timeOffset="7015.326">6519 547,'1'-1,"0"0,-1 0,1 0,0 0,0-1,-1 1,1 0,-1 0,1 0,-1-1,0 1,1 0,-1-1,0 1,0 0,0-1,0 1,0 0,0-1,0 1,0 0,-1-1,1 1,0 0,-1 0,1-1,-1 1,1 0,-1 0,0 0,0 0,1-1,-1 1,0 0,0 1,0-1,0 0,0 0,0 0,0 0,-1 1,1-1,0 1,0-1,-1 1,1-1,0 1,0 0,-1-1,1 1,0 0,-1 0,1 0,0 0,-1 0,1 0,0 1,-1-1,1 0,0 1,0-1,-1 1,1-1,0 1,0 0,0-1,-1 2,-12 1,0 0,1 1,-1 1,1 0,1 1,-1 0,1 1,0 0,0 1,1 1,0 0,1 0,-1 1,2 0,0 1,0 0,1 0,0 1,1 0,0 1,1 1,4-9,1 0,0 0,1 1,-1-1,1 0,0 1,0-1,1 0,0 1,0-1,0 0,0 0,1 1,0-1,0-1,0 1,1 0,-1 0,1-1,0 1,1-1,-1 0,1 0,0-1,0 1,0-1,0 1,1-1,-1 0,1-1,0 1,2 0,11 6,1-1,0 0,1-1,-1-2,1 0,0-1,20 2,-21-4,-7-2</inkml:trace>
  <inkml:trace contextRef="#ctx0" brushRef="#br0" timeOffset="12809.661">10752 830,'1'-14,"1"1,0 0,0 0,2 0,-1 0,2 1,-1-1,2 1,0 0,0 1,1-1,1 1,-1 0,2 1,-1 0,2 0,3-2,8-7,1 1,0 1,1 1,1 1,1 1,0 1,22-8,-46 20,1 0,0 0,0-1,0 1,0 0,0 0,0 1,0-1,0 0,0 1,0-1,0 1,0 0,0 0,0-1,0 1,1 1,-1-1,0 0,0 0,0 1,0-1,0 1,0 0,0 0,0 0,0 0,0 0,0 0,-1 0,1 0,0 1,-1-1,1 1,-1-1,1 1,-1 0,0 0,0-1,-15 134,13-129,0 61,1-65,0-1,0 0,1 1,-1-1,0 1,0-1,1 0,-1 1,1-1,-1 0,1 1,-1-1,1 0,0 0,0 0,0 0,0 1,0-1,0 0,0 0,0-1,0 1,0 0,0 0,0-1,1 1,-1 0,0-1,1 1,-1-1,0 0,1 1,-1-1,1 0,-1 0,0 0,1 0,-1 0,1 0,-1 0,0 0,2-1,13-6,0 0,0-1,0 0,-1-2,0 1,-1-2,0 0,0-1,-2 0,11-13,16-12,-23 21,1 1,1 1,0 0,1 2,0 0,1 1,7-2,-25 12,-1 0,1 0,0 1,0-1,0 0,0 1,1-1,-1 1,0 0,0 0,0 0,0 0,0 0,0 0,0 1,0-1,0 1,0-1,0 1,0 0,0 0,0 0,0 0,0 0,0 0,-1 0,1 1,-1-1,1 0,-1 1,1 0,-1-1,0 1,0 0,0 0,0-1,0 1,0 0,0 0,0 0,-1 0,1 0,-1 0,0 0,0 1,1-1,-1 1,-27 106,5-45,1 28,22-90,0-1,0 1,0-1,1 1,-1-1,0 0,1 1,0-1,-1 0,1 0,0 0,-1 0,1 0,0 0,0-1,0 1,0-1,0 1,-1-1,1 0,0 0,0 0,0 0,0 0,0 0,0 0,0 0,0-1,0 1,0-1,0 0,0 0,-1 1,3-2,-2 1,21-5</inkml:trace>
  <inkml:trace contextRef="#ctx0" brushRef="#br0" timeOffset="13090.628">12079 377,'-40'41,"2"2,1 1,3 2,1 2,-2 8,4 24,31-77,0-1,-1 1,1-1,0 0,0 1,1-1,-1 0,0 1,1-1,-1 0,1 0,0 1,0-1,0 0,0 0,0 0,0 0,1 0,-1 0,1 0,-1-1,1 1,0 0,-1-1,1 1,0-1,0 0,0 1,0-1,0 0,1 0,-1-1,0 1,1 0,7 2,1 0,-1-1,0 0,1 0,-1-1,1 0,0-1,-1-1,1 1,-1-2,1 1,-1-2,0 1,0-1,0-1,0 0,0 0,-1-1,1 0,-1-1,-1 0,1 0,-1-1,0 0,-1 0,1-1,-1 0,-1 0,0-1,0 0,-1 0,0 0,0-1,-1 0,0 0,-1 0,0 0,-1 0,0-1,0 1,-1-1,0-2,-2 5,0 0,-1 1,0-1,0 1,-1-1,1 1,-2 0,1 0,-1 0,0 0,0 1,-1 0,0-1,0 2,-1-1,1 1,-1-1,0 2,-1-1,1 1,-1 0,0 0,0 0,0 1,0 0,-1 1,1 0,-1 0,1 0,-1 1,0 0,0 1,1 0,-3 0,-9 5</inkml:trace>
  <inkml:trace contextRef="#ctx0" brushRef="#br0" timeOffset="13504.414">12531 39,'-6'148,"8"-122,-2 0,-1-1,-1 1,-1-1,-1 1,-5 16,-107 265,89-227,24-72</inkml:trace>
  <inkml:trace contextRef="#ctx0" brushRef="#br0" timeOffset="13788.461">12136 377,'43'-4,"24"-8,10 0,-3 1,-10 2,-10 4,-10 1,-8 8,-5 2,-3 0,-1 0,-6 2,-1 1,-4-1</inkml:trace>
  <inkml:trace contextRef="#ctx0" brushRef="#br0" timeOffset="14044.367">12954 463,'-14'33,"-5"17,0 3,5-1,3-15,5-14</inkml:trace>
  <inkml:trace contextRef="#ctx0" brushRef="#br0" timeOffset="14210.719">12898 209,'0'0</inkml:trace>
  <inkml:trace contextRef="#ctx0" brushRef="#br0" timeOffset="14491.649">13349 350,'-15'16,"-1"0,1 0,0 1,1 0,1 1,1 1,1 0,0 0,1 1,1 1,1-1,-4 20,11-37,1 0,-1 0,1-1,-1 1,1 0,0 0,0 0,1 0,-1 0,1 0,-1 0,1 0,0-1,0 1,0 0,0 0,1-1,-1 1,1-1,-1 1,1-1,0 0,0 0,0 0,0 0,1 0,-1 0,0 0,1-1,-1 1,1-1,0 0,-1 1,1-1,0-1,0 1,0 0,0-1,-1 1,1-1,1 0,7 1,1-1,-1-1,1 0,-1-1,0 0,0 0,0-1,0-1,0 0,0-1,-1 1,0-1,-1-1,0 0,0 0,-1-1,0 0,0 0,0-1,-1 0,0 0,-1-1,0 0,0 0,-1 0,0-1,-1 0,0 0,0 0,-1 0,0-1,-1 1,0-1,-1 1,0-1,-1 0,0-5,-1 12,0 0,0-1,0 1,0 0,0 0,-1 0,0 0,0 0,0 0,0 0,-1 1,1-1,-1 1,0-1,0 1,-1 0,1 0,0 1,-1-1,0 1,1-1,-1 1,0 0,0 1,-1-1,1 1,0 0,0 0,-1 0,1 0,0 1,-1-1,1 1,-1 1,1-1,0 0,-1 1,1 0,0 0,0 0,-4 2,-20 4,2 0</inkml:trace>
  <inkml:trace contextRef="#ctx0" brushRef="#br0" timeOffset="15006.414">13575 575,'40'-26,"-1"0,-1-3,-2-1,30-32,-31 12,-31 74,-6-16,1 0,0 1,0-1,1 0,0 1,0-1,1 0,0 0,1 0,-1 1,1-1,1-1,0 1,0 0,1-1,-1 1,2-1,-1 0,1 0,0-1,0 1,1-1,0 0,0-1,0 0,1 1,-1-2,1 1,1-1,-1 0,1-1,-1 0,1 0,6 1,-3-3,1-1,0 0,-1-1,1-1,-1 0,0 0,1-1,-1 0,0-1,-1-1,1 1,-1-2,0 1,0-1,0-1,-1 0,0 0,0-1,-1 0,0-1,-1 1,1-2,-2 1,1-1,-1 0,-1 0,0 0,-1-1,1 0,-2 0,0 0,0 0,0-6,-2-11,0 4</inkml:trace>
  <inkml:trace contextRef="#ctx0" brushRef="#br0" timeOffset="9087.958">6915 575,'-5'19,"-2"11,-4 1,0 0,1-1,3-1,3 0,1-5</inkml:trace>
  <inkml:trace contextRef="#ctx0" brushRef="#br0" timeOffset="9337.361">6942 237,'0'0</inkml:trace>
  <inkml:trace contextRef="#ctx0" brushRef="#br0" timeOffset="9673.722">7140 914,'0'-29,"2"-1,1 1,1 0,2 0,1 1,1 0,1 0,2 1,1 0,1 1,1 0,1 1,1 0,1 2,1 0,2 0,-19 21,0 0,0 1,0-1,1 0,-1 0,0 1,1-1,-1 1,1-1,0 1,-1 0,1-1,0 1,0 0,0 0,0 0,0 1,0-1,0 0,0 1,0-1,0 1,0 0,1 0,-1 0,0 0,0 0,0 0,0 0,0 1,1-1,-1 1,0 0,0-1,0 1,0 0,0 0,1 1,12 36,-8-20</inkml:trace>
  <inkml:trace contextRef="#ctx0" brushRef="#br0" timeOffset="10190.233">7648 434,'-39'37,"30"-31,1 1,0-1,0 2,1-1,0 1,0 0,1 1,0-1,0 1,1 0,0 1,1-1,0 1,0 0,1 0,1 0,-2 9,2-14,0 1,1 0,0 0,0-1,0 1,1 0,0 0,0 0,0 0,1 0,0 0,0 0,0 0,1 0,0-1,0 1,0-1,1 1,0-1,0 0,0 0,1 0,0-1,0 1,0-1,0 0,0 0,1 0,0 0,0-1,0 0,7-1,0-1,0-1,0 0,0 0,0-1,0-1,0 0,0-1,0 0,-1-1,0 0,1-1,-2 0,11-6,12-13,-19 14</inkml:trace>
  <inkml:trace contextRef="#ctx0" brushRef="#br0" timeOffset="10927.191">8015 434,'-4'10,"0"0,0 0,1 1,0-1,1 1,0 0,1 0,0 0,1 0,0 0,1 0,0-1,0 1,1 0,1 0,0-1,0 1,1-1,1 0,0 2,-2-10,-1 0,1 0,-1 0,1-1,0 1,0 0,0-1,0 0,0 0,0 0,0 0,0 0,0-1,1 1,-1-1,0 0,0 0,1 0,-1 0,0-1,0 1,0-1,1 0,-1 0,0 0,2-1,75-41,44-60,-124 103,1 1,-1-1,0 0,0 0,0 1,0-1,1 0,-1 0,0 1,0-1,0 0,1 0,-1 0,0 1,1-1,-1 0,0 0,0 0,1 0,-1 0,0 0,1 0,-1 1,0-1,1 0,-1 0,0 0,0 0,1 0,-1 0,0 0,1-1,-1 1,0 0,1 0,-1 0,0 0,0 0,1 0,-1-1,0 1,0 0,1 0,-1 0,0-1,0 1,1 0,-1 0,0 0,0-1,0 1,0 0,1-1,-1 1,0 0,-10 35,5-20,4-12,0 1,0-1,0 1,1-1,-1 1,1 0,0 0,0-1,0 1,0 0,1-1,-1 1,1 0,0-1,0 1,1-1,-1 1,1-1,-1 0,1 0,0 1,0-1,1 0,-1-1,1 1,-1 0,1-1,0 1,0-1,0 0,0 0,0 0,1-1,-1 1,0-1,1 1,0-1,-1 0,1-1,-1 1,4 0,9 0,-1 0,0-1,1-1,-1-1,0 0,0 0,1-2,-2 0,1-1,0 0,-1-1,0 0,-1-2,1 1,7-8,22-16,-2-3,-2-2,32-35,-53 52,-4 6,-1-1,0-1,-2 0,1-1,-2 0,0 0,-1-1,-1-1,0 1,-1-1,-1-1,-1 1,-1-1,0 0,-2 0,0 0,-1-2,-1 16,0 0,0 0,-1 0,0 0,0 0,-1 0,1 1,-1-1,0 0,0 1,0-1,-1 1,0 0,0 0,0 0,0 0,0 0,-1 1,0 0,1-1,-1 1,-1 1,1-1,0 1,-1-1,1 1,-1 0,1 1,-1-1,0 1,0 0,0 0,0 1,0-1,0 1,0 0,0 0,0 1,0 0,0 0,0 0,1 0,-1 1,0-1,1 1,-2 1,-6 6,0 1,0 1,1 0,0 0,1 1,1 1,0-1,0 1,1 1,1 0,0 0,1 0,1 1,0 0,1 0,0 0,1 1,1-1,1 1,0 0,1-1,0 1,3 7,0-1,1 0,1-1,1 0,1 0,1 0,1-1,1 0,0-1,2 0,0 0,1-1,1-1,0 0,2-1,-10-10,0 0,0 0,0 0,1-1,0 0,0-1,0 0,1 0,-1 0,1-1,0 0,0-1,0 1,1-2,-1 1,0-1,1 0,-1-1,0 0,1 0,-1-1,1 0,-1 0,0-1,0 0,0-1,0 0,0 0,1-1,8-8,-2 2</inkml:trace>
  <inkml:trace contextRef="#ctx0" brushRef="#br0" timeOffset="11622.458">9511 377,'-43'17,"1"2,0 1,2 3,-23 16,56-35,-1 0,1 0,1 1,-1-1,1 2,0-1,0 1,0-1,1 2,-1-1,2 0,-1 1,1 0,0 0,0 1,1-1,0 1,0-1,1 1,0 0,-1 7,4-13,0 1,0 0,1 0,-1-1,1 1,-1-1,1 1,0-1,-1 0,1 1,1-1,-1 0,0 0,0-1,1 1,-1 0,1-1,-1 1,1-1,0 0,0 0,-1 0,1 0,0-1,0 1,0-1,0 1,0-1,0 0,2 0,88-19,-68 5,0-1,-1-1,0-1,-2-1,0-1,-1-1,-1-1,5-7,-17 25,-24 34,5-9,8-19,1 1,0 0,0 0,0 0,0 0,1 1,0-1,0 0,0 1,0-1,0 1,1-1,0 0,0 1,0-1,1 1,0-1,-1 1,1-1,1 0,-1 1,1-1,0 0,-1 0,2 0,-1 0,0-1,1 1,0 0,0-1,0 0,0 0,0 0,1 0,0 0,-1-1,1 0,1 1,7-3,1 0,-1-1,0 0,0-1,0 0,0-1,0 0,-1-1,1-1,-1 0,0 0,0-1,-1 0,3-3,-6 5,19-11,0-1,-2-1,0-1,-1-1,-1-2,-1 0,0-1,-2-1,0-1,-2 0,-1-1,-1-1,-1-1,-1 0,-1-2,-7-25,-6 53,1 0,-1 0,1 0,0 0,-1 0,0 0,1 0,-1 0,0 0,1 0,-1 0,0 0,0 1,0-1,0 0,0 1,0-1,0 0,0 1,0-1,0 1,0 0,0-1,0 1,0 0,0-1,0 1,-1 0,1 0,0 0,0 0,0 0,0 0,0 1,-1-1,1 0,0 1,0-1,0 0,0 1,0-1,0 1,0 0,0-1,0 1,-10 5,0 1,1 0,0 1,0 0,0 0,1 1,1 0,-1 1,2 0,-1 0,1 1,1-1,-2 6,6-11,0 1,0-1,1 1,-1 0,1-1,1 1,-1 0,1-1,0 1,1 0,-1-1,1 1,0 0,0-1,1 1,0-1,0 1,0-1,0 0,1 0,0 0,3 4,88 102,-81-98,83 114,-87-108</inkml:trace>
  <inkml:trace contextRef="#ctx0" brushRef="#br0" timeOffset="17592.921">0 1422,'457'-29,"-206"0,-43 41,-151-3,0-4,0-1,1-3,-1-3,51-8,414-39,13 5,168 33,-442 13,363-3,-286-26,394 25,-391-24,54-2,-35 1,116-4,19 3,10 0,-26 28,-142-28,104 17,-85-7,-70-10,629 28,-322 0,-195-28,-57 17,-7-4,-141 12,95-24,551 27,-584-17,-173 8,1 4,-1 4,11 3,26 0,42-13,-67-6,-71 16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3:42.0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19,'-4'2,"1"-1,-1 1,1 0,-1 0,1 0,0 1,0-1,0 1,1 0,-1 0,1 0,-1 0,1 0,0 0,0 1,0-1,1 1,-1-1,1 1,0 0,0-1,0 1,0 4,-3 2,-20 145,21-111,-24 154,27-125,4-112,1 1,3-1,1 1,1 1,3 0,1 0,16-29,-9 25,3 1,1 0,2 2,16-16,-42 52,0 0,0 0,0 1,0-1,1 0,-1 0,1 1,-1-1,1 1,0-1,0 1,-1 0,1 0,0 0,0 0,0 0,0 0,0 0,1 1,-1-1,0 1,0 0,0-1,1 1,-1 0,0 0,0 0,0 1,1-1,-1 0,0 1,0 0,0-1,0 1,0 0,0 0,0 0,0 0,0 1,-1-1,1 0,0 1,-1-1,1 1,-1 0,1-1,-1 1,0 0,0 0,0 0,0 0,0 0,0 0,0 0,-1 0,1 2,5 17,-2 0,0 0,-1 0,-2 0,0 0,-1 0,-1 1,-2 7,0 34,3-40,-17 123,38-175,208-368,-229 396,1-1,-1 0,1 1,0-1,-1 0,1 1,0-1,0 1,0-1,0 1,0 0,0-1,0 1,1 0,-1 0,0 0,1 0,-1 0,1 0,-1 0,1 0,0 0,-1 1,1-1,0 1,-1-1,1 1,0 0,-1 0,1-1,0 1,0 0,-1 1,1-1,0 0,0 0,-1 1,1-1,0 1,-1 0,1-1,-1 1,1 0,0 0,-1 0,0 0,1 0,-1 0,0 0,1 1,-1-1,0 0,0 1,0-1,0 1,0 1,5 8,-1 0,0 1,-1 0,0 0,-1 0,0 1,-1-1,-1 1,0-1,0 1,-1-1,-1 1,-1 10,1 4,-28 144,27-93,2-78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3:42.7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1,'5'0,"6"0,6 5,6 1,2 0,3-1,1-2,1-1,-1-1,0 0,0-1,0 0,0-1,-1 1,-5-5,-6-1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3:43.0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0,'10'0,"7"0,7 0,3 0,2 0,1 0,0 0,0 0,0 0,-1 0,0 0,-1 0,-5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3:44.0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25 111,'73'-65,"-64"59,1 0,0 1,0 0,1 1,0 0,-1 0,1 1,1 0,-1 1,0 1,0 0,1 0,-1 1,1 0,2 1,-12 0,0 0,1 0,-1 1,0-1,0 0,0 1,0 0,0-1,0 1,-1 0,1 0,0 0,-1 0,1 0,-1 0,0 0,0 1,0-1,0 0,0 1,0-1,-1 0,1 1,-1-1,0 1,0-1,0 1,0 0,0-1,0 1,-1-1,1 1,-1-1,1 0,-1 1,0 0,-38 86,-94 74,17-27,114-134,1 0,-1 1,0-1,0 1,1-1,0 1,-1 0,1-1,0 1,0 0,1 0,-1 0,1 0,-1 0,1 0,0 0,0 0,0 0,0 0,1 0,-1 0,1 0,0 0,0 0,0-1,0 1,0 0,1 0,-1-1,1 1,0-1,0 1,0-1,0 0,0 0,0 0,0 0,1 0,-1 0,1-1,-1 1,1-1,0 0,0 0,-1 0,1 0,0 0,1 0,14 2,1 0,-1-1,0-1,1-1,-1-1,1 0,-1-1,0-1,0-1,0 0,0-2,-1 0,0 0,0-2,0 0,8-7,-5 5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3:49.6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290 34,'-38'-17,"29"13,0 1,0 0,0 1,0 0,-1 1,1 0,0 0,-1 1,1 0,-1 1,1 0,0 0,-1 1,1 0,0 1,0 0,1 0,-1 1,0 0,1 1,0 0,0 0,1 0,-4 5,6-1,1 0,0 1,1 0,0 0,1 0,0 0,0 0,1 0,1 0,0 1,0-1,1 0,1 9,0 10,-3-26,1 0,-1 1,1-1,0 0,0 0,1 0,-1 1,1-1,-1 0,1 0,0 0,0 0,0 0,1 0,-1 0,1 0,0-1,-1 1,1 0,0-1,1 0,-1 1,0-1,1 0,-1 0,1 0,0-1,-1 1,1-1,0 1,0-1,0 0,0 0,0 0,1 0,47 3,-47-6,0 1,0 1,0-1,0 0,0 1,0 0,0 0,0 0,0 1,0-1,0 1,0 0,0 0,0 0,-1 0,1 1,0 0,-1 0,1 0,-1 0,0 0,1 1,-1-1,0 1,-1 0,1 0,0 0,-1 0,0 0,0 1,0-1,0 1,0 0,-1-1,1 1,-1 0,0 0,0 0,0 3,-2 0,0 0,0-1,-1 1,0 0,0 0,-1-1,0 0,0 1,0-1,-1 0,0-1,0 1,0 0,-1-1,0 0,0 0,0-1,0 1,-1-1,0 0,0-1,0 0,0 1,0-2,-1 1,0-1,1 0,-1 0,0-1,0 0,0 0,0-1,0 0,0 0,0 0,0-1,-6-2,-9-3,4-1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4:18.1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13,'0'-12,"0"35,0-8,0 384,-28-240,37-149,-3-15</inkml:trace>
  <inkml:trace contextRef="#ctx0" brushRef="#br0" timeOffset="650.668">253 41,'-96'118,"-29"28,124-145,-1 0,1-1,-1 1,1 0,0 0,-1 0,1 0,0 1,0-1,0 0,0 1,0-1,0 0,0 1,0-1,1 1,-1-1,0 1,1-1,-1 1,1 0,0-1,0 1,-1 0,1-1,0 1,1 0,-1-1,0 1,0 0,1-1,-1 1,1-1,-1 1,1 0,-1-1,1 1,0-1,0 0,0 1,0-1,0 0,0 1,0-1,1 0,-1 0,0 0,1 0,-1 0,2 0,50 11,30 13,-81-23,1-1,-1 1,0 0,0 0,0 0,0 0,0 0,0 0,-1 0,1 1,-1-1,0 0,1 1,-1 0,0-1,0 1,-1 0,1-1,-1 1,1 0,-1 0,0-1,0 1,0 0,0 0,-1-1,1 1,-1 0,0 1,-10 69,14-69</inkml:trace>
  <inkml:trace contextRef="#ctx0" brushRef="#br0" timeOffset="1435.421">620 352,'-14'-1,"0"1,0 1,0 0,0 0,0 2,1-1,-1 2,1 0,-1 0,1 2,1-1,-1 2,1 0,0 0,1 1,0 0,0 1,0 0,1 1,0 1,8-9,0 1,0-1,0 1,0-1,1 1,-1-1,1 1,0 0,0 0,0 0,0 0,0 0,0 0,1 0,0 0,-1 0,1 0,0 0,1 0,-1 0,1 1,-1-1,1 0,0 0,0-1,0 1,0 0,1 0,-1 0,1-1,-1 1,1-1,0 1,0-1,0 0,1 0,-1 0,0 0,1 0,-1 0,1-1,0 1,0-1,-1 1,1-1,0 0,0-1,1 1,8-1,1-1,0-1,0 0,-1 0,0-1,1-1,-1 0,0-1,-1 0,1-1,-1-1,0 1,-1-1,1-1,-2 0,1-1,-1 0,0 0,-1-1,0 0,4-7,13-9,26-31,-50 57,1 0,-1 0,0 0,0 1,0-1,0 0,0 0,0 1,0-1,0 0,0 1,0-1,0 1,0-1,0 1,0 0,0-1,0 1,0 0,0 0,-1 0,1 0,0-1,-1 1,1 0,-1 0,1 0,-1 0,1 0,-1 0,0 1,1-1,-1 0,0 0,0 0,0 0,0 0,0 0,0 1,0-1,0 0,0 0,-1 0,1 0,0 0,-1 0,1 0,-1 0,1 0,0 1,-1 91,9 77,0-128,-2-1,-2 1,-1 1,-3-1,-4 31,5-68,-1 1,0-1,0 0,-1 1,1-1,-1 0,0 0,-1 1,1-1,-1 0,0 0,-1-1,1 1,-1 0,0-1,0 1,0-1,0 0,-1 0,0 0,0-1,0 1,0-1,0 0,-1 0,1-1,-1 1,0-1,0 0,0 0,0 0,0-1,0 0,-2 0,3-2,1 0,-1 0,1-1,-1 1,1-1,0 0,0 0,0 0,0 0,0-1,1 1,-1-1,1 0,-1 1,1-1,0 0,0-1,0 1,0 0,1-1,0 1,-1 0,1-1,0 0,1 1,-1-1,1 1,-1-4,9-105,-1 95,0 1,1 0,1 1,0 0,1 0,1 1,0 0,1 1,0 0,1 1,1 0,0 1,12-7,28-4,-30 16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4:50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15,'0'-14,"0"22,-1 24,-4-5,-1-1,-1 0,-1-1,-2 0,0 0,-2-1,0 0,-2-1,-1 0,0-1,-2-1,0-1,-1 0,-1-1,-1-2,-12 9,15-13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4:53.2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171 26,'0'-1,"0"0,0 0,0 0,0 0,0 0,-1 0,1 0,0 0,-1 0,1 0,-1 0,1 0,-1 0,1 0,-1 0,0 0,0 1,1-1,-1 0,0 0,0 1,0-1,0 0,0 1,0-1,0 1,0 0,0-1,0 1,0 0,0-1,0 1,0 0,0 0,0 0,0 0,0 0,0 0,0 0,-1 0,1 0,0 1,0-1,0 0,0 1,0-1,0 1,0-1,0 1,1 0,-1-1,0 1,0 0,0-1,1 1,-1 0,0 0,0 0,1 0,-1 1,-38 199,28-116,-32 203,14-125,27-164,2-9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4:53.8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0 110,'14'-12,"1"1,0 0,1 1,0 0,0 1,1 1,0 1,0 0,1 1,0 1,0 1,0 1,0 0,1 1,-1 1,1 1,-1 0,11 3,-21-1,-1 0,1 1,0-1,-1 2,0-1,0 1,0 0,0 1,0-1,-1 1,0 1,0-1,0 1,-1 0,0 1,0-1,0 1,-1 0,0 0,-1 0,1 0,-1 1,-1 0,1-1,-1 1,-1 0,0 0,0 0,0 0,-1 1,0-1,0 0,-1 0,-1 0,1 0,-1 0,0-1,-1 1,0 0,0-1,-3 5,-3 1,0 0,-2 0,1-1,-1 0,-1-1,0-1,-1 0,0 0,0-1,-1-1,0 0,-4 0,15-7,1-1,-1 1,0 0,1-1,-1 1,1 1,0-1,-1 0,1 1,0-1,-1 1,1 0,0-1,0 1,1 0,-1 0,0 0,1 1,-1-1,1 0,-1 1,1-1,0 1,0-1,0 1,1-1,-1 1,1 0,-1-1,1 1,0 0,0-1,0 1,0 0,0 0,1 2,9 11,-1 0,2-1,0 0,1-1,0 0,1-1,2 1,9 10,164 141,-162-130,-27-34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4:54.3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24,'10'5,"7"1,7 0,3-1,2-2,1-1,0 0,0-2,-6-5,-1-1,0 0,0 1,2 1,-4-3,0-1,-9 1,-6 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46:55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710 146,'-6'-11,"-1"1,0 0,0 0,-1 1,0 0,-1 0,0 1,0 0,0 1,-1 0,-1 0,1 1,-1 0,0 1,0 1,-1-1,1 2,-1 0,0 0,0 1,0 0,0 1,0 0,-9 2,-1 2,1 1,-1 1,1 0,1 2,-1 1,1 0,1 2,-1 0,1 1,1 1,0 1,1 0,1 1,0 1,0 1,2 0,0 1,1 0,0 1,-9 19,13-21,-1 0,2 1,1 0,0 0,1 0,0 1,2 0,0 0,1 0,1 0,0 1,2-1,0 8,2-18,-1-1,1 0,0 1,1-1,0 0,0-1,0 1,1 0,0-1,0 0,1 0,0 0,0 0,0-1,1 0,-1 0,1 0,0-1,1 0,-1 0,1 0,0-1,0 0,0 0,0-1,0 0,1 0,-1-1,1 0,-1 0,1-1,-1 0,1 0,-1-1,1 0,-1 0,1-1,3-1,15-3,-1-2,0 0,-1-2,0-1,0-1,-1-1,-1-1,0-1,-1 0,0-2,1-3,40-40,-3-4,36-49,-74 87,1-2,-1-1,-2-1,-1-1,-1 0,3-12,-60 118,23-38,3 1,0 0,3 1,-6 33,14-59,1 1,1 0,0 0,1 0,0 0,1 0,0 0,2-1,-1 1,2 0,0-1,0 0,1 0,1 0,6 10,-7-16,1 1,-1-1,2 0,-1-1,1 1,0-1,0 0,0-1,1 0,0 0,0-1,0 0,1 0,-1-1,1 0,0 0,0-1,0 0,4-1,13-1</inkml:trace>
  <inkml:trace contextRef="#ctx0" brushRef="#br0" timeOffset="2398.489">1106 484,'0'368,"-3"-349,-4-23,-6-32,13 17,0 0,1 1,1-1,0 0,2 1,0-1,1 1,1 0,1 0,0 1,1 0,1 1,1-1,10-12,-19 27,0 0,0-1,0 1,0 0,0 1,0-1,1 0,-1 0,1 1,-1-1,1 0,0 1,0 0,0-1,-1 1,1 0,0 0,1 0,-1 0,0 0,0 1,0-1,0 1,1-1,-1 1,0 0,0 0,1 0,-1 0,0 0,0 0,1 1,-1-1,0 1,0 0,0-1,0 1,1 0,-1 0,-1 0,1 1,0-1,2 2,31 50,-27-35</inkml:trace>
  <inkml:trace contextRef="#ctx0" brushRef="#br0" timeOffset="2902.433">1642 626,'-6'3,"-12"5,1 1,0 0,0 2,1 0,1 0,-1 2,2 0,0 0,0 1,2 1,0 0,0 1,-6 14,17-29,0 0,0 1,0-1,0 0,1 1,-1-1,1 1,-1-1,1 1,-1-1,1 1,0-1,0 1,0 0,0-1,0 1,0-1,0 1,1-1,-1 1,0 0,1-1,0 0,-1 1,1-1,0 1,-1-1,1 0,0 1,0-1,0 0,0 0,0 0,1 0,-1 0,0 0,0 0,1 0,-1 0,0 0,1-1,-1 1,1-1,1 1,69-11,-47-4,-1-1,-1-2,0 0,-1-1,-1-2,4-5,11-8,-7 7,-31 54,2-25,-1 0,1 0,0 1,0-1,0 0,0 0,0 0,1 0,-1 0,1 0,0 1,0-1,0-1,1 1,-1 0,1 0,-1 0,1-1,0 1,0-1,0 1,0-1,0 0,1 0,-1 0,1 0,-1 0,1-1,0 1,0-1,0 0,0 1,0-1,0 0,0-1,0 1,0-1,1 1,19 2</inkml:trace>
  <inkml:trace contextRef="#ctx0" brushRef="#br0" timeOffset="3367.834">2093 541,'-3'4,"-12"15,0 0,1 1,1 0,1 1,1 1,1 0,1 0,-3 12,11-31,0-1,0 1,0-1,0 1,1 0,-1-1,1 1,0 0,0-1,0 1,0 0,0-1,0 1,1 0,0-1,-1 1,1 0,0-1,0 1,0-1,0 0,1 1,-1-1,1 0,0 0,-1 0,1 0,0 0,0 0,0 0,0-1,1 1,-1-1,0 1,1-1,-1 0,0 0,1 0,0 0,-1-1,1 1,0-1,8 2,1-1,-1-1,0 0,0-1,0 0,0-1,0 0,0 0,0-1,0-1,-1 0,1 0,-1-1,0-1,-1 1,1-1,-1-1,0 0,-1 0,0-1,4-5,5-6,-1 0,0-2,-2 0,0 0,-2-2,0 1,-2-1,0-1,-1-3,-3 9,-1-1,-1 1,0-1,-2 0,0 0,-1 0,-1-1,-1 1,0 0,-4-15,2 26,1 1,-1 0,0 0,-1 0,0 1,0-1,0 1,-1 0,0 0,0 0,0 1,-1 0,1 0,-1 0,-1 1,1 0,-1 0,1 0,-1 1,0 0,-1 1,1-1,0 1,-1 1,1-1,-1 1,1 0,-1 1,1 0,-1 0,0 1,1 0,-1 0,1 1,-7 2,4 2,0 0,1 1,0 0,0 0,1 1,0 0,0 1,1-1,0 2,0-1,1 1,0 0,1 0,0 0,1 1,0 0,1 0,0 0,1 0,0 1,0-1,2 0,-1 1,1-1,1 1,0-1,1 1,0-1,0 0,3 4,-1-2,0-1,1 0,0-1,1 1,1-1,0 0,0-1,1 0,0 0,1 0,0-1,1-1,0 1,0-2,0 1,1-1,8 3,11 5,2-1,0-1,0-2,1-1,0-1,1-2,0-2,20 1,-30-4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4:54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0,'19'5,"16"1,7 0,1-1,-2-1,-4-7,-2-2,-3-1,-7 2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4:55.2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262 23,'-13'-5,"-1"0,0 2,1 0,-1 0,0 1,-1 1,1 0,0 1,0 1,0 0,0 1,0 0,-7 3,18-4,0 0,-1 0,1 0,0 0,0 1,0-1,1 1,-1 0,0 0,1 0,-1 0,1 0,-1 1,1-1,0 1,0-1,0 1,1 0,-1 0,1 0,-1 0,1 0,0 0,0 0,0 1,1-1,-1 0,1 0,-1 1,1-1,0 0,1 1,-1-1,1 0,-1 0,1 2,1 2,0 1,0-1,0 1,1-1,1 0,-1 0,1 0,0 0,0-1,1 1,0-1,0-1,1 1,-1-1,2 1,64 37,-59-38,0 1,-1 0,0 1,0 1,0-1,-1 2,-1-1,1 2,3 4,-10-12,0 1,0 0,0 0,-1 0,1 0,-1 1,0-1,0 1,0-1,0 1,0 0,-1 0,0 0,1 0,-2 0,1 0,0 0,-1 0,0 0,0 0,0 0,0 0,-1 0,1 0,-1 0,0 0,0 0,-1 0,1 0,-1 0,0-1,0 1,0-1,0 1,-1-1,1 0,-3 2,0 0,1-1,-1 0,1 0,-1 0,0-1,0 0,-1 0,1 0,-1-1,1 1,-1-1,0-1,0 1,0-1,0 0,0 0,0-1,0 0,0 0,0 0,0-1,0 0,0 0,0 0,0-1,0 0,1 0,-1-1,1 1,-1-1,1 0,0-1,0 1,-3-4,-6-7</inkml:trace>
  <inkml:trace contextRef="#ctx0" brushRef="#br0" timeOffset="4315.301">544 305,'2'-23,"-2"6,-2 32,-38 138,41-152,-1-1,0 0,1 1,-1-1,0 0,1 0,-1 1,0-1,1 0,-1 0,1 1,-1-1,1 0,-1 0,0 0,1 0,-1 1,1-1,-1 0,1 0,-1 0,1 0,-1 0,1 0,-1 0,0-1,1 1,-1 0,1 0,-1 0,1 0,-1 0,1-1,-1 1,0 0,1 0,-1-1,0 1,1 0,-1-1,0 1,1 0,-1-1,0 1,0-1,1 1,-1 0,0-1,0 1,0-1,1 1,-1-1,0 1,0-1,0 1,0 0,0-1,0 1,0-1,0 1,0-1,0 1,0-1,-1 1,4-3,197-261,-158 237,-41 27,0 0,0-1,0 1,0 0,0 0,-1 0,1 0,0 0,0 0,0 1,0-1,0 0,0 0,0 1,0-1,0 0,-1 1,1-1,0 1,0-1,-1 1,1-1,0 1,0 0,-1-1,1 1,-1 0,1 0,-1-1,1 1,-1 0,1 0,-1 0,0 0,1 0,-1-1,0 1,0 0,0 0,0 0,1 0,-1 0,-1 0,1 0,0 0,0 0,0 0,0 0,-1-1,1 1,0 0,-1 0,-22 201,23-201,0 0,-1 1,1-1,0 0,1 1,-1-1,0 0,0 1,0-1,1 0,-1 0,1 1,-1-1,1 0,-1 0,1 0,0 1,0-1,0 0,-1 0,1 0,0 0,0 0,0-1,0 1,1 0,-1 0,0-1,0 1,0-1,1 1,-1-1,0 1,0-1,1 0,-1 1,0-1,1 0,-1 0,0 0,1 0,-1 0,0-1,1 1,-1 0,0 0,1-1,-1 1,0-1,0 0,0 1,1-1,-1 0,0 1,0-1,0 0,0 0,0 0,0 0,-1 0,1 0,0 0,0 0,-1-1,1 1,0 0,156-187,-152 182,-5 5,1-1,-1 1,0 0,1-1,-1 1,1 0,-1-1,1 1,-1 0,1 0,0-1,0 1,0 0,0 0,0 0,0 0,0 0,0 0,0 1,0-1,0 0,0 0,1 1,-1-1,0 1,1-1,-1 1,0-1,1 1,-1 0,0 0,1 0,-1 0,1 0,-1 0,0 0,1 0,-1 0,0 1,1-1,-1 0,0 1,1 0,-1-1,0 1,0 0,1-1,-1 1,0 0,0 0,0 0,0 0,0 0,0 0,6 116,-9-105,1-1,1 1,0-1,0 1,1-1,1 0,-1 1,2-1,0 0,0 0,5 9,3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0:45.30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1 203,'281'-29,"-80"0,81 1,-113 18,-120 3,2 1,-1 2,0 3,4 2,143-28,198 25,-253-24,337 25,114 1,-395-28,84 27,-85 30,-155-27,0-2,1-2,-2-2,1-1,2-3,13 0,-1 3,1 2,0 3,9 2,36 0,152-1,-112 24,60 6,49-30,-84 26,315-26,-422-2,173 13,-140-1,2-4,-1-4,41-6,0 1,63 30,-181-27,0 1,0 0,-1 2,1 0,-1 1,1 0,-1 1,8 6,-8-1,-3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0:57.3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309 24,'209'76,"-181"-71,0-1,1-1,-1-1,1-2,0-1,0-1,14-4,-42 6,0-1,1 0,-1 1,0 0,0-1,1 1,-1-1,0 1,1 0,-1 0,0 0,1 0,-1 0,1 0,-1 0,0 1,1-1,-1 0,0 1,0-1,1 1,-1-1,0 1,0 0,0-1,1 1,-1 0,0 0,0 0,0 0,-1 0,1 0,0 0,0 0,0 0,-1 0,1 0,0 1,-1-1,0 0,1 0,-1 1,1-1,-1 0,0 1,0-1,0 1,0-1,0 0,0 1,0-1,-1 0,1 1,0-1,-1 0,1 0,-1 2,-15 69,-14 114,6 110,-4 14,28-290,0 0,2 1,1-1,0 0,1 0,1 0,1-1,6 13,-12-33,1 1,-1 0,0 0,1 0,-1-1,0 1,0 0,1 0,-1 0,0 0,1 0,-1 0,0 0,1-1,-1 1,0 0,1 0,-1 0,0 0,1 0,-1 1,0-1,1 0,-1 0,0 0,1 0,-1 0,0 0,1 0,-9-38,4 27,0 0,-1 1,0 0,-1 0,0 0,-1 1,0 0,-1 0,1 0,-2 1,1 0,-1 1,0 0,0 0,-1 1,0 1,0-1,-1 1,-7-2,-10-3,0 2,0 0,-1 2,0 1,0 1,0 2,-6 1,2 2,1 3,-1 0,1 3,0 0,1 2,-29 13,-8 0,68-23,0 1,0-1,0 0,0 1,0-1,0 1,0-1,0 0,0 1,0-1,0 1,-1-1,1 1,0-1,0 0,0 1,-1-1,1 1,0-1,-1 1,1-1,-1 1,1 0,0-1,-1 1,1-1,-1 1,1 0,-1-1,1 1,-1 0,1 0,-1-1,0 1,1 0,-1 0,1 0,-1 0,1 0,-1 0,0 0,1 0,-1 0,1 0,-1 0,0 0,1 0,-1 0,1 0,-1 1,1-1,-1 0,0 0,1 1,-1-1,1 0,0 1,-1-1,1 1,-1-1,1 0,-1 1,1-1,0 1,-1-1,1 1,7-12</inkml:trace>
  <inkml:trace contextRef="#ctx0" brushRef="#br0" timeOffset="479.377">309 674,'152'-25,"-2"-7,34-16,-164 42,0 0,-1-2,0 0,-1-1,0-1,0-1,-1 0,5-5,-22 16,0 0,0 1,0-1,0 1,0-1,1 0,-1 1,0-1,0 0,0 1,0-1,1 0,-1 1,0-1,0 0,1 1,-1-1,0 0,1 1,-1-1,0 0,1 0,-1 0,0 1,1-1,-1 0,0 0,1 0,-1 0,1 0,-1 0,0 0,1 0,-1 0,1 0,-1 0,0 0,1 0,-1 0,1 0,-1 0,0 0,1 0,-1 0,0-1,1 1,-1 0,0 0,1 0,-1-1,0 1,1 0,-1 0,0-1,1 1,-1 0,0-1,0 1,0 0,1-1,-1 1,0 0,0-1,-9 37,7-31,0 0,-8 23,2 0,0 1,2 0,1 0,-1 27,7 84,5-115,0-26</inkml:trace>
  <inkml:trace contextRef="#ctx0" brushRef="#br0" timeOffset="714.095">1269 758,'-5'29,"-1"9</inkml:trace>
  <inkml:trace contextRef="#ctx0" brushRef="#br0" timeOffset="898.357">1240 194,'5'23,"2"9</inkml:trace>
  <inkml:trace contextRef="#ctx0" brushRef="#br0" timeOffset="1265.047">1494 927,'20'-23,"-2"-1,0 0,-2-2,0 0,-2-1,-1 0,-1-1,5-22,18-35,-35 84,0 0,0 0,-1 0,1 0,1 0,-1 0,0 0,0 0,0 0,0 0,1 0,-1 0,0 1,1-1,-1 0,1 0,-1 0,1 0,-1 1,1-1,-1 0,1 1,0-1,0 0,-1 1,1-1,0 1,0-1,0 1,-1-1,1 1,0 0,0-1,0 1,0 0,0 0,0 0,0 0,0 0,0 0,0 0,-1 0,1 0,0 0,0 0,0 0,0 1,0-1,0 0,0 1,0-1,-1 1,1-1,0 1,0-1,-1 1,1 0,0-1,0 1,21 56,-20-48,0 0,0-1,1 1,0-1,1 0,0 0,0 0,0-1,1 1,0-1,1 0,0 0,0-1,0 0,1 0,0 0,0-1,0 0,0 0,1-1,0 0,4 1,-9-4,1 0,-1 0,1-1,-1 0,1 0,-1 0,1 0,-1 0,0-1,1 1,-1-1,1 0,-1 0,0 0,0-1,0 1,0-1,0 0,0 1,0-1,0-1,-1 1,1 0,-1-1,1 1,-1-1,2-2,44-92,-27 47,-9 32,0 4</inkml:trace>
  <inkml:trace contextRef="#ctx0" brushRef="#br0" timeOffset="1684.094">2341 532,'-7'13,"1"0,1 0,0 1,1 0,0 0,1 0,0 0,1 1,1-1,1 1,0-1,0 1,4 13,-4-24,1 0,0-1,0 1,1 0,-1 0,1 0,0-1,0 1,0-1,0 0,1 1,-1-1,1 0,0 0,0-1,0 1,0 0,0-1,1 0,-1 0,1 0,-1 0,1-1,0 1,0-1,0 0,0 0,0 0,0-1,0 1,0-1,0 0,0 0,3-1,11 0,-1-2,1 0,-1-1,0 0,0-2,0 0,6-3,1-1,-1-1,0-1,0 0,-1-2,-1-1,-1 0,0-2,-1 0,0-1,-2-1,0-1,-1 0,-1-1,-1-1,-1 0,-1-1,-1 0,2-8,-7 10,0-1,-1 0,-1 0,-2-1,0 1,-1 0,-1-1,-1 1,-4-21,3 33,0 0,0 0,-1 0,-1 0,0 1,0-1,-1 1,0 0,0 0,-1 0,0 1,-1 0,0 0,0 1,-1 0,0 0,0 1,0-1,-1 2,0 0,0 0,-4-1,4 2,-1 1,1 1,-1 0,0 0,0 0,0 2,0-1,0 1,0 1,0-1,0 2,0-1,1 2,-1-1,0 1,1 1,0-1,0 2,0-1,0 1,1 1,-1-1,1 2,-5 4,1-1,0 1,1 0,0 1,1 1,0-1,1 1,1 1,0 0,1 0,0 0,1 1,0 0,2 0,0 1,-1 3,4-4,0 0,1 0,0-1,1 1,1 0,0-1,1 1,0-1,1 0,1 0,0 0,1-1,1 0,0 0,1 0,0-1,1 0,9 10,-1-4,0-1,2-1,-1 0,2-1,0-2,0 0,2-1,-1-1,1-1,1-1,4 1,49 11,1-3,0-4,74 5,-115-16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1:00.1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0,'-40'217,"0"79,17-124,13-102,21-148,-5 46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1:00.4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1,'28'0,"30"0,9 0,3 0,-6 0,-4 0,-8 0,-7 0,-7 0,-5 0,-3 0,-3 0,-5 5,-11 1,-13 5,-5 1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1:00.6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31,'38'0,"33"-5,13-2,-3 1,-10 1,-13 1,-11 2,-9 1,-6 1,-8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1:01.7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1 384,'43'-18,"1"3,1 1,1 2,0 2,0 2,1 2,12 2,289-22,15 15,-106-4,119-14,80-28,-174 29,0 0,1 0,111-2,431 31,-411-31,39 31,-380-12,-55 5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1:02.2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46,'-5'5,"-1"-4,5-1,2-6,7-2,1-4,-5 0,-9 1,2 9,1 3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1:09.4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 13,'-5'0,"-2"-5,-3-1,-2 4,3 9,2-3,2-2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27:04.7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1,'-9'19,"-4"16,-3 7,-1 1,4-2,4-3,3-3,3-3,7-7,7-3,7-5,5-10,3-7,2-2,-3-7,-2-1,-4-4,-6 0</inkml:trace>
  <inkml:trace contextRef="#ctx0" brushRef="#br0" timeOffset="319.803">341 1,'-19'34,"2"1,1 0,1 2,2 0,-7 37,6-24,-48 157,60-202,-8 21,1 0,1 1,2-1,0 1,2 1,1 5,16 7,-1-28</inkml:trace>
  <inkml:trace contextRef="#ctx0" brushRef="#br0" timeOffset="1201.515">764 650,'-24'39,"-18"21,-6 7,1-5,7-12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47:02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31,'43'0,"28"-5,13-2,-4 1,-11 1,-12 2,-11 0,-8 2,-6 1,-4 0,-2 0,0 0,0 0,1 1,-1-1,-3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1:31.4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80 57,'-1'290,"-2"-255,-2-1,-1 0,-2 0,-1-1,-2 0,-6 11,-2-14,29-64,-5 16</inkml:trace>
  <inkml:trace contextRef="#ctx0" brushRef="#br0" timeOffset="330.196">80 1,'165'26,"122"-23,-257 2,-24 1</inkml:trace>
  <inkml:trace contextRef="#ctx0" brushRef="#br0" timeOffset="631.989">52 284,'24'0,"8"4,3 2,1-4,-1-4,-2 0,-2-1,-1 1,-1 0,0 1,-6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1:35.8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183 12,'-4'29,"-3"19,-4 6,0-1,-3-6,0-4,4-7,-3-3,2-3,-2-6,1-3,-3 0,2 1,-2 2,2-8,8-12,4-11,3-4</inkml:trace>
  <inkml:trace contextRef="#ctx0" brushRef="#br0" timeOffset="436.756">211 40,'-1'19,"2"1,0 0,0-1,2 1,1-1,0 0,5 13,5 6,-10-24,0 0,1 0,0 0,1-1,1 0,0-1,0 1,2-1,-1-1,2 1,-1-1,10 7,-17-17,1 0,-1 0,1 0,-1 0,1 0,-1 0,1-1,0 1,-1-1,1 0,0 0,-1 0,1 0,0 0,-1-1,1 1,0-1,-1 0,1 0,-1 0,1 0,-1 0,1 0,-1-1,0 1,0-1,0 0,0 1,0-1,0 0,0 0,0 0,-1 0,1-1,-1 1,1 0,-1-1,0 1,0-1,0 1,-1-1,1 0,0 1,-1-1,0 0,0 1,0-1,0 0,0 1,0-2,27-140,1 1,-27 120</inkml:trace>
  <inkml:trace contextRef="#ctx0" brushRef="#br0" timeOffset="2829.413">720 407,'0'-14,"0"-1,2 1,-1 0,2 0,0 0,0 0,1 1,1 0,1-1,0 2,0-1,3-3,117-109,-126 123,1 1,-1 0,1 0,-1 0,1 0,0 1,-1-1,1 0,0 0,0 0,0 1,0-1,0 0,0 1,0-1,0 0,0 1,0 0,0-1,0 1,0 0,0-1,0 1,0 0,1 0,-1 0,0 0,0 0,0 0,0 0,0 0,1 1,-1-1,0 0,0 1,0-1,0 1,0-1,0 1,0-1,0 1,0 0,0-1,0 1,-1 0,1 0,0 0,0 0,-1 0,1 0,-1 0,1 0,0 0,21 151,-21-151,0 0,0 0,0 0,0-1,0 1,0 0,0-1,0 1,0-1,1 1,-1-1,0 0,0 1,1-1,-1 0,0 0,0 0,1 0,-1 0,0 0,1 0,-1 0,0-1,0 1,1 0,-1-1,0 1,0-1,0 0,0 1,1-1,-1 0,0 1,0-1,0 0,-1 0,1 0,0 0,0 0,0 0,-1 0,1 0,0-1,-1 1,1 0,-1 0,0 0,1-1,-1 1,0 0,0 0,0-1,0 0,8-8,49-68,53-55,-110 132,1 1,-1-1,0 1,1-1,-1 0,1 1,-1-1,1 1,-1-1,1 1,-1-1,1 1,-1-1,1 1,-1 0,1-1,0 1,-1 0,1 0,0-1,-1 1,1 0,0 0,0 0,-1 0,1 0,0 0,-1 0,1 0,0 0,-1 0,1 0,0 0,0 0,-1 1,1-1,0 0,-1 1,1-1,-1 0,1 1,0-1,-1 1,1-1,-1 1,1-1,-1 1,0-1,1 1,-1-1,1 1,-1 0,0-1,1 1,-1 0,0-1,0 1,0 0,0-1,1 2,-4 43,-29 39,25-67,-1 0,2 0,0 0,2 1,-1 0,2 0,0 10,2-26,1-1,0 1,0-1,0 1,0-1,0 1,0-1,0 1,0-1,0 1,1-1,-1 1,1-1,-1 1,1-1,-1 0,1 1,0-1,0 0,0 0,0 1,0-1,0 0,0 0,0 0,0 0,0 0,1 0,-1-1,1 1,10 0</inkml:trace>
  <inkml:trace contextRef="#ctx0" brushRef="#br0" timeOffset="3535.723">1679 96,'-10'-2,"0"0,0 1,0 0,0 0,0 1,0 0,0 1,0 0,0 1,0 0,0 1,0 0,1 0,-1 1,1 0,0 0,0 1,1 1,-1-1,1 2,1-1,-1 1,1 0,0 0,0 1,1 0,-2 3,-4 7,8-14,-1 1,2 1,-1-1,0 0,1 1,0 0,0 0,1 0,-1 0,2 0,-1 0,0 1,1-1,0 0,1 1,-1-1,2 3,-1-7,1 0,0 0,0 0,1 0,-1-1,0 1,0 0,1 0,0-1,-1 1,1-1,0 1,-1-1,1 0,0 0,0 0,0 0,0 0,0 0,0 0,0-1,1 1,-1-1,0 0,0 1,0-1,1 0,-1 0,0 0,0-1,2 1,69-19,-51 5,0-1,-1-1,0-1,-2-1,0 0,-1-2,14-18,-3 4,28-18,-55 54,0-1,0 0,0 1,-1-1,1 1,0-1,-1 1,1 0,-1 0,0-1,1 1,-1 0,0 0,0 1,0-1,-1 0,1 0,0 0,-1 1,0-1,1 0,-1 0,0 1,0-1,0 0,0 1,-1 0,1-1,39 230,5-34,-47-166,-1 0,-2 0,-1 0,-2-1,0-1,-3 1,-13 26,21-46,-1 0,0 0,0 0,-1 0,-1-1,0 0,0 0,-1-1,0 0,-1 0,0-1,0 0,-1-1,0 1,-7 2,16-9,-1 0,0-1,1 0,-1 1,1-1,-1 0,1 1,-1-1,0 0,1 0,-1 0,1-1,-1 1,1 0,-1-1,0 1,1-1,-1 1,1-1,0 1,-1-1,1 0,-1 0,1 0,0 0,0 0,0 0,-1 0,1 0,0-1,0 1,1 0,-1-1,0 1,0 0,1-1,-1 1,1-1,-1 1,1-1,-1 0,1 1,0-1,0 1,0-1,0 0,-3-79,7 60,1 0,0 1,1-1,2 1,0 1,1-1,1 1,0 1,2 0,0 1,1 0,1 0,0 2,6-5,-4 6,-1 3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1:25.7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229 49,'0'-1,"-1"1,1-1,0 1,-1 0,1 0,-1-1,1 1,-1 0,1 0,-1-1,1 1,-1 0,1 0,-1 0,0 0,1 0,-1 0,1 0,-1 0,1 0,-1 0,0 0,1 0,-1 0,1 0,-1 0,1 1,-1-1,1 0,-1 0,1 1,-1-1,1 0,0 1,-1-1,1 0,-1 1,1-1,0 1,-1-1,1 1,0-1,-1 1,1-1,0 1,0-1,0 1,-1-1,1 1,0-1,0 1,0-1,0 1,0 0,0-1,0 1,0-1,0 1,0-1,1 1,-7 40,6-41,-30 230,30 81,-25-171,-5-24,17-84,7-27</inkml:trace>
  <inkml:trace contextRef="#ctx0" brushRef="#br0" timeOffset="1921.243">201 49,'6'-4,"0"1,0 0,0 0,0 1,0-1,1 1,-1 1,1-1,-1 1,1 0,0 1,-1 0,3 0,4-1,421-2,-401 3,-3 1,0-1,-1-2,1-1,0-1,9-4,-37 7,0 1,-1-1,1 1,0-1,0 1,0 0,0 0,0 0,0 0,-1 0,1 0,0 0,0 1,0-1,0 1,-1-1,1 1,0 0,0-1,-1 1,1 0,-1 0,1 0,-1 1,1-1,-1 0,1 0,-1 1,0-1,0 1,0-1,0 1,0 0,0-1,0 1,-1 0,1 0,0-1,-1 1,0 0,1 0,-1 0,0 0,0-1,0 1,0 0,-1 198,-27-2,28 112,-27-167,26-122,1-10,-1 0,1 0,-2 0,0 0,0 0,-1 0,0 0,-1-1,-2 6,4-15,0 1,0-1,0 0,-1 0,1 0,0 0,-1 0,1 0,-1-1,1 1,-1-1,1 0,-1 0,1 0,-1 0,1 0,-1 0,1 0,-1-1,1 0,-1 1,1-1,0 0,-1 0,1 0,0 0,0-1,0 1,0-1,-4 0,-17-5,0 1,0 2,-1 0,1 1,-1 1,0 2,0 0,-4 2,-138-11,-21-20,37 12,126 17</inkml:trace>
  <inkml:trace contextRef="#ctx0" brushRef="#br0" timeOffset="4067.14">992 556,'55'-3,"149"35,-109-30,0-4,0-5,0-3,23 0,0 6,22 5,-24 0,-33 12,-98-31,-191-133,206 151,0-1,-1 0,1 0,-1 1,1-1,-1 0,1 0,-1 1,0-1,1 1,-1-1,0 1,0-1,1 1,-1-1,0 1,0-1,1 1,-1 0,0-1,0 1,0 0,0 0,0 0,0 0,1 0,-1 0,0 0,0 0,0 0,0 0,0 0,0 1,1-1,-1 0,0 1,0-1,0 0,1 1,-1-1,0 1,0-1,1 1,-1 0,0-1,1 1,-1 0,1-1,-1 1,1 0,-1 0,1-1,0 1,-1 0,1 0,0 0,0 0,-1-1,1 1,0 0,0 0,0 0,0 0,0 0,0 0,0-1,0 1,1 1,-8 226,4-217,1 1,1-1,0 0,0 1,1-1,1 0,0 1,0-1,3 10,-4-20,0 0,0-1,0 1,0-1,0 1,0-1,1 1,-1-1,0 1,0 0,0-1,0 1,1-1,-1 1,0-1,1 1,-1-1,0 1,1-1,-1 0,0 1,1-1,-1 0,1 1,-1-1,1 0,-1 1,1-1,-1 0,1 0,-1 1,1-1,-1 0,1 0,0 0,-1 0,1 0,-1 0,1 0,-1 0,1 0,0 0,-1 0,1 0,-1 0,1-1,-1 1,1 0,-1 0,1-1,-1 1,1 0,-1 0,1-1,-1 1,27-30,-19 21,122-125,-111 119,-3 2</inkml:trace>
  <inkml:trace contextRef="#ctx0" brushRef="#br0" timeOffset="7673.13">286 1121,'11'139,"-4"-91,-2 1,-2 0,-3 1,-1-1,-3 0,-5 23,-32 273,24-237,20-91</inkml:trace>
  <inkml:trace contextRef="#ctx0" brushRef="#br0" timeOffset="8338.512">258 1206,'-179'113,"109"-83,69-30,1 0,0 0,-1 0,1 0,0 0,-1 0,1 0,0 0,-1 0,1 1,0-1,-1 0,1 0,0 0,-1 0,1 1,0-1,0 0,-1 0,1 1,0-1,0 0,-1 0,1 1,0-1,0 0,0 1,0-1,0 0,-1 1,1-1,0 0,0 1,0-1,0 0,0 1,0-1,0 0,0 1,0-1,0 1,0-1,0 0,1 1,-1-1,0 0,0 1,0-1,0 0,0 0,1 1,-1-1,0 0,0 1,1-1,-1 0,0 0,0 1,1-1,-1 0,0 0,1 0,-1 0,0 1,1-1,-1 0,0 0,1 0,-1 0,0 0,33 11,-24-8,172 40,-11-22,-171-22,0 0,1 1,0-1,-1 0,1 0,-1 1,1-1,0 0,-1 0,1 0,0 0,0 0,0 1,0-1,0 0,0 0,0 0,0 0,0 0,0 0,0 1,1-1,-1 0,0 0,1 0,-1 0,1 1,-1-1,0 0,1 0,0 1,-1-1,1 0,-1 1,1-1,0 1,-1-1,1 1,0-1,0 1,0-1,-1 1,1 0,0-1,0 1,0 0,0 0,-1 0,1 0,0-1,0 1,0 0,0 1,0-1,0 0,0 0,-1 0,1 0,0 1,0-1,0 0,0 1,-1-1,1 1,-106-151,63 76,31 55</inkml:trace>
  <inkml:trace contextRef="#ctx0" brushRef="#br0" timeOffset="12023.958">822 1149,'-22'59,"5"273,6-245,3 0,5 0,6 60,-1-15,-3-113,0-28,0 1,-1-1,0 1,0 0,-1 0,0 0,0 0,-1 0,0 0,0 1,-1 0,0 0,0 0,-1 1,0 0,0 0,0 0,-1 0,1 1,-6-3,-79-24,90 31,1 1,0-1,0 1,-1-1,1 0,0 1,0-1,0 0,0 1,0-1,0 0,0 1,0-1,0 0,0 1,0-1,0 1,0-1,0 0,1 1,-1-1,0 0,0 1,1-1,-1 1,0-1,1 1,-1-1,1 1,-1-1,1 1,-1-1,1 1,-1-1,1 1,-1 0,1-1,-1 1,1 0,0 0,-1 0,1-1,-1 1,1 0,0 0,-1 0,1 0,0 0,-1 0,1 0,0 0,-1 0,1 0,0 0,-1 1,1-1,0 0,175-10,-129 11,-37-1,-1 0,1 1,-1 0,1 0,-1 1,0 1,0-1,0 2,0-1,0 1,3 2,-12-6,1 1,-1-1,1 1,-1-1,1 1,-1-1,1 1,-1-1,0 1,1-1,-1 1,0 0,1-1,-1 1,0 0,0-1,0 1,1 0,-1-1,0 1,0 0,0-1,0 1,0 0,0-1,0 1,-1 0,1-1,0 1,0 0,0-1,-1 1,1 0,0-1,-1 1,1-1,0 1,-1-1,1 1,-1-1,1 1,-1-1,1 1,-1-1,1 1,-1-1,0 0,1 1,-1-1,0 0,0 0,-38 21,32-18,-24 11,11-6,1 0,0 2,1 0,0 1,0 0,1 2,1 0,-12 12,12-5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2:13.48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59 0,'-1'273,"-25"-68,8-33,6 77,13-186,-2-60,1-1,-1 1,1 0,0-1,-1 1,1 0,1-1,-1 1,0 0,0-1,1 1,0 0,-1-1,1 1,0-1,0 1,1-1,-1 0,0 1,1-1,-1 0,1 0,0 0,0 0,0 0,0 0,0-1,0 1,0-1,0 1,1-1,-1 0,1 0,-1 0,1 0,-1 0,1-1,0 1,-1-1,3 1,136-23,-48 7,-75 10,1 1,0 1,0 1,0 1,0 0,0 1,0 2,0-1,-1 2,2 1,16 4,0-3,0 0,0-3,0 0,1-3,-1-1,22 1,-46 1</inkml:trace>
  <inkml:trace contextRef="#ctx0" brushRef="#br0" timeOffset="2152.08">1358 820,'0'0,"0"0,0 0,0 1,0-1,0 0,1 0,-1 1,0-1,0 0,0 0,0 0,0 1,1-1,-1 0,0 0,0 0,0 1,1-1,-1 0,0 0,0 0,0 0,1 0,-1 0,0 0,1 1,-1-1,0 0,0 0,1 0,-1 0,0 0,0 0,1 0,-1 0,0 0,0 0,1 0,-1-1,0 1,0 0,1 0,-1 0,0 0,1 0,-11 27,-14 16,-2-1,-2-1,-1-1,-2-2,-7 5,-2 10,38-45,4-4</inkml:trace>
  <inkml:trace contextRef="#ctx0" brushRef="#br0" timeOffset="6901.7">1075 820,'44'37,"-16"-14,-2 2,-1 0,-1 2,-1 1,6 10,-22-28,8 10,1 0,1 0,0-2,2 0,18 13,-29-26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2:22.16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85 7,'-8'11,"1"0,0 0,0 1,1 0,1 0,0 1,1-1,0 1,1 0,-1 5,-3 9,3-16,1-1,0 1,1 0,0 0,0 0,1 0,1 0,0 0,0 0,1 0,2 9,-1-18,-1-1,1 1,0-1,0 0,0 0,0 0,0 0,0 0,0 0,0-1,0 1,0-1,1 0,-1 1,0-1,0 0,0 0,1 0,-1 0,0-1,0 1,0-1,0 1,1-1,-1 0,0 0,0 0,0 0,-1 0,1 0,0 0,0-1,-1 1,1-1,0 1,-1-1,0 1,1-1,-1 0,0 0,0 0,0 0,0 0,1-2,117-168,-47 53,-71 120,1 0,-1 0,0 0,0 0,0 0,0 1,0-1,0 0,0 1,-1-1,1 0,0 1,-1-1,1 1,-1-1,1 1,-1 0,0-1,0 1,1-1,-1 1,0 0,-1-1,1 1,0-1,0 1,-1-1,1 1,-1-1,1 1,-1-1,1 1,-1-1,0 1,0 5,-29 232,55 22,-25-249,-3 154,1-157,1-1,-1 0,-1 0,1 0,-1 0,-1-1,1 1,-2-1,1 0,-1 0,0 0,0 0,0-1,-1 0,0 0,0-1,-1 1,-3 1,7-4,0 0,-1-1,1 1,0 0,-1-1,0 0,0 0,1 0,-1-1,0 1,0-1,-1 0,1 0,0 0,0 0,0-1,-1 0,1 0,0 0,-1 0,1-1,0 0,0 0,0 0,0 0,0 0,0-1,0 0,0 0,0 0,1 0,-1-1,1 1,-1-1,1 0,-2-2,2 0,0 0,0 0,0 0,1 0,-1 0,1 0,1-1,-1 1,1-1,0 0,0 1,1-1,-1 0,1 1,0-1,1 0,0 1,0-1,0 0,0 1,1 0,0-1,0 1,0 0,2-2,81-120,-75 115,1 1,0 0,0 0,1 1,1 1,0 0,0 1,0 0,1 1,0 1,6-2,3-1,-5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2:31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741 0,'5'4,"0"-1,0 0,1 0,-1 0,1-1,-1 0,1 0,0 0,0-1,0 1,0-2,0 1,0-1,4 0,34 7,-9 5,-59-2,-53-10,-65 11,-184 115,76-28,249-98,-1 0,1 0,0 0,-1 0,1 0,0 1,0-1,0 0,-1 1,1-1,0 1,0-1,0 1,0 0,0-1,0 1,0 0,0 0,0 0,0 0,1 0,-1 0,0 0,0 0,1 0,-1 0,1 0,-1 0,1 1,0-1,-1 0,1 0,0 0,0 1,0-1,0 0,0 0,0 1,0-1,0 0,0 0,0 1,1-1,-1 0,1 0,-1 0,1 1,-1-1,1 0,0 0,-1 0,1 0,0 0,8 4,0-1,1 0,-1-1,1 1,0-2,0 1,0-2,0 1,0-1,0-1,1 0,-1 0,56 5,179 56,-113-25,-132-36,1 0,-1 0,1 0,-1 0,1 0,0 0,-1 0,1 0,-1 0,1 0,-1 0,1 0,-1 1,1-1,-1 0,1 0,-1 1,1-1,-1 0,0 1,1-1,-1 0,1 1,-1-1,0 1,1-1,-1 1,0-1,0 1,1-1,-1 1,0-1,0 1,0-1,1 1,-1-1,0 1,0-1,0 1,0-1,0 1,0-1,0 1,0-1,-1 1,1 0,0-1,0 1,0-1,0 1,-1-1,1 1,0-1,-1 0,1 1,0-1,-1 1,1-1,0 0,-1 1,1-1,-1 1,1-1,-1 0,1 0,-1 1,1-1,-1 0,-36 20,-114 35,-82 52,154-66,61-30,0 1,0 1,1 0,0 2,1 0,-12 15,27-29,0 0,0 1,0-1,0 0,0 1,0-1,0 1,0-1,1 1,-1 0,1-1,-1 1,1 0,0-1,-1 1,1 0,0 0,0-1,0 1,0 0,1 0,-1-1,0 1,1 0,-1-1,1 1,0-1,-1 1,1 0,0-1,0 1,0-1,0 0,0 1,0-1,1 0,-1 0,0 0,1 0,-1 0,1 0,-1 0,1 0,-1 0,1-1,0 1,-1-1,1 1,0-1,-1 1,1-1,0 0,1 0,20 5,1-1,-1-1,1-1,0-1,0-1,22-3,16 0,192 4,-186 9,-59-7,-1 0,2-1,-1-1,0 1,0-1,0-1,1 0,-1 0,0-1,0 0,0-1,0 1,0-2,0 0,0 0,-1 0,1-1,3-2,51-52,-57 35,-11 12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2:40.3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 80,'2'1,"0"1,0-1,-1 1,1-1,0 1,-1 0,1-1,-1 1,1 0,-1 0,0 0,0 0,0 0,0 0,0 1,0-1,-1 0,1 0,-1 1,0-1,1 0,-1 1,0-1,0 0,-1 2,2-1,1 366,-13-200,-8 0,-6-83,15-72</inkml:trace>
  <inkml:trace contextRef="#ctx0" brushRef="#br0" timeOffset="682.247">180 51,'-5'0,"3"0,7 0,7 0,7 0,4 0,4 0,1 0,2-4,0-3,-1 1,0 2,0 0,0-3,0 0,-1 0,-5 3</inkml:trace>
  <inkml:trace contextRef="#ctx0" brushRef="#br0" timeOffset="1202.623">94 560,'5'0,"6"0,7 0,4 0,4 0,1 0,2 0,1 0,-6-5,-1-1,0-1,-4 2</inkml:trace>
  <inkml:trace contextRef="#ctx0" brushRef="#br0" timeOffset="1632.633">490 785,'5'0,"-4"5,-1 6,-6 2,-2 3,-4 3,-5 4,-5 3,2 1,0-3,-3-2,-1 1,-2-4,4-4</inkml:trace>
  <inkml:trace contextRef="#ctx0" brushRef="#br0" timeOffset="1996.545">292 814,'5'0,"6"5,6 1,5 5,4 0,-3 4,0-2,-5 3,1-2,-4 1,0-1,-2 1,2-1,-2 1,-3 3,1-2,4-3,-1-4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2:43.5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70,'15'0,"13"0,8 0,2 0,0 0,-3 0,-1 0,-3 0,-1 0,-1 0,-1 0,0 0,-5-5,-1-2,-5 6,-5 2</inkml:trace>
  <inkml:trace contextRef="#ctx0" brushRef="#br0" timeOffset="433.357">29 295,'-5'5,"3"1,7 0,8-1,5-1,6-2,3-1,1 0,1-1,1 0,-1-1,1 1,-1 0,-1 0,-4-5,-2-2,0 1,-4 1</inkml:trace>
  <inkml:trace contextRef="#ctx0" brushRef="#br0" timeOffset="2703.301">677 521,'18'-56,"44"-144,-52 175,1 1,1 0,1 1,1 0,2 1,0 1,1 0,1 2,1 0,8-7,-25 25,-1-1,1 1,0-1,-1 1,1 0,0 0,0 0,0 0,0 0,0 0,0 0,0 1,0-1,0 1,0 0,1-1,-1 1,0 0,0 0,0 0,0 1,1-1,-1 0,0 1,0-1,0 1,0 0,0 0,0 0,0 0,0 0,-1 0,1 0,0 1,0-1,-1 1,1-1,-1 1,0 0,1-1,-1 1,0 0,0 0,0 0,0 0,0 0,0 1,7 22,-1-1,-1 1,-2 0,0 1,-2-1,0 1,-2-1,-2 24,1-14,4-10,11-30,-10-2,22-42,2 1,2 2,2 1,2 2,23-23,-56 64,0 0,0-1,1 1,-1 0,1 0,0 0,-1 0,1 0,0 1,0-1,0 0,0 1,0 0,1-1,-1 1,0 0,1 0,-1 0,1 0,-1 1,1-1,-1 1,1-1,-1 1,1 0,-1 0,1 0,0 0,-1 1,1-1,-1 1,1-1,-1 1,1 0,-1 0,0 0,1 0,-1 1,0-1,0 1,0-1,0 1,0 0,0-1,0 1,-1 0,1 0,-1 0,1 1,-1-1,1 2,0 9,0 0,-2 0,1 1,-2-1,1 0,-2 0,0 0,0 0,-2 0,0 3,-11 66,14 49,12-120,-5-15</inkml:trace>
  <inkml:trace contextRef="#ctx0" brushRef="#br0" timeOffset="3385.492">1919 41,'-1'-3,"-1"0,1 1,-1-1,0 1,0 0,0-1,0 1,0 0,0 0,-1 0,1 0,0 1,-1-1,0 1,1-1,-1 1,0 0,0 0,0 0,0 0,0 1,0-1,0 1,0 0,0 0,0 0,0 0,0 0,0 1,0-1,0 1,1 0,-1 0,0 0,0 0,0 0,-94 61,87-53,0 0,1 0,-1 1,2 1,0-1,0 1,0 1,2 0,-1 0,2 0,0 0,0 1,1 0,0 0,1 0,1 0,0 1,1-1,0 1,1 0,1-11,-1-1,1 1,-1-1,1 1,0-1,0 1,0-1,0 1,1-1,-1 0,1 0,-1 1,1-1,0 0,0-1,-1 1,1 0,1 0,-1-1,0 1,0-1,1 0,-1 0,0 0,1 0,0 0,-1 0,1 0,-1-1,1 0,0 1,-1-1,1 0,0 0,-1-1,1 1,-1 0,1-1,0 1,-1-1,1 0,-1 0,1 0,0-1,23-10,-1-1,0-2,-1 0,-1-2,-1 0,0-2,-1 0,-1-2,-1 0,0-1,-2-1,-1 0,4-9,43-59,-64 121,-4-20,1 0,0 1,0 0,1 0,0 0,1 0,1 1,-1-1,2 0,0 1,0-1,1 1,0-1,1 0,0 0,1 1,0-2,1 1,0 0,1-1,0 1,1-2,0 1,0 0,4 3,35 23,-31-33</inkml:trace>
  <inkml:trace contextRef="#ctx0" brushRef="#br0" timeOffset="3697.294">2569 183,'-10'9,"-8"9,-5 5,1 4,-1-3,4 0,5 0,0-4,2 0,-1 0,2 3,-3-3,1-1,-1-2,1 0,3-8,3-5</inkml:trace>
  <inkml:trace contextRef="#ctx0" brushRef="#br0" timeOffset="3981.593">2342 126,'5'19,"11"16,8 7,5 1,1-2,1-8,-4-5,-3-7,-5-2,-1 0,-4 2,1-3,-2 1,-4 1,-2-2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2:53.3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0 311,'15'0,"9"0,5 0,3 0,1 0,-1 0,-1 0,0-5,-2-1,0 0,-1 1,1 2,-1 0,0 2,0 1,0 0,-5 5,-6 1</inkml:trace>
  <inkml:trace contextRef="#ctx0" brushRef="#br0" timeOffset="495.957">29 537,'10'0,"7"0,6 0,4 0,3 0,0 0,0 0,-1 0,1 0,-1 0,0 0,-1 0,0 0,1 0,-1 0,0 0,-5-5,-5-1</inkml:trace>
  <inkml:trace contextRef="#ctx0" brushRef="#br0" timeOffset="1412.74">311 0,'56'34,"114"103,-164-135,-1 2,0-1,0 0,0 1,0 0,-1 0,0 1,0-1,0 1,0 0,-1 0,0 0,0 1,0-1,0 1,-1-1,0 1,0 0,-1 0,0 0,0 0,0 0,-1 0,1 0,-1 0,-1 0,1 1,-1-1,0 0,-2 4,-13 15,-1-1,-2 0,0-1,-1-1,-15 12,18-17,-176 177,81-101,105-87,5-4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2:57.5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1,'0'0,"0"1,0-1,0 1,0-1,0 1,0-1,0 1,0-1,0 1,0-1,0 1,0-1,1 1,-1-1,0 1,0-1,1 1,-1-1,0 1,1-1,-1 0,0 1,1-1,-1 1,1-1,-1 0,0 0,1 1,-1-1,1 0,-1 0,1 1,-1-1,1 0,-1 0,1 0,-1 0,1 0,-1 0,1 0,0 0,-1 0,1 0,-1 0,1 0,-1 0,1 0,-1-1,1 1,-1 0,1 0,-1-1,0 1,1 0,-1-1,1 1,-1 0,0-1,1 1,-1 0,0-1,1 1,-1-1,3 23,-1 1,-1-1,-1 1,-1 0,-1-1,-1 0,0 1,-2-1,-1-1,-1 3,-12 55,-19 96,9-45,28-124,1-7</inkml:trace>
  <inkml:trace contextRef="#ctx0" brushRef="#br0" timeOffset="430.632">86 57,'24'-5,"17"-1,7 0,0 1,-3 1,-5 2,-9 6,-5 2,-2 0,-1-1,-3 4,-1-1,-9 0,-5-3</inkml:trace>
  <inkml:trace contextRef="#ctx0" brushRef="#br0" timeOffset="846.612">115 395,'4'0,"7"0,6 0,6 0,2 0,3 0,1 0,0 0,1 0,-1 0,-5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47:02.8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52,'33'0,"26"-4,12-3,0 1,-9 1,-9 1,-10-3,-6 0,-5 0,-4 3,-1 5,0 4,-6 5,-5 1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3:06.5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80,'167'-11,"177"-52,-265 58,-61 10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3:07.4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117 29,'0'344,"-13"-255,12-87,1 0,-1 1,0-1,0 0,0 0,0 0,0 0,0 1,0-1,-1-1,1 1,-1 0,1 0,-1-1,0 1,0 0,1-1,-1 0,0 1,0-1,-1 0,1 0,0 0,0-1,0 1,-1 0,1-1,0 1,-1-1,1 0,0 0,-1 0,1 0,-1 0,-1-1,1-1,0-1,0 1,0-1,1 0,-1 0,1 0,-1 0,1 0,0 0,0-1,0 1,1-1,-1 0,1 1,0-1,0 0,0 0,0 0,1 0,0 1,0-1,0 0,0 0,0 0,1 0,0 0,-1 0,3-2,3-13,1 0,2 1,-1 0,2 1,1 0,0 0,1 1,0 1,2 0,-1 1,2 0,0 1,1 1,0 0,14-7,15-16,-40 31,14-13,1 1,1 2,0 0,1 1,0 1,5-1,76 4,-100 9,-1 0,0 0,0 0,0 1,0-1,0 1,0 0,0-1,0 1,0 0,0 0,0 0,0 0,-1 1,1-1,0 0,-1 1,1-1,-1 1,1 0,-1-1,0 1,0 0,0 0,0 0,0 0,0 0,0 0,-1 0,1 0,-1 0,0 0,1 0,-1 0,0 1,0-1,0 0,-1 0,1 0,0 0,-1 0,1 0,-1 0,0 0,0 1,-6 11,0 0,-2 0,1-1,-2-1,1 1,-2-2,0 1,0-1,-1-1,0 0,-11 6,11-7,-1 0,0-1,-1-1,0 0,0 0,0-2,-14 4,28-9,1 1,0-1,0 0,0 0,0 0,-1 1,1-1,0 0,0 1,-1-1,1 1,0-1,-1 1,1-1,-1 1,1 0,0-1,-1 1,1 0,-1-1,0 1,1 0,-1-1,0 1,1 0,-1 0,0 0,0-1,1 1,-1 0,0 0,0 0,0 0,0-1,0 1,0 0,-1 0,1 0,0 0,0-1,0 1,-1 0,1 0,0-1,-1 1,1 0,-1-1,1 1,-1 0,1-1,-1 1,0 0,1-1,-1 1,0-1,1 1,-1-1,0 0,1 1,-1-1,0 0,0 1,0-1,1 0,-1 0,0 0,0 0,0 0,0 0,4 4,109 97,-101-89,0-1,1 0,1-1,0 0,0-1,0-1,1 0,1 0,7 1,12-6,-20-6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3:05.4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1 341,'42'91,"18"100,-30-60,-30-131,1 1,0-1,0 0,-1 0,1 1,0-1,0 0,0 0,-1 0,1 0,0 0,0 0,0 0,0 0,-1 0,1 0,0-1,0 1,0 0,-1 0,1-1,0 1,0-1,-1 1,1 0,0-1,-1 1,1-1,-1 0,1 1,0-1,-1 0,0 1,1-1,-1 0,1 1,-1-1,0 0,1 0,-1 1,0-1,0 0,0 0,1 0,-1 0,0 1,0-1,0 0,0 0,0 0,-1 1,1-1,91-280,-75 236,-9 27</inkml:trace>
  <inkml:trace contextRef="#ctx0" brushRef="#br0" timeOffset="581.411">452 1,'195'1,"-194"-1,0 0,0-1,0 1,0 0,0 0,0 0,0 0,0 0,0 0,0 0,0 0,0 1,0-1,0 0,0 1,0-1,0 0,0 1,0-1,0 1,0-1,-1 1,1 0,0-1,0 1,-1 0,1 0,0 0,-1-1,1 1,-1 0,1 0,-1 0,1 0,-1 0,0 0,1 0,-1 0,0 0,0 0,0 0,0 0,0 0,0 0,0 0,0 0,0 0,0 0,0 0,-1 0,1 0,-1 0,1 0,0 0,-1 0,1 0,-1 0,0 0,1-1,-44 48,38-43,-67 70,71-72,1-1,-1 1,0-1,1 1,0 0,0-1,0 1,0 0,0 0,0 0,1 0,-1 0,1 0,0 0,0 0,0 0,0 0,0 0,1 0,0 0,-1 0,1 0,0 0,0-1,1 1,-1 0,0 0,1-1,0 1,0-1,0 0,1 2,2 0,0-1,1 0,-1 0,1-1,-1 0,1 0,0 0,0 0,0-1,0 0,0 0,0-1,0 0,0 0,0 0,0-1,0 1,0-2,0 1,0-1,0 1,-1-2,4-1,80-7,-70 15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3:01.8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18,'5'0,"7"0,5 0,5 0,4 5,2 1,1 0,0-1,1-6,-1-3,0-1,-1 0,-4-3,-2-1,-5 2</inkml:trace>
  <inkml:trace contextRef="#ctx0" brushRef="#br0" timeOffset="1352.037">1 244,'4'0,"8"0,5 0,5 0,4 0,2 0,-4-5,-1-1,0 0,2 1,0 2,2 1,0 0,1 2,-5 0</inkml:trace>
  <inkml:trace contextRef="#ctx0" brushRef="#br0" timeOffset="2764.322">622 498,'1'-15,"0"1,2-1,0 1,1-1,0 1,1 0,0 1,1-1,1 1,0 1,1-1,0 1,1 0,0 1,1 0,1 0,-1 1,1 1,5-3,159-130,-174 142,0-1,0 0,0 0,0 0,0 1,0-1,0 1,1-1,-1 1,0-1,1 1,-1 0,0 0,1-1,-1 1,0 0,1 0,-1 0,0 0,1 1,-1-1,0 0,0 1,1-1,-1 0,0 1,0 0,1-1,-1 1,0 0,0-1,0 1,0 0,0 0,0 0,0 0,0 0,-1 0,1 0,0 0,0 1,-1-1,1 0,-1 1,11 66,-8-41,16 110,-19-136,0-1,0 1,0-1,0 1,0-1,0 0,0 1,0-1,1 1,-1-1,0 1,0-1,1 0,-1 1,0-1,0 1,1-1,-1 0,0 1,1-1,-1 0,1 0,-1 1,0-1,1 0,-1 0,1 0,-1 1,0-1,1 0,-1 0,1 0,-1 0,1 0,-1 0,1 0,-1 0,1 0,-1 0,1 0,-1 0,0 0,1 0,-1-1,1 1,-1 0,1 0,-1 0,0-1,1 1,-1 0,1 0,-1-1,0 1,1 0,-1-1,0 1,0-1,1 1,-1 0,0-1,0 1,0-1,1 1,-1 0,0-1,0 0,24-35,-20 30,153-222,-156 227,0 0,0 0,0 0,0 0,0 0,0 0,1 0,-1 0,0 0,1 0,-1 1,1-1,-1 1,1-1,-1 1,1-1,-1 1,1 0,-1 0,1 0,-1 0,1 0,0 0,-1 0,1 0,-1 1,1-1,-1 1,1-1,-1 1,1-1,-1 1,0 0,1 0,-1 0,0 0,0 0,1 0,-1 0,0 0,0 0,0 0,0 1,-1-1,1 0,0 1,0-1,-1 1,1-1,-1 1,1-1,-1 1,0-1,0 1,1 1,4 18,-1 1,0 0,-1 0,-2 0,0 0,-2 1,-2 20,0 19,20 89,-12-132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3:23.0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1 111,'17'29,"83"315,-48-186,-52-157,0 0,0-1,0 1,0 0,0-1,1 1,-1-1,0 1,0-1,1 1,-1 0,1-1,-1 1,0-1,1 0,-1 1,1-1,-1 1,1-1,-1 0,1 1,-1-1,1 0,0 1,-1-1,1 0,-1 0,1 0,0 1,-1-1,1 0,0 0,-1 0,1 0,0 0,-1 0,1 0,-1-1,1 1,0 0,-1 0,1 0,-1-1,1 1,0 0,-1-1,1 1,-1 0,1-1,-1 1,1-1,-1 1,1 0,-1-1,0 1,1-1,-1 0,0 1,1-1,-1 0,17-40,-15 36,44-141,-20 56,4 2,41-82,-37 71,-32 93,-1 6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3:23.5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37,'5'0,"11"0,7 0,6 0,1 0,1 0,1-5,-2-2,0 1,-1 1,0 2,0 0,-6-3,-6 4,-11 3,-6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3:23.8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22,'34'0,"20"0,1-5,-4-1,-5 0,-12 1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3:20.7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85 161,'14'100,"-4"0,-5 0,-6 60,1-147,-12 73,2 29,15-97</inkml:trace>
  <inkml:trace contextRef="#ctx0" brushRef="#br0" timeOffset="504.652">0 274,'11'-15,"1"1,1 1,0 0,0 0,1 1,1 1,0 1,1 0,0 1,0 0,1 2,0 0,0 0,1 2,-1 0,2 1,-7 2,0 0,0 0,0 1,1 1,-1 0,0 1,0 0,0 1,0 1,0 0,0 0,3 2,-10-3,0 0,0 0,0 0,-1 1,1 0,-1 0,1 0,-1 0,0 1,0 0,-1-1,1 2,-1-1,1 0,-2 1,1-1,0 1,-1 0,0 0,0 0,0 0,-1 0,1 0,-1 1,0-1,-1 0,1 1,-1 3,-3 5,-1 0,0 0,-1 0,-1 0,0-1,0 0,-1 0,-1-1,0 0,-1 0,0-1,-1 0,0-1,-1 0,0 0,-24 19,28-24,0 0,0 0,0 1,0 0,1 1,0-1,1 1,-1 0,1 0,0 1,-3 7,8-13,-1 0,1-1,0 1,-1 0,1-1,0 1,0 0,0-1,1 1,-1 0,0-1,1 1,-1 0,1-1,-1 1,1-1,0 1,-1-1,1 1,0-1,0 1,0-1,0 0,0 0,1 1,-1-1,0 0,1 0,-1 0,0 0,1-1,-1 1,1 0,0-1,-1 1,1-1,0 1,68 12,-58-11,76 17,-85-18,-1 0,1 0,0 0,0 0,0 0,-1 1,1-1,-1 1,1 0,-1 0,0 0,1 0,-1 0,0 0,0 0,-1 1,1-1,0 1,-1 0,0-1,1 1,-1 0,0 0,0 0,-1-1,1 1,0 2,-3 1,0-1,-1 1,1 0,-1-1,0 1,0-1,-1 0,1 0,-1-1,0 1,0-1,-1 1,0-1,1-1,-1 1,-1-1,1 0,0 0,-1 0,0 0,-12 8,-14 9,-1-2,0-1,-1-1,-1-2,-30 7,15-13,31-11</inkml:trace>
  <inkml:trace contextRef="#ctx0" brushRef="#br0" timeOffset="1133.471">790 754,'11'4,"-1"-1,0 0,1-1,-1 0,1 0,0-1,0 0,-1-1,1-1,0 1,0-2,-1 1,1-2,-1 1,1-1,-1-1,0 0,0-1,6-3,101-64,-114 71,0 0,0 0,0 1,0-1,0 1,0-1,0 1,0 0,0 0,0 1,0-1,0 1,0-1,0 1,0 0,0 0,-1 0,1 0,0 1,0-1,-1 1,1 0,-1-1,0 1,1 0,-1 1,0-1,0 0,0 1,0-1,-1 1,1-1,-1 1,0 0,1 0,-1-1,0 3,34 37,-29-39,-1 1,1-1,0 0,0-1,-1 1,2-1,-1-1,0 1,0-1,1 0,-1 0,0-1,1 0,-1 0,1 0,-1-1,1 0,-1 0,0-1,0 1,0-1,0-1,0 1,0-1,4-3,131-101,-130 97,12-11,-1-1,-1-1,-1 0,-1-2,-1 0,-1-2,-1 0,-2 0,-1-1,-1-1,-1 0,-1-1,-2 0,-1 0,-2-1,-1 0,0-21,-3 34,0 11,0 0,-1 0,0 0,0 0,0 0,-1 0,0 1,-1-1,1 0,-1 0,0 1,-1-1,0 1,-3-6,5 11,0 0,0 1,0-1,0 0,0 1,0-1,0 1,0-1,0 1,-1 0,1-1,0 1,0 0,-1 0,1 0,0 0,0 0,0 0,-1 0,1 0,0 0,0 1,0-1,-1 0,1 1,0-1,0 1,0 0,0-1,0 1,0 0,0-1,0 1,0 0,0 0,0 0,1 0,-1 0,0 0,1 0,-1 0,0 1,-29 48,16-10,2 0,2 1,2 0,2 1,1 0,2-1,2 1,2 1,5 31,-5-56,1-1,1 0,1 0,0 0,1 0,1 0,0-1,2 0,-1-1,2 1,0-1,1-1,8 9,-18-23,0-1,0 1,0 0,0 0,0-1,0 1,1 0,-1 0,0 0,0-1,0 1,1 0,-1 0,0 0,0 0,0-1,1 1,-1 0,0 0,0 0,1 0,-1 0,0 0,0 0,1 0,-1 0,0 0,1 0,-1 0,-15-30,5 14</inkml:trace>
  <inkml:trace contextRef="#ctx0" brushRef="#br0" timeOffset="1369.201">1299 303,'43'0,"29"0,7 0,-1 0,-4 0,-9 0,-7 0,-8 0,-7 0,-2 0,-4 0,-2 0,-8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5:50.3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54,'0'341,"-28"-144,28-89,0-108</inkml:trace>
  <inkml:trace contextRef="#ctx0" brushRef="#br0" timeOffset="1">1 82,'6'-4,"0"1,0 0,0 0,0 0,1 0,0 1,-1 0,1 1,0 0,0 0,0 0,0 1,0-1,5 2,21-3,169-26,109 28,-230-21,-73 17</inkml:trace>
  <inkml:trace contextRef="#ctx0" brushRef="#br0" timeOffset="2">791 281,'10'-5,"7"-2,7 1,3 1,2 1,1 2,0 1,0 1,0-5,-1-1,-1 0,1 1,-6 2</inkml:trace>
  <inkml:trace contextRef="#ctx0" brushRef="#br0" timeOffset="3">848 449,'9'0,"9"0,5 0,4 0,2 0,1 0,1 0,-2 0,1 0,-1-5,0-1,-1 0,1 1,-6 2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5:50.3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27,'483'0,"-218"27,-262-27,68 3,0-2,0-4,45-9,78-6,-122 1,-66 13,-6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47:05.8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87,'82'14,"2"-5,-1-3,1-4,-1-3,1-4,-1-4,0-3,23-10,192-41,-294 62,-2 0,0 0,1 1,0-1,-1 0,1 1,-1-1,1 1,0 0,-1 0,1 0,0 0,-1 1,1-1,-1 1,1-1,-1 1,1 0,-1 0,1 0,-1 0,0 1,1-1,-1 1,0-1,0 1,0 0,0 0,1 1,-3 9</inkml:trace>
  <inkml:trace contextRef="#ctx0" brushRef="#br0" timeOffset="714.149">565 398,'-29'488,"30"-477,-1 0,-1 1,0-1,0 0,-1 0,0 0,-1-1,0 1,-1-1,0 1,-1-1,0 0,-1-1,0 1,0-1,-1 0,-4 4,9-12,0 0,0-1,0 1,0-1,0 1,0-1,0 0,0 0,0 1,0-2,0 1,0 0,0 0,0-1,0 1,0-1,0 1,0-1,0 0,0 0,1 0,-1 0,0 0,0 0,1-1,-1 1,1 0,-1-1,1 1,0-1,0 0,-1 1,1-1,0 0,1 0,-1 0,0 0,0 0,1 1,-1-1,1 0,0-1,-1 1,1 0,0 0,0 0,0 0,1 0,-1 0,0 0,1-1,2-29,0 0,2 1,2-1,0 1,3 1,0-1,2 2,1 0,1 0,2 1,5-6,0-3,1 0,3 2,1 0,1 2,1 1,3 1,0 2,2 1,0 1,2 2,1 1,1 3,32-15,-59 32,-1 0,1 0,0 1,0 0,0 1,0 0,0 1,1 0,-1 1,0 0,1 0,-1 1,0 0,0 1,0 0,0 1,0 0,0 1,2 1,-8-2,-1 0,1 0,-1 1,0-1,-1 1,1 0,0 0,-1 0,0 0,0 0,0 1,-1-1,1 0,-1 1,0-1,-1 1,1 0,-1-1,1 1,-1-1,-1 1,1 0,-1-1,0 1,0-1,-41 112,20-90,-2 0,-1-2,0 0,-2-2,0-1,-2-1,0-2,-1-1,-1-1,-1-1,0-2,-2-1,-31 18,-52 31,117-60,-1 0,1 1,0-1,0 0,0 0,0 0,0 1,0-1,0 0,0 0,0 1,1-1,-1 0,0 0,1 0,-1 0,1 0,-1 0,1 1,0-1,-1 0,1 0,0-1,0 1,0 0,0 0,-1 0,1 0,0-1,1 1,-1-1,0 1,0-1,0 1,0-1,0 1,0-1,1 0,-1 0,0 1,0-1,0 0,1 0,-1 0,0 0,0-1,1 1,-1 0,6 2,49 15,-26-9,-1 2,0 0,-1 2,0 1,6 6,29 24,-3 2,-1 3,-3 2,0 5,-9-32,-34-25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5:50.3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153 1,'-136'88,"134"-87,1 0,0 0,0 0,0 0,0 0,0 0,0 1,0-1,0 0,0 1,0-1,1 0,-1 1,1-1,-1 1,1-1,-1 1,1 0,0-1,0 1,0-1,0 1,0-1,0 1,0 0,1-1,-1 1,0-1,1 1,-1-1,1 1,0-1,-1 1,1-1,0 0,0 0,0 1,0-1,0 0,0 0,0 0,1 0,-1 0,0 0,0 0,1 0,-1-1,1 1,-1 0,1-1,-1 1,1-1,0 1,205 48,-205-49,0 0,0 1,0-1,0 1,0-1,0 1,0 0,0 0,0 0,-1 0,1 0,0 0,-1 0,1 0,-1 1,1-1,-1 1,1-1,-1 1,0 0,0-1,0 1,0 0,0 0,0 0,-1-1,1 1,-1 0,1 0,-1 0,1 0,-1 0,0 0,0 0,0 0,-1 0,1 0,0 0,-1 0,1 0,-1 0,1 0,-1 0,0 0,0 0,0 0,0-1,0 1,-1 0,1-1,0 1,-1-1,1 0,-1 1,1-1,-1 0,0 0,1 0,-1 0,-144 57,74-41,49-15</inkml:trace>
  <inkml:trace contextRef="#ctx0" brushRef="#br0" timeOffset="1">69 1,'43'0,"34"0,8 0,-5 0,-12 0,-13 0,-10 0,-8 0,-6 0,-9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5:50.3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228 89,'-3'-2,"0"-1,0 1,0 0,0 0,0 0,0 0,-1 1,1-1,-1 1,1 0,-1 0,0 0,1 0,-1 1,0-1,1 1,-1 0,0 0,0 1,1-1,-1 1,0 0,1 0,-1 0,1 0,-1 0,1 1,0 0,-3 1,-2 1,0 1,0 0,1 1,0 0,0 0,0 0,0 1,1 0,0 1,1-1,-2 3,3-5,0 1,0 0,0 0,1 0,-1 0,2 1,-1-1,1 1,0-1,0 1,0 0,1 0,0 0,1 0,0 0,0 0,0 0,1 0,0 0,0 0,1-1,-1 1,2 0,-1-1,1 1,0-1,0 0,1 0,0 0,0 0,0-1,0 1,1-1,0 0,0 0,1-1,0 1,5 0,0 0,1-1,-1 0,1 0,0-1,-1-1,1 0,0-1,1 0,-1-1,-8 0,0 1,-1-2,1 1,-1 0,1-1,-1 1,1-1,-1 0,0 0,1-1,-1 1,0-1,0 1,0-1,0 0,0 0,0 0,-1-1,1 1,-1-1,1 1,-1-1,0 0,0 0,0 0,0 0,-1 0,1 0,-1-1,0 1,0 0,0-1,0 1,-1-1,1-3,-2 1,-1 0,0-1,1 1,-2 0,1 0,-1 0,0 0,0 1,-1-1,1 1,-1 0,-1 0,1 0,-1 0,1 1,-1 0,-1 0,1 0,0 0,-1 1,0 0,0 0,0 1,0 0,0 0,0 0,-1 1,0-1,1 0,-58-9,48 15</inkml:trace>
  <inkml:trace contextRef="#ctx0" brushRef="#br0" timeOffset="1">624 89,'-9'3,"1"1,0-1,0 1,0 1,1 0,0 0,-1 0,2 1,-1 0,1 0,0 1,0-1,1 1,-1 1,2-1,-1 1,1 0,0 0,1 0,0 0,0 2,3-8,0 1,0 0,0-1,1 1,0-1,-1 1,1 0,0-1,0 0,0 1,0-1,1 1,-1-1,1 0,-1 0,1 0,0 0,0 0,0 0,0-1,0 1,0 0,0-1,0 0,1 1,-1-1,1 0,-1 0,1-1,-1 1,1 0,0-1,-1 1,2-1,93-1,-86-1,0-1,0-1,-1 1,1-1,-1-1,0 0,0-1,0 0,-1 0,0-1,0 0,-1-1,0 1,0-2,-1 1,0-1,0 0,-1-1,0 0,-1 1,0-2,3-8,-7 15,-1 1,1-1,-1 1,0-1,0 1,0-1,0 0,-1 1,0 0,1-1,-1 1,0-1,-1 1,1 0,-1 0,1-1,-1 1,0 0,0 1,0-1,-1 0,1 1,0-1,-1 1,0-1,0 1,0 0,0 1,0-1,0 0,-2 0,-107-23,86 24</inkml:trace>
  <inkml:trace contextRef="#ctx0" brushRef="#br0" timeOffset="2">1272 89,'-7'-2,"0"1,0-1,-1 1,1 0,0 1,-1 0,1 0,-1 1,1-1,0 2,0-1,-1 1,1 0,0 0,0 1,-2 1,7-3,0 0,0 0,0-1,0 2,1-1,-1 0,0 0,0 0,1 1,-1-1,0 1,1-1,0 1,-1 0,1 0,0 0,0-1,0 1,0 0,0 0,0 0,1 1,-1-1,1 0,-1 0,1 0,0 0,0 0,0 1,0-1,0 0,0 0,1 0,-1 0,1 1,0-1,-1 0,1 0,0 0,0 0,0-1,0 1,1 0,-1 0,0-1,1 1,-1 0,1-1,0 0,0 1,-1-1,1 0,89 56,-90-56,0 0,-1 1,1-1,0 0,0 0,-1 0,1 0,-1 1,1-1,-1 0,1 0,-1 1,0-1,0 0,1 1,-1-1,0 1,0-1,-1 0,1 1,0-1,0 0,-1 1,1-1,0 0,-1 0,0 1,1-1,-1 0,0 0,1 0,-1 0,0 0,0 0,0 0,0 0,0 0,0 0,0 0,0 0,0-1,-1 1,1-1,0 1,-1 0,-65 20,56-18,-106 11,92-18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5:50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13,'4'0,"8"0,5 0,5 0,4 0,2 0,0 0,2 0,-1 0,0 0,0 0,0 0,0 0,-6-5,-1-1,-9 4,-8 4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5:50.3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0,'15'5,"8"1,7 0,2-1,0-2,0-1,0 0,-2-2,0 0,-2 0,1 0,-1-1,-5 1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5:50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 0,'0'61,"-12"173,-7-46,4-115,17-63,2-14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5:50.3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0 107,'33'-48,"-27"42,0 1,1-1,0 1,0 0,0 1,1-1,0 1,-1 1,1 0,1 0,-1 0,0 1,1 0,-1 1,1 0,-1 0,1 1,-1 0,1 1,0 0,6 1,-12-1,-1 0,1 0,-1 1,0-1,1 1,-1-1,0 1,0 0,0 0,0 0,0 0,-1 0,1 0,-1 0,1 1,-1-1,0 1,0-1,0 1,0-1,0 1,-1-1,1 1,-1 0,1-1,-1 1,0 0,0-1,-1 1,1 0,0 0,-1-1,0 1,0 2,-38 93,34-88,-121 177,124-185,-1 1,1 0,0 0,0 0,0 0,1 0,-1 0,1 0,0 0,0 1,0-1,0 1,0-1,1 1,-1-1,1 1,0-1,0 1,1-1,-1 1,1-1,-1 0,1 1,0-1,0 0,1 1,-1-1,1 0,0 0,-1 0,1 0,1 0,-1-1,0 1,1 0,2 1,7 2,0 0,0-1,0-1,1 0,0 0,0-1,0-1,0 0,1-1,-1 0,0-1,0-1,1 0,-1-1,12-3,-6-1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5:50.3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264 32,'0'0,"-1"0,1 0,-1 0,1 0,-1 0,1 0,-1 0,1 0,-1 0,1 0,-1 0,1-1,-1 1,1 0,-1 0,1 0,-1-1,1 1,0 0,-1-1,1 1,0 0,-1-1,1 1,0-1,-1 1,1-1,0 1,0 0,-1-1,1 1,0-1,0 1,0-1,0 1,0-1,0 1,-1-1,1 1,0-1,1 1,-1-1,0 1,0-1,0 1,0-1,0 1,0-1,1 1,-1-1,0 1,0-1,1 1,-1-1,0 1,1 0,-1-1,0 1,1 0,-1-1,0 1,1 0,-6-2,1 0,-1 0,0 1,0 0,0 0,1 0,-1 1,0 0,0 0,0 0,0 0,0 1,0 0,0 0,0 0,0 0,1 1,-1 0,1 0,-1 0,1 1,0-1,0 1,0 0,0 0,0 1,0-1,1 1,0 0,0-1,0 2,0-1,1 0,-1 0,1 1,0-1,1 1,-1 0,0 4,2-1,0 0,1 0,1 0,-1-1,1 1,1-1,-1 1,1-1,0 0,1 0,0 0,0 0,0-1,1 1,0-1,5 4,-4-3,0 0,-1 1,0-1,0 1,0 0,-1 0,0 1,-1-1,0 1,0 0,1 6,-4-12,0 0,0 0,-1 0,1 0,0 0,-1 0,0 0,0 0,0 0,0-1,0 1,0 0,-1-1,1 1,-1-1,0 1,0-1,0 0,0 0,0 0,0 0,-1 0,1 0,0-1,-1 1,0-1,1 1,-1-1,0 0,0 0,0 0,1-1,-1 1,0-1,-1 1,-2 0,-1 0,0 0,1-1,-1 1,0-1,0-1,1 1,-1-1,0-1,1 1,-1-1,1 0,-1 0,1-1,-1 0,-11-9,3 1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6:09.8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1 269,'16'-13,"1"1,1 1,0 0,0 1,1 1,0 1,1 1,-1 1,1 0,1 1,-1 1,2 1,66-1,-87 6,1 0,-1 0,0 0,0 0,0 0,-1 0,1 0,0 0,-1 0,0 0,1 1,-1-1,0 0,0 0,0 1,0-1,-1 0,1 0,0 0,-1 1,0-1,1 0,-1 0,0 0,0 0,0 0,-1 0,1-1,0 1,-1 0,1 0,-1-1,1 1,-1-1,0 1,0-1,1 0,-3 1,4-1,-195 203,192-201,0-1,-1 1,2 0,-1 0,0 0,0 0,1 1,0-1,0 1,0-1,0 1,0 0,1 0,0 0,0 0,0 0,0 0,0 0,1 0,0 0,0 0,0 0,0 0,1 0,-1 0,1 0,0 0,0 0,1 0,-1 0,1 0,0-1,0 1,0 0,0-1,1 0,-1 0,1 0,0 0,0 0,0 0,1-1,-1 1,0-1,1 0,-1 0,5 1,61-7,-50-3</inkml:trace>
  <inkml:trace contextRef="#ctx0" brushRef="#br0" timeOffset="316.401">622 269,'-5'19,"-2"12,-4 4,0 2,2-1,-3-6,1-4,2-1,3-1,2-8,7-8,3-4</inkml:trace>
  <inkml:trace contextRef="#ctx0" brushRef="#br0" timeOffset="562.093">819 213,'-19'33,"-7"17,2 3,4-1,2-5,3-6,4-10</inkml:trace>
  <inkml:trace contextRef="#ctx0" brushRef="#br0" timeOffset="1027.063">509 269,'5'-8,"1"0,1 0,-1 1,1 0,1 0,-1 0,1 1,0 0,1 1,-1 0,1 0,0 1,0 0,1 1,-1 0,1 0,-1 1,1 0,0 0,0 2,0-1,0 1,0 0,0 1,0 0,0 1,6 2,99 35,-111-38,0 0,0 0,0-1,1 0,-1 1,0-1,0-1,0 1,1-1,-1 1,0-1,0-1,0 1,0 0,0-1,-1 0,1 0,0 0,-1 0,1-1,-1 1,0-1,0 0,0 0,0 0,0 0,0-1,5-13</inkml:trace>
  <inkml:trace contextRef="#ctx0" brushRef="#br0" timeOffset="1681.849">1243 99,'4'25,"3"21,-1 8,-2 0,0-4,-2-7,-6-5,-1-4,-1-4,-4-1,-5-2,-5 0,-4-4,3-7</inkml:trace>
  <inkml:trace contextRef="#ctx0" brushRef="#br0" timeOffset="2113.683">1214 128,'36'-23,"2"0,0 3,2 1,0 2,27-7,12 23,-77 1,0 1,0 0,-1 0,1 0,0 0,0 0,-1 0,1 0,0 1,-1-1,1 0,-1 1,0-1,1 1,-1 0,0 0,0-1,0 1,0 0,0 0,-1 0,1 0,-1 0,1 0,-1 0,0 0,1 0,-1 0,0 0,0 0,-1 0,1 0,0 0,-1 0,1 0,-1 1,-4 7,0 1,-1-1,0 0,0 0,-1 0,-1-1,1 0,-2-1,1 0,-1 0,0-1,-1 0,1 0,-1-1,-1-1,1 1,-6 0,-27 20,40-25,0 0,0 0,0 1,1-1,-1 1,0 0,0 0,1 0,0 0,-1 0,1 0,0 1,0-1,0 1,0 0,0-1,1 1,-1 0,1 0,0 0,0 0,0 0,0 0,0 0,1 1,0-1,-1 0,1 0,0 1,1-1,-1 0,0 0,1 0,1 4,5 8,1-1,0 1,2-1,-1-1,2 0,0 0,0-1,1 0,1-1,-1 0,2-1,0-1,-7-4,-1-1,1-1,1 1,-1-1,0 0,1-1,-1 0,1 0,0-1,0 0,-1 0,1 0,0-1,0-1,7 0,9-4</inkml:trace>
  <inkml:trace contextRef="#ctx0" brushRef="#br0" timeOffset="2799.913">142 693,'679'0,"-379"-28,-34-2,-221 30,-34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6:13.7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41,'-5'24,"-1"12,0 6,1-1,1-1,2-4,-4-2,-1-3,1-1,2-2,0 0,3 0,0 0,0-10,1-13,1-6</inkml:trace>
  <inkml:trace contextRef="#ctx0" brushRef="#br0" timeOffset="538.145">0 41,'227'-26,"140"22,-344 0,-5-2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3:42.0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19,'-4'2,"1"-1,-1 1,1 0,-1 0,1 0,0 1,0-1,0 1,1 0,-1 0,1 0,-1 0,1 0,0 0,0 1,0-1,1 1,-1-1,1 1,0 0,0-1,0 1,0 4,-3 2,-20 145,21-111,-24 154,27-125,4-112,1 1,3-1,1 1,1 1,3 0,1 0,16-29,-9 25,3 1,1 0,2 2,16-16,-42 52,0 0,0 0,0 1,0-1,1 0,-1 0,1 1,-1-1,1 1,0-1,0 1,-1 0,1 0,0 0,0 0,0 0,0 0,0 0,1 1,-1-1,0 1,0 0,0-1,1 1,-1 0,0 0,0 0,0 1,1-1,-1 0,0 1,0 0,0-1,0 1,0 0,0 0,0 0,0 0,0 1,-1-1,1 0,0 1,-1-1,1 1,-1 0,1-1,-1 1,0 0,0 0,0 0,0 0,0 0,0 0,0 0,-1 0,1 2,5 17,-2 0,0 0,-1 0,-2 0,0 0,-1 0,-1 1,-2 7,0 34,3-40,-17 123,38-175,208-368,-229 396,1-1,-1 0,1 1,0-1,-1 0,1 1,0-1,0 1,0-1,0 1,0 0,0-1,0 1,1 0,-1 0,0 0,1 0,-1 0,1 0,-1 0,1 0,0 0,-1 1,1-1,0 1,-1-1,1 1,0 0,-1 0,1-1,0 1,0 0,-1 1,1-1,0 0,0 0,-1 1,1-1,0 1,-1 0,1-1,-1 1,1 0,0 0,-1 0,0 0,1 0,-1 0,0 0,1 1,-1-1,0 0,0 1,0-1,0 1,0 1,5 8,-1 0,0 1,-1 0,0 0,-1 0,0 1,-1-1,-1 1,0-1,0 1,-1-1,-1 1,-1 10,1 4,-28 144,27-93,2-78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47:05.0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1 279,'0'0,"0"0,1 1,-1-1,0 0,1 0,-1 1,0-1,1 0,-1 0,1 0,-1 0,0 0,1 1,-1-1,1 0,-1 0,0 0,1 0,-1 0,1 0,-1 0,1-1,-1 1,0 0,1 0,-1 0,1 0,-1 0,0-1,1 1,-1 0,0 0,1-1,-1 1,0 0,1 0,-1-1,0 1,0 0,1-1,-1 1,0-1,0 1,1 0,-1-1,0 1,0 0,0-1,0 1,0-1,0 1,0-1,0 1,0 0,0-1,0 0,20 36,96 333,-50-230,-65-137,-1-1,0 1,0 0,0-1,1 1,-1-1,0 1,1-1,-1 1,1-1,-1 1,0-1,1 1,-1-1,1 1,-1-1,1 1,0-1,-1 0,1 0,-1 1,1-1,0 0,-1 0,1 1,0-1,-1 0,1 0,0 0,-1 0,1 0,-1 0,1 0,0 0,-1 0,1-1,0 1,-1 0,1 0,0 0,-1-1,1 1,-1 0,1-1,-1 1,1-1,-1 1,1 0,-1-1,1 1,-1-1,1 1,-1-1,12-37,-9 27,20-201,1 36,1 57,-21 106</inkml:trace>
  <inkml:trace contextRef="#ctx0" brushRef="#br0" timeOffset="516.019">650 109,'7'-9,"0"-1,0 2,1-1,0 1,1 0,0 1,0 0,0 0,1 1,0 0,0 0,1 2,-1-1,10-2,-17 7,0-1,0 1,-1 0,1 0,0 0,0 0,0 1,-1-1,1 1,0-1,-1 1,1 0,0 0,-1 1,1-1,-1 0,0 1,1-1,-1 1,0 0,0 0,0 0,0 0,0 0,0 0,-1 0,1 1,-1-1,0 1,1-1,-1 1,0-1,-1 1,1 0,0 0,-1-1,1 1,-1 0,0 0,0-1,0 1,0 0,-1 0,1 0,-1-1,0 1,1 0,-1-1,0 1,-1-1,1 1,0-1,-1 1,1-1,-1 1,-11 18,0 1,-1-2,-1 0,-1-1,-1 0,0-1,-12 8,-32 35,59-59,0-1,1 0,-1 1,0-1,1 1,0-1,-1 1,1 0,0 0,0-1,0 1,0 0,0 0,0 0,0 0,1 0,-1 0,1 1,-1-1,1 0,0 0,0 0,0 0,0 0,0 1,1-1,-1 0,1 0,-1 0,1 0,0 0,-1 0,1 0,0 0,1 0,-1 0,0-1,0 1,1 0,-1-1,1 1,-1-1,1 0,0 1,0-1,0 0,-1 0,1 0,0 0,2 0,17 7,-1-2,1 0,0-1,0-1,1-1,-1-1,1-1,0-1,-1-1,19-3,26 2,102 12,-144-4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3:42.7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1,'5'0,"6"0,6 5,6 1,2 0,3-1,1-2,1-1,-1-1,0 0,0-1,0 0,0-1,-1 1,-5-5,-6-1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3:43.0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0,'10'0,"7"0,7 0,3 0,2 0,1 0,0 0,0 0,0 0,-1 0,0 0,-1 0,-5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3:44.0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25 111,'73'-65,"-64"59,1 0,0 1,0 0,1 1,0 0,-1 0,1 1,1 0,-1 1,0 1,0 0,1 0,-1 1,1 0,2 1,-12 0,0 0,1 0,-1 1,0-1,0 0,0 1,0 0,0-1,0 1,-1 0,1 0,0 0,-1 0,1 0,-1 0,0 0,0 1,0-1,0 0,0 1,0-1,-1 0,1 1,-1-1,0 1,0-1,0 1,0 0,0-1,0 1,-1-1,1 1,-1-1,1 0,-1 1,0 0,-38 86,-94 74,17-27,114-134,1 0,-1 1,0-1,0 1,1-1,0 1,-1 0,1-1,0 1,0 0,1 0,-1 0,1 0,-1 0,1 0,0 0,0 0,0 0,0 0,1 0,-1 0,1 0,0 0,0 0,0-1,0 1,0 0,1 0,-1-1,1 1,0-1,0 1,0-1,0 0,0 0,0 0,0 0,1 0,-1 0,1-1,-1 1,1-1,0 0,0 0,-1 0,1 0,0 0,1 0,14 2,1 0,-1-1,0-1,1-1,-1-1,1 0,-1-1,0-1,0-1,0 0,0-2,-1 0,0 0,0-2,0 0,8-7,-5 5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3:49.6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290 34,'-38'-17,"29"13,0 1,0 0,0 1,0 0,-1 1,1 0,0 0,-1 1,1 0,-1 1,1 0,0 0,-1 1,1 0,0 1,0 0,1 0,-1 1,0 0,1 1,0 0,0 0,1 0,-4 5,6-1,1 0,0 1,1 0,0 0,1 0,0 0,0 0,1 0,1 0,0 1,0-1,1 0,1 9,0 10,-3-26,1 0,-1 1,1-1,0 0,0 0,1 0,-1 1,1-1,-1 0,1 0,0 0,0 0,0 0,1 0,-1 0,1 0,0-1,-1 1,1 0,0-1,1 0,-1 1,0-1,1 0,-1 0,1 0,0-1,-1 1,1-1,0 1,0-1,0 0,0 0,0 0,1 0,47 3,-47-6,0 1,0 1,0-1,0 0,0 1,0 0,0 0,0 0,0 1,0-1,0 1,0 0,0 0,0 0,-1 0,1 1,0 0,-1 0,1 0,-1 0,0 0,1 1,-1-1,0 1,-1 0,1 0,0 0,-1 0,0 0,0 1,0-1,0 1,0 0,-1-1,1 1,-1 0,0 0,0 0,0 3,-2 0,0 0,0-1,-1 1,0 0,0 0,-1-1,0 0,0 1,0-1,-1 0,0-1,0 1,0 0,-1-1,0 0,0 0,0-1,0 1,-1-1,0 0,0-1,0 0,0 1,0-2,-1 1,0-1,1 0,-1 0,0-1,0 0,0 0,0-1,0 0,0 0,0 0,0-1,-6-2,-9-3,4-1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4:18.1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13,'0'-12,"0"35,0-8,0 384,-28-240,37-149,-3-15</inkml:trace>
  <inkml:trace contextRef="#ctx0" brushRef="#br0" timeOffset="650.668">253 41,'-96'118,"-29"28,124-145,-1 0,1-1,-1 1,1 0,0 0,-1 0,1 0,0 1,0-1,0 0,0 1,0-1,0 0,0 1,0-1,1 1,-1-1,0 1,1-1,-1 1,1 0,0-1,0 1,-1 0,1-1,0 1,1 0,-1-1,0 1,0 0,1-1,-1 1,1-1,-1 1,1 0,-1-1,1 1,0-1,0 0,0 1,0-1,0 0,0 1,0-1,1 0,-1 0,0 0,1 0,-1 0,2 0,50 11,30 13,-81-23,1-1,-1 1,0 0,0 0,0 0,0 0,0 0,0 0,-1 0,1 1,-1-1,0 0,1 1,-1 0,0-1,0 1,-1 0,1-1,-1 1,1 0,-1 0,0-1,0 1,0 0,0 0,-1-1,1 1,-1 0,0 1,-10 69,14-69</inkml:trace>
  <inkml:trace contextRef="#ctx0" brushRef="#br0" timeOffset="1435.421">620 352,'-14'-1,"0"1,0 1,0 0,0 0,0 2,1-1,-1 2,1 0,-1 0,1 2,1-1,-1 2,1 0,0 0,1 1,0 0,0 1,0 0,1 1,0 1,8-9,0 1,0-1,0 1,0-1,1 1,-1-1,1 1,0 0,0 0,0 0,0 0,0 0,0 0,1 0,0 0,-1 0,1 0,0 0,1 0,-1 0,1 1,-1-1,1 0,0 0,0-1,0 1,0 0,1 0,-1 0,1-1,-1 1,1-1,0 1,0-1,0 0,1 0,-1 0,0 0,1 0,-1 0,1-1,0 1,0-1,-1 1,1-1,0 0,0-1,1 1,8-1,1-1,0-1,0 0,-1 0,0-1,1-1,-1 0,0-1,-1 0,1-1,-1-1,0 1,-1-1,1-1,-2 0,1-1,-1 0,0 0,-1-1,0 0,4-7,13-9,26-31,-50 57,1 0,-1 0,0 0,0 1,0-1,0 0,0 0,0 1,0-1,0 0,0 1,0-1,0 1,0-1,0 1,0 0,0-1,0 1,0 0,0 0,-1 0,1 0,0-1,-1 1,1 0,-1 0,1 0,-1 0,1 0,-1 0,0 1,1-1,-1 0,0 0,0 0,0 0,0 0,0 0,0 1,0-1,0 0,0 0,-1 0,1 0,0 0,-1 0,1 0,-1 0,1 0,0 1,-1 91,9 77,0-128,-2-1,-2 1,-1 1,-3-1,-4 31,5-68,-1 1,0-1,0 0,-1 1,1-1,-1 0,0 0,-1 1,1-1,-1 0,0 0,-1-1,1 1,-1 0,0-1,0 1,0-1,0 0,-1 0,0 0,0-1,0 1,0-1,0 0,-1 0,1-1,-1 1,0-1,0 0,0 0,0 0,0-1,0 0,-2 0,3-2,1 0,-1 0,1-1,-1 1,1-1,0 0,0 0,0 0,0 0,0-1,1 1,-1-1,1 0,-1 1,1-1,0 0,0-1,0 1,0 0,1-1,0 1,-1 0,1-1,0 0,1 1,-1-1,1 1,-1-4,9-105,-1 95,0 1,1 0,1 1,0 0,1 0,1 1,0 0,1 1,0 0,1 1,1 0,0 1,12-7,28-4,-30 16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4:50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15,'0'-14,"0"22,-1 24,-4-5,-1-1,-1 0,-1-1,-2 0,0 0,-2-1,0 0,-2-1,-1 0,0-1,-2-1,0-1,-1 0,-1-1,-1-2,-12 9,15-13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4:53.2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171 26,'0'-1,"0"0,0 0,0 0,0 0,0 0,-1 0,1 0,0 0,-1 0,1 0,-1 0,1 0,-1 0,1 0,-1 0,0 0,0 1,1-1,-1 0,0 0,0 1,0-1,0 0,0 1,0-1,0 1,0 0,0-1,0 1,0 0,0-1,0 1,0 0,0 0,0 0,0 0,0 0,0 0,0 0,-1 0,1 0,0 1,0-1,0 0,0 1,0-1,0 1,0-1,0 1,1 0,-1-1,0 1,0 0,0-1,1 1,-1 0,0 0,0 0,1 0,-1 1,-38 199,28-116,-32 203,14-125,27-164,2-9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4:53.8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0 110,'14'-12,"1"1,0 0,1 1,0 0,0 1,1 1,0 1,0 0,1 1,0 1,0 1,0 1,0 0,1 1,-1 1,1 1,-1 0,11 3,-21-1,-1 0,1 1,0-1,-1 2,0-1,0 1,0 0,0 1,0-1,-1 1,0 1,0-1,0 1,-1 0,0 1,0-1,0 1,-1 0,0 0,-1 0,1 0,-1 1,-1 0,1-1,-1 1,-1 0,0 0,0 0,0 0,-1 1,0-1,0 0,-1 0,-1 0,1 0,-1 0,0-1,-1 1,0 0,0-1,-3 5,-3 1,0 0,-2 0,1-1,-1 0,-1-1,0-1,-1 0,0 0,0-1,-1-1,0 0,-4 0,15-7,1-1,-1 1,0 0,1-1,-1 1,1 1,0-1,-1 0,1 1,0-1,-1 1,1 0,0-1,0 1,1 0,-1 0,0 0,1 1,-1-1,1 0,-1 1,1-1,0 1,0-1,0 1,1-1,-1 1,1 0,-1-1,1 1,0 0,0-1,0 1,0 0,0 0,1 2,9 11,-1 0,2-1,0 0,1-1,0 0,1-1,2 1,9 10,164 141,-162-130,-27-34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4:54.3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24,'10'5,"7"1,7 0,3-1,2-2,1-1,0 0,0-2,-6-5,-1-1,0 0,0 1,2 1,-4-3,0-1,-9 1,-6 2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4:54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0,'19'5,"16"1,7 0,1-1,-2-1,-4-7,-2-2,-3-1,-7 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47:21.0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404 36,'-13'-6,"0"0,0 1,0 1,-1 0,0 1,0 0,0 1,0 0,0 1,0 1,0 1,0 0,0 0,0 1,0 1,0 0,0 1,1 1,0 0,0 1,0 0,1 1,0 1,-3 1,9-2,-1 1,1 0,0 0,1 0,0 0,0 1,1 0,0 0,1 0,0 0,0 0,1 1,0 0,0-1,1 1,1 0,0 0,0 0,1-1,0 1,0 0,1-1,1 1,0 2,4 1,0-1,0 0,1 0,1-1,0 0,0-1,1 1,0-2,1 0,0 0,1-1,0 0,0-1,0 0,1-1,0 0,0-1,1-1,-1 0,1-1,12 2,25 2,-33-10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4:55.2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262 23,'-13'-5,"-1"0,0 2,1 0,-1 0,0 1,-1 1,1 0,0 1,0 1,0 0,0 1,0 0,-7 3,18-4,0 0,-1 0,1 0,0 0,0 1,0-1,1 1,-1 0,0 0,1 0,-1 0,1 0,-1 1,1-1,0 1,0-1,0 1,1 0,-1 0,1 0,-1 0,1 0,0 0,0 0,0 1,1-1,-1 0,1 0,-1 1,1-1,0 0,1 1,-1-1,1 0,-1 0,1 2,1 2,0 1,0-1,0 1,1-1,1 0,-1 0,1 0,0 0,0-1,1 1,0-1,0-1,1 1,-1-1,2 1,64 37,-59-38,0 1,-1 0,0 1,0 1,0-1,-1 2,-1-1,1 2,3 4,-10-12,0 1,0 0,0 0,-1 0,1 0,-1 1,0-1,0 1,0-1,0 1,0 0,-1 0,0 0,1 0,-2 0,1 0,0 0,-1 0,0 0,0 0,0 0,0 0,-1 0,1 0,-1 0,0 0,0 0,-1 0,1 0,-1 0,0-1,0 1,0-1,0 1,-1-1,1 0,-3 2,0 0,1-1,-1 0,1 0,-1 0,0-1,0 0,-1 0,1 0,-1-1,1 1,-1-1,0-1,0 1,0-1,0 0,0 0,0-1,0 0,0 0,0 0,0-1,0 0,0 0,0 0,0-1,0 0,1 0,-1-1,1 1,-1-1,1 0,0-1,0 1,-3-4,-6-7</inkml:trace>
  <inkml:trace contextRef="#ctx0" brushRef="#br0" timeOffset="4315.301">544 305,'2'-23,"-2"6,-2 32,-38 138,41-152,-1-1,0 0,1 1,-1-1,0 0,1 0,-1 1,0-1,1 0,-1 0,1 1,-1-1,1 0,-1 0,0 0,1 0,-1 1,1-1,-1 0,1 0,-1 0,1 0,-1 0,1 0,-1 0,0-1,1 1,-1 0,1 0,-1 0,1 0,-1 0,1-1,-1 1,0 0,1 0,-1-1,0 1,1 0,-1-1,0 1,1 0,-1-1,0 1,0-1,1 1,-1 0,0-1,0 1,0-1,1 1,-1-1,0 1,0-1,0 1,0 0,0-1,0 1,0-1,0 1,0-1,0 1,0-1,-1 1,4-3,197-261,-158 237,-41 27,0 0,0-1,0 1,0 0,0 0,-1 0,1 0,0 0,0 0,0 1,0-1,0 0,0 0,0 1,0-1,0 0,-1 1,1-1,0 1,0-1,-1 1,1-1,0 1,0 0,-1-1,1 1,-1 0,1 0,-1-1,1 1,-1 0,1 0,-1 0,0 0,1 0,-1-1,0 1,0 0,0 0,0 0,1 0,-1 0,-1 0,1 0,0 0,0 0,0 0,0 0,-1-1,1 1,0 0,-1 0,-22 201,23-201,0 0,-1 1,1-1,0 0,1 1,-1-1,0 0,0 1,0-1,1 0,-1 0,1 1,-1-1,1 0,-1 0,1 0,0 1,0-1,0 0,-1 0,1 0,0 0,0 0,0-1,0 1,1 0,-1 0,0-1,0 1,0-1,1 1,-1-1,0 1,0-1,1 0,-1 1,0-1,1 0,-1 0,0 0,1 0,-1 0,0-1,1 1,-1 0,0 0,1-1,-1 1,0-1,0 0,0 1,1-1,-1 0,0 1,0-1,0 0,0 0,0 0,0 0,-1 0,1 0,0 0,0 0,-1-1,1 1,0 0,156-187,-152 182,-5 5,1-1,-1 1,0 0,1-1,-1 1,1 0,-1-1,1 1,-1 0,1 0,0-1,0 1,0 0,0 0,0 0,0 0,0 0,0 0,0 1,0-1,0 0,0 0,1 1,-1-1,0 1,1-1,-1 1,0-1,1 1,-1 0,0 0,1 0,-1 0,1 0,-1 0,0 0,1 0,-1 0,0 1,1-1,-1 0,0 1,1 0,-1-1,0 1,0 0,1-1,-1 1,0 0,0 0,0 0,0 0,0 0,0 0,6 116,-9-105,1-1,1 1,0-1,0 1,1-1,1 0,-1 1,2-1,0 0,0 0,5 9,3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0:45.30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1 203,'281'-29,"-80"0,81 1,-113 18,-120 3,2 1,-1 2,0 3,4 2,143-28,198 25,-253-24,337 25,114 1,-395-28,84 27,-85 30,-155-27,0-2,1-2,-2-2,1-1,2-3,13 0,-1 3,1 2,0 3,9 2,36 0,152-1,-112 24,60 6,49-30,-84 26,315-26,-422-2,173 13,-140-1,2-4,-1-4,41-6,0 1,63 30,-181-27,0 1,0 0,-1 2,1 0,-1 1,1 0,-1 1,8 6,-8-1,-3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0:57.3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309 24,'209'76,"-181"-71,0-1,1-1,-1-1,1-2,0-1,0-1,14-4,-42 6,0-1,1 0,-1 1,0 0,0-1,1 1,-1-1,0 1,1 0,-1 0,0 0,1 0,-1 0,1 0,-1 0,0 1,1-1,-1 0,0 1,0-1,1 1,-1-1,0 1,0 0,0-1,1 1,-1 0,0 0,0 0,0 0,-1 0,1 0,0 0,0 0,0 0,-1 0,1 0,0 1,-1-1,0 0,1 0,-1 1,1-1,-1 0,0 1,0-1,0 1,0-1,0 0,0 1,0-1,-1 0,1 1,0-1,-1 0,1 0,-1 2,-15 69,-14 114,6 110,-4 14,28-290,0 0,2 1,1-1,0 0,1 0,1 0,1-1,6 13,-12-33,1 1,-1 0,0 0,1 0,-1-1,0 1,0 0,1 0,-1 0,0 0,1 0,-1 0,0 0,1-1,-1 1,0 0,1 0,-1 0,0 0,1 0,-1 1,0-1,1 0,-1 0,0 0,1 0,-1 0,0 0,1 0,-9-38,4 27,0 0,-1 1,0 0,-1 0,0 0,-1 1,0 0,-1 0,1 0,-2 1,1 0,-1 1,0 0,0 0,-1 1,0 1,0-1,-1 1,-7-2,-10-3,0 2,0 0,-1 2,0 1,0 1,0 2,-6 1,2 2,1 3,-1 0,1 3,0 0,1 2,-29 13,-8 0,68-23,0 1,0-1,0 0,0 1,0-1,0 1,0-1,0 0,0 1,0-1,0 1,-1-1,1 1,0-1,0 0,0 1,-1-1,1 1,0-1,-1 1,1-1,-1 1,1 0,0-1,-1 1,1-1,-1 1,1 0,-1-1,1 1,-1 0,1 0,-1-1,0 1,1 0,-1 0,1 0,-1 0,1 0,-1 0,0 0,1 0,-1 0,1 0,-1 0,0 0,1 0,-1 0,1 0,-1 1,1-1,-1 0,0 0,1 1,-1-1,1 0,0 1,-1-1,1 1,-1-1,1 0,-1 1,1-1,0 1,-1-1,1 1,7-12</inkml:trace>
  <inkml:trace contextRef="#ctx0" brushRef="#br0" timeOffset="479.377">309 674,'152'-25,"-2"-7,34-16,-164 42,0 0,-1-2,0 0,-1-1,0-1,0-1,-1 0,5-5,-22 16,0 0,0 1,0-1,0 1,0-1,1 0,-1 1,0-1,0 0,0 1,0-1,1 0,-1 1,0-1,0 0,1 1,-1-1,0 0,1 1,-1-1,0 0,1 0,-1 0,0 1,1-1,-1 0,0 0,1 0,-1 0,1 0,-1 0,0 0,1 0,-1 0,1 0,-1 0,0 0,1 0,-1 0,1 0,-1 0,0 0,1 0,-1 0,0-1,1 1,-1 0,0 0,1 0,-1-1,0 1,1 0,-1 0,0-1,1 1,-1 0,0-1,0 1,0 0,1-1,-1 1,0 0,0-1,-9 37,7-31,0 0,-8 23,2 0,0 1,2 0,1 0,-1 27,7 84,5-115,0-26</inkml:trace>
  <inkml:trace contextRef="#ctx0" brushRef="#br0" timeOffset="714.095">1269 758,'-5'29,"-1"9</inkml:trace>
  <inkml:trace contextRef="#ctx0" brushRef="#br0" timeOffset="898.357">1240 194,'5'23,"2"9</inkml:trace>
  <inkml:trace contextRef="#ctx0" brushRef="#br0" timeOffset="1265.047">1494 927,'20'-23,"-2"-1,0 0,-2-2,0 0,-2-1,-1 0,-1-1,5-22,18-35,-35 84,0 0,0 0,-1 0,1 0,1 0,-1 0,0 0,0 0,0 0,0 0,1 0,-1 0,0 1,1-1,-1 0,1 0,-1 0,1 0,-1 1,1-1,-1 0,1 1,0-1,0 0,-1 1,1-1,0 1,0-1,0 1,-1-1,1 1,0 0,0-1,0 1,0 0,0 0,0 0,0 0,0 0,0 0,0 0,-1 0,1 0,0 0,0 0,0 0,0 1,0-1,0 0,0 1,0-1,-1 1,1-1,0 1,0-1,-1 1,1 0,0-1,0 1,21 56,-20-48,0 0,0-1,1 1,0-1,1 0,0 0,0 0,0-1,1 1,0-1,1 0,0 0,0-1,0 0,1 0,0 0,0-1,0 0,0 0,1-1,0 0,4 1,-9-4,1 0,-1 0,1-1,-1 0,1 0,-1 0,1 0,-1 0,0-1,1 1,-1-1,1 0,-1 0,0 0,0-1,0 1,0-1,0 0,0 1,0-1,0-1,-1 1,1 0,-1-1,1 1,-1-1,2-2,44-92,-27 47,-9 32,0 4</inkml:trace>
  <inkml:trace contextRef="#ctx0" brushRef="#br0" timeOffset="1684.094">2341 532,'-7'13,"1"0,1 0,0 1,1 0,0 0,1 0,0 0,1 1,1-1,1 1,0-1,0 1,4 13,-4-24,1 0,0-1,0 1,1 0,-1 0,1 0,0-1,0 1,0-1,0 0,1 1,-1-1,1 0,0 0,0-1,0 1,0 0,0-1,1 0,-1 0,1 0,-1 0,1-1,0 1,0-1,0 0,0 0,0 0,0-1,0 1,0-1,0 0,0 0,3-1,11 0,-1-2,1 0,-1-1,0 0,0-2,0 0,6-3,1-1,-1-1,0-1,0 0,-1-2,-1-1,-1 0,0-2,-1 0,0-1,-2-1,0-1,-1 0,-1-1,-1-1,-1 0,-1-1,-1 0,2-8,-7 10,0-1,-1 0,-1 0,-2-1,0 1,-1 0,-1-1,-1 1,-4-21,3 33,0 0,0 0,-1 0,-1 0,0 1,0-1,-1 1,0 0,0 0,-1 0,0 1,-1 0,0 0,0 1,-1 0,0 0,0 1,0-1,-1 2,0 0,0 0,-4-1,4 2,-1 1,1 1,-1 0,0 0,0 0,0 2,0-1,0 1,0 1,0-1,0 2,0-1,1 2,-1-1,0 1,1 1,0-1,0 2,0-1,0 1,1 1,-1-1,1 2,-5 4,1-1,0 1,1 0,0 1,1 1,0-1,1 1,1 1,0 0,1 0,0 0,1 1,0 0,2 0,0 1,-1 3,4-4,0 0,1 0,0-1,1 1,1 0,0-1,1 1,0-1,1 0,1 0,0 0,1-1,1 0,0 0,1 0,0-1,1 0,9 10,-1-4,0-1,2-1,-1 0,2-1,0-2,0 0,2-1,-1-1,1-1,1-1,4 1,49 11,1-3,0-4,74 5,-115-16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1:00.1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0,'-40'217,"0"79,17-124,13-102,21-148,-5 46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1:00.4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1,'28'0,"30"0,9 0,3 0,-6 0,-4 0,-8 0,-7 0,-7 0,-5 0,-3 0,-3 0,-5 5,-11 1,-13 5,-5 1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1:00.6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31,'38'0,"33"-5,13-2,-3 1,-10 1,-13 1,-11 2,-9 1,-6 1,-8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1:01.7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1 384,'43'-18,"1"3,1 1,1 2,0 2,0 2,1 2,12 2,289-22,15 15,-106-4,119-14,80-28,-174 29,0 0,1 0,111-2,431 31,-411-31,39 31,-380-12,-55 5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1:02.2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46,'-5'5,"-1"-4,5-1,2-6,7-2,1-4,-5 0,-9 1,2 9,1 3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1:09.4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 13,'-5'0,"-2"-5,-3-1,-2 4,3 9,2-3,2-2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1:31.4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80 57,'-1'290,"-2"-255,-2-1,-1 0,-2 0,-1-1,-2 0,-6 11,-2-14,29-64,-5 16</inkml:trace>
  <inkml:trace contextRef="#ctx0" brushRef="#br0" timeOffset="330.196">80 1,'165'26,"122"-23,-257 2,-24 1</inkml:trace>
  <inkml:trace contextRef="#ctx0" brushRef="#br0" timeOffset="631.989">52 284,'24'0,"8"4,3 2,1-4,-1-4,-2 0,-2-1,-1 1,-1 0,0 1,-6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47:21.2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95 0,'-14'34,"-10"20,-1 6,4-2,11-11,11-14,6-17,1-11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1:35.8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183 12,'-4'29,"-3"19,-4 6,0-1,-3-6,0-4,4-7,-3-3,2-3,-2-6,1-3,-3 0,2 1,-2 2,2-8,8-12,4-11,3-4</inkml:trace>
  <inkml:trace contextRef="#ctx0" brushRef="#br0" timeOffset="436.756">211 40,'-1'19,"2"1,0 0,0-1,2 1,1-1,0 0,5 13,5 6,-10-24,0 0,1 0,0 0,1-1,1 0,0-1,0 1,2-1,-1-1,2 1,-1-1,10 7,-17-17,1 0,-1 0,1 0,-1 0,1 0,-1 0,1-1,0 1,-1-1,1 0,0 0,-1 0,1 0,0 0,-1-1,1 1,0-1,-1 0,1 0,-1 0,1 0,-1 0,1 0,-1-1,0 1,0-1,0 0,0 1,0-1,0 0,0 0,0 0,-1 0,1-1,-1 1,1 0,-1-1,0 1,0-1,0 1,-1-1,1 0,0 1,-1-1,0 0,0 1,0-1,0 0,0 1,0-2,27-140,1 1,-27 120</inkml:trace>
  <inkml:trace contextRef="#ctx0" brushRef="#br0" timeOffset="2829.413">720 407,'0'-14,"0"-1,2 1,-1 0,2 0,0 0,0 0,1 1,1 0,1-1,0 2,0-1,3-3,117-109,-126 123,1 1,-1 0,1 0,-1 0,1 0,0 1,-1-1,1 0,0 0,0 0,0 1,0-1,0 0,0 1,0-1,0 0,0 1,0 0,0-1,0 1,0 0,0-1,0 1,0 0,1 0,-1 0,0 0,0 0,0 0,0 0,0 0,1 1,-1-1,0 0,0 1,0-1,0 1,0-1,0 1,0-1,0 1,0 0,0-1,0 1,-1 0,1 0,0 0,0 0,-1 0,1 0,-1 0,1 0,0 0,21 151,-21-151,0 0,0 0,0 0,0-1,0 1,0 0,0-1,0 1,0-1,1 1,-1-1,0 0,0 1,1-1,-1 0,0 0,0 0,1 0,-1 0,0 0,1 0,-1 0,0-1,0 1,1 0,-1-1,0 1,0-1,0 0,0 1,1-1,-1 0,0 1,0-1,0 0,-1 0,1 0,0 0,0 0,0 0,-1 0,1 0,0-1,-1 1,1 0,-1 0,0 0,1-1,-1 1,0 0,0 0,0-1,0 0,8-8,49-68,53-55,-110 132,1 1,-1-1,0 1,1-1,-1 0,1 1,-1-1,1 1,-1-1,1 1,-1-1,1 1,-1-1,1 1,-1 0,1-1,0 1,-1 0,1 0,0-1,-1 1,1 0,0 0,0 0,-1 0,1 0,0 0,-1 0,1 0,0 0,-1 0,1 0,0 0,0 0,-1 1,1-1,0 0,-1 1,1-1,-1 0,1 1,0-1,-1 1,1-1,-1 1,1-1,-1 1,0-1,1 1,-1-1,1 1,-1 0,0-1,1 1,-1 0,0-1,0 1,0 0,0-1,1 2,-4 43,-29 39,25-67,-1 0,2 0,0 0,2 1,-1 0,2 0,0 10,2-26,1-1,0 1,0-1,0 1,0-1,0 1,0-1,0 1,0-1,0 1,1-1,-1 1,1-1,-1 1,1-1,-1 0,1 1,0-1,0 0,0 0,0 1,0-1,0 0,0 0,0 0,0 0,0 0,1 0,-1-1,1 1,10 0</inkml:trace>
  <inkml:trace contextRef="#ctx0" brushRef="#br0" timeOffset="3535.723">1679 96,'-10'-2,"0"0,0 1,0 0,0 0,0 1,0 0,0 1,0 0,0 1,0 0,0 1,0 0,1 0,-1 1,1 0,0 0,0 1,1 1,-1-1,1 2,1-1,-1 1,1 0,0 0,0 1,1 0,-2 3,-4 7,8-14,-1 1,2 1,-1-1,0 0,1 1,0 0,0 0,1 0,-1 0,2 0,-1 0,0 1,1-1,0 0,1 1,-1-1,2 3,-1-7,1 0,0 0,0 0,1 0,-1-1,0 1,0 0,1 0,0-1,-1 1,1-1,0 1,-1-1,1 0,0 0,0 0,0 0,0 0,0 0,0 0,0-1,1 1,-1-1,0 0,0 1,0-1,1 0,-1 0,0 0,0-1,2 1,69-19,-51 5,0-1,-1-1,0-1,-2-1,0 0,-1-2,14-18,-3 4,28-18,-55 54,0-1,0 0,0 1,-1-1,1 1,0-1,-1 1,1 0,-1 0,0-1,1 1,-1 0,0 0,0 1,0-1,-1 0,1 0,0 0,-1 1,0-1,1 0,-1 0,0 1,0-1,0 0,0 1,-1 0,1-1,39 230,5-34,-47-166,-1 0,-2 0,-1 0,-2-1,0-1,-3 1,-13 26,21-46,-1 0,0 0,0 0,-1 0,-1-1,0 0,0 0,-1-1,0 0,-1 0,0-1,0 0,-1-1,0 1,-7 2,16-9,-1 0,0-1,1 0,-1 1,1-1,-1 0,1 1,-1-1,0 0,1 0,-1 0,1-1,-1 1,1 0,-1-1,0 1,1-1,-1 1,1-1,0 1,-1-1,1 0,-1 0,1 0,0 0,0 0,0 0,-1 0,1 0,0-1,0 1,1 0,-1-1,0 1,0 0,1-1,-1 1,1-1,-1 1,1-1,-1 0,1 1,0-1,0 1,0-1,0 0,-3-79,7 60,1 0,0 1,1-1,2 1,0 1,1-1,1 1,0 1,2 0,0 1,1 0,1 0,0 2,6-5,-4 6,-1 3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1:25.7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229 49,'0'-1,"-1"1,1-1,0 1,-1 0,1 0,-1-1,1 1,-1 0,1 0,-1-1,1 1,-1 0,1 0,-1 0,0 0,1 0,-1 0,1 0,-1 0,1 0,-1 0,0 0,1 0,-1 0,1 0,-1 0,1 1,-1-1,1 0,-1 0,1 1,-1-1,1 0,0 1,-1-1,1 0,-1 1,1-1,0 1,-1-1,1 1,0-1,-1 1,1-1,0 1,0-1,0 1,-1-1,1 1,0-1,0 1,0-1,0 1,0 0,0-1,0 1,0-1,0 1,0-1,1 1,-7 40,6-41,-30 230,30 81,-25-171,-5-24,17-84,7-27</inkml:trace>
  <inkml:trace contextRef="#ctx0" brushRef="#br0" timeOffset="1921.243">201 49,'6'-4,"0"1,0 0,0 0,0 1,0-1,1 1,-1 1,1-1,-1 1,1 0,0 1,-1 0,3 0,4-1,421-2,-401 3,-3 1,0-1,-1-2,1-1,0-1,9-4,-37 7,0 1,-1-1,1 1,0-1,0 1,0 0,0 0,0 0,0 0,-1 0,1 0,0 0,0 1,0-1,0 1,-1-1,1 1,0 0,0-1,-1 1,1 0,-1 0,1 0,-1 1,1-1,-1 0,1 0,-1 1,0-1,0 1,0-1,0 1,0 0,0-1,0 1,-1 0,1 0,0-1,-1 1,0 0,1 0,-1 0,0 0,0-1,0 1,0 0,-1 198,-27-2,28 112,-27-167,26-122,1-10,-1 0,1 0,-2 0,0 0,0 0,-1 0,0 0,-1-1,-2 6,4-15,0 1,0-1,0 0,-1 0,1 0,0 0,-1 0,1 0,-1-1,1 1,-1-1,1 0,-1 0,1 0,-1 0,1 0,-1 0,1 0,-1-1,1 0,-1 1,1-1,0 0,-1 0,1 0,0 0,0-1,0 1,0-1,-4 0,-17-5,0 1,0 2,-1 0,1 1,-1 1,0 2,0 0,-4 2,-138-11,-21-20,37 12,126 17</inkml:trace>
  <inkml:trace contextRef="#ctx0" brushRef="#br0" timeOffset="4067.14">992 556,'55'-3,"149"35,-109-30,0-4,0-5,0-3,23 0,0 6,22 5,-24 0,-33 12,-98-31,-191-133,206 151,0-1,-1 0,1 0,-1 1,1-1,-1 0,1 0,-1 1,0-1,1 1,-1-1,0 1,0-1,1 1,-1-1,0 1,0-1,1 1,-1 0,0-1,0 1,0 0,0 0,0 0,0 0,1 0,-1 0,0 0,0 0,0 0,0 0,0 0,0 1,1-1,-1 0,0 1,0-1,0 0,1 1,-1-1,0 1,0-1,1 1,-1 0,0-1,1 1,-1 0,1-1,-1 1,1 0,-1 0,1-1,0 1,-1 0,1 0,0 0,0 0,-1-1,1 1,0 0,0 0,0 0,0 0,0 0,0 0,0-1,0 1,1 1,-8 226,4-217,1 1,1-1,0 0,0 1,1-1,1 0,0 1,0-1,3 10,-4-20,0 0,0-1,0 1,0-1,0 1,0-1,1 1,-1-1,0 1,0 0,0-1,0 1,1-1,-1 1,0-1,1 1,-1-1,0 1,1-1,-1 0,0 1,1-1,-1 0,1 1,-1-1,1 0,-1 1,1-1,-1 0,1 0,-1 1,1-1,-1 0,1 0,0 0,-1 0,1 0,-1 0,1 0,-1 0,1 0,0 0,-1 0,1 0,-1 0,1-1,-1 1,1 0,-1 0,1-1,-1 1,1 0,-1 0,1-1,-1 1,27-30,-19 21,122-125,-111 119,-3 2</inkml:trace>
  <inkml:trace contextRef="#ctx0" brushRef="#br0" timeOffset="7673.13">286 1121,'11'139,"-4"-91,-2 1,-2 0,-3 1,-1-1,-3 0,-5 23,-32 273,24-237,20-91</inkml:trace>
  <inkml:trace contextRef="#ctx0" brushRef="#br0" timeOffset="8338.512">258 1206,'-179'113,"109"-83,69-30,1 0,0 0,-1 0,1 0,0 0,-1 0,1 0,0 0,-1 0,1 1,0-1,-1 0,1 0,0 0,-1 0,1 1,0-1,0 0,-1 0,1 1,0-1,0 0,-1 0,1 1,0-1,0 0,0 1,0-1,0 0,-1 1,1-1,0 0,0 1,0-1,0 0,0 1,0-1,0 0,0 1,0-1,0 1,0-1,0 0,1 1,-1-1,0 0,0 1,0-1,0 0,0 0,1 1,-1-1,0 0,0 1,1-1,-1 0,0 0,0 1,1-1,-1 0,0 0,1 0,-1 0,0 1,1-1,-1 0,0 0,1 0,-1 0,0 0,33 11,-24-8,172 40,-11-22,-171-22,0 0,1 1,0-1,-1 0,1 0,-1 1,1-1,0 0,-1 0,1 0,0 0,0 0,0 1,0-1,0 0,0 0,0 0,0 0,0 0,0 0,0 1,1-1,-1 0,0 0,1 0,-1 0,1 1,-1-1,0 0,1 0,0 1,-1-1,1 0,-1 1,1-1,0 1,-1-1,1 1,0-1,0 1,0-1,-1 1,1 0,0-1,0 1,0 0,0 0,-1 0,1 0,0-1,0 1,0 0,0 1,0-1,0 0,0 0,-1 0,1 0,0 1,0-1,0 0,0 1,-1-1,1 1,-106-151,63 76,31 55</inkml:trace>
  <inkml:trace contextRef="#ctx0" brushRef="#br0" timeOffset="12023.958">822 1149,'-22'59,"5"273,6-245,3 0,5 0,6 60,-1-15,-3-113,0-28,0 1,-1-1,0 1,0 0,-1 0,0 0,0 0,-1 0,0 0,0 1,-1 0,0 0,0 0,-1 1,0 0,0 0,0 0,-1 0,1 1,-6-3,-79-24,90 31,1 1,0-1,0 1,-1-1,1 0,0 1,0-1,0 0,0 1,0-1,0 0,0 1,0-1,0 0,0 1,0-1,0 1,0-1,0 0,1 1,-1-1,0 0,0 1,1-1,-1 1,0-1,1 1,-1-1,1 1,-1-1,1 1,-1-1,1 1,-1-1,1 1,-1 0,1-1,-1 1,1 0,0 0,-1 0,1-1,-1 1,1 0,0 0,-1 0,1 0,0 0,-1 0,1 0,0 0,-1 0,1 0,0 0,-1 1,1-1,0 0,175-10,-129 11,-37-1,-1 0,1 1,-1 0,1 0,-1 1,0 1,0-1,0 2,0-1,0 1,3 2,-12-6,1 1,-1-1,1 1,-1-1,1 1,-1-1,1 1,-1-1,0 1,1-1,-1 1,0 0,1-1,-1 1,0 0,0-1,0 1,1 0,-1-1,0 1,0 0,0-1,0 1,0 0,0-1,0 1,-1 0,1-1,0 1,0 0,0-1,-1 1,1 0,0-1,-1 1,1-1,0 1,-1-1,1 1,-1-1,1 1,-1-1,1 1,-1-1,1 1,-1-1,0 0,1 1,-1-1,0 0,0 0,-38 21,32-18,-24 11,11-6,1 0,0 2,1 0,0 1,0 0,1 2,1 0,-12 12,12-5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2:13.48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59 0,'-1'273,"-25"-68,8-33,6 77,13-186,-2-60,1-1,-1 1,1 0,0-1,-1 1,1 0,1-1,-1 1,0 0,0-1,1 1,0 0,-1-1,1 1,0-1,0 1,1-1,-1 0,0 1,1-1,-1 0,1 0,0 0,0 0,0 0,0 0,0-1,0 1,0-1,0 1,1-1,-1 0,1 0,-1 0,1 0,-1 0,1-1,0 1,-1-1,3 1,136-23,-48 7,-75 10,1 1,0 1,0 1,0 1,0 0,0 1,0 2,0-1,-1 2,2 1,16 4,0-3,0 0,0-3,0 0,1-3,-1-1,22 1,-46 1</inkml:trace>
  <inkml:trace contextRef="#ctx0" brushRef="#br0" timeOffset="2152.08">1358 820,'0'0,"0"0,0 0,0 1,0-1,0 0,1 0,-1 1,0-1,0 0,0 0,0 0,0 1,1-1,-1 0,0 0,0 0,0 1,1-1,-1 0,0 0,0 0,0 0,1 0,-1 0,0 0,1 1,-1-1,0 0,0 0,1 0,-1 0,0 0,0 0,1 0,-1 0,0 0,0 0,1 0,-1-1,0 1,0 0,1 0,-1 0,0 0,1 0,-11 27,-14 16,-2-1,-2-1,-1-1,-2-2,-7 5,-2 10,38-45,4-4</inkml:trace>
  <inkml:trace contextRef="#ctx0" brushRef="#br0" timeOffset="6901.7">1075 820,'44'37,"-16"-14,-2 2,-1 0,-1 2,-1 1,6 10,-22-28,8 10,1 0,1 0,0-2,2 0,18 13,-29-26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2:22.16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85 7,'-8'11,"1"0,0 0,0 1,1 0,1 0,0 1,1-1,0 1,1 0,-1 5,-3 9,3-16,1-1,0 1,1 0,0 0,0 0,1 0,1 0,0 0,0 0,1 0,2 9,-1-18,-1-1,1 1,0-1,0 0,0 0,0 0,0 0,0 0,0 0,0-1,0 1,0-1,1 0,-1 1,0-1,0 0,0 0,1 0,-1 0,0-1,0 1,0-1,0 1,1-1,-1 0,0 0,0 0,0 0,-1 0,1 0,0 0,0-1,-1 1,1-1,0 1,-1-1,0 1,1-1,-1 0,0 0,0 0,0 0,0 0,1-2,117-168,-47 53,-71 120,1 0,-1 0,0 0,0 0,0 0,0 1,0-1,0 0,0 1,-1-1,1 0,0 1,-1-1,1 1,-1-1,1 1,-1 0,0-1,0 1,1-1,-1 1,0 0,-1-1,1 1,0-1,0 1,-1-1,1 1,-1-1,1 1,-1-1,1 1,-1-1,0 1,0 5,-29 232,55 22,-25-249,-3 154,1-157,1-1,-1 0,-1 0,1 0,-1 0,-1-1,1 1,-2-1,1 0,-1 0,0 0,0 0,0-1,-1 0,0 0,0-1,-1 1,-3 1,7-4,0 0,-1-1,1 1,0 0,-1-1,0 0,0 0,1 0,-1-1,0 1,0-1,-1 0,1 0,0 0,0 0,0-1,-1 0,1 0,0 0,-1 0,1-1,0 0,0 0,0 0,0 0,0 0,0-1,0 0,0 0,0 0,1 0,-1-1,1 1,-1-1,1 0,-2-2,2 0,0 0,0 0,0 0,1 0,-1 0,1 0,1-1,-1 1,1-1,0 0,0 1,1-1,-1 0,1 1,0-1,1 0,0 1,0-1,0 0,0 1,1 0,0-1,0 1,0 0,2-2,81-120,-75 115,1 1,0 0,0 0,1 1,1 1,0 0,0 1,0 0,1 1,0 1,6-2,3-1,-5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2:31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741 0,'5'4,"0"-1,0 0,1 0,-1 0,1-1,-1 0,1 0,0 0,0-1,0 1,0-2,0 1,0-1,4 0,34 7,-9 5,-59-2,-53-10,-65 11,-184 115,76-28,249-98,-1 0,1 0,0 0,-1 0,1 0,0 1,0-1,0 0,-1 1,1-1,0 1,0-1,0 1,0 0,0-1,0 1,0 0,0 0,0 0,0 0,1 0,-1 0,0 0,0 0,1 0,-1 0,1 0,-1 0,1 1,0-1,-1 0,1 0,0 0,0 1,0-1,0 0,0 0,0 1,0-1,0 0,0 0,0 1,1-1,-1 0,1 0,-1 0,1 1,-1-1,1 0,0 0,-1 0,1 0,0 0,8 4,0-1,1 0,-1-1,1 1,0-2,0 1,0-2,0 1,0-1,0-1,1 0,-1 0,56 5,179 56,-113-25,-132-36,1 0,-1 0,1 0,-1 0,1 0,0 0,-1 0,1 0,-1 0,1 0,-1 0,1 0,-1 1,1-1,-1 0,1 0,-1 1,1-1,-1 0,0 1,1-1,-1 0,1 1,-1-1,0 1,1-1,-1 1,0-1,0 1,1-1,-1 1,0-1,0 1,0-1,1 1,-1-1,0 1,0-1,0 1,0-1,0 1,0-1,0 1,0-1,-1 1,1 0,0-1,0 1,0-1,0 1,-1-1,1 1,0-1,-1 0,1 1,0-1,-1 1,1-1,0 0,-1 1,1-1,-1 1,1-1,-1 0,1 0,-1 1,1-1,-1 0,-36 20,-114 35,-82 52,154-66,61-30,0 1,0 1,1 0,0 2,1 0,-12 15,27-29,0 0,0 1,0-1,0 0,0 1,0-1,0 1,0-1,1 1,-1 0,1-1,-1 1,1 0,0-1,-1 1,1 0,0 0,0-1,0 1,0 0,1 0,-1-1,0 1,1 0,-1-1,1 1,0-1,-1 1,1 0,0-1,0 1,0-1,0 0,0 1,0-1,1 0,-1 0,0 0,1 0,-1 0,1 0,-1 0,1 0,-1 0,1-1,0 1,-1-1,1 1,0-1,-1 1,1-1,0 0,1 0,20 5,1-1,-1-1,1-1,0-1,0-1,22-3,16 0,192 4,-186 9,-59-7,-1 0,2-1,-1-1,0 1,0-1,0-1,1 0,-1 0,0-1,0 0,0-1,0 1,0-2,0 0,0 0,-1 0,1-1,3-2,51-52,-57 35,-11 12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2:40.3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 80,'2'1,"0"1,0-1,-1 1,1-1,0 1,-1 0,1-1,-1 1,1 0,-1 0,0 0,0 0,0 0,0 0,0 1,0-1,-1 0,1 0,-1 1,0-1,1 0,-1 1,0-1,0 0,-1 2,2-1,1 366,-13-200,-8 0,-6-83,15-72</inkml:trace>
  <inkml:trace contextRef="#ctx0" brushRef="#br0" timeOffset="682.247">180 51,'-5'0,"3"0,7 0,7 0,7 0,4 0,4 0,1 0,2-4,0-3,-1 1,0 2,0 0,0-3,0 0,-1 0,-5 3</inkml:trace>
  <inkml:trace contextRef="#ctx0" brushRef="#br0" timeOffset="1202.623">94 560,'5'0,"6"0,7 0,4 0,4 0,1 0,2 0,1 0,-6-5,-1-1,0-1,-4 2</inkml:trace>
  <inkml:trace contextRef="#ctx0" brushRef="#br0" timeOffset="1632.633">490 785,'5'0,"-4"5,-1 6,-6 2,-2 3,-4 3,-5 4,-5 3,2 1,0-3,-3-2,-1 1,-2-4,4-4</inkml:trace>
  <inkml:trace contextRef="#ctx0" brushRef="#br0" timeOffset="1996.545">292 814,'5'0,"6"5,6 1,5 5,4 0,-3 4,0-2,-5 3,1-2,-4 1,0-1,-2 1,2-1,-2 1,-3 3,1-2,4-3,-1-4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2:43.5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70,'15'0,"13"0,8 0,2 0,0 0,-3 0,-1 0,-3 0,-1 0,-1 0,-1 0,0 0,-5-5,-1-2,-5 6,-5 2</inkml:trace>
  <inkml:trace contextRef="#ctx0" brushRef="#br0" timeOffset="433.357">29 295,'-5'5,"3"1,7 0,8-1,5-1,6-2,3-1,1 0,1-1,1 0,-1-1,1 1,-1 0,-1 0,-4-5,-2-2,0 1,-4 1</inkml:trace>
  <inkml:trace contextRef="#ctx0" brushRef="#br0" timeOffset="2703.301">677 521,'18'-56,"44"-144,-52 175,1 1,1 0,1 1,1 0,2 1,0 1,1 0,1 2,1 0,8-7,-25 25,-1-1,1 1,0-1,-1 1,1 0,0 0,0 0,0 0,0 0,0 0,0 0,0 1,0-1,0 1,0 0,1-1,-1 1,0 0,0 0,0 0,0 1,1-1,-1 0,0 1,0-1,0 1,0 0,0 0,0 0,0 0,0 0,-1 0,1 0,0 1,0-1,-1 1,1-1,-1 1,0 0,1-1,-1 1,0 0,0 0,0 0,0 0,0 0,0 1,7 22,-1-1,-1 1,-2 0,0 1,-2-1,0 1,-2-1,-2 24,1-14,4-10,11-30,-10-2,22-42,2 1,2 2,2 1,2 2,23-23,-56 64,0 0,0-1,1 1,-1 0,1 0,0 0,-1 0,1 0,0 1,0-1,0 0,0 1,0 0,1-1,-1 1,0 0,1 0,-1 0,1 0,-1 1,1-1,-1 1,1-1,-1 1,1 0,-1 0,1 0,0 0,-1 1,1-1,-1 1,1-1,-1 1,1 0,-1 0,0 0,1 0,-1 1,0-1,0 1,0-1,0 1,0 0,0-1,0 1,-1 0,1 0,-1 0,1 1,-1-1,1 2,0 9,0 0,-2 0,1 1,-2-1,1 0,-2 0,0 0,0 0,-2 0,0 3,-11 66,14 49,12-120,-5-15</inkml:trace>
  <inkml:trace contextRef="#ctx0" brushRef="#br0" timeOffset="3385.492">1919 41,'-1'-3,"-1"0,1 1,-1-1,0 1,0 0,0-1,0 1,0 0,0 0,-1 0,1 0,0 1,-1-1,0 1,1-1,-1 1,0 0,0 0,0 0,0 0,0 1,0-1,0 1,0 0,0 0,0 0,0 0,0 0,0 1,0-1,0 1,1 0,-1 0,0 0,0 0,0 0,-94 61,87-53,0 0,1 0,-1 1,2 1,0-1,0 1,0 1,2 0,-1 0,2 0,0 0,0 1,1 0,0 0,1 0,1 0,0 1,1-1,0 1,1 0,1-11,-1-1,1 1,-1-1,1 1,0-1,0 1,0-1,0 1,1-1,-1 0,1 0,-1 1,1-1,0 0,0-1,-1 1,1 0,1 0,-1-1,0 1,0-1,1 0,-1 0,0 0,1 0,0 0,-1 0,1 0,-1-1,1 0,0 1,-1-1,1 0,0 0,-1-1,1 1,-1 0,1-1,0 1,-1-1,1 0,-1 0,1 0,0-1,23-10,-1-1,0-2,-1 0,-1-2,-1 0,0-2,-1 0,-1-2,-1 0,0-1,-2-1,-1 0,4-9,43-59,-64 121,-4-20,1 0,0 1,0 0,1 0,0 0,1 0,1 1,-1-1,2 0,0 1,0-1,1 1,0-1,1 0,0 0,1 1,0-2,1 1,0 0,1-1,0 1,1-2,0 1,0 0,4 3,35 23,-31-33</inkml:trace>
  <inkml:trace contextRef="#ctx0" brushRef="#br0" timeOffset="3697.294">2569 183,'-10'9,"-8"9,-5 5,1 4,-1-3,4 0,5 0,0-4,2 0,-1 0,2 3,-3-3,1-1,-1-2,1 0,3-8,3-5</inkml:trace>
  <inkml:trace contextRef="#ctx0" brushRef="#br0" timeOffset="3981.593">2342 126,'5'19,"11"16,8 7,5 1,1-2,1-8,-4-5,-3-7,-5-2,-1 0,-4 2,1-3,-2 1,-4 1,-2-2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2:53.3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0 311,'15'0,"9"0,5 0,3 0,1 0,-1 0,-1 0,0-5,-2-1,0 0,-1 1,1 2,-1 0,0 2,0 1,0 0,-5 5,-6 1</inkml:trace>
  <inkml:trace contextRef="#ctx0" brushRef="#br0" timeOffset="495.957">29 537,'10'0,"7"0,6 0,4 0,3 0,0 0,0 0,-1 0,1 0,-1 0,0 0,-1 0,0 0,1 0,-1 0,0 0,-5-5,-5-1</inkml:trace>
  <inkml:trace contextRef="#ctx0" brushRef="#br0" timeOffset="1412.74">311 0,'56'34,"114"103,-164-135,-1 2,0-1,0 0,0 1,0 0,-1 0,0 1,0-1,0 1,0 0,-1 0,0 0,0 1,0-1,0 1,-1-1,0 1,0 0,-1 0,0 0,0 0,0 0,-1 0,1 0,-1 0,-1 0,1 1,-1-1,0 0,-2 4,-13 15,-1-1,-2 0,0-1,-1-1,-15 12,18-17,-176 177,81-101,105-87,5-4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2:57.5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1,'0'0,"0"1,0-1,0 1,0-1,0 1,0-1,0 1,0-1,0 1,0-1,0 1,0-1,1 1,-1-1,0 1,0-1,1 1,-1-1,0 1,1-1,-1 0,0 1,1-1,-1 1,1-1,-1 0,0 0,1 1,-1-1,1 0,-1 0,1 1,-1-1,1 0,-1 0,1 0,-1 0,1 0,-1 0,1 0,0 0,-1 0,1 0,-1 0,1 0,-1 0,1 0,-1-1,1 1,-1 0,1 0,-1-1,0 1,1 0,-1-1,1 1,-1 0,0-1,1 1,-1 0,0-1,1 1,-1-1,3 23,-1 1,-1-1,-1 1,-1 0,-1-1,-1 0,0 1,-2-1,-1-1,-1 3,-12 55,-19 96,9-45,28-124,1-7</inkml:trace>
  <inkml:trace contextRef="#ctx0" brushRef="#br0" timeOffset="430.632">86 57,'24'-5,"17"-1,7 0,0 1,-3 1,-5 2,-9 6,-5 2,-2 0,-1-1,-3 4,-1-1,-9 0,-5-3</inkml:trace>
  <inkml:trace contextRef="#ctx0" brushRef="#br0" timeOffset="846.612">115 395,'4'0,"7"0,6 0,6 0,2 0,3 0,1 0,0 0,1 0,-1 0,-5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3:06.5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80,'167'-11,"177"-52,-265 58,-61 10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47:21.5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3:07.4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117 29,'0'344,"-13"-255,12-87,1 0,-1 1,0-1,0 0,0 0,0 0,0 0,0 1,0-1,-1-1,1 1,-1 0,1 0,-1-1,0 1,0 0,1-1,-1 0,0 1,0-1,-1 0,1 0,0 0,0-1,0 1,-1 0,1-1,0 1,-1-1,1 0,0 0,-1 0,1 0,-1 0,-1-1,1-1,0-1,0 1,0-1,1 0,-1 0,1 0,-1 0,1 0,0 0,0-1,0 1,1-1,-1 0,1 1,0-1,0 0,0 0,0 0,1 0,0 1,0-1,0 0,0 0,0 0,1 0,0 0,-1 0,3-2,3-13,1 0,2 1,-1 0,2 1,1 0,0 0,1 1,0 1,2 0,-1 1,2 0,0 1,1 1,0 0,14-7,15-16,-40 31,14-13,1 1,1 2,0 0,1 1,0 1,5-1,76 4,-100 9,-1 0,0 0,0 0,0 1,0-1,0 1,0 0,0-1,0 1,0 0,0 0,0 0,0 0,-1 1,1-1,0 0,-1 1,1-1,-1 1,1 0,-1-1,0 1,0 0,0 0,0 0,0 0,0 0,0 0,-1 0,1 0,-1 0,0 0,1 0,-1 0,0 1,0-1,0 0,-1 0,1 0,0 0,-1 0,1 0,-1 0,0 0,0 1,-6 11,0 0,-2 0,1-1,-2-1,1 1,-2-2,0 1,0-1,-1-1,0 0,-11 6,11-7,-1 0,0-1,-1-1,0 0,0 0,0-2,-14 4,28-9,1 1,0-1,0 0,0 0,0 0,-1 1,1-1,0 0,0 1,-1-1,1 1,0-1,-1 1,1-1,-1 1,1 0,0-1,-1 1,1 0,-1-1,0 1,1 0,-1-1,0 1,1 0,-1 0,0 0,0-1,1 1,-1 0,0 0,0 0,0 0,0-1,0 1,0 0,-1 0,1 0,0 0,0-1,0 1,-1 0,1 0,0-1,-1 1,1 0,-1-1,1 1,-1 0,1-1,-1 1,0 0,1-1,-1 1,0-1,1 1,-1-1,0 0,1 1,-1-1,0 0,0 1,0-1,1 0,-1 0,0 0,0 0,0 0,0 0,4 4,109 97,-101-89,0-1,1 0,1-1,0 0,0-1,0-1,1 0,1 0,7 1,12-6,-20-6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3:05.4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1 341,'42'91,"18"100,-30-60,-30-131,1 1,0-1,0 0,-1 0,1 1,0-1,0 0,0 0,-1 0,1 0,0 0,0 0,0 0,0 0,-1 0,1 0,0-1,0 1,0 0,-1 0,1-1,0 1,0-1,-1 1,1 0,0-1,-1 1,1-1,-1 0,1 1,0-1,-1 0,0 1,1-1,-1 0,1 1,-1-1,0 0,1 0,-1 1,0-1,0 0,0 0,1 0,-1 0,0 1,0-1,0 0,0 0,0 0,-1 1,1-1,91-280,-75 236,-9 27</inkml:trace>
  <inkml:trace contextRef="#ctx0" brushRef="#br0" timeOffset="581.411">452 1,'195'1,"-194"-1,0 0,0-1,0 1,0 0,0 0,0 0,0 0,0 0,0 0,0 0,0 0,0 1,0-1,0 0,0 1,0-1,0 0,0 1,0-1,0 1,0-1,-1 1,1 0,0-1,0 1,-1 0,1 0,0 0,-1-1,1 1,-1 0,1 0,-1 0,1 0,-1 0,0 0,1 0,-1 0,0 0,0 0,0 0,0 0,0 0,0 0,0 0,0 0,0 0,0 0,0 0,-1 0,1 0,-1 0,1 0,0 0,-1 0,1 0,-1 0,0 0,1-1,-44 48,38-43,-67 70,71-72,1-1,-1 1,0-1,1 1,0 0,0-1,0 1,0 0,0 0,0 0,1 0,-1 0,1 0,0 0,0 0,0 0,0 0,0 0,1 0,0 0,-1 0,1 0,0 0,0-1,1 1,-1 0,0 0,1-1,0 1,0-1,0 0,1 2,2 0,0-1,1 0,-1 0,1-1,-1 0,1 0,0 0,0 0,0-1,0 0,0 0,0-1,0 0,0 0,0 0,0-1,0 1,0-2,0 1,0-1,0 1,-1-2,4-1,80-7,-70 15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3:01.8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18,'5'0,"7"0,5 0,5 0,4 5,2 1,1 0,0-1,1-6,-1-3,0-1,-1 0,-4-3,-2-1,-5 2</inkml:trace>
  <inkml:trace contextRef="#ctx0" brushRef="#br0" timeOffset="1352.037">1 244,'4'0,"8"0,5 0,5 0,4 0,2 0,-4-5,-1-1,0 0,2 1,0 2,2 1,0 0,1 2,-5 0</inkml:trace>
  <inkml:trace contextRef="#ctx0" brushRef="#br0" timeOffset="2764.322">622 498,'1'-15,"0"1,2-1,0 1,1-1,0 1,1 0,0 1,1-1,1 1,0 1,1-1,0 1,1 0,0 1,1 0,1 0,-1 1,1 1,5-3,159-130,-174 142,0-1,0 0,0 0,0 0,0 1,0-1,0 1,1-1,-1 1,0-1,1 1,-1 0,0 0,1-1,-1 1,0 0,1 0,-1 0,0 0,1 1,-1-1,0 0,0 1,1-1,-1 0,0 1,0 0,1-1,-1 1,0 0,0-1,0 1,0 0,0 0,0 0,0 0,0 0,-1 0,1 0,0 0,0 1,-1-1,1 0,-1 1,11 66,-8-41,16 110,-19-136,0-1,0 1,0-1,0 1,0-1,0 0,0 1,0-1,1 1,-1-1,0 1,0-1,1 0,-1 1,0-1,0 1,1-1,-1 0,0 1,1-1,-1 0,1 0,-1 1,0-1,1 0,-1 0,1 0,-1 1,0-1,1 0,-1 0,1 0,-1 0,1 0,-1 0,1 0,-1 0,1 0,-1 0,1 0,-1 0,0 0,1 0,-1-1,1 1,-1 0,1 0,-1 0,0-1,1 1,-1 0,1 0,-1-1,0 1,1 0,-1-1,0 1,0-1,1 1,-1 0,0-1,0 1,0-1,1 1,-1 0,0-1,0 0,24-35,-20 30,153-222,-156 227,0 0,0 0,0 0,0 0,0 0,0 0,1 0,-1 0,0 0,1 0,-1 1,1-1,-1 1,1-1,-1 1,1-1,-1 1,1 0,-1 0,1 0,-1 0,1 0,0 0,-1 0,1 0,-1 1,1-1,-1 1,1-1,-1 1,1-1,-1 1,0 0,1 0,-1 0,0 0,0 0,1 0,-1 0,0 0,0 0,0 0,0 1,-1-1,1 0,0 1,0-1,-1 1,1-1,-1 1,1-1,-1 1,0-1,0 1,1 1,4 18,-1 1,0 0,-1 0,-2 0,0 0,-2 1,-2 20,0 19,20 89,-12-132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3:23.0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1 111,'17'29,"83"315,-48-186,-52-157,0 0,0-1,0 1,0 0,0-1,1 1,-1-1,0 1,0-1,1 1,-1 0,1-1,-1 1,0-1,1 0,-1 1,1-1,-1 1,1-1,-1 0,1 1,-1-1,1 0,0 1,-1-1,1 0,-1 0,1 0,0 1,-1-1,1 0,0 0,-1 0,1 0,0 0,-1 0,1 0,-1-1,1 1,0 0,-1 0,1 0,-1-1,1 1,0 0,-1-1,1 1,-1 0,1-1,-1 1,1-1,-1 1,1 0,-1-1,0 1,1-1,-1 0,0 1,1-1,-1 0,17-40,-15 36,44-141,-20 56,4 2,41-82,-37 71,-32 93,-1 6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3:23.5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37,'5'0,"11"0,7 0,6 0,1 0,1 0,1-5,-2-2,0 1,-1 1,0 2,0 0,-6-3,-6 4,-11 3,-6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3:23.8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22,'34'0,"20"0,1-5,-4-1,-5 0,-12 1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3:20.7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85 161,'14'100,"-4"0,-5 0,-6 60,1-147,-12 73,2 29,15-97</inkml:trace>
  <inkml:trace contextRef="#ctx0" brushRef="#br0" timeOffset="504.652">0 274,'11'-15,"1"1,1 1,0 0,0 0,1 1,1 1,0 1,1 0,0 1,0 0,1 2,0 0,0 0,1 2,-1 0,2 1,-7 2,0 0,0 0,0 1,1 1,-1 0,0 1,0 0,0 1,0 1,0 0,0 0,3 2,-10-3,0 0,0 0,0 0,-1 1,1 0,-1 0,1 0,-1 0,0 1,0 0,-1-1,1 2,-1-1,1 0,-2 1,1-1,0 1,-1 0,0 0,0 0,0 0,-1 0,1 0,-1 1,0-1,-1 0,1 1,-1 3,-3 5,-1 0,0 0,-1 0,-1 0,0-1,0 0,-1 0,-1-1,0 0,-1 0,0-1,-1 0,0-1,-1 0,0 0,-24 19,28-24,0 0,0 0,0 1,0 0,1 1,0-1,1 1,-1 0,1 0,0 1,-3 7,8-13,-1 0,1-1,0 1,-1 0,1-1,0 1,0 0,0-1,1 1,-1 0,0-1,1 1,-1 0,1-1,-1 1,1-1,0 1,-1-1,1 1,0-1,0 1,0-1,0 0,0 0,1 1,-1-1,0 0,1 0,-1 0,0 0,1-1,-1 1,1 0,0-1,-1 1,1-1,0 1,68 12,-58-11,76 17,-85-18,-1 0,1 0,0 0,0 0,0 0,-1 1,1-1,-1 1,1 0,-1 0,0 0,1 0,-1 0,0 0,0 0,-1 1,1-1,0 1,-1 0,0-1,1 1,-1 0,0 0,0 0,-1-1,1 1,0 2,-3 1,0-1,-1 1,1 0,-1-1,0 1,0-1,-1 0,1 0,-1-1,0 1,0-1,-1 1,0-1,1-1,-1 1,-1-1,1 0,0 0,-1 0,0 0,-12 8,-14 9,-1-2,0-1,-1-1,-1-2,-30 7,15-13,31-11</inkml:trace>
  <inkml:trace contextRef="#ctx0" brushRef="#br0" timeOffset="1133.471">790 754,'11'4,"-1"-1,0 0,1-1,-1 0,1 0,0-1,0 0,-1-1,1-1,0 1,0-2,-1 1,1-2,-1 1,1-1,-1-1,0 0,0-1,6-3,101-64,-114 71,0 0,0 0,0 1,0-1,0 1,0-1,0 1,0 0,0 0,0 1,0-1,0 1,0-1,0 1,0 0,0 0,-1 0,1 0,0 1,0-1,-1 1,1 0,-1-1,0 1,1 0,-1 1,0-1,0 0,0 1,0-1,-1 1,1-1,-1 1,0 0,1 0,-1-1,0 3,34 37,-29-39,-1 1,1-1,0 0,0-1,-1 1,2-1,-1-1,0 1,0-1,1 0,-1 0,0-1,1 0,-1 0,1 0,-1-1,1 0,-1 0,0-1,0 1,0-1,0-1,0 1,0-1,4-3,131-101,-130 97,12-11,-1-1,-1-1,-1 0,-1-2,-1 0,-1-2,-1 0,-2 0,-1-1,-1-1,-1 0,-1-1,-2 0,-1 0,-2-1,-1 0,0-21,-3 34,0 11,0 0,-1 0,0 0,0 0,0 0,-1 0,0 1,-1-1,1 0,-1 0,0 1,-1-1,0 1,-3-6,5 11,0 0,0 1,0-1,0 0,0 1,0-1,0 1,0-1,0 1,-1 0,1-1,0 1,0 0,-1 0,1 0,0 0,0 0,0 0,-1 0,1 0,0 0,0 1,0-1,-1 0,1 1,0-1,0 1,0 0,0-1,0 1,0 0,0-1,0 1,0 0,0 0,0 0,1 0,-1 0,0 0,1 0,-1 0,0 1,-29 48,16-10,2 0,2 1,2 0,2 1,1 0,2-1,2 1,2 1,5 31,-5-56,1-1,1 0,1 0,0 0,1 0,1 0,0-1,2 0,-1-1,2 1,0-1,1-1,8 9,-18-23,0-1,0 1,0 0,0 0,0-1,0 1,1 0,-1 0,0 0,0-1,0 1,1 0,-1 0,0 0,0 0,0-1,1 1,-1 0,0 0,0 0,1 0,-1 0,0 0,0 0,1 0,-1 0,0 0,1 0,-1 0,-15-30,5 14</inkml:trace>
  <inkml:trace contextRef="#ctx0" brushRef="#br0" timeOffset="1369.201">1299 303,'43'0,"29"0,7 0,-1 0,-4 0,-9 0,-7 0,-8 0,-7 0,-2 0,-4 0,-2 0,-8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5:50.3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54,'0'341,"-28"-144,28-89,0-108</inkml:trace>
  <inkml:trace contextRef="#ctx0" brushRef="#br0" timeOffset="1">1 82,'6'-4,"0"1,0 0,0 0,0 0,1 0,0 1,-1 0,1 1,0 0,0 0,0 0,0 1,0-1,5 2,21-3,169-26,109 28,-230-21,-73 17</inkml:trace>
  <inkml:trace contextRef="#ctx0" brushRef="#br0" timeOffset="2">791 281,'10'-5,"7"-2,7 1,3 1,2 1,1 2,0 1,0 1,0-5,-1-1,-1 0,1 1,-6 2</inkml:trace>
  <inkml:trace contextRef="#ctx0" brushRef="#br0" timeOffset="3">848 449,'9'0,"9"0,5 0,4 0,2 0,1 0,1 0,-2 0,1 0,-1-5,0-1,-1 0,1 1,-6 2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5:50.3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27,'483'0,"-218"27,-262-27,68 3,0-2,0-4,45-9,78-6,-122 1,-66 13,-6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5:50.3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153 1,'-136'88,"134"-87,1 0,0 0,0 0,0 0,0 0,0 0,0 1,0-1,0 0,0 1,0-1,1 0,-1 1,1-1,-1 1,1-1,-1 1,1 0,0-1,0 1,0-1,0 1,0-1,0 1,0 0,1-1,-1 1,0-1,1 1,-1-1,1 1,0-1,-1 1,1-1,0 0,0 0,0 1,0-1,0 0,0 0,0 0,1 0,-1 0,0 0,0 0,1 0,-1-1,1 1,-1 0,1-1,-1 1,1-1,0 1,205 48,-205-49,0 0,0 1,0-1,0 1,0-1,0 1,0 0,0 0,0 0,-1 0,1 0,0 0,-1 0,1 0,-1 1,1-1,-1 1,1-1,-1 1,0 0,0-1,0 1,0 0,0 0,0 0,-1-1,1 1,-1 0,1 0,-1 0,1 0,-1 0,0 0,0 0,0 0,-1 0,1 0,0 0,-1 0,1 0,-1 0,1 0,-1 0,0 0,0 0,0 0,0-1,0 1,-1 0,1-1,0 1,-1-1,1 0,-1 1,1-1,-1 0,0 0,1 0,-1 0,-144 57,74-41,49-15</inkml:trace>
  <inkml:trace contextRef="#ctx0" brushRef="#br0" timeOffset="1">69 1,'43'0,"34"0,8 0,-5 0,-12 0,-13 0,-10 0,-8 0,-6 0,-9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47:21.7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0 480,'38'-175,"-19"122,2 1,3 1,26-41,-42 79,-7 10,0 0,0 1,0-1,1 1,-1 0,1-1,0 1,0 0,0 0,0 0,0 0,0 0,0 1,1-1,-1 1,1-1,-1 1,1 0,0 0,-1 0,1 0,0 0,-1 1,1-1,0 1,0 0,0 0,0 0,-1 0,1 0,0 1,0-1,0 1,-1 0,1 0,0 0,-1 0,1 0,-1 1,1-1,-1 1,0-1,1 1,-1 0,0 0,0 0,0 0,-1 0,2 3,31 79,-23-70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5:50.3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228 89,'-3'-2,"0"-1,0 1,0 0,0 0,0 0,0 0,-1 1,1-1,-1 1,1 0,-1 0,0 0,1 0,-1 1,0-1,1 1,-1 0,0 0,0 1,1-1,-1 1,0 0,1 0,-1 0,1 0,-1 0,1 1,0 0,-3 1,-2 1,0 1,0 0,1 1,0 0,0 0,0 0,0 1,1 0,0 1,1-1,-2 3,3-5,0 1,0 0,0 0,1 0,-1 0,2 1,-1-1,1 1,0-1,0 1,0 0,1 0,0 0,1 0,0 0,0 0,0 0,1 0,0 0,0 0,1-1,-1 1,2 0,-1-1,1 1,0-1,0 0,1 0,0 0,0 0,0-1,0 1,1-1,0 0,0 0,1-1,0 1,5 0,0 0,1-1,-1 0,1 0,0-1,-1-1,1 0,0-1,1 0,-1-1,-8 0,0 1,-1-2,1 1,-1 0,1-1,-1 1,1-1,-1 0,0 0,1-1,-1 1,0-1,0 1,0-1,0 0,0 0,0 0,-1-1,1 1,-1-1,1 1,-1-1,0 0,0 0,0 0,0 0,-1 0,1 0,-1-1,0 1,0 0,0-1,0 1,-1-1,1-3,-2 1,-1 0,0-1,1 1,-2 0,1 0,-1 0,0 0,0 1,-1-1,1 1,-1 0,-1 0,1 0,-1 0,1 1,-1 0,-1 0,1 0,0 0,-1 1,0 0,0 0,0 1,0 0,0 0,0 0,-1 1,0-1,1 0,-58-9,48 15</inkml:trace>
  <inkml:trace contextRef="#ctx0" brushRef="#br0" timeOffset="1">624 89,'-9'3,"1"1,0-1,0 1,0 1,1 0,0 0,-1 0,2 1,-1 0,1 0,0 1,0-1,1 1,-1 1,2-1,-1 1,1 0,0 0,1 0,0 0,0 2,3-8,0 1,0 0,0-1,1 1,0-1,-1 1,1 0,0-1,0 0,0 1,0-1,1 1,-1-1,1 0,-1 0,1 0,0 0,0 0,0 0,0-1,0 1,0 0,0-1,0 0,1 1,-1-1,1 0,-1 0,1-1,-1 1,1 0,0-1,-1 1,2-1,93-1,-86-1,0-1,0-1,-1 1,1-1,-1-1,0 0,0-1,0 0,-1 0,0-1,0 0,-1-1,0 1,0-2,-1 1,0-1,0 0,-1-1,0 0,-1 1,0-2,3-8,-7 15,-1 1,1-1,-1 1,0-1,0 1,0-1,0 0,-1 1,0 0,1-1,-1 1,0-1,-1 1,1 0,-1 0,1-1,-1 1,0 0,0 1,0-1,-1 0,1 1,0-1,-1 1,0-1,0 1,0 0,0 1,0-1,0 0,-2 0,-107-23,86 24</inkml:trace>
  <inkml:trace contextRef="#ctx0" brushRef="#br0" timeOffset="2">1272 89,'-7'-2,"0"1,0-1,-1 1,1 0,0 1,-1 0,1 0,-1 1,1-1,0 2,0-1,-1 1,1 0,0 0,0 1,-2 1,7-3,0 0,0 0,0-1,0 2,1-1,-1 0,0 0,0 0,1 1,-1-1,0 1,1-1,0 1,-1 0,1 0,0 0,0-1,0 1,0 0,0 0,0 0,1 1,-1-1,1 0,-1 0,1 0,0 0,0 0,0 1,0-1,0 0,0 0,1 0,-1 0,1 1,0-1,-1 0,1 0,0 0,0 0,0-1,0 1,1 0,-1 0,0-1,1 1,-1 0,1-1,0 0,0 1,-1-1,1 0,89 56,-90-56,0 0,-1 1,1-1,0 0,0 0,-1 0,1 0,-1 1,1-1,-1 0,1 0,-1 1,0-1,0 0,1 1,-1-1,0 1,0-1,-1 0,1 1,0-1,0 0,-1 1,1-1,0 0,-1 0,0 1,1-1,-1 0,0 0,1 0,-1 0,0 0,0 0,0 0,0 0,0 0,0 0,0 0,0 0,0-1,-1 1,1-1,0 1,-1 0,-65 20,56-18,-106 11,92-18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5:50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13,'4'0,"8"0,5 0,5 0,4 0,2 0,0 0,2 0,-1 0,0 0,0 0,0 0,0 0,-6-5,-1-1,-9 4,-8 4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5:50.3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0,'15'5,"8"1,7 0,2-1,0-2,0-1,0 0,-2-2,0 0,-2 0,1 0,-1-1,-5 1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5:50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 0,'0'61,"-12"173,-7-46,4-115,17-63,2-14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5:50.3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0 107,'33'-48,"-27"42,0 1,1-1,0 1,0 0,0 1,1-1,0 1,-1 1,1 0,1 0,-1 0,0 1,1 0,-1 1,1 0,-1 0,1 1,-1 0,1 1,0 0,6 1,-12-1,-1 0,1 0,-1 1,0-1,1 1,-1-1,0 1,0 0,0 0,0 0,0 0,-1 0,1 0,-1 0,1 1,-1-1,0 1,0-1,0 1,0-1,0 1,-1-1,1 1,-1 0,1-1,-1 1,0 0,0-1,-1 1,1 0,0 0,-1-1,0 1,0 2,-38 93,34-88,-121 177,124-185,-1 1,1 0,0 0,0 0,0 0,1 0,-1 0,1 0,0 0,0 1,0-1,0 1,0-1,1 1,-1-1,1 1,0-1,0 1,1-1,-1 1,1-1,-1 0,1 1,0-1,0 0,1 1,-1-1,1 0,0 0,-1 0,1 0,1 0,-1-1,0 1,1 0,2 1,7 2,0 0,0-1,0-1,1 0,0 0,0-1,0-1,0 0,1-1,-1 0,0-1,0-1,1 0,-1-1,12-3,-6-1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5:50.3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264 32,'0'0,"-1"0,1 0,-1 0,1 0,-1 0,1 0,-1 0,1 0,-1 0,1 0,-1 0,1-1,-1 1,1 0,-1 0,1 0,-1-1,1 1,0 0,-1-1,1 1,0 0,-1-1,1 1,0-1,-1 1,1-1,0 1,0 0,-1-1,1 1,0-1,0 1,0-1,0 1,0-1,0 1,-1-1,1 1,0-1,1 1,-1-1,0 1,0-1,0 1,0-1,0 1,0-1,1 1,-1-1,0 1,0-1,1 1,-1-1,0 1,1 0,-1-1,0 1,1 0,-1-1,0 1,1 0,-6-2,1 0,-1 0,0 1,0 0,0 0,1 0,-1 1,0 0,0 0,0 0,0 0,0 1,0 0,0 0,0 0,0 0,1 1,-1 0,1 0,-1 0,1 1,0-1,0 1,0 0,0 0,0 1,0-1,1 1,0 0,0-1,0 2,0-1,1 0,-1 0,1 1,0-1,1 1,-1 0,0 4,2-1,0 0,1 0,1 0,-1-1,1 1,1-1,-1 1,1-1,0 0,1 0,0 0,0 0,0-1,1 1,0-1,5 4,-4-3,0 0,-1 1,0-1,0 1,0 0,-1 0,0 1,-1-1,0 1,0 0,1 6,-4-12,0 0,0 0,-1 0,1 0,0 0,-1 0,0 0,0 0,0 0,0-1,0 1,0 0,-1-1,1 1,-1-1,0 1,0-1,0 0,0 0,0 0,0 0,-1 0,1 0,0-1,-1 1,0-1,1 1,-1-1,0 0,0 0,0 0,1-1,-1 1,0-1,-1 1,-2 0,-1 0,0 0,1-1,-1 1,0-1,0-1,1 1,-1-1,0-1,1 1,-1-1,1 0,-1 0,1-1,-1 0,-11-9,3 1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6:09.8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1 269,'16'-13,"1"1,1 1,0 0,0 1,1 1,0 1,1 1,-1 1,1 0,1 1,-1 1,2 1,66-1,-87 6,1 0,-1 0,0 0,0 0,0 0,-1 0,1 0,0 0,-1 0,0 0,1 1,-1-1,0 0,0 0,0 1,0-1,-1 0,1 0,0 0,-1 1,0-1,1 0,-1 0,0 0,0 0,0 0,-1 0,1-1,0 1,-1 0,1 0,-1-1,1 1,-1-1,0 1,0-1,1 0,-3 1,4-1,-195 203,192-201,0-1,-1 1,2 0,-1 0,0 0,0 0,1 1,0-1,0 1,0-1,0 1,0 0,1 0,0 0,0 0,0 0,0 0,0 0,1 0,0 0,0 0,0 0,0 0,1 0,-1 0,1 0,0 0,0 0,1 0,-1 0,1 0,0-1,0 1,0 0,0-1,1 0,-1 0,1 0,0 0,0 0,0 0,1-1,-1 1,0-1,1 0,-1 0,5 1,61-7,-50-3</inkml:trace>
  <inkml:trace contextRef="#ctx0" brushRef="#br0" timeOffset="316.401">622 269,'-5'19,"-2"12,-4 4,0 2,2-1,-3-6,1-4,2-1,3-1,2-8,7-8,3-4</inkml:trace>
  <inkml:trace contextRef="#ctx0" brushRef="#br0" timeOffset="562.093">819 213,'-19'33,"-7"17,2 3,4-1,2-5,3-6,4-10</inkml:trace>
  <inkml:trace contextRef="#ctx0" brushRef="#br0" timeOffset="1027.063">509 269,'5'-8,"1"0,1 0,-1 1,1 0,1 0,-1 0,1 1,0 0,1 1,-1 0,1 0,0 1,0 0,1 1,-1 0,1 0,-1 1,1 0,0 0,0 2,0-1,0 1,0 0,0 1,0 0,0 1,6 2,99 35,-111-38,0 0,0 0,0-1,1 0,-1 1,0-1,0-1,0 1,1-1,-1 1,0-1,0-1,0 1,0 0,0-1,-1 0,1 0,0 0,-1 0,1-1,-1 1,0-1,0 0,0 0,0 0,0 0,0-1,5-13</inkml:trace>
  <inkml:trace contextRef="#ctx0" brushRef="#br0" timeOffset="1681.849">1243 99,'4'25,"3"21,-1 8,-2 0,0-4,-2-7,-6-5,-1-4,-1-4,-4-1,-5-2,-5 0,-4-4,3-7</inkml:trace>
  <inkml:trace contextRef="#ctx0" brushRef="#br0" timeOffset="2113.683">1214 128,'36'-23,"2"0,0 3,2 1,0 2,27-7,12 23,-77 1,0 1,0 0,-1 0,1 0,0 0,0 0,-1 0,1 0,0 1,-1-1,1 0,-1 1,0-1,1 1,-1 0,0 0,0-1,0 1,0 0,0 0,-1 0,1 0,-1 0,1 0,-1 0,0 0,1 0,-1 0,0 0,0 0,-1 0,1 0,0 0,-1 0,1 0,-1 1,-4 7,0 1,-1-1,0 0,0 0,-1 0,-1-1,1 0,-2-1,1 0,-1 0,0-1,-1 0,1 0,-1-1,-1-1,1 1,-6 0,-27 20,40-25,0 0,0 0,0 1,1-1,-1 1,0 0,0 0,1 0,0 0,-1 0,1 0,0 1,0-1,0 1,0 0,0-1,1 1,-1 0,1 0,0 0,0 0,0 0,0 0,0 0,1 1,0-1,-1 0,1 0,0 1,1-1,-1 0,0 0,1 0,1 4,5 8,1-1,0 1,2-1,-1-1,2 0,0 0,0-1,1 0,1-1,-1 0,2-1,0-1,-7-4,-1-1,1-1,1 1,-1-1,0 0,1-1,-1 0,1 0,0-1,0 0,-1 0,1 0,0-1,0-1,7 0,9-4</inkml:trace>
  <inkml:trace contextRef="#ctx0" brushRef="#br0" timeOffset="2799.913">142 693,'679'0,"-379"-28,-34-2,-221 30,-34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6:13.7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41,'-5'24,"-1"12,0 6,1-1,1-1,2-4,-4-2,-1-3,1-1,2-2,0 0,3 0,0 0,0-10,1-13,1-6</inkml:trace>
  <inkml:trace contextRef="#ctx0" brushRef="#br0" timeOffset="538.145">0 41,'227'-26,"140"22,-344 0,-5-2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6:26.6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0 395,'19'29,"64"78,-79-104,0 0,0 0,0 0,1 0,-1-1,0 1,1-1,0-1,-1 1,1-1,0 1,0-1,0-1,0 1,0-1,0 0,0 0,0 0,0 0,0-1,0 0,0 0,0-1,0 1,1-2,12-6,-1-2,0 0,-1-1,0 0,-1-1,-1-1,0-1,0 0,-1 0,-2-1,1-1,-2 0,8-17,32-43,132-140,-180 213,1 1,0-1,0 1,0 0,0 0,0 0,1 0,-1 1,1-1,0 1,0 0,0 0,0 0,0 1,1-1,-1 1,0 0,1 0,-1 0,0 1,1 0,-1 0,1 0,-1 0,1 1,-1-1,0 1,1 0,-1 1,0-1,0 1,0 0,0 0,0 0,0 0,0 1,-1-1,1 1,-1 0,0 0,0 1,0-1,0 1,0-1,-1 1,0 0,3 13,-1 1,0 0,-2 0,0 1,-1-1,-1 0,-1 0,0 0,-2 1,-3 13,1-8,-1-1,-2 0,0-1,-1 0,-1 0,-1-1,-2 0,1-1,-2 0,-7 6,16-21,1 0,-1 0,0-1,0 1,0-1,0-1,-1 1,0-1,0 0,0 0,0-1,0 1,0-1,-1-1,1 1,-1-1,1 0,-1-1,0 0,1 0,-1 0,0 0,1-1,-1-1,1 1,0-1,-1 0,1 0,0-1,0 0,0 0,0 0,1-1,-1 1,1-1,0-1,0 1,0-1,1 0,-2-2,2 2,1 0,0 0,0 0,0-1,1 1,0 0,0-1,0 0,1 1,0-1,0 0,0 0,0-3,3-16</inkml:trace>
  <inkml:trace contextRef="#ctx0" brushRef="#br0" timeOffset="3512.491">1327 141,'-13'6,"0"1,0 0,1 1,0 0,0 1,1 1,0 0,0 0,1 1,1 0,0 1,0 0,1 0,1 1,0 0,1 0,0 1,1 0,1 0,0 0,1 1,0-1,0 12,3-22,1 0,-1 0,1 0,0 0,0 0,1 0,-1 0,1 0,0-1,0 1,0-1,0 1,1-1,-1 0,1 0,0 0,0 0,0-1,0 1,1-1,-1 1,0-1,1 0,0-1,-1 1,1-1,0 1,0-1,0 0,0-1,0 1,0-1,0 1,4-1,6 0,1 0,0-1,-1 0,1-1,-1-1,1 0,-1-1,0 0,5-3,-1-2,0-1,-1-1,0 0,0-1,-1-1,-1 0,0-1,-1-1,-1 0,0-1,-1-1,0 0,7-16,-16 29,0-1,0 0,-1 0,0 0,0 0,0-1,0 1,-1 0,0-1,0 1,0-1,-1 0,0 1,0-1,0 1,-1-1,0 1,0-1,0 1,-1-1,1 1,-1 0,-1 0,1 0,-1 0,0 0,0 0,0 1,0-1,-1 1,0 0,0 0,0 1,0-1,-1 1,0 0,1 0,-1 0,0 1,-5-2,-1 1,-1 0,0 1,0 1,0 0,0 0,0 2,-1-1,1 1,0 1,0 0,1 1,-1 0,1 1,-1 1,-1 0,-9 8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6:34.6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140 1,'-7'18,"1"1,1 0,1 1,1-1,1 0,0 1,1 0,2 16,-1-9,-11 217,-5-128,-6-2,-23 71,28-109,31-94,-4-4,0-1</inkml:trace>
  <inkml:trace contextRef="#ctx0" brushRef="#br0" timeOffset="367.234">112 1,'285'28,"-117"-11,-76 5,-87-15</inkml:trace>
  <inkml:trace contextRef="#ctx0" brushRef="#br0" timeOffset="666.414">83 423,'19'5,"12"2,4-1,2-1,-1-2,-1 0,-8-7,-2-2,-2 0,1 0,0 3,-3 5,-5 3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47:22.0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188 0,'-19'13,"2"1,-1 1,2 0,0 1,1 1,0 0,2 1,0 0,1 1,1 1,-1 4,10-21,0 1,1-1,0 1,-1 0,1-1,1 1,-1 0,0 0,1 0,0 0,0 0,0-1,1 1,-1 0,1 0,0 0,0 0,0-1,0 1,1 0,-1-1,1 1,0-1,0 0,1 0,-1 0,1 0,-1 0,1 0,0 0,0-1,0 1,0-1,1 0,-1 0,0 0,1-1,0 1,2 0,9 0,0-1,0 0,0-1,0-1,0-1,0 0,0 0,0-2,-1 1,1-2,-1 0,0-1,-1 0,0-1,0-1,0 0,-1-1,0 0,0-1,-9 8,15-10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6:35.8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0 888,'5'0,"1"5,5 1,5 0,5-1,3-2,3 0,1-2,1-1,0 0,0 0,0 0,0-1,0 1,-1 0,1 0,-6 0</inkml:trace>
  <inkml:trace contextRef="#ctx0" brushRef="#br0" timeOffset="331.322">28 1170,'14'5,"15"1,7 0,2-1,0-1,-3-2,-1-1,-3-5,-1-3,-1 1,-1 1,-5 6,-6 3</inkml:trace>
  <inkml:trace contextRef="#ctx0" brushRef="#br0" timeOffset="1363.096">677 1424,'23'-45,"142"-279,-153 306,9-16,1 2,2 0,1 2,1 0,1 2,21-16,-47 43,0 0,-1 0,1 0,0 0,0 0,0 0,0 0,0 0,0 0,0 0,0 0,0 1,1-1,-1 0,0 1,1-1,-1 1,0 0,0-1,1 1,-1 0,1 0,-1 0,0 0,1 0,-1 0,0 0,1 0,-1 0,0 1,1-1,-1 1,0-1,1 1,-1-1,0 1,0 0,0 0,0-1,1 1,-1 0,0 0,-1 0,1 0,0 0,0 0,0 1,0 0,2 14,0 0,-1 0,0 1,-2-1,0 1,-1 0,-2 10,1 23,1-36,0 1,0 0,1-1,0 1,2 0,-1 0,2 0,0 0,1-1,0 0,1 1,3 3,-7-16,0 0,0 0,1 0,-1-1,1 1,-1-1,1 1,0-1,0 0,-1 1,1-1,0 0,0 0,0 0,0 0,0-1,1 1,-1-1,0 1,0-1,0 0,1 1,-1-1,0 0,0-1,0 1,1 0,-1-1,0 1,0-1,0 0,0 1,0-1,0 0,0 0,1-1,66-51,135-213,-202 265,-1 0,0-1,0 1,1 0,-1 0,1 0,-1 0,1 1,-1-1,1 0,-1 1,1-1,0 1,-1-1,1 1,0 0,0 0,-1 0,1 0,0 0,-1 0,1 0,0 0,0 1,-1-1,1 1,0-1,-1 1,1 0,-1 0,1 0,-1-1,1 1,-1 1,0-1,0 0,1 0,-1 0,0 1,0-1,0 0,0 1,0-1,0 1,-1-1,1 1,-1 0,1-1,-1 1,1 0,-1-1,0 1,0 0,0 0,0 1,33 161,-28 109,-5-261</inkml:trace>
  <inkml:trace contextRef="#ctx0" brushRef="#br0" timeOffset="2232.595">2202 436,'0'0,"0"1,0-1,0 0,0 1,0-1,0 0,0 1,0-1,0 0,0 1,0-1,0 0,0 1,1-1,-1 0,0 0,0 1,0-1,1 0,-1 0,0 1,0-1,1 0,-1 0,0 1,0-1,1 0,-1 0,0 0,1 0,-1 0,0 0,1 1,-1-1,0 0,1 0,-1 0,0 0,1 0,-1 0,0 0,1 0,-1 0,0-1,1 1,-1 0,0 0,1 0,-1 0,0 0,0 0,1-1,-1 1,0 0,1 0,-1-1,0 1,0 0,0 0,1-1,-1 1,0 0,0 0,0-1,-4 32,4-29,-39 187,37-185,1-1,0 1,0 0,1-1,-1 1,1 0,-1 0,1-1,1 1,-1 0,0 0,1-1,0 1,0 0,0-1,0 1,0-1,1 1,0-1,-1 0,1 1,1-1,-1 0,0 0,1 0,-1-1,1 1,0-1,0 1,0-1,0 0,1 0,-1 0,0-1,1 1,-1-1,1 0,6 1,-1-2,1 1,0-1,-1-1,1 1,-1-2,1 1,-1-2,0 1,0-1,0 0,0-1,0 0,-1 0,0-1,0 0,0-1,7-6,-3-1</inkml:trace>
  <inkml:trace contextRef="#ctx0" brushRef="#br0" timeOffset="2545.054">2569 379,'-18'22,"2"0,1 1,0 1,2 0,1 0,0 2,2-1,1 2,2-1,0 1,2 0,0 0,1 23,10 216,-6-254</inkml:trace>
  <inkml:trace contextRef="#ctx0" brushRef="#br0" timeOffset="2844.453">2850 633,'-9'29,"-9"19,0 6,2-1,4-5,-1-5,2-6,3-5,3-6</inkml:trace>
  <inkml:trace contextRef="#ctx0" brushRef="#br0" timeOffset="3081.081">3076 633,'-19'39,"-11"21,-1 7,5-4,7-8,7-9,5-11</inkml:trace>
  <inkml:trace contextRef="#ctx0" brushRef="#br0" timeOffset="3516.053">2737 633,'1'-5,"0"-1,0 1,1-1,0 1,0 0,0-1,1 1,-1 0,1 0,0 1,1-1,-1 1,1-1,0 1,0 0,0 1,1-1,-1 1,1 0,0 0,0 0,0 0,0 1,0 0,0 0,1 1,-1-1,1 1,1 0,5-2,-1 1,1 0,0 1,0 0,0 1,0 1,0-1,0 2,0 0,0 0,-1 1,1 0,-1 1,0 1,0 0,0 0,-1 1,1 0,7 7,73 45,-88-57,0 1,0-1,1 0,-1 0,1 0,-1-1,1 1,-1-1,1 0,-1 0,1 0,-1 0,1-1,-1 1,1-1,-1 0,1 0,-1 0,0-1,0 1,1-1,-1 0,0 0,0 0,-1 0,1 0,0 0,1-3,3-6</inkml:trace>
  <inkml:trace contextRef="#ctx0" brushRef="#br0" timeOffset="3951.076">3443 352,'17'-3,"-8"0,0 0,1 1,0 1,-1-1,1 2,0-1,0 1,-1 1,1 0,0 0,-1 1,1 0,-1 0,1 1,-1 1,7 3,-14-6,-1 0,1 1,-1-1,0 0,0 1,0-1,0 1,0-1,0 1,0 0,0-1,0 1,-1 0,1 0,-1-1,1 1,-1 0,0 0,0 0,0 0,0 0,0-1,0 1,0 0,-1 0,1 0,-1-1,1 1,-1 0,0 0,1-1,-1 1,0 0,0-1,-1 2,-50 55,37-44,11-10,-39 52,42-55,0 0,1 1,-1-1,1 1,0-1,-1 0,1 1,0-1,0 1,0-1,0 1,0-1,0 1,0-1,1 0,-1 1,0-1,1 1,-1-1,1 0,0 1,-1-1,1 0,0 0,0 1,0-1,0 0,0 0,0 0,0 0,0 0,0 0,0-1,1 1,-1 0,0-1,1 1,-1 0,0-1,1 0,-1 1,1-1,-1 0,0 0,1 1,136 11,-118-7</inkml:trace>
  <inkml:trace contextRef="#ctx0" brushRef="#br0" timeOffset="5264.896">3951 493,'1'69,"-13"178,-33-25,44-211,-2 0,1-1,-2 1,1-1,-1 0,-1 0,0 0,0 0,-1-1,-2 2,2-5</inkml:trace>
  <inkml:trace contextRef="#ctx0" brushRef="#br0" timeOffset="5779.921">3951 436,'16'-5,"-1"0,1 1,1 1,-1 0,0 2,1-1,-1 2,1 0,-1 1,1 1,-1 1,0 0,0 1,0 0,-1 2,1 0,-1 0,0 2,-1 0,0 0,13 11,-25-17,1 1,-1-1,0 1,0-1,0 1,0 0,-1 0,1 0,-1 0,0 0,0 1,0-1,0 0,-1 0,1 1,-1-1,0 0,1 1,-2-1,1 0,0 1,-1-1,1 0,-1 1,0-1,0 0,-1 0,1 0,0 0,-1 0,0 0,0 0,0-1,0 1,0 0,0-1,-2 1,-100 84,-57 8,159-93,0-1,0 1,0-1,0 1,0 0,0-1,0 1,0 0,1 0,-1 1,1-1,0 0,0 0,-1 1,1-1,1 1,-1-1,0 1,1-1,-1 1,1-1,0 1,-1-1,1 1,1 0,-1-1,0 1,1-1,-1 1,1-1,0 1,-1-1,1 1,1-1,-1 0,0 1,0-1,1 0,0 0,-1 0,1 0,0 0,0 0,0-1,0 1,0-1,0 1,0-1,1 0,-1 0,0 0,1 0,-1 0,3 0,186 56,-61 10,-100-49,-19-17</inkml:trace>
  <inkml:trace contextRef="#ctx0" brushRef="#br0" timeOffset="7635.322">2116 1255,'22'-8,"0"2,0 0,1 1,-1 1,1 1,0 2,0 0,0 1,0 1,0 1,29 0,411-2,-182 30,-65-4,161-25,-121-29,-87 6,-51 37,-98-11</inkml:trace>
  <inkml:trace contextRef="#ctx0" brushRef="#br0" timeOffset="8301.528">3274 1566,'0'8,"1"36,-2 1,-1 0,-3 0,-2-1,-10 37,-11 87,3-88,24-80,0 0,0 0,0 0,0 0,1 0,-1 0,0 0,0 0,0 0,0 0,1-1,-1 1,0 0,0 0,1-1,-1 1,0-1,0 1,1 0,-1-1,0 0,1 1,-1-1,1 1,-1-1,1 0,-1 1,1-1,-1 0,1 1,0-1,-1 0,1 0,0 0,0 1,-1-1,1 0,0 0,0 0,0 1,0-1,0 0,0 0,0 0,-4-18</inkml:trace>
  <inkml:trace contextRef="#ctx0" brushRef="#br0" timeOffset="8630.759">3047 1593,'2'-2,"-1"0,1 1,-1-1,1 0,0 0,0 1,-1-1,1 1,0 0,0-1,0 1,1 0,-1 0,0 0,0 1,1-1,-1 0,0 1,1 0,-1-1,0 1,1 0,-1 0,3 1,-2-2,367-1,-259 2,-87 0</inkml:trace>
  <inkml:trace contextRef="#ctx0" brushRef="#br0" timeOffset="16435.527">2173 69,'-39'-17,"29"16,0 1,0 0,-1 0,1 1,0 0,0 1,0 0,0 0,1 1,-1 1,1-1,-1 2,1-1,0 1,1 0,-1 1,-2 3,3-1,1 1,1 0,-1 0,1 1,1-1,0 1,0 0,1 1,0-1,1 1,0 0,1 0,0 0,1 0,0 0,0 0,2 10,-29 206,28 159,30-83,-20-60,-2-190,-2 1,-2-1,-3 1,-2 12,0-8,-26 111,26-157,0-10,0 1,0-1,0 1,1 0,-1-1,1 1,0 0,0 0,0-1,0 1,0 0,0 0,1-1,0 1,-1 0,1-1,0 1,0-1,0 1,1-1,-1 1,1-1,-1 0,1 1,0-1,-1 0,1 0,0-1,1 1,-1 0,0-1,0 1,1-1,-1 1,1-1,130-10,-107 7</inkml:trace>
  <inkml:trace contextRef="#ctx0" brushRef="#br0" timeOffset="43340.183">4234 13,'55'-3,"143"-4,-196 6,0 1,1-1,-1 1,0 0,0 0,0 0,0 0,0 0,0 1,0-1,0 1,0-1,0 1,0 0,0 0,0-1,0 1,-1 1,1-1,0 0,-1 0,1 1,-1-1,1 1,-1-1,0 1,1-1,-1 1,0 0,0 0,0 0,0 0,-1 0,1 0,0 0,-1 0,1 1,1 85,-3-67,-3 294,-24-117,27 281,0-197,-25-139,25 137,-27-137,26-14,1-128,-1 1,0 0,0 0,1 0,-1-1,0 1,0-1,0 0,-1 0,1 1,0-1,0-1,-1 1,1 0,-1 0,1-1,0 0,-1 1,1-1,-1 0,1 0,-1 0,1 0,-1-1,1 1,-1-1,1 0,0 1,-2-2,-8 1,-103 1,101-2</inkml:trace>
  <inkml:trace contextRef="#ctx0" brushRef="#br0" timeOffset="267111.462">3894 1509,'27'-27,"-25"25,0 1,0 0,0 0,0 0,0 0,1 0,-1 0,0 0,0 1,1-1,-1 1,0 0,1-1,-1 1,0 0,1 0,-1 1,0-1,0 0,1 1,-1 0,0-1,0 1,1 0,-1 0,0 0,0 0,0 1,0-1,-1 1,1-1,0 1,-1-1,1 1,0 0,-1 0,0 0,0 0,1 0,-1 0,0 0,-1 0,1 0,0 1,-1-1,1 0,-1 0,1 1,-1-1,0 0,0 1,0-1,-1 0,1 2,-23 80,6-42,16-40,0 0,1-1,-1 1,0 0,1 0,-1 0,1 0,0 0,-1 0,1 0,0 1,0-1,1 0,-1 0,0 0,1 0,-1 0,1 0,0 0,-1 0,1-1,0 1,0 0,0 0,0-1,1 1,-1 0,0-1,1 1,-1-1,1 0,0 1,-1-1,1 0,0 0,0 0,-1 0,1 0,0-1,0 1,0-1,0 1,0-1,2 1,91-11,-28-20,-55 23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3:42.0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19,'-4'2,"1"-1,-1 1,1 0,-1 0,1 0,0 1,0-1,0 1,1 0,-1 0,1 0,-1 0,1 0,0 0,0 1,0-1,1 1,-1-1,1 1,0 0,0-1,0 1,0 4,-3 2,-20 145,21-111,-24 154,27-125,4-112,1 1,3-1,1 1,1 1,3 0,1 0,16-29,-9 25,3 1,1 0,2 2,16-16,-42 52,0 0,0 0,0 1,0-1,1 0,-1 0,1 1,-1-1,1 1,0-1,0 1,-1 0,1 0,0 0,0 0,0 0,0 0,0 0,1 1,-1-1,0 1,0 0,0-1,1 1,-1 0,0 0,0 0,0 1,1-1,-1 0,0 1,0 0,0-1,0 1,0 0,0 0,0 0,0 0,0 1,-1-1,1 0,0 1,-1-1,1 1,-1 0,1-1,-1 1,0 0,0 0,0 0,0 0,0 0,0 0,0 0,-1 0,1 2,5 17,-2 0,0 0,-1 0,-2 0,0 0,-1 0,-1 1,-2 7,0 34,3-40,-17 123,38-175,208-368,-229 396,1-1,-1 0,1 1,0-1,-1 0,1 1,0-1,0 1,0-1,0 1,0 0,0-1,0 1,1 0,-1 0,0 0,1 0,-1 0,1 0,-1 0,1 0,0 0,-1 1,1-1,0 1,-1-1,1 1,0 0,-1 0,1-1,0 1,0 0,-1 1,1-1,0 0,0 0,-1 1,1-1,0 1,-1 0,1-1,-1 1,1 0,0 0,-1 0,0 0,1 0,-1 0,0 0,1 1,-1-1,0 0,0 1,0-1,0 1,0 1,5 8,-1 0,0 1,-1 0,0 0,-1 0,0 1,-1-1,-1 1,0-1,0 1,-1-1,-1 1,-1 10,1 4,-28 144,27-93,2-78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3:42.7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1,'5'0,"6"0,6 5,6 1,2 0,3-1,1-2,1-1,-1-1,0 0,0-1,0 0,0-1,-1 1,-5-5,-6-1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3:43.0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0,'10'0,"7"0,7 0,3 0,2 0,1 0,0 0,0 0,0 0,-1 0,0 0,-1 0,-5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3:44.0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25 111,'73'-65,"-64"59,1 0,0 1,0 0,1 1,0 0,-1 0,1 1,1 0,-1 1,0 1,0 0,1 0,-1 1,1 0,2 1,-12 0,0 0,1 0,-1 1,0-1,0 0,0 1,0 0,0-1,0 1,-1 0,1 0,0 0,-1 0,1 0,-1 0,0 0,0 1,0-1,0 0,0 1,0-1,-1 0,1 1,-1-1,0 1,0-1,0 1,0 0,0-1,0 1,-1-1,1 1,-1-1,1 0,-1 1,0 0,-38 86,-94 74,17-27,114-134,1 0,-1 1,0-1,0 1,1-1,0 1,-1 0,1-1,0 1,0 0,1 0,-1 0,1 0,-1 0,1 0,0 0,0 0,0 0,0 0,1 0,-1 0,1 0,0 0,0 0,0-1,0 1,0 0,1 0,-1-1,1 1,0-1,0 1,0-1,0 0,0 0,0 0,0 0,1 0,-1 0,1-1,-1 1,1-1,0 0,0 0,-1 0,1 0,0 0,1 0,14 2,1 0,-1-1,0-1,1-1,-1-1,1 0,-1-1,0-1,0-1,0 0,0-2,-1 0,0 0,0-2,0 0,8-7,-5 5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3:49.6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290 34,'-38'-17,"29"13,0 1,0 0,0 1,0 0,-1 1,1 0,0 0,-1 1,1 0,-1 1,1 0,0 0,-1 1,1 0,0 1,0 0,1 0,-1 1,0 0,1 1,0 0,0 0,1 0,-4 5,6-1,1 0,0 1,1 0,0 0,1 0,0 0,0 0,1 0,1 0,0 1,0-1,1 0,1 9,0 10,-3-26,1 0,-1 1,1-1,0 0,0 0,1 0,-1 1,1-1,-1 0,1 0,0 0,0 0,0 0,1 0,-1 0,1 0,0-1,-1 1,1 0,0-1,1 0,-1 1,0-1,1 0,-1 0,1 0,0-1,-1 1,1-1,0 1,0-1,0 0,0 0,0 0,1 0,47 3,-47-6,0 1,0 1,0-1,0 0,0 1,0 0,0 0,0 0,0 1,0-1,0 1,0 0,0 0,0 0,-1 0,1 1,0 0,-1 0,1 0,-1 0,0 0,1 1,-1-1,0 1,-1 0,1 0,0 0,-1 0,0 0,0 1,0-1,0 1,0 0,-1-1,1 1,-1 0,0 0,0 0,0 3,-2 0,0 0,0-1,-1 1,0 0,0 0,-1-1,0 0,0 1,0-1,-1 0,0-1,0 1,0 0,-1-1,0 0,0 0,0-1,0 1,-1-1,0 0,0-1,0 0,0 1,0-2,-1 1,0-1,1 0,-1 0,0-1,0 0,0 0,0-1,0 0,0 0,0 0,0-1,-6-2,-9-3,4-1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4:18.1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13,'0'-12,"0"35,0-8,0 384,-28-240,37-149,-3-15</inkml:trace>
  <inkml:trace contextRef="#ctx0" brushRef="#br0" timeOffset="650.668">253 41,'-96'118,"-29"28,124-145,-1 0,1-1,-1 1,1 0,0 0,-1 0,1 0,0 1,0-1,0 0,0 1,0-1,0 0,0 1,0-1,1 1,-1-1,0 1,1-1,-1 1,1 0,0-1,0 1,-1 0,1-1,0 1,1 0,-1-1,0 1,0 0,1-1,-1 1,1-1,-1 1,1 0,-1-1,1 1,0-1,0 0,0 1,0-1,0 0,0 1,0-1,1 0,-1 0,0 0,1 0,-1 0,2 0,50 11,30 13,-81-23,1-1,-1 1,0 0,0 0,0 0,0 0,0 0,0 0,-1 0,1 1,-1-1,0 0,1 1,-1 0,0-1,0 1,-1 0,1-1,-1 1,1 0,-1 0,0-1,0 1,0 0,0 0,-1-1,1 1,-1 0,0 1,-10 69,14-69</inkml:trace>
  <inkml:trace contextRef="#ctx0" brushRef="#br0" timeOffset="1435.421">620 352,'-14'-1,"0"1,0 1,0 0,0 0,0 2,1-1,-1 2,1 0,-1 0,1 2,1-1,-1 2,1 0,0 0,1 1,0 0,0 1,0 0,1 1,0 1,8-9,0 1,0-1,0 1,0-1,1 1,-1-1,1 1,0 0,0 0,0 0,0 0,0 0,0 0,1 0,0 0,-1 0,1 0,0 0,1 0,-1 0,1 1,-1-1,1 0,0 0,0-1,0 1,0 0,1 0,-1 0,1-1,-1 1,1-1,0 1,0-1,0 0,1 0,-1 0,0 0,1 0,-1 0,1-1,0 1,0-1,-1 1,1-1,0 0,0-1,1 1,8-1,1-1,0-1,0 0,-1 0,0-1,1-1,-1 0,0-1,-1 0,1-1,-1-1,0 1,-1-1,1-1,-2 0,1-1,-1 0,0 0,-1-1,0 0,4-7,13-9,26-31,-50 57,1 0,-1 0,0 0,0 1,0-1,0 0,0 0,0 1,0-1,0 0,0 1,0-1,0 1,0-1,0 1,0 0,0-1,0 1,0 0,0 0,-1 0,1 0,0-1,-1 1,1 0,-1 0,1 0,-1 0,1 0,-1 0,0 1,1-1,-1 0,0 0,0 0,0 0,0 0,0 0,0 1,0-1,0 0,0 0,-1 0,1 0,0 0,-1 0,1 0,-1 0,1 0,0 1,-1 91,9 77,0-128,-2-1,-2 1,-1 1,-3-1,-4 31,5-68,-1 1,0-1,0 0,-1 1,1-1,-1 0,0 0,-1 1,1-1,-1 0,0 0,-1-1,1 1,-1 0,0-1,0 1,0-1,0 0,-1 0,0 0,0-1,0 1,0-1,0 0,-1 0,1-1,-1 1,0-1,0 0,0 0,0 0,0-1,0 0,-2 0,3-2,1 0,-1 0,1-1,-1 1,1-1,0 0,0 0,0 0,0 0,0-1,1 1,-1-1,1 0,-1 1,1-1,0 0,0-1,0 1,0 0,1-1,0 1,-1 0,1-1,0 0,1 1,-1-1,1 1,-1-4,9-105,-1 95,0 1,1 0,1 1,0 0,1 0,1 1,0 0,1 1,0 0,1 1,1 0,0 1,12-7,28-4,-30 16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4:50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15,'0'-14,"0"22,-1 24,-4-5,-1-1,-1 0,-1-1,-2 0,0 0,-2-1,0 0,-2-1,-1 0,0-1,-2-1,0-1,-1 0,-1-1,-1-2,-12 9,15-13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4:53.2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171 26,'0'-1,"0"0,0 0,0 0,0 0,0 0,-1 0,1 0,0 0,-1 0,1 0,-1 0,1 0,-1 0,1 0,-1 0,0 0,0 1,1-1,-1 0,0 0,0 1,0-1,0 0,0 1,0-1,0 1,0 0,0-1,0 1,0 0,0-1,0 1,0 0,0 0,0 0,0 0,0 0,0 0,0 0,-1 0,1 0,0 1,0-1,0 0,0 1,0-1,0 1,0-1,0 1,1 0,-1-1,0 1,0 0,0-1,1 1,-1 0,0 0,0 0,1 0,-1 1,-38 199,28-116,-32 203,14-125,27-164,2-9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4:53.8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0 110,'14'-12,"1"1,0 0,1 1,0 0,0 1,1 1,0 1,0 0,1 1,0 1,0 1,0 1,0 0,1 1,-1 1,1 1,-1 0,11 3,-21-1,-1 0,1 1,0-1,-1 2,0-1,0 1,0 0,0 1,0-1,-1 1,0 1,0-1,0 1,-1 0,0 1,0-1,0 1,-1 0,0 0,-1 0,1 0,-1 1,-1 0,1-1,-1 1,-1 0,0 0,0 0,0 0,-1 1,0-1,0 0,-1 0,-1 0,1 0,-1 0,0-1,-1 1,0 0,0-1,-3 5,-3 1,0 0,-2 0,1-1,-1 0,-1-1,0-1,-1 0,0 0,0-1,-1-1,0 0,-4 0,15-7,1-1,-1 1,0 0,1-1,-1 1,1 1,0-1,-1 0,1 1,0-1,-1 1,1 0,0-1,0 1,1 0,-1 0,0 0,1 1,-1-1,1 0,-1 1,1-1,0 1,0-1,0 1,1-1,-1 1,1 0,-1-1,1 1,0 0,0-1,0 1,0 0,0 0,1 2,9 11,-1 0,2-1,0 0,1-1,0 0,1-1,2 1,9 10,164 141,-162-130,-27-34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47:25.9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3 564,'0'18,"-2"2,1-1,1 1,1-1,0 0,2 1,0-1,1 0,1 0,1-1,0 1,2-1,0-1,1 1,2 1,-9-16,0 0,1 0,-1 0,1 0,0 0,0-1,0 1,1-1,-1 0,0 0,1 0,-1 0,1-1,0 1,0-1,-1 0,1 0,0-1,0 1,0-1,0 1,0-1,0-1,0 1,0 0,0-1,0 0,-1 0,1 0,0-1,2 0,3-2,-1 0,0-1,0 0,-1 0,1-1,-1 1,0-2,-1 1,1-1,-1 0,-1 0,1-1,-1 0,36-77,-32 65</inkml:trace>
  <inkml:trace contextRef="#ctx0" brushRef="#br0" timeOffset="439.774">596 0,'-13'55,"2"0,3 1,2 0,2 0,3 0,2 1,4 5,4 164,7-159,-4-55</inkml:trace>
  <inkml:trace contextRef="#ctx0" brushRef="#br0" timeOffset="1152.168">1076 451,'-33'21,"1"1,1 2,0 1,2 2,2 0,0 2,-21 30,17 14,31-72,-1 1,1 0,0 0,-1 0,1 0,0 0,0 0,1 0,-1 0,0 0,1 0,-1 0,1 0,-1 0,1 0,0-1,0 1,0 0,0 0,0-1,0 1,1-1,-1 1,0-1,1 1,-1-1,1 0,-1 0,1 0,0 0,0 0,-1 0,1 0,0-1,0 1,1 0,3-2,0 1,1-1,-1-1,0 1,0-1,0 0,0 0,0-1,0 0,0 0,-1 0,0-1,1 0,-1 0,-1 0,1 0,-1-1,1 0,-1 0,-1 0,1 0,-1-1,2-2,15-16,20-24,-25 29,1 0,0 1,2 1,0 0,0 2,10-6,-27 20,0 0,0 0,-1 0,1 1,0-1,0 0,0 1,0-1,0 1,0-1,0 1,0-1,0 1,0 0,1 0,-1-1,0 1,0 0,0 0,0 0,0 0,0 0,1 1,-1-1,0 0,0 0,0 1,0-1,0 1,0-1,0 1,0-1,0 1,0 0,0-1,0 1,0 0,-1 0,1-1,0 1,-1 0,1 0,0 0,-1 0,1 0,-1 0,1 0,-1 0,0 0,1 0,-1 1,0-1,0 0,0 0,0 0,0 0,0 0,0 1,0-1,0 0,-1 0,1 0,0 0,-1 0,1 0,-1 0,1 0,-1 0,1 0,-2 1,0 3,0 1,0 0,0-1,0 1,1 0,0 0,1 0,-1 0,1 0,0 0,1 0,-1 0,1 0,0 0,1 0,-1 0,1-1,0 1,1-1,-1 1,1-1,0 0,1 0,-1 0,1 0,0 0,0-1,0 0,1 0,0 0,-1 0,1-1,1 0,4 3,0-6,1 0,-1 0,1-1,-1-1,1 1,-1-2,0 1,0-1,0-1,0 0,0 0,-1-1,0 0,0-1,0 0,-1 0,0-1,0 0,-1-1,1 1,-2-1,1-1,-1 1,2-5,1 2,19-19,-10 14,-2-1,0-1,-1-1,-1 0,0 0,-2-2,0 1,-2-2,0 0,3-11,-12 30,0 1,0 0,-1-1,1 1,-1-1,1 1,-1-1,0 0,0 1,0-1,0 1,0-1,-1 1,1-1,-1 1,0-1,0 1,0-1,0 1,0 0,0 0,0-1,-1 1,1 0,-1 0,0 0,0 1,1-1,-1 0,0 1,0-1,-1 1,1-1,0 1,0 0,-1 0,1 0,-1 0,1 1,-1-1,1 1,-1-1,1 1,-1 0,1 0,-1 0,1 0,-1 0,-1 1,-5 0,1 0,-1 1,1 0,-1 0,1 1,0 0,0 1,0-1,1 1,-1 1,1 0,0 0,0 0,0 1,1 0,0 0,0 0,1 1,0 0,0 0,0 1,1-1,0 1,1 0,-1 0,1 2,4-4,1 0,0 0,0-1,0 1,0-1,1 0,0 0,0 0,1 0,0 0,-1 0,1-1,1 0,-1 0,1 0,-1 0,1-1,0 0,0 0,1 0,-1-1,1 1,-1-1,1-1,0 1,0-1,-1 0,1 0,0-1,3 1,25 9,-26-8,0 0,0 1,-1 0,1 0,-1 0,0 1,0 0,0 1,0-1,-1 1,0 1,0-1,0 1,-1 0,0 0,0 1,0 0,-1 0,0 0,0 0,-1 0,0 1,0 0,-1-1,0 1,0 0,0 5,10 62,-7-57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4:54.3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24,'10'5,"7"1,7 0,3-1,2-2,1-1,0 0,0-2,-6-5,-1-1,0 0,0 1,2 1,-4-3,0-1,-9 1,-6 2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4:54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0,'19'5,"16"1,7 0,1-1,-2-1,-4-7,-2-2,-3-1,-7 2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4:55.2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262 23,'-13'-5,"-1"0,0 2,1 0,-1 0,0 1,-1 1,1 0,0 1,0 1,0 0,0 1,0 0,-7 3,18-4,0 0,-1 0,1 0,0 0,0 1,0-1,1 1,-1 0,0 0,1 0,-1 0,1 0,-1 1,1-1,0 1,0-1,0 1,1 0,-1 0,1 0,-1 0,1 0,0 0,0 0,0 1,1-1,-1 0,1 0,-1 1,1-1,0 0,1 1,-1-1,1 0,-1 0,1 2,1 2,0 1,0-1,0 1,1-1,1 0,-1 0,1 0,0 0,0-1,1 1,0-1,0-1,1 1,-1-1,2 1,64 37,-59-38,0 1,-1 0,0 1,0 1,0-1,-1 2,-1-1,1 2,3 4,-10-12,0 1,0 0,0 0,-1 0,1 0,-1 1,0-1,0 1,0-1,0 1,0 0,-1 0,0 0,1 0,-2 0,1 0,0 0,-1 0,0 0,0 0,0 0,0 0,-1 0,1 0,-1 0,0 0,0 0,-1 0,1 0,-1 0,0-1,0 1,0-1,0 1,-1-1,1 0,-3 2,0 0,1-1,-1 0,1 0,-1 0,0-1,0 0,-1 0,1 0,-1-1,1 1,-1-1,0-1,0 1,0-1,0 0,0 0,0-1,0 0,0 0,0 0,0-1,0 0,0 0,0 0,0-1,0 0,1 0,-1-1,1 1,-1-1,1 0,0-1,0 1,-3-4,-6-7</inkml:trace>
  <inkml:trace contextRef="#ctx0" brushRef="#br0" timeOffset="4315.301">544 305,'2'-23,"-2"6,-2 32,-38 138,41-152,-1-1,0 0,1 1,-1-1,0 0,1 0,-1 1,0-1,1 0,-1 0,1 1,-1-1,1 0,-1 0,0 0,1 0,-1 1,1-1,-1 0,1 0,-1 0,1 0,-1 0,1 0,-1 0,0-1,1 1,-1 0,1 0,-1 0,1 0,-1 0,1-1,-1 1,0 0,1 0,-1-1,0 1,1 0,-1-1,0 1,1 0,-1-1,0 1,0-1,1 1,-1 0,0-1,0 1,0-1,1 1,-1-1,0 1,0-1,0 1,0 0,0-1,0 1,0-1,0 1,0-1,0 1,0-1,-1 1,4-3,197-261,-158 237,-41 27,0 0,0-1,0 1,0 0,0 0,-1 0,1 0,0 0,0 0,0 1,0-1,0 0,0 0,0 1,0-1,0 0,-1 1,1-1,0 1,0-1,-1 1,1-1,0 1,0 0,-1-1,1 1,-1 0,1 0,-1-1,1 1,-1 0,1 0,-1 0,0 0,1 0,-1-1,0 1,0 0,0 0,0 0,1 0,-1 0,-1 0,1 0,0 0,0 0,0 0,0 0,-1-1,1 1,0 0,-1 0,-22 201,23-201,0 0,-1 1,1-1,0 0,1 1,-1-1,0 0,0 1,0-1,1 0,-1 0,1 1,-1-1,1 0,-1 0,1 0,0 1,0-1,0 0,-1 0,1 0,0 0,0 0,0-1,0 1,1 0,-1 0,0-1,0 1,0-1,1 1,-1-1,0 1,0-1,1 0,-1 1,0-1,1 0,-1 0,0 0,1 0,-1 0,0-1,1 1,-1 0,0 0,1-1,-1 1,0-1,0 0,0 1,1-1,-1 0,0 1,0-1,0 0,0 0,0 0,0 0,-1 0,1 0,0 0,0 0,-1-1,1 1,0 0,156-187,-152 182,-5 5,1-1,-1 1,0 0,1-1,-1 1,1 0,-1-1,1 1,-1 0,1 0,0-1,0 1,0 0,0 0,0 0,0 0,0 0,0 0,0 1,0-1,0 0,0 0,1 1,-1-1,0 1,1-1,-1 1,0-1,1 1,-1 0,0 0,1 0,-1 0,1 0,-1 0,0 0,1 0,-1 0,0 1,1-1,-1 0,0 1,1 0,-1-1,0 1,0 0,1-1,-1 1,0 0,0 0,0 0,0 0,0 0,0 0,6 116,-9-105,1-1,1 1,0-1,0 1,1-1,1 0,-1 1,2-1,0 0,0 0,5 9,3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0:45.30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1 203,'281'-29,"-80"0,81 1,-113 18,-120 3,2 1,-1 2,0 3,4 2,143-28,198 25,-253-24,337 25,114 1,-395-28,84 27,-85 30,-155-27,0-2,1-2,-2-2,1-1,2-3,13 0,-1 3,1 2,0 3,9 2,36 0,152-1,-112 24,60 6,49-30,-84 26,315-26,-422-2,173 13,-140-1,2-4,-1-4,41-6,0 1,63 30,-181-27,0 1,0 0,-1 2,1 0,-1 1,1 0,-1 1,8 6,-8-1,-3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0:57.3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309 24,'209'76,"-181"-71,0-1,1-1,-1-1,1-2,0-1,0-1,14-4,-42 6,0-1,1 0,-1 1,0 0,0-1,1 1,-1-1,0 1,1 0,-1 0,0 0,1 0,-1 0,1 0,-1 0,0 1,1-1,-1 0,0 1,0-1,1 1,-1-1,0 1,0 0,0-1,1 1,-1 0,0 0,0 0,0 0,-1 0,1 0,0 0,0 0,0 0,-1 0,1 0,0 1,-1-1,0 0,1 0,-1 1,1-1,-1 0,0 1,0-1,0 1,0-1,0 0,0 1,0-1,-1 0,1 1,0-1,-1 0,1 0,-1 2,-15 69,-14 114,6 110,-4 14,28-290,0 0,2 1,1-1,0 0,1 0,1 0,1-1,6 13,-12-33,1 1,-1 0,0 0,1 0,-1-1,0 1,0 0,1 0,-1 0,0 0,1 0,-1 0,0 0,1-1,-1 1,0 0,1 0,-1 0,0 0,1 0,-1 1,0-1,1 0,-1 0,0 0,1 0,-1 0,0 0,1 0,-9-38,4 27,0 0,-1 1,0 0,-1 0,0 0,-1 1,0 0,-1 0,1 0,-2 1,1 0,-1 1,0 0,0 0,-1 1,0 1,0-1,-1 1,-7-2,-10-3,0 2,0 0,-1 2,0 1,0 1,0 2,-6 1,2 2,1 3,-1 0,1 3,0 0,1 2,-29 13,-8 0,68-23,0 1,0-1,0 0,0 1,0-1,0 1,0-1,0 0,0 1,0-1,0 1,-1-1,1 1,0-1,0 0,0 1,-1-1,1 1,0-1,-1 1,1-1,-1 1,1 0,0-1,-1 1,1-1,-1 1,1 0,-1-1,1 1,-1 0,1 0,-1-1,0 1,1 0,-1 0,1 0,-1 0,1 0,-1 0,0 0,1 0,-1 0,1 0,-1 0,0 0,1 0,-1 0,1 0,-1 1,1-1,-1 0,0 0,1 1,-1-1,1 0,0 1,-1-1,1 1,-1-1,1 0,-1 1,1-1,0 1,-1-1,1 1,7-12</inkml:trace>
  <inkml:trace contextRef="#ctx0" brushRef="#br0" timeOffset="479.377">309 674,'152'-25,"-2"-7,34-16,-164 42,0 0,-1-2,0 0,-1-1,0-1,0-1,-1 0,5-5,-22 16,0 0,0 1,0-1,0 1,0-1,1 0,-1 1,0-1,0 0,0 1,0-1,1 0,-1 1,0-1,0 0,1 1,-1-1,0 0,1 1,-1-1,0 0,1 0,-1 0,0 1,1-1,-1 0,0 0,1 0,-1 0,1 0,-1 0,0 0,1 0,-1 0,1 0,-1 0,0 0,1 0,-1 0,1 0,-1 0,0 0,1 0,-1 0,0-1,1 1,-1 0,0 0,1 0,-1-1,0 1,1 0,-1 0,0-1,1 1,-1 0,0-1,0 1,0 0,1-1,-1 1,0 0,0-1,-9 37,7-31,0 0,-8 23,2 0,0 1,2 0,1 0,-1 27,7 84,5-115,0-26</inkml:trace>
  <inkml:trace contextRef="#ctx0" brushRef="#br0" timeOffset="714.095">1269 758,'-5'29,"-1"9</inkml:trace>
  <inkml:trace contextRef="#ctx0" brushRef="#br0" timeOffset="898.357">1240 194,'5'23,"2"9</inkml:trace>
  <inkml:trace contextRef="#ctx0" brushRef="#br0" timeOffset="1265.047">1494 927,'20'-23,"-2"-1,0 0,-2-2,0 0,-2-1,-1 0,-1-1,5-22,18-35,-35 84,0 0,0 0,-1 0,1 0,1 0,-1 0,0 0,0 0,0 0,0 0,1 0,-1 0,0 1,1-1,-1 0,1 0,-1 0,1 0,-1 1,1-1,-1 0,1 1,0-1,0 0,-1 1,1-1,0 1,0-1,0 1,-1-1,1 1,0 0,0-1,0 1,0 0,0 0,0 0,0 0,0 0,0 0,0 0,-1 0,1 0,0 0,0 0,0 0,0 1,0-1,0 0,0 1,0-1,-1 1,1-1,0 1,0-1,-1 1,1 0,0-1,0 1,21 56,-20-48,0 0,0-1,1 1,0-1,1 0,0 0,0 0,0-1,1 1,0-1,1 0,0 0,0-1,0 0,1 0,0 0,0-1,0 0,0 0,1-1,0 0,4 1,-9-4,1 0,-1 0,1-1,-1 0,1 0,-1 0,1 0,-1 0,0-1,1 1,-1-1,1 0,-1 0,0 0,0-1,0 1,0-1,0 0,0 1,0-1,0-1,-1 1,1 0,-1-1,1 1,-1-1,2-2,44-92,-27 47,-9 32,0 4</inkml:trace>
  <inkml:trace contextRef="#ctx0" brushRef="#br0" timeOffset="1684.094">2341 532,'-7'13,"1"0,1 0,0 1,1 0,0 0,1 0,0 0,1 1,1-1,1 1,0-1,0 1,4 13,-4-24,1 0,0-1,0 1,1 0,-1 0,1 0,0-1,0 1,0-1,0 0,1 1,-1-1,1 0,0 0,0-1,0 1,0 0,0-1,1 0,-1 0,1 0,-1 0,1-1,0 1,0-1,0 0,0 0,0 0,0-1,0 1,0-1,0 0,0 0,3-1,11 0,-1-2,1 0,-1-1,0 0,0-2,0 0,6-3,1-1,-1-1,0-1,0 0,-1-2,-1-1,-1 0,0-2,-1 0,0-1,-2-1,0-1,-1 0,-1-1,-1-1,-1 0,-1-1,-1 0,2-8,-7 10,0-1,-1 0,-1 0,-2-1,0 1,-1 0,-1-1,-1 1,-4-21,3 33,0 0,0 0,-1 0,-1 0,0 1,0-1,-1 1,0 0,0 0,-1 0,0 1,-1 0,0 0,0 1,-1 0,0 0,0 1,0-1,-1 2,0 0,0 0,-4-1,4 2,-1 1,1 1,-1 0,0 0,0 0,0 2,0-1,0 1,0 1,0-1,0 2,0-1,1 2,-1-1,0 1,1 1,0-1,0 2,0-1,0 1,1 1,-1-1,1 2,-5 4,1-1,0 1,1 0,0 1,1 1,0-1,1 1,1 1,0 0,1 0,0 0,1 1,0 0,2 0,0 1,-1 3,4-4,0 0,1 0,0-1,1 1,1 0,0-1,1 1,0-1,1 0,1 0,0 0,1-1,1 0,0 0,1 0,0-1,1 0,9 10,-1-4,0-1,2-1,-1 0,2-1,0-2,0 0,2-1,-1-1,1-1,1-1,4 1,49 11,1-3,0-4,74 5,-115-16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1:00.1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0,'-40'217,"0"79,17-124,13-102,21-148,-5 46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1:00.4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1,'28'0,"30"0,9 0,3 0,-6 0,-4 0,-8 0,-7 0,-7 0,-5 0,-3 0,-3 0,-5 5,-11 1,-13 5,-5 1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1:00.6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31,'38'0,"33"-5,13-2,-3 1,-10 1,-13 1,-11 2,-9 1,-6 1,-8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1:01.7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1 384,'43'-18,"1"3,1 1,1 2,0 2,0 2,1 2,12 2,289-22,15 15,-106-4,119-14,80-28,-174 29,0 0,1 0,111-2,431 31,-411-31,39 31,-380-12,-55 5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1:02.2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46,'-5'5,"-1"-4,5-1,2-6,7-2,1-4,-5 0,-9 1,2 9,1 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27:03.4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398 114,'-2'-2,"1"0,0 0,-1 0,1 0,-1 1,0-1,1 0,-1 1,0 0,0-1,0 1,0 0,0 0,-1 0,1 0,0 0,0 1,0-1,-1 1,1-1,0 1,-1 0,-8-3,0-1,1 0,-1 2,0-1,0 1,0 1,0 0,0 0,0 1,0 1,-1 0,1 0,-10 3,5 0,0-1,0 2,0 0,1 1,0 1,0 0,-11 8,22-12,0 0,0 0,1 0,-1 0,1 1,-1-1,1 1,0 0,0 0,1 0,-1 0,1 0,0 1,0-1,1 1,-1 0,1-1,0 1,0 0,1 0,-1-1,1 1,0 0,0 0,1 0,-1 0,1-1,1 3,2 4,1 0,0-1,1 0,0 0,0 0,1-1,1 0,-1 0,2-1,-1 0,1 0,0-1,0 0,1-1,0 0,0 0,1-1,-1-1,1 1,0-2,1 0,-1 0,0-1,6 1,-9-2,-1 0,0 1,0 0,0 1,0 0,-1 0,1 0,-1 1,0 0,0 0,0 0,0 1,-1 0,0 0,0 1,0-1,0 1,-1 0,0 0,0 0,-1 1,0 0,0-1,-1 1,1 0,-1 0,-1 1,1-1,-1 0,-1 0,1 1,-1-1,-1 0,1 1,-2 2,1-5,-1-1,0 1,-1-1,1 1,-1-1,0 0,0 0,0 0,0 0,-1 0,0-1,1 1,-1-1,-1 0,1-1,0 1,-1-1,1 1,-1-1,0-1,1 1,-1-1,0 1,-2-1,-124 13,128-14,-1 1,1-1,-1 0,1 0,0 0,-1-1,1 1,0-1,-1 1,1-1,0 0,0-1,0 1,0 0,0-1,0 0,0 0,0 0,1 0,-1 0,1 0,-1-1,1 1,0-1,0 1,-1-2,-4-14</inkml:trace>
  <inkml:trace contextRef="#ctx0" brushRef="#br0" timeOffset="482.318">370 30,'5'4,"6"3,6-1,5-2,4 0,2-7,1-2,0 0,1 0,-1 1,0 2,-1 0,1-3,-1-2,1 1,-1 1,-10 2,-7 1</inkml:trace>
  <inkml:trace contextRef="#ctx0" brushRef="#br0" timeOffset="932.115">821 510,'-5'24,"-1"12,0-4,6-8,3-8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47:14.1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2793 979,'-11'13,"2"1,0 0,1 0,0 1,1 0,1 0,0 1,1 0,1 0,0 0,1 0,0 7,-7 25,10-45,-5 8,1 1,1 0,0-1,0 1,2 0,-1 0,1 1,1-1,0 0,1 0,0 0,1 0,0 0,1 0,1 0,-1-1,2 0,0 1,0-1,3 3,-5-11,-1-1,1 0,-1 0,1-1,0 1,0 0,0-1,0 0,0 1,0-1,0 0,0-1,0 1,0 0,1-1,-1 0,0 0,0 0,1 0,-1-1,0 1,0-1,1 1,-1-1,0 0,0-1,0 1,0 0,0-1,1-1,78-67,-75 62,56-73,-3-2,-4-2,26-56,-75 127,0 2,0-1,-1 0,0 1,-1-2,-1 1,0-1,-1 1,0-1,-1 0,-1 0,0-4,-1 18,-1 0,0 0,0 0,1 0,-1 0,0 0,0 0,0 0,1 0,-1 0,0 0,0 0,1 1,-1-1,0 0,1 1,-1-1,0 0,1 1,-1-1,0 1,1-1,-1 1,1-1,-1 1,1 0,-1-1,1 1,-1 0,1-1,0 1,-1 0,1-1,0 1,0 0,-1 0,1-1,0 1,0 0,0 0,-16 30,2 1,1 1,2 0,1 1,1 0,2 0,1 1,2 1,2-21,1 0,0 1,0-1,2 1,0-1,1 0,0 1,1-1,1 0,1-1,0 1,0-1,2 0,0 0,0 0,9 10,-2-10,-1-4</inkml:trace>
  <inkml:trace contextRef="#ctx0" brushRef="#br0" timeOffset="524.306">3328 1487,'60'-61,"-2"-2,-4-3,-2-2,-3-2,14-33,-11-21,-80 225,8 48,20-142,1-1,-1 1,1 0,0-1,1 1,0-1,0 1,0-1,1 0,0 0,0 0,0 0,1-1,0 1,0-1,0 0,1 0,-1 0,1-1,0 1,3 0,-5-2,0-1,0 0,0 0,1 0,-1 0,1 0,0-1,-1 1,1-1,0 0,0 0,0-1,0 1,0-1,-1 0,1 0,0 0,0 0,0-1,0 1,0-1,0 0,-1-1,1 1,0 0,-1-1,1 0,-1 0,1 0,-1 0,0-1,1 0,16-13,0-2,-1 0,-1-1,-1-1,-1-1,8-12,-8 9,-1-1,0-1,-3 0,0-1,-1 0,-2-1,0-5,-9-14,0 48,0-1,0 1,0-1,0 1,-1 0,1-1,0 1,-1-1,1 1,0-1,-1 1,1-1,0 1,-1-1,1 1,-1-1,1 0,-1 1,1-1,-1 0,1 1,-1-1,1 0,-1 0,0 1,1-1,-1 0,1 0,-1 0,0 0,1 0,-1 0,1 0,-1 0,0 0,1 0,-1 0,1 0,-1-1,0 1,1 0,-1 0,1 0,-1-1,1 1,-1 0,1-1,-1 1,1-1,-1 1,1 0,0-1,-1 1,1-1,0 1,-1-1,1 1,0-1,-1 0,1 1,0-1,0 1,0-1,0 0,-1 1,1-1,0 1,0-1,0 0,0 0,-10 16</inkml:trace>
  <inkml:trace contextRef="#ctx0" brushRef="#br0" timeOffset="769.864">4458 1007,'-15'38,"-4"18,5 4,11-8,5-13</inkml:trace>
  <inkml:trace contextRef="#ctx0" brushRef="#br0" timeOffset="1037.42">4288 415,'10'-5,"7"-1,2-1</inkml:trace>
  <inkml:trace contextRef="#ctx0" brushRef="#br0" timeOffset="1353.014">4825 472,'49'-11,"0"-1,0-3,-1-2,-1-2,-1-1,16-13,-52 26,0-1,-1-1,0 0,-1 0,0-1,0 0,-1 0,0-1,-1 0,0 0,-1-1,0 1,-1-1,0 0,-1-1,0 1,-1 0,0-8,-2 19,2-5,0 1,-1-1,0 1,0-1,0 1,-1-1,0 1,0-1,0 1,-1-1,0 0,0 1,0 0,-1-1,0 1,0 0,0 0,0-1,-1 2,0-1,0 0,0 1,-2-2,3 5,1 0,0 0,-1 1,1-1,-1 1,1-1,-1 1,1-1,-1 1,1 0,-1 0,0 0,1 0,-1 0,1 0,-1 0,1 1,-1-1,1 1,-1-1,1 1,-1-1,1 1,-1 0,1-1,0 1,-1 0,1 0,0 0,0 0,0 1,0-1,0 0,0 0,0 0,0 1,0-1,1 1,-31 55,31-56,-55 217,43-149,-71 509,58-369,16-135,1 8,-4 0,-3-1,-4 0,-26 67,41-137,-1 0,-1-1,0 0,0 0,-1 0,0-1,-1 0,0-1,0 0,-1 0,1 0,-2-1,-7 4,12-8,1 0,-1-1,-1 0,1 0,0 0,0 0,-1-1,1 0,-1 0,1 0,-1-1,0 0,1 0,-1 0,1-1,-1 0,1 0,-1 0,1-1,0 0,-1 0,1 0,0 0,0-1,1 0,-1 0,0 0,1-1,-1 0,-3-3,1-1,-1 1,1-2,1 1,-1-1,1 0,1 0,0-1,0 0,1 0,0 0,1 0,0 0,0-1,1 0,1 1,0-1,0 0,1 0,0 1,1-1,0 0,1 0,0 1,1-1,0 1,1 0,0 0,3-6,12-12,2 1,0 1,1 0,2 2,0 1,2 1,0 1,2 2,0 0,1 2,1 1,0 1,1 2,1 1,0 1,2 2,1-1</inkml:trace>
  <inkml:trace contextRef="#ctx0" brushRef="#br0" timeOffset="1606.044">5558 895,'-29'13,"0"1,1 2,0 1,1 0,1 3,1 0,1 1,1 1,-12 16,-24 57,58-92,0 0,1 0,-1 0,1 0,-1 0,1 0,0 0,0 1,0-1,1 0,-1 0,1 0,0 0,-1 0,1 0,1 0,-1 0,0-1,1 1,-1 0,1-1,0 1,0-1,0 0,0 1,0-1,1 0,-1 0,1 0,-1-1,1 1,0-1,-1 1,2-1,2 3,1-1,0-1,0 1,1-1,-1 0,0-1,1 0,-1 0,1 0,-1-1,1 0,-1-1,1 0,-1 0,1 0,-1-1,0 0,0-1,0 1,0-1,0-1,-1 1,1-1,-1 0,0-1,0 0,4-4,7-7,-1 0,-1-2,-1 1,0-2,-1 0,-1 0,-1-2,5-12,53-172,-63 180</inkml:trace>
  <inkml:trace contextRef="#ctx0" brushRef="#br0" timeOffset="1908.986">5840 1205,'-1'3,"0"-1,0 0,0 0,0 1,0-1,-1 0,1 0,-1-1,1 1,-1 0,0 0,0-1,1 1,-1-1,0 1,-1-1,1 0,0 0,0 0,0 0,-1 0,1-1,0 1,-1-1,1 1,-1-1,1 0,-1 0,1 0,0 0,-1 0,1-1,-2 1,2-71,6 39,2 0,1 1,1 0,2 0,1 1,2 0,1 1,1 0,1 2,1 0,2 0,1 2,15-4,-18 21</inkml:trace>
  <inkml:trace contextRef="#ctx0" brushRef="#br0" timeOffset="2354.085">6010 1092,'8'0,"-1"0,1-1,0 0,0 0,0-1,-1 0,1 0,0-1,-1 0,0 0,0-1,0 0,0 0,-1-1,1 0,-1 0,-1 0,1-1,-1 0,1 0,47-55,-48 52,2 1,-1-1,1 1,0 0,1 1,0-1,0 2,1-1,-1 1,1 0,1 1,-1 0,1 0,-8 5,1 0,-1 0,1 0,-1 0,0 0,1 1,-1-1,0 0,1 1,-1 0,0 0,0-1,0 2,0-1,1 0,-1 0,-1 0,1 1,0-1,0 1,0 0,-1-1,1 1,-1 0,1 0,-1 0,0 0,0 0,0 0,0 1,0-1,0 0,-1 0,1 1,-1-1,0 0,1 1,-1-1,0 0,0 1,-1-1,1 1,0-1,-1 0,18 51,-12-51,-1 0,1 0,-1-1,1 1,0-1,0 0,0 0,0-1,0 1,0-1,0 0,-1 0,1-1,0 0,0 1,0-2,0 1,0 0,-1-1,1 0,-1 0,1-1,-1 1,0-1,0 0,0 0,0 0,-1 0,2-2,3 0,11-6,6-7,2 3,0 0,1 1,0 2,18-5,-44 17,-1-1,1 0,-1 1,1 0,0-1,-1 1,1 0,-1 0,1 0,0 0,-1 0,1 0,-1 0,1 0,0 1,-1-1,1 1,-1-1,1 1,-1-1,1 1,-1 0,0 0,1 0,-1 0,0 0,1 0,-1 0,0 0,0 1,0-1,0 0,0 1,-1-1,1 0,0 1,-1-1,1 1,-1-1,1 1,-1 0,0-1,1 1,-1-1,0 1,0 0,0-1,0 1,-1 0,1-1,0 1,-1-1,1 1,-1-1,1 1,-1 0,-3 12,-10 85,14-96,0 0,0 1,1-1,-1 0,1 0,0 0,-1 0,2 0,-1 0,0 0,1-1,-1 1,1 0,0-1,0 1,0-1,0 1,0-1,0 0,1 0,-1 0,1 0,-1-1,1 1,0-1,0 1,0-1,-1 0,3 0,15 4</inkml:trace>
  <inkml:trace contextRef="#ctx0" brushRef="#br0" timeOffset="-1331.445">196 725,'85'-40,"-1"-4,-3-4,26-21,-91 59,-1 0,0-1,0 0,-2-1,1-1,-1 0,-1 0,0-2,-1 1,-1-2,0 1,-1-1,5-13,-15 29,1 1,-1-1,1 0,-1 0,1 0,-1 0,0-1,1 1,-1 0,1 0,-1 0,1 0,-1 0,1-1,0 1,-1 0,1-1,-1 1,1 0,-1-1,1 1,0 0,-1-1,1 1,-17 80,3 2,4-1,4 2,3-1,6 56,-2-55,-1 435,2-497,-2-1,0 1,-1 0,-1-1,-1 1,-1-1,-1 0,-1 0,0 0,-2-1,0 0,-1 0,-1-1,0 0,-2-1,0 0,-1-1,0 0,-1-1,-1-1,-1 0,-1 0,3-4,-1-1,-1 0,1-1,-1 0,-1-1,1-1,-1-1,0 0,-1-1,1-1,-1-1,1 0,-1-1,0-1,1-1,-1-1,0 0,1-1,0-1,0 0,0-1,0-1,-6-4,16 6,1-1,1 1,-1-1,0 0,1 0,0-1,1 1,-1-1,1 0,0 0,0-1,1 1,0-1,0 0,0 0,1 0,0 0,1 0,0-1,0 1,0 0,1-1,0 1,0-1,1 1,0 0,0-1,1 1,0 0,0-1,13-19,1 0,1 1,2 1,0 1,2 0,0 2,1 0,2 2,0 0,6-2,-24 18,38-33,1 2,3 2,0 2,2 2,1 3,40-15,0 8,-2-5,-2-4,13-11,34-35,-134 88,1-1,-1 1,1 0,-1 0,0-1,1 1,-1 0,1 0,-1 0,1 0,-1 0,1-1,-1 1,1 0,-1 0,1 0,-1 0,1 1,-1-1,1 0,-1 0,0 0,1 0,-1 0,1 0,-1 1,1-1,-1 0,0 0,1 1,-1-1,1 0,-1 1,0-1,1 0,-1 1,0-1,0 1,1-1,-1 0,0 1,0-1,1 1,-1-1,0 1,0-1,0 1,0-1,0 1,0-1,0 1,0-1,0 1,0-1,0 0,0 1,0-1,0 1,-1-1,1 1,0-1,0 1,0-1,-1 1,1-1,0 0,-1 1,-14 35,14-34,-8 16,-20 37,2 0,2 1,3 2,3 0,-9 44,26-97,1 0,-1 0,1 0,0 0,1 0,-1 1,1-1,0 0,0 0,0 1,1-1,0 0,0 0,0 0,1 0,-1 0,1 0,1 0,-1-1,1 1,-1-1,1 1,0-1,1 0,-1 0,1 0,0-1,0 1,0-1,0 0,1 0,-1 0,1-1,-1 0,1 0,0 0,0 0,4 0,5-3,1-1,-1 0,0-1,0-1,0 0,0-1,-1 0,0-1,0 0,0-2,-1 1,0-1,0-1,-1 0,0-1,-1 0,0 0,-1-1,4-5,-5 7,1 0,-1-1,-1 1,0-1,0-1,-1 0,0 1,-1-2,0 1,-1-1,0 1,-1-1,0 0,-1-1,0 1,-1 0,-1 0,0-1,0 1,-1 0,-1-1,0 1,0 0,-2 0,1 0,-1 1,-1-1,0 1,-4-4,6 9,-1 1,0 0,0 1,0-1,0 1,-1 0,0 0,0 0,0 1,0-1,-1 1,1 1,-1-1,0 1,0 0,0 0,0 0,0 1,0 0,0 0,0 1,0 0,-1 0,1 0,0 1,0 0,0 0,0 0,0 1,0 0,0 0,0 1,1-1,-4 3,-53 56,49-42</inkml:trace>
  <inkml:trace contextRef="#ctx0" brushRef="#br0" timeOffset="-944.09">1579 1430,'-64'69,"64"-68,0-1,0 0,0 1,0-1,0 1,-1-1,1 0,0 1,0-1,-1 0,1 1,0-1,0 0,-1 1,1-1,0 0,-1 1,1-1,-1 0,1 0,0 0,-1 1,1-1,-1 0,1 0,0 0,-1 0,1 0,-1 0,1 0,-1 0,1 0,-1 0,1 0,0 0,-1 0,1 0,-1 0,1 0,0-1,-1 1,1 0,-1 0,1 0,0-1,-1 1,1 0,0-1,-1 1,1 0,0-1,-1 1,1 0,0-1,0 1,0 0,-1-1,1 1,0-1,0 1,0 0,0-1,0 1,0-1,0 1,-1-1,7-30,117-228,-102 221,112-183,-133 220,0-1,0 1,1 0,-1-1,0 1,1 0,-1-1,1 1,-1 0,1 0,0 0,0-1,-1 1,1 0,0 0,0 0,0 0,0 0,0 0,0 1,1-1,-1 0,0 0,0 1,0-1,1 1,-1-1,0 1,1 0,-1-1,0 1,1 0,-1 0,1 0,-1 0,0 0,1 0,-1 0,0 1,1-1,-1 0,0 1,1-1,-1 1,0-1,0 1,1 0,-1 0,1 0,4 72,-6-47</inkml:trace>
  <inkml:trace contextRef="#ctx0" brushRef="#br0" timeOffset="14941.582">1353 2221,'1'-24,"3"0,0 0,1 0,1 1,1 0,1 0,1 1,1 0,1 0,1 1,1 1,1 0,1 1,4-4,-15 19,0 0,0 0,1 1,-1-1,1 1,0 0,0 0,0 1,0 0,1 0,-1 0,1 0,-1 1,1 0,-1 0,1 0,0 1,0 0,-1 0,1 1,0-1,-1 1,1 0,-1 1,1-1,-1 1,0 0,1 1,-1-1,0 1,0 0,-1 0,1 0,-1 1,1 0,-1 0,0 0,-1 0,1 1,-1-1,2 3,6 21,-1 1,-2 0,0 1,-2-1,-1 2,-2-1,0 0,-3 0,0 1,-3 14,3-25,-1 0,-1 0,-1 1,0-1,-2-1,0 1,-1-1,-1 0,-1 0,-1 0,0-1,-2-1,0 1,-15 3,26-21,0-1,0 1,0 0,1-1,-1 1,0-1,0 1,0 0,0-1,0 1,0-1,0 1,0 0,0-1,0 1,0-1,0 1,0 0,0-1,0 1,0-1,0 1,-1 0,1-1,0 1,0 0,0-1,-1 1,1 0,0-1,0 1,-1 0,1 0,0-1,-1 1,1 0,0 0,-1-1,1 1,0 0,-1 0,1 0,0 0,-1 0,1-1,-1 1,1 0,0 0,-1 0,1 0,-1 0,1 0,0 0,-1 1,1-1,-1 0,1 0,0 0,-1 0,1 0,-1 1,1-1,0 0,-1 0,1 1,7-20,1 0,1 1,1 0,1 1,0 0,1 1,1 0,6-6,7-9,250-317,-268 339,-6 6,1 0,-1 0,1 0,0 0,0 0,0 0,0 1,1-1,-1 1,1 0,-1 0,1 0,0 1,0-1,0 1,0 0,1-1,-3 4,0 0,-1 0,1 0,-1 0,1 0,-1 0,0 0,0 0,0 0,0 0,0 1,-1-1,1 0,0 1,-1-1,0 1,0-1,0 0,0 1,0-1,0 1,0-1,-1 0,1 1,-1-1,0 0,0 1,0-1,0 0,-1 2,1 3,-20 72,13-56,2 1,0 0,2 0,0 0,2 1,1 18,0-40,1 0,1 0,-1 0,0 0,1 0,0 0,0 0,-1 0,2 0,-1-1,0 1,1 0,-1 0,1-1,0 1,-1-1,1 0,1 0,-1 1,0-1,0 0,1-1,-1 1,1 0,0-1,-1 1,1-1,0 0,0 0,0 0,0 0,0-1,0 1,0-1,0 0,0 0,0 0,0 0,0 0,0-1,0 1,0-1,0 0,0 0,0 0,-1 0,1 0,0-1,18-9,-1-2,-1 0,0-1,0-1,-2-1,0 0,-1-1,0-1,-1 0,5-11,45-50,26-8,-91 87,0 1,0-1,0 1,0-1,0 1,0-1,0 1,0-1,1 1,-1-1,0 1,0-1,0 1,1-1,-1 1,0-1,1 0,-1 1,0-1,1 1,-1-1,0 0,1 1,-1-1,1 0,-1 0,0 1,1-1,-1 0,1 0,-1 0,1 0,-1 1,1-1,-1 0,1 0,-1 0,1 0,-1 0,1 0,-1 0,1 0,-1-1,1 1,-1 0,1 0,-1 0,1 0,-1-1,1 1,-1 0,0 0,1-1,-1 1,1 0,-1-1,0 1,1-1,-1 1,0 0,0-1,1 1,-1-1,0 1,0-1,-8 42,-10 9,6-23,2 1,0 0,2 1,2 0,0 0,2 0,1 1,1 0,2 8,16 2,-3-28</inkml:trace>
  <inkml:trace contextRef="#ctx0" brushRef="#br0" timeOffset="15261.904">2849 2108,'-8'17,"0"1,1 1,1-1,1 1,0 0,2 0,0 0,1 1,1-1,1 1,1-1,0 1,2 6,-1-21,-1-1,0 0,1 1,0-1,0 0,0 0,1 0,-1-1,1 1,0-1,0 1,0-1,1 0,-1 0,1 0,-1 0,1-1,0 0,0 0,0 0,1 0,-1 0,0-1,1 0,-1 0,0 0,1 0,-1-1,1 1,1-1,3 0,1-1,-1 0,0 0,0 0,0-1,0-1,-1 1,1-1,0-1,-1 0,0 0,0-1,0 1,6-7,-2 3,-1-1,-1 0,0-1,0 0,0-1,-2 1,1-2,-1 1,-1-1,0-1,-1 1,0-1,-1 0,-1 0,0-1,0 1,-1-1,-1 0,-1 0,0 0,0 0,-1 0,-1 0,-1 0,0 0,0 0,-2 1,0-1,0 1,-1 0,-1 0,-5-10,6 18,-1-1,0 1,0 0,0 0,-1 1,1 0,-1 0,0 0,0 1,0 0,-1 1,1 0,-1 0,1 0,-1 1,0 0,1 0,-1 1,0 0,0 1,1-1,-1 1,0 1,1 0,-1 0,1 0,-1 1,1 0,0 0,0 1,1 0,-1 0,1 1,0 0,0 0,0 0,-1 3,-44 86,43-62</inkml:trace>
  <inkml:trace contextRef="#ctx0" brushRef="#br0" timeOffset="15691.032">3639 1600,'-2'4,"0"0,0 1,1-1,-1 0,1 1,0-1,0 1,0-1,1 1,-1 0,1-1,0 1,1 0,-1-1,1 1,0-1,0 1,1 1,1 16,0 34,-2-1,-2 1,-3-1,-2 0,-5 12,-50 235,50-256,9-37,-1 0,1 0,0 0,1 1,0-1,1 0,-1 0,2 1,-1-1,2 0,-1 1,-4-23,1-3</inkml:trace>
  <inkml:trace contextRef="#ctx0" brushRef="#br0" timeOffset="15945.224">3300 2108,'34'0,"30"-5,13-1,0 0,-10 1,-11-3,-10-1,-8 2,-6 1,-3 8,-3 2,0 1,-4 5,-2 0,-4-2</inkml:trace>
  <inkml:trace contextRef="#ctx0" brushRef="#br0" timeOffset="16123.687">4147 2277,'-5'34,"-1"15,0 1</inkml:trace>
  <inkml:trace contextRef="#ctx0" brushRef="#br0" timeOffset="16288.764">4147 1770,'0'38,"0"18,0-1</inkml:trace>
  <inkml:trace contextRef="#ctx0" brushRef="#br0" timeOffset="16609.766">4485 2108,'-14'18,"1"1,1 0,0 1,1 1,2 0,0 0,1 1,-5 21,12-39,0-1,0 1,1-1,-1 1,1-1,0 1,-1-1,2 1,-1-1,0 1,1-1,0 1,-1-1,1 1,1-1,-1 0,0 1,1-1,0 0,0 0,-1 0,2 0,-1 0,0-1,1 1,-1-1,1 1,0-1,0 0,0 0,0 0,0-1,0 1,0-1,1 1,-1-1,0 0,1-1,-1 1,1 0,-1-1,1 0,-1 0,1 0,-1 0,1-1,3 0,1 0,0-1,1-1,-1 1,0-1,-1-1,1 0,0 0,-1 0,0-1,0 0,-1 0,1-1,-1 0,0 0,0 0,-1-1,0 0,0 0,-1 0,0 0,0-1,0 0,1-6,1-1,-1-1,-1 1,0-1,-1 0,0-1,-1 1,-1 0,-1-1,0 1,-1-1,-1 1,-1 0,-39-78,40 91,0 0,0 1,0-1,0 0,0 1,-1 0,1-1,-1 1,1 0,-1 0,0 1,0-1,0 0,0 1,0 0,0 0,0 0,-1 0,1 0,0 1,0-1,-1 1,1 0,0 0,-1 0,1 0,0 1,-1-1,1 1,-2 2,0 0,1 0,-1 0,1 0,0 1,0 0,0 0,1 0,-1 0,1 1,0-1,0 1,1 0,-3 3,0 1,-8 14</inkml:trace>
  <inkml:trace contextRef="#ctx0" brushRef="#br0" timeOffset="17109.76">4796 2362,'158'-264,"-158"263,-1 0,1 0,0 0,0 0,0 0,0 0,0 0,0 0,1 0,-1 0,0 0,0 1,1-1,-1 0,0 0,1 0,-1 0,1 0,-1 1,1-1,-1 0,1 1,0-1,-1 0,1 1,0-1,0 1,-1-1,1 1,0-1,0 1,0-1,0 1,0 0,-1 0,1-1,0 1,0 0,0 0,0 0,0 0,0 0,0 0,0 0,0 0,0 1,0-1,-1 0,1 0,0 1,0-1,0 1,0-1,-1 0,1 1,0 0,0-1,-1 1,1-1,0 1,-1 0,1 0,0 0,1 16,1-1,1 0,1 0,0 0,1 0,1-1,0 0,1 0,1 0,0-1,1-1,0 0,1 0,10 8,-16-16,0 0,0-1,0 0,1 0,0-1,-1 1,1-1,0 0,1-1,-1 0,0 0,1 0,-1-1,1 1,0-2,-1 1,1-1,0 0,-1 0,1-1,0 0,-1 0,1 0,-1-1,6-2,1-4,-1 0,-1-1,1 0,-1 0,-1-2,0 1,0-1,-1-1,0 0,-1 0,-1 0,0-1,0 0,-1-1,-1 1,-1-1,0 0,0-1,0-5,27-69,11-23,-34 88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1:09.4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 13,'-5'0,"-2"-5,-3-1,-2 4,3 9,2-3,2-2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1:31.4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80 57,'-1'290,"-2"-255,-2-1,-1 0,-2 0,-1-1,-2 0,-6 11,-2-14,29-64,-5 16</inkml:trace>
  <inkml:trace contextRef="#ctx0" brushRef="#br0" timeOffset="330.196">80 1,'165'26,"122"-23,-257 2,-24 1</inkml:trace>
  <inkml:trace contextRef="#ctx0" brushRef="#br0" timeOffset="631.989">52 284,'24'0,"8"4,3 2,1-4,-1-4,-2 0,-2-1,-1 1,-1 0,0 1,-6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1:35.8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183 12,'-4'29,"-3"19,-4 6,0-1,-3-6,0-4,4-7,-3-3,2-3,-2-6,1-3,-3 0,2 1,-2 2,2-8,8-12,4-11,3-4</inkml:trace>
  <inkml:trace contextRef="#ctx0" brushRef="#br0" timeOffset="436.756">211 40,'-1'19,"2"1,0 0,0-1,2 1,1-1,0 0,5 13,5 6,-10-24,0 0,1 0,0 0,1-1,1 0,0-1,0 1,2-1,-1-1,2 1,-1-1,10 7,-17-17,1 0,-1 0,1 0,-1 0,1 0,-1 0,1-1,0 1,-1-1,1 0,0 0,-1 0,1 0,0 0,-1-1,1 1,0-1,-1 0,1 0,-1 0,1 0,-1 0,1 0,-1-1,0 1,0-1,0 0,0 1,0-1,0 0,0 0,0 0,-1 0,1-1,-1 1,1 0,-1-1,0 1,0-1,0 1,-1-1,1 0,0 1,-1-1,0 0,0 1,0-1,0 0,0 1,0-2,27-140,1 1,-27 120</inkml:trace>
  <inkml:trace contextRef="#ctx0" brushRef="#br0" timeOffset="2829.413">720 407,'0'-14,"0"-1,2 1,-1 0,2 0,0 0,0 0,1 1,1 0,1-1,0 2,0-1,3-3,117-109,-126 123,1 1,-1 0,1 0,-1 0,1 0,0 1,-1-1,1 0,0 0,0 0,0 1,0-1,0 0,0 1,0-1,0 0,0 1,0 0,0-1,0 1,0 0,0-1,0 1,0 0,1 0,-1 0,0 0,0 0,0 0,0 0,0 0,1 1,-1-1,0 0,0 1,0-1,0 1,0-1,0 1,0-1,0 1,0 0,0-1,0 1,-1 0,1 0,0 0,0 0,-1 0,1 0,-1 0,1 0,0 0,21 151,-21-151,0 0,0 0,0 0,0-1,0 1,0 0,0-1,0 1,0-1,1 1,-1-1,0 0,0 1,1-1,-1 0,0 0,0 0,1 0,-1 0,0 0,1 0,-1 0,0-1,0 1,1 0,-1-1,0 1,0-1,0 0,0 1,1-1,-1 0,0 1,0-1,0 0,-1 0,1 0,0 0,0 0,0 0,-1 0,1 0,0-1,-1 1,1 0,-1 0,0 0,1-1,-1 1,0 0,0 0,0-1,0 0,8-8,49-68,53-55,-110 132,1 1,-1-1,0 1,1-1,-1 0,1 1,-1-1,1 1,-1-1,1 1,-1-1,1 1,-1-1,1 1,-1 0,1-1,0 1,-1 0,1 0,0-1,-1 1,1 0,0 0,0 0,-1 0,1 0,0 0,-1 0,1 0,0 0,-1 0,1 0,0 0,0 0,-1 1,1-1,0 0,-1 1,1-1,-1 0,1 1,0-1,-1 1,1-1,-1 1,1-1,-1 1,0-1,1 1,-1-1,1 1,-1 0,0-1,1 1,-1 0,0-1,0 1,0 0,0-1,1 2,-4 43,-29 39,25-67,-1 0,2 0,0 0,2 1,-1 0,2 0,0 10,2-26,1-1,0 1,0-1,0 1,0-1,0 1,0-1,0 1,0-1,0 1,1-1,-1 1,1-1,-1 1,1-1,-1 0,1 1,0-1,0 0,0 0,0 1,0-1,0 0,0 0,0 0,0 0,0 0,1 0,-1-1,1 1,10 0</inkml:trace>
  <inkml:trace contextRef="#ctx0" brushRef="#br0" timeOffset="3535.723">1679 96,'-10'-2,"0"0,0 1,0 0,0 0,0 1,0 0,0 1,0 0,0 1,0 0,0 1,0 0,1 0,-1 1,1 0,0 0,0 1,1 1,-1-1,1 2,1-1,-1 1,1 0,0 0,0 1,1 0,-2 3,-4 7,8-14,-1 1,2 1,-1-1,0 0,1 1,0 0,0 0,1 0,-1 0,2 0,-1 0,0 1,1-1,0 0,1 1,-1-1,2 3,-1-7,1 0,0 0,0 0,1 0,-1-1,0 1,0 0,1 0,0-1,-1 1,1-1,0 1,-1-1,1 0,0 0,0 0,0 0,0 0,0 0,0 0,0-1,1 1,-1-1,0 0,0 1,0-1,1 0,-1 0,0 0,0-1,2 1,69-19,-51 5,0-1,-1-1,0-1,-2-1,0 0,-1-2,14-18,-3 4,28-18,-55 54,0-1,0 0,0 1,-1-1,1 1,0-1,-1 1,1 0,-1 0,0-1,1 1,-1 0,0 0,0 1,0-1,-1 0,1 0,0 0,-1 1,0-1,1 0,-1 0,0 1,0-1,0 0,0 1,-1 0,1-1,39 230,5-34,-47-166,-1 0,-2 0,-1 0,-2-1,0-1,-3 1,-13 26,21-46,-1 0,0 0,0 0,-1 0,-1-1,0 0,0 0,-1-1,0 0,-1 0,0-1,0 0,-1-1,0 1,-7 2,16-9,-1 0,0-1,1 0,-1 1,1-1,-1 0,1 1,-1-1,0 0,1 0,-1 0,1-1,-1 1,1 0,-1-1,0 1,1-1,-1 1,1-1,0 1,-1-1,1 0,-1 0,1 0,0 0,0 0,0 0,-1 0,1 0,0-1,0 1,1 0,-1-1,0 1,0 0,1-1,-1 1,1-1,-1 1,1-1,-1 0,1 1,0-1,0 1,0-1,0 0,-3-79,7 60,1 0,0 1,1-1,2 1,0 1,1-1,1 1,0 1,2 0,0 1,1 0,1 0,0 2,6-5,-4 6,-1 3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1:25.7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229 49,'0'-1,"-1"1,1-1,0 1,-1 0,1 0,-1-1,1 1,-1 0,1 0,-1-1,1 1,-1 0,1 0,-1 0,0 0,1 0,-1 0,1 0,-1 0,1 0,-1 0,0 0,1 0,-1 0,1 0,-1 0,1 1,-1-1,1 0,-1 0,1 1,-1-1,1 0,0 1,-1-1,1 0,-1 1,1-1,0 1,-1-1,1 1,0-1,-1 1,1-1,0 1,0-1,0 1,-1-1,1 1,0-1,0 1,0-1,0 1,0 0,0-1,0 1,0-1,0 1,0-1,1 1,-7 40,6-41,-30 230,30 81,-25-171,-5-24,17-84,7-27</inkml:trace>
  <inkml:trace contextRef="#ctx0" brushRef="#br0" timeOffset="1921.243">201 49,'6'-4,"0"1,0 0,0 0,0 1,0-1,1 1,-1 1,1-1,-1 1,1 0,0 1,-1 0,3 0,4-1,421-2,-401 3,-3 1,0-1,-1-2,1-1,0-1,9-4,-37 7,0 1,-1-1,1 1,0-1,0 1,0 0,0 0,0 0,0 0,-1 0,1 0,0 0,0 1,0-1,0 1,-1-1,1 1,0 0,0-1,-1 1,1 0,-1 0,1 0,-1 1,1-1,-1 0,1 0,-1 1,0-1,0 1,0-1,0 1,0 0,0-1,0 1,-1 0,1 0,0-1,-1 1,0 0,1 0,-1 0,0 0,0-1,0 1,0 0,-1 198,-27-2,28 112,-27-167,26-122,1-10,-1 0,1 0,-2 0,0 0,0 0,-1 0,0 0,-1-1,-2 6,4-15,0 1,0-1,0 0,-1 0,1 0,0 0,-1 0,1 0,-1-1,1 1,-1-1,1 0,-1 0,1 0,-1 0,1 0,-1 0,1 0,-1-1,1 0,-1 1,1-1,0 0,-1 0,1 0,0 0,0-1,0 1,0-1,-4 0,-17-5,0 1,0 2,-1 0,1 1,-1 1,0 2,0 0,-4 2,-138-11,-21-20,37 12,126 17</inkml:trace>
  <inkml:trace contextRef="#ctx0" brushRef="#br0" timeOffset="4067.14">992 556,'55'-3,"149"35,-109-30,0-4,0-5,0-3,23 0,0 6,22 5,-24 0,-33 12,-98-31,-191-133,206 151,0-1,-1 0,1 0,-1 1,1-1,-1 0,1 0,-1 1,0-1,1 1,-1-1,0 1,0-1,1 1,-1-1,0 1,0-1,1 1,-1 0,0-1,0 1,0 0,0 0,0 0,0 0,1 0,-1 0,0 0,0 0,0 0,0 0,0 0,0 1,1-1,-1 0,0 1,0-1,0 0,1 1,-1-1,0 1,0-1,1 1,-1 0,0-1,1 1,-1 0,1-1,-1 1,1 0,-1 0,1-1,0 1,-1 0,1 0,0 0,0 0,-1-1,1 1,0 0,0 0,0 0,0 0,0 0,0 0,0-1,0 1,1 1,-8 226,4-217,1 1,1-1,0 0,0 1,1-1,1 0,0 1,0-1,3 10,-4-20,0 0,0-1,0 1,0-1,0 1,0-1,1 1,-1-1,0 1,0 0,0-1,0 1,1-1,-1 1,0-1,1 1,-1-1,0 1,1-1,-1 0,0 1,1-1,-1 0,1 1,-1-1,1 0,-1 1,1-1,-1 0,1 0,-1 1,1-1,-1 0,1 0,0 0,-1 0,1 0,-1 0,1 0,-1 0,1 0,0 0,-1 0,1 0,-1 0,1-1,-1 1,1 0,-1 0,1-1,-1 1,1 0,-1 0,1-1,-1 1,27-30,-19 21,122-125,-111 119,-3 2</inkml:trace>
  <inkml:trace contextRef="#ctx0" brushRef="#br0" timeOffset="7673.13">286 1121,'11'139,"-4"-91,-2 1,-2 0,-3 1,-1-1,-3 0,-5 23,-32 273,24-237,20-91</inkml:trace>
  <inkml:trace contextRef="#ctx0" brushRef="#br0" timeOffset="8338.512">258 1206,'-179'113,"109"-83,69-30,1 0,0 0,-1 0,1 0,0 0,-1 0,1 0,0 0,-1 0,1 1,0-1,-1 0,1 0,0 0,-1 0,1 1,0-1,0 0,-1 0,1 1,0-1,0 0,-1 0,1 1,0-1,0 0,0 1,0-1,0 0,-1 1,1-1,0 0,0 1,0-1,0 0,0 1,0-1,0 0,0 1,0-1,0 1,0-1,0 0,1 1,-1-1,0 0,0 1,0-1,0 0,0 0,1 1,-1-1,0 0,0 1,1-1,-1 0,0 0,0 1,1-1,-1 0,0 0,1 0,-1 0,0 1,1-1,-1 0,0 0,1 0,-1 0,0 0,33 11,-24-8,172 40,-11-22,-171-22,0 0,1 1,0-1,-1 0,1 0,-1 1,1-1,0 0,-1 0,1 0,0 0,0 0,0 1,0-1,0 0,0 0,0 0,0 0,0 0,0 0,0 1,1-1,-1 0,0 0,1 0,-1 0,1 1,-1-1,0 0,1 0,0 1,-1-1,1 0,-1 1,1-1,0 1,-1-1,1 1,0-1,0 1,0-1,-1 1,1 0,0-1,0 1,0 0,0 0,-1 0,1 0,0-1,0 1,0 0,0 1,0-1,0 0,0 0,-1 0,1 0,0 1,0-1,0 0,0 1,-1-1,1 1,-106-151,63 76,31 55</inkml:trace>
  <inkml:trace contextRef="#ctx0" brushRef="#br0" timeOffset="12023.958">822 1149,'-22'59,"5"273,6-245,3 0,5 0,6 60,-1-15,-3-113,0-28,0 1,-1-1,0 1,0 0,-1 0,0 0,0 0,-1 0,0 0,0 1,-1 0,0 0,0 0,-1 1,0 0,0 0,0 0,-1 0,1 1,-6-3,-79-24,90 31,1 1,0-1,0 1,-1-1,1 0,0 1,0-1,0 0,0 1,0-1,0 0,0 1,0-1,0 0,0 1,0-1,0 1,0-1,0 0,1 1,-1-1,0 0,0 1,1-1,-1 1,0-1,1 1,-1-1,1 1,-1-1,1 1,-1-1,1 1,-1-1,1 1,-1 0,1-1,-1 1,1 0,0 0,-1 0,1-1,-1 1,1 0,0 0,-1 0,1 0,0 0,-1 0,1 0,0 0,-1 0,1 0,0 0,-1 1,1-1,0 0,175-10,-129 11,-37-1,-1 0,1 1,-1 0,1 0,-1 1,0 1,0-1,0 2,0-1,0 1,3 2,-12-6,1 1,-1-1,1 1,-1-1,1 1,-1-1,1 1,-1-1,0 1,1-1,-1 1,0 0,1-1,-1 1,0 0,0-1,0 1,1 0,-1-1,0 1,0 0,0-1,0 1,0 0,0-1,0 1,-1 0,1-1,0 1,0 0,0-1,-1 1,1 0,0-1,-1 1,1-1,0 1,-1-1,1 1,-1-1,1 1,-1-1,1 1,-1-1,1 1,-1-1,0 0,1 1,-1-1,0 0,0 0,-38 21,32-18,-24 11,11-6,1 0,0 2,1 0,0 1,0 0,1 2,1 0,-12 12,12-5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2:13.48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59 0,'-1'273,"-25"-68,8-33,6 77,13-186,-2-60,1-1,-1 1,1 0,0-1,-1 1,1 0,1-1,-1 1,0 0,0-1,1 1,0 0,-1-1,1 1,0-1,0 1,1-1,-1 0,0 1,1-1,-1 0,1 0,0 0,0 0,0 0,0 0,0-1,0 1,0-1,0 1,1-1,-1 0,1 0,-1 0,1 0,-1 0,1-1,0 1,-1-1,3 1,136-23,-48 7,-75 10,1 1,0 1,0 1,0 1,0 0,0 1,0 2,0-1,-1 2,2 1,16 4,0-3,0 0,0-3,0 0,1-3,-1-1,22 1,-46 1</inkml:trace>
  <inkml:trace contextRef="#ctx0" brushRef="#br0" timeOffset="2152.08">1358 820,'0'0,"0"0,0 0,0 1,0-1,0 0,1 0,-1 1,0-1,0 0,0 0,0 0,0 1,1-1,-1 0,0 0,0 0,0 1,1-1,-1 0,0 0,0 0,0 0,1 0,-1 0,0 0,1 1,-1-1,0 0,0 0,1 0,-1 0,0 0,0 0,1 0,-1 0,0 0,0 0,1 0,-1-1,0 1,0 0,1 0,-1 0,0 0,1 0,-11 27,-14 16,-2-1,-2-1,-1-1,-2-2,-7 5,-2 10,38-45,4-4</inkml:trace>
  <inkml:trace contextRef="#ctx0" brushRef="#br0" timeOffset="6901.7">1075 820,'44'37,"-16"-14,-2 2,-1 0,-1 2,-1 1,6 10,-22-28,8 10,1 0,1 0,0-2,2 0,18 13,-29-26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2:22.16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85 7,'-8'11,"1"0,0 0,0 1,1 0,1 0,0 1,1-1,0 1,1 0,-1 5,-3 9,3-16,1-1,0 1,1 0,0 0,0 0,1 0,1 0,0 0,0 0,1 0,2 9,-1-18,-1-1,1 1,0-1,0 0,0 0,0 0,0 0,0 0,0 0,0-1,0 1,0-1,1 0,-1 1,0-1,0 0,0 0,1 0,-1 0,0-1,0 1,0-1,0 1,1-1,-1 0,0 0,0 0,0 0,-1 0,1 0,0 0,0-1,-1 1,1-1,0 1,-1-1,0 1,1-1,-1 0,0 0,0 0,0 0,0 0,1-2,117-168,-47 53,-71 120,1 0,-1 0,0 0,0 0,0 0,0 1,0-1,0 0,0 1,-1-1,1 0,0 1,-1-1,1 1,-1-1,1 1,-1 0,0-1,0 1,1-1,-1 1,0 0,-1-1,1 1,0-1,0 1,-1-1,1 1,-1-1,1 1,-1-1,1 1,-1-1,0 1,0 5,-29 232,55 22,-25-249,-3 154,1-157,1-1,-1 0,-1 0,1 0,-1 0,-1-1,1 1,-2-1,1 0,-1 0,0 0,0 0,0-1,-1 0,0 0,0-1,-1 1,-3 1,7-4,0 0,-1-1,1 1,0 0,-1-1,0 0,0 0,1 0,-1-1,0 1,0-1,-1 0,1 0,0 0,0 0,0-1,-1 0,1 0,0 0,-1 0,1-1,0 0,0 0,0 0,0 0,0 0,0-1,0 0,0 0,0 0,1 0,-1-1,1 1,-1-1,1 0,-2-2,2 0,0 0,0 0,0 0,1 0,-1 0,1 0,1-1,-1 1,1-1,0 0,0 1,1-1,-1 0,1 1,0-1,1 0,0 1,0-1,0 0,0 1,1 0,0-1,0 1,0 0,2-2,81-120,-75 115,1 1,0 0,0 0,1 1,1 1,0 0,0 1,0 0,1 1,0 1,6-2,3-1,-5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2:31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741 0,'5'4,"0"-1,0 0,1 0,-1 0,1-1,-1 0,1 0,0 0,0-1,0 1,0-2,0 1,0-1,4 0,34 7,-9 5,-59-2,-53-10,-65 11,-184 115,76-28,249-98,-1 0,1 0,0 0,-1 0,1 0,0 1,0-1,0 0,-1 1,1-1,0 1,0-1,0 1,0 0,0-1,0 1,0 0,0 0,0 0,0 0,1 0,-1 0,0 0,0 0,1 0,-1 0,1 0,-1 0,1 1,0-1,-1 0,1 0,0 0,0 1,0-1,0 0,0 0,0 1,0-1,0 0,0 0,0 1,1-1,-1 0,1 0,-1 0,1 1,-1-1,1 0,0 0,-1 0,1 0,0 0,8 4,0-1,1 0,-1-1,1 1,0-2,0 1,0-2,0 1,0-1,0-1,1 0,-1 0,56 5,179 56,-113-25,-132-36,1 0,-1 0,1 0,-1 0,1 0,0 0,-1 0,1 0,-1 0,1 0,-1 0,1 0,-1 1,1-1,-1 0,1 0,-1 1,1-1,-1 0,0 1,1-1,-1 0,1 1,-1-1,0 1,1-1,-1 1,0-1,0 1,1-1,-1 1,0-1,0 1,0-1,1 1,-1-1,0 1,0-1,0 1,0-1,0 1,0-1,0 1,0-1,-1 1,1 0,0-1,0 1,0-1,0 1,-1-1,1 1,0-1,-1 0,1 1,0-1,-1 1,1-1,0 0,-1 1,1-1,-1 1,1-1,-1 0,1 0,-1 1,1-1,-1 0,-36 20,-114 35,-82 52,154-66,61-30,0 1,0 1,1 0,0 2,1 0,-12 15,27-29,0 0,0 1,0-1,0 0,0 1,0-1,0 1,0-1,1 1,-1 0,1-1,-1 1,1 0,0-1,-1 1,1 0,0 0,0-1,0 1,0 0,1 0,-1-1,0 1,1 0,-1-1,1 1,0-1,-1 1,1 0,0-1,0 1,0-1,0 0,0 1,0-1,1 0,-1 0,0 0,1 0,-1 0,1 0,-1 0,1 0,-1 0,1-1,0 1,-1-1,1 1,0-1,-1 1,1-1,0 0,1 0,20 5,1-1,-1-1,1-1,0-1,0-1,22-3,16 0,192 4,-186 9,-59-7,-1 0,2-1,-1-1,0 1,0-1,0-1,1 0,-1 0,0-1,0 0,0-1,0 1,0-2,0 0,0 0,-1 0,1-1,3-2,51-52,-57 35,-11 12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2:40.3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 80,'2'1,"0"1,0-1,-1 1,1-1,0 1,-1 0,1-1,-1 1,1 0,-1 0,0 0,0 0,0 0,0 0,0 1,0-1,-1 0,1 0,-1 1,0-1,1 0,-1 1,0-1,0 0,-1 2,2-1,1 366,-13-200,-8 0,-6-83,15-72</inkml:trace>
  <inkml:trace contextRef="#ctx0" brushRef="#br0" timeOffset="682.247">180 51,'-5'0,"3"0,7 0,7 0,7 0,4 0,4 0,1 0,2-4,0-3,-1 1,0 2,0 0,0-3,0 0,-1 0,-5 3</inkml:trace>
  <inkml:trace contextRef="#ctx0" brushRef="#br0" timeOffset="1202.623">94 560,'5'0,"6"0,7 0,4 0,4 0,1 0,2 0,1 0,-6-5,-1-1,0-1,-4 2</inkml:trace>
  <inkml:trace contextRef="#ctx0" brushRef="#br0" timeOffset="1632.633">490 785,'5'0,"-4"5,-1 6,-6 2,-2 3,-4 3,-5 4,-5 3,2 1,0-3,-3-2,-1 1,-2-4,4-4</inkml:trace>
  <inkml:trace contextRef="#ctx0" brushRef="#br0" timeOffset="1996.545">292 814,'5'0,"6"5,6 1,5 5,4 0,-3 4,0-2,-5 3,1-2,-4 1,0-1,-2 1,2-1,-2 1,-3 3,1-2,4-3,-1-4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2:43.5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70,'15'0,"13"0,8 0,2 0,0 0,-3 0,-1 0,-3 0,-1 0,-1 0,-1 0,0 0,-5-5,-1-2,-5 6,-5 2</inkml:trace>
  <inkml:trace contextRef="#ctx0" brushRef="#br0" timeOffset="433.357">29 295,'-5'5,"3"1,7 0,8-1,5-1,6-2,3-1,1 0,1-1,1 0,-1-1,1 1,-1 0,-1 0,-4-5,-2-2,0 1,-4 1</inkml:trace>
  <inkml:trace contextRef="#ctx0" brushRef="#br0" timeOffset="2703.301">677 521,'18'-56,"44"-144,-52 175,1 1,1 0,1 1,1 0,2 1,0 1,1 0,1 2,1 0,8-7,-25 25,-1-1,1 1,0-1,-1 1,1 0,0 0,0 0,0 0,0 0,0 0,0 0,0 1,0-1,0 1,0 0,1-1,-1 1,0 0,0 0,0 0,0 1,1-1,-1 0,0 1,0-1,0 1,0 0,0 0,0 0,0 0,0 0,-1 0,1 0,0 1,0-1,-1 1,1-1,-1 1,0 0,1-1,-1 1,0 0,0 0,0 0,0 0,0 0,0 1,7 22,-1-1,-1 1,-2 0,0 1,-2-1,0 1,-2-1,-2 24,1-14,4-10,11-30,-10-2,22-42,2 1,2 2,2 1,2 2,23-23,-56 64,0 0,0-1,1 1,-1 0,1 0,0 0,-1 0,1 0,0 1,0-1,0 0,0 1,0 0,1-1,-1 1,0 0,1 0,-1 0,1 0,-1 1,1-1,-1 1,1-1,-1 1,1 0,-1 0,1 0,0 0,-1 1,1-1,-1 1,1-1,-1 1,1 0,-1 0,0 0,1 0,-1 1,0-1,0 1,0-1,0 1,0 0,0-1,0 1,-1 0,1 0,-1 0,1 1,-1-1,1 2,0 9,0 0,-2 0,1 1,-2-1,1 0,-2 0,0 0,0 0,-2 0,0 3,-11 66,14 49,12-120,-5-15</inkml:trace>
  <inkml:trace contextRef="#ctx0" brushRef="#br0" timeOffset="3385.492">1919 41,'-1'-3,"-1"0,1 1,-1-1,0 1,0 0,0-1,0 1,0 0,0 0,-1 0,1 0,0 1,-1-1,0 1,1-1,-1 1,0 0,0 0,0 0,0 0,0 1,0-1,0 1,0 0,0 0,0 0,0 0,0 0,0 1,0-1,0 1,1 0,-1 0,0 0,0 0,0 0,-94 61,87-53,0 0,1 0,-1 1,2 1,0-1,0 1,0 1,2 0,-1 0,2 0,0 0,0 1,1 0,0 0,1 0,1 0,0 1,1-1,0 1,1 0,1-11,-1-1,1 1,-1-1,1 1,0-1,0 1,0-1,0 1,1-1,-1 0,1 0,-1 1,1-1,0 0,0-1,-1 1,1 0,1 0,-1-1,0 1,0-1,1 0,-1 0,0 0,1 0,0 0,-1 0,1 0,-1-1,1 0,0 1,-1-1,1 0,0 0,-1-1,1 1,-1 0,1-1,0 1,-1-1,1 0,-1 0,1 0,0-1,23-10,-1-1,0-2,-1 0,-1-2,-1 0,0-2,-1 0,-1-2,-1 0,0-1,-2-1,-1 0,4-9,43-59,-64 121,-4-20,1 0,0 1,0 0,1 0,0 0,1 0,1 1,-1-1,2 0,0 1,0-1,1 1,0-1,1 0,0 0,1 1,0-2,1 1,0 0,1-1,0 1,1-2,0 1,0 0,4 3,35 23,-31-33</inkml:trace>
  <inkml:trace contextRef="#ctx0" brushRef="#br0" timeOffset="3697.294">2569 183,'-10'9,"-8"9,-5 5,1 4,-1-3,4 0,5 0,0-4,2 0,-1 0,2 3,-3-3,1-1,-1-2,1 0,3-8,3-5</inkml:trace>
  <inkml:trace contextRef="#ctx0" brushRef="#br0" timeOffset="3981.593">2342 126,'5'19,"11"16,8 7,5 1,1-2,1-8,-4-5,-3-7,-5-2,-1 0,-4 2,1-3,-2 1,-4 1,-2-2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2:53.3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0 311,'15'0,"9"0,5 0,3 0,1 0,-1 0,-1 0,0-5,-2-1,0 0,-1 1,1 2,-1 0,0 2,0 1,0 0,-5 5,-6 1</inkml:trace>
  <inkml:trace contextRef="#ctx0" brushRef="#br0" timeOffset="495.957">29 537,'10'0,"7"0,6 0,4 0,3 0,0 0,0 0,-1 0,1 0,-1 0,0 0,-1 0,0 0,1 0,-1 0,0 0,-5-5,-5-1</inkml:trace>
  <inkml:trace contextRef="#ctx0" brushRef="#br0" timeOffset="1412.74">311 0,'56'34,"114"103,-164-135,-1 2,0-1,0 0,0 1,0 0,-1 0,0 1,0-1,0 1,0 0,-1 0,0 0,0 1,0-1,0 1,-1-1,0 1,0 0,-1 0,0 0,0 0,0 0,-1 0,1 0,-1 0,-1 0,1 1,-1-1,0 0,-2 4,-13 15,-1-1,-2 0,0-1,-1-1,-15 12,18-17,-176 177,81-101,105-87,5-4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46:23.4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3810 660,'-34'29,"-11"14,3 5,12-2,17-3,15-9,8-6,6-7,6-7,3-7,3-3,1-4,0-6,1-2,-5-4,-7 0</inkml:trace>
  <inkml:trace contextRef="#ctx0" brushRef="#br0" timeOffset="287.972">4205 660,'-2'1,"-4"1,0 0,-1 0,1 0,1 1,-1 0,0 0,1 1,-1-1,1 1,0 1,0-1,1 0,-1 1,1 0,0 0,-1 4,5-6,0 0,1 0,0 0,0 0,0 0,0 0,0 0,1 0,-1 0,1-1,0 1,0 0,0-1,0 0,0 1,1-1,-1 0,1 0,-1 0,1-1,-1 1,1-1,0 1,0-1,0 0,0 0,0 0,0 0,2 0,11 6,-13-6,1 0,-1 0,1 0,-1 1,0-1,0 1,0 0,0 0,0 0,0 1,0-1,-1 1,1-1,-1 1,1 0,-1 0,0 0,0 0,-1 0,1 0,-1 1,1-1,-1 1,0-1,0 1,-1-1,1 1,-1-1,1 1,-1 0,-1-1,1 1,0-1,-1 1,0 0,1-1,-1 1,-1-1,1 0,0 1,-1-1,-1 2,-4 4,0 0,-1-1,0 0,-1 0,0-1,0 0,0 0,-1-1,0 0,0-1,-1 0,1-1,-1 0,0-1,0 0,-1-1,1 0,0 0,-12-1,0-4,4-4</inkml:trace>
  <inkml:trace contextRef="#ctx0" brushRef="#br0" timeOffset="-2996.727">621 293,'21'174,"-46"107,2-93,-7 48,18-192,6-27</inkml:trace>
  <inkml:trace contextRef="#ctx0" brushRef="#br0" timeOffset="-2614.485">282 264,'57'-13,"0"3,0 2,1 3,0 2,0 3,0 2,1 3,-46-4,-1 1,0 0,1 0,-1 1,0 0,-1 1,1 1,-1 0,1 0,-1 1,-1 1,1 0,-1 0,-1 1,1 0,-1 1,-1 0,1 0,-2 1,1 0,-1 0,-1 1,0 0,0 0,-1 1,2 6,-3 0,-1 0,-1 0,-1 0,0 0,-1 1,-1-1,0 0,-2 0,0 0,-1 0,-1-1,-1 1,0-1,-1-1,-1 1,0-1,-1 0,-2 0,-14 21,-1-1,-1-2,-2 0,-2-2,-1-1,-34 24,21-22,-1-3,-2-1,-1-3,-1-2,-1-2,-1-2,-30 6,30-9,40-12</inkml:trace>
  <inkml:trace contextRef="#ctx0" brushRef="#br0" timeOffset="-2023.789">932 942,'-5'20,"2"-11,0-1,1 1,0-1,0 1,1 0,0 0,0 0,1 0,1 0,-1 0,1 0,1-1,-1 1,2 0,-1-1,1 1,0-1,1 0,2 3,-4-9,0 0,1 0,-1 0,1-1,-1 1,1-1,-1 0,1 0,0 0,0 0,0 0,0 0,0-1,0 0,-1 1,1-1,0 0,0 0,0-1,0 1,0-1,0 1,0-1,0 0,0 0,-1 0,1 0,0-1,-1 1,2-2,70-58,89-139,-118 151,-43 49,-1 0,0 1,1-1,-1 0,0 1,0 0,0-1,1 1,-1 0,0 0,0-1,0 1,0 0,0 0,0 0,0 0,-1 1,1-1,0 0,-1 0,1 0,-1 0,1 1,-1-1,1 0,-1 1,0-1,0 0,1 1,-1-1,0 0,0 1,0-1,-1 0,1 1,0-1,0 0,-1 1,1-1,-1 1,1 0,-3 300,-25 168,28-459,0-1,-1 0,-1-1,1 1,-2 0,1 0,-1-1,-1 1,0-1,0 0,-1 0,0 0,0-1,-1 0,0 0,-1 0,0-1,0 0,0 0,-2 0,6-5,0 1,0-1,-1 1,1-1,-1 0,0 0,1-1,-1 1,0-1,0 0,0 0,0 0,0 0,0-1,-1 1,1-1,0 0,0-1,0 1,0-1,0 0,0 0,0 0,0 0,0-1,0 1,1-1,-1 0,0 0,1 0,0-1,-3-1,-2-8,0 0,0 0,2-1,-1 0,1 0,1 0,1-1,0 0,0 0,2 0,-1 0,2 0,0-1,1 1,0-1,1 1,1 0,0-1,1 1,0 0,1 1,1-1,0 0,1 1,0 0,4-3,44-80,-38 75</inkml:trace>
  <inkml:trace contextRef="#ctx0" brushRef="#br0" timeOffset="-1529.36">1439 1168,'138'-297,"-89"224,-36 102,-15 44,8 53,-5-123,0-1,0 1,1-1,-1 0,1 1,-1-1,1 0,0 0,0 0,0-1,0 1,0 0,0-1,1 1,-1-1,0 0,1 0,-1 1,1-2,-1 1,1 0,0-1,-1 1,1-1,0 0,-1 1,1-1,0-1,-1 1,1 0,0-1,-1 1,1-1,0 0,-1 0,1 0,-1 0,0 0,1-1,-1 1,0-1,0 1,0-1,0 0,0 0,0 0,0 0,0 0,-1 0,1 0,-1-1,1-1,127-185,-125 182,23-50,-23 54,-3 6</inkml:trace>
  <inkml:trace contextRef="#ctx0" brushRef="#br0" timeOffset="-1097.837">2427 773,'-12'-4,"-1"0,0 1,0 0,0 1,0 1,0 0,0 0,0 2,0-1,0 2,-1 0,2 0,-1 1,0 1,1 0,-1 1,1 0,0 1,1 0,-1 1,2 0,-1 1,-6 5,12-9,0 0,0 1,0-1,0 1,1 0,0 0,0 0,0 1,1-1,-1 1,1 0,1 0,-1 0,1 0,0 1,1-1,-1 1,1-1,0 1,1-1,0 1,0 0,0-1,1 1,0-1,0 1,1-1,-1 1,1-1,1 0,1 4,-1-7,-1 0,1-1,0 1,0-1,0 0,0 0,0 0,0 0,0 0,1-1,-1 0,1 1,-1-1,1 0,0-1,-1 1,1-1,0 1,-1-1,1 0,0-1,0 1,-1-1,1 1,0-1,-1 0,1 0,-1-1,1 1,-1-1,1 0,100-68,17-62,-121 131,1 0,-1 0,0 0,1 0,-1 0,1 0,-1 0,1 0,-1 1,1-1,-1 0,1 0,0 0,0 1,-1-1,1 1,0-1,0 0,0 1,0-1,0 1,0 0,-1-1,1 1,0 0,0-1,0 1,0 0,0 0,0 0,1 0,-1 0,0 0,0 0,0 0,0 0,0 1,0-1,-1 0,1 1,0-1,0 1,0-1,0 1,0-1,0 1,-1 0,1-1,0 1,0 0,-1-1,1 1,0 0,-1 0,1 0,-1 0,1 1,4 65,-5-61,-1-1,0 1,1-1,0 1,1 0,-1-1,1 1,0-1,0 1,1-1,-1 0,1 1,0-1,1 0,-1 0,1 0,0-1,1 1,-1-1,1 0,3 4,63 22,-46-24</inkml:trace>
  <inkml:trace contextRef="#ctx0" brushRef="#br0" timeOffset="-662.114">2681 1055,'-2'-4,"1"0,0 0,0 0,0 0,1 0,-1 0,1 0,0 0,0 0,0-1,1 1,-1 0,1 0,0 0,0 0,0 0,1 1,0-2,5-11,0-1,2 1,0 1,1 0,0 0,1 1,1 0,0 1,1 0,7-4,-19 15,0 0,0 1,0-1,0 1,0 0,1-1,-1 1,1 0,-1 0,1 0,-1 0,1 0,0 0,-1 0,1 0,0 1,0-1,0 1,0-1,-1 1,1 0,0 0,0-1,0 1,0 1,0-1,0 0,0 0,-1 1,1-1,0 1,0 0,0-1,-1 1,1 0,0 0,-1 0,1 0,-1 0,1 1,-1-1,1 1,7 32,-10-33,1 1,0 0,0-1,-1 1,1 0,0-1,1 1,-1 0,0-1,0 1,1 0,-1-1,1 1,-1-1,1 1,0 0,0-1,-1 0,1 1,0-1,0 1,0-1,1 0,-1 0,0 0,0 0,1 0,-1 0,1 0,-1 0,1 0,-1 0,1-1,-1 1,1-1,0 1,-1-1,1 0,0 0,-1 0,1 1,0-1,-1-1,1 1,0 0,-1 0,1-1,0 1,-1-1,1 1,0-1,127-86,-128 87,1-1,0 1,-1 0,1 0,0 0,-1 0,1 0,0 0,0 0,-1 0,1 1,0-1,-1 1,1-1,-1 1,1 0,-1-1,1 1,-1 0,1 0,-1 0,0 0,1 0,-1 1,0-1,0 0,0 1,0-1,0 0,0 1,0-1,-1 1,1 0,0-1,-1 1,1-1,-1 1,0 0,0 0,1-1,-1 1,0 0,0-1,-1 1,1 0,0-1,0 1,-1 0,1-1,-1 1,0 0,0-1,4 21,-2-19,0 1,-1-1,1 0,0 1,1-1,-1 0,0 0,1 0,0 0,0 0,0 0,0-1,0 1,0 0,1-1,-1 0,1 0,0 1,-1-2,1 1,0 0,0 0,1-1,-1 0,16 5</inkml:trace>
  <inkml:trace contextRef="#ctx0" brushRef="#br0" timeOffset="-413.591">3415 830,'-10'33,"2"16,7 0,4-8</inkml:trace>
  <inkml:trace contextRef="#ctx0" brushRef="#br0" timeOffset="-151.271">3331 575,'0'0</inkml:trace>
  <inkml:trace contextRef="#ctx0" brushRef="#br0" timeOffset="3305.491">5023 660,'-10'3,"-1"0,1 0,0 2,0-1,0 1,1 0,0 1,0 0,0 1,1 0,0 0,0 1,0 0,-2 3,6-6,0 0,1 0,-1 0,1 0,0 1,0 0,1-1,0 1,0 0,0 0,0 0,1 0,0 0,1 0,-1 1,1-1,0 0,1 0,-1 1,1-1,0 0,1 0,0 0,0 0,2 3,0-4,1-1,0 1,1-1,-1 0,1-1,-1 0,1 0,0 0,0 0,1-1,-1 0,0 0,1-1,-1 0,1 0,0 0,-1-1,1 0,-1 0,1-1,0 0,-1 0,1 0,-1-1,0 0,1 0,-1-1,3-1,2-3,0 0,0-1,-1 0,0 0,0-1,-1 0,0-1,-1 0,0-1,-1 1,0-1,-1-1,0 1,0-1,1-7,-3 11,-1 0,0 0,0 0,-1 0,0 0,0-1,-1 1,0-1,0 1,-1-1,0 1,-1-1,0 1,0-1,-1 1,0-1,0 1,-1 0,0 0,-1 0,0 1,0-1,0 1,-1 0,0 0,0 0,-1 1,0 0,0 0,-1 0,1 1,-1 0,0 0,-1 1,1-1,-1 2,0-1,0 1,-6-1,9 2,0 1,0 0,0 0,0 0,0 1,-1-1,1 1,0 0,0 1,-1 0,1-1,0 2,0-1,0 0,0 1,0 0,-1 1,35 3,-5-11,0-1,-1-1,0-1,0-2,0 0,-1-1,2-3,1 1,8-5,0-1,-2-2,-1-1,0-2,-2 0,25-29,-45 45,0 0,0 0,0-1,-1-1,-1 1,0-1,0 0,-1-1,0 1,0-1,-2 0,1 0,-1 0,-1-1,0 1,0 0,-2-1,1-6,-1 16,0 0,-1 0,1 1,0-1,-1 1,1-1,-1 0,0 1,0-1,1 1,-1-1,0 1,0 0,0-1,0 1,-1 0,1 0,0-1,0 1,-1 0,1 0,-1 1,1-1,-1 0,1 0,-1 1,0-1,1 1,-1-1,1 1,-1 0,0 0,0 0,1-1,-1 2,0-1,1 0,-1 0,0 0,1 1,-1-1,0 1,1 0,-1-1,1 1,-1 0,1 0,-1 0,1 0,0 0,0 0,-1 0,1 0,0 1,0-1,-10 14,2 0,0 0,1 1,1 0,0 0,1 1,1-1,0 1,2 1,0-1,0 1,1 13,-1-7,-1 25,2 1,3-1,1 0,3 0,2 0,2-1,2 0,6 14,4 16,-8-40,-2 1,-2 0,-1 0,-2 1,-2 0,-2 0,-1 0,-4 25,2-50,0 0,-1-1,-1 1,0 0,-1-1,-1 0,0 0,-1 0,0 0,-1-1,-1 0,0-1,-1 1,0-2,-1 1,0-1,0-1,-9 7,17-16,0 0,0 1,0-1,0 0,-1 0,1 0,0-1,-1 1,1 0,0-1,-1 0,1 1,-1-1,1 0,0 0,-1-1,1 1,-1 0,1-1,0 1,-1-1,1 0,0 0,0 0,-1 0,1 0,0-1,0 1,0 0,0-1,1 0,-1 1,0-1,1 0,-1 0,1 0,0 0,-1 0,1 0,0 0,0 0,0-2,-30-102,28 77,0-1,2 0,1 0,2 1,1-1,1 1,1-1,2 1,1 1,1-1,1 2,2-1,1 1,6-9,1 8</inkml:trace>
  <inkml:trace contextRef="#ctx0" brushRef="#br0" timeOffset="7015.326">6519 547,'1'-1,"0"0,-1 0,1 0,0 0,0-1,-1 1,1 0,-1 0,1 0,-1-1,0 1,1 0,-1-1,0 1,0 0,0-1,0 1,0 0,0-1,0 1,0 0,-1-1,1 1,0 0,-1 0,1-1,-1 1,1 0,-1 0,0 0,0 0,1-1,-1 1,0 0,0 1,0-1,0 0,0 0,0 0,0 0,-1 1,1-1,0 1,0-1,-1 1,1-1,0 1,0 0,-1-1,1 1,0 0,-1 0,1 0,0 0,-1 0,1 0,0 1,-1-1,1 0,0 1,0-1,-1 1,1-1,0 1,0 0,0-1,-1 2,-12 1,0 0,1 1,-1 1,1 0,1 1,-1 0,1 1,0 0,0 1,1 1,0 0,1 0,-1 1,2 0,0 1,0 0,1 0,0 1,1 0,0 1,1 1,4-9,1 0,0 0,1 1,-1-1,1 0,0 1,0-1,1 0,0 1,0-1,0 0,0 0,1 1,0-1,0-1,0 1,1 0,-1 0,1-1,0 1,1-1,-1 0,1 0,0-1,0 1,0-1,0 1,1-1,-1 0,1-1,0 1,2 0,11 6,1-1,0 0,1-1,-1-2,1 0,0-1,20 2,-21-4,-7-2</inkml:trace>
  <inkml:trace contextRef="#ctx0" brushRef="#br0" timeOffset="12809.661">10752 830,'1'-14,"1"1,0 0,0 0,2 0,-1 0,2 1,-1-1,2 1,0 0,0 1,1-1,1 1,-1 0,2 1,-1 0,2 0,3-2,8-7,1 1,0 1,1 1,1 1,1 1,0 1,22-8,-46 20,1 0,0 0,0-1,0 1,0 0,0 0,0 1,0-1,0 0,0 1,0-1,0 1,0 0,0 0,0-1,0 1,1 1,-1-1,0 0,0 0,0 1,0-1,0 1,0 0,0 0,0 0,0 0,0 0,0 0,-1 0,1 0,0 1,-1-1,1 1,-1-1,1 1,-1 0,0 0,0-1,-15 134,13-129,0 61,1-65,0-1,0 0,1 1,-1-1,0 1,0-1,1 0,-1 1,1-1,-1 0,1 1,-1-1,1 0,0 0,0 0,0 0,0 1,0-1,0 0,0 0,0-1,0 1,0 0,0 0,0-1,1 1,-1 0,0-1,1 1,-1-1,0 0,1 1,-1-1,1 0,-1 0,0 0,1 0,-1 0,1 0,-1 0,0 0,2-1,13-6,0 0,0-1,0 0,-1-2,0 1,-1-2,0 0,0-1,-2 0,11-13,16-12,-23 21,1 1,1 1,0 0,1 2,0 0,1 1,7-2,-25 12,-1 0,1 0,0 1,0-1,0 0,0 1,1-1,-1 1,0 0,0 0,0 0,0 0,0 0,0 0,0 1,0-1,0 1,0-1,0 1,0 0,0 0,0 0,0 0,0 0,0 0,-1 0,1 1,-1-1,1 0,-1 1,1 0,-1-1,0 1,0 0,0 0,0-1,0 1,0 0,0 0,0 0,-1 0,1 0,-1 0,0 0,0 1,1-1,-1 1,-27 106,5-45,1 28,22-90,0-1,0 1,0-1,1 1,-1-1,0 0,1 1,0-1,-1 0,1 0,0 0,-1 0,1 0,0 0,0-1,0 1,0-1,0 1,-1-1,1 0,0 0,0 0,0 0,0 0,0 0,0 0,0 0,0-1,0 1,0-1,0 0,0 0,-1 1,3-2,-2 1,21-5</inkml:trace>
  <inkml:trace contextRef="#ctx0" brushRef="#br0" timeOffset="13090.628">12079 377,'-40'41,"2"2,1 1,3 2,1 2,-2 8,4 24,31-77,0-1,-1 1,1-1,0 0,0 1,1-1,-1 0,0 1,1-1,-1 0,1 0,0 1,0-1,0 0,0 0,0 0,0 0,1 0,-1 0,1 0,-1-1,1 1,0 0,-1-1,1 1,0-1,0 0,0 1,0-1,0 0,1 0,-1-1,0 1,1 0,7 2,1 0,-1-1,0 0,1 0,-1-1,1 0,0-1,-1-1,1 1,-1-2,1 1,-1-2,0 1,0-1,0-1,0 0,0 0,-1-1,1 0,-1-1,-1 0,1 0,-1-1,0 0,-1 0,1-1,-1 0,-1 0,0-1,0 0,-1 0,0 0,0-1,-1 0,0 0,-1 0,0 0,-1 0,0-1,0 1,-1-1,0-2,-2 5,0 0,-1 1,0-1,0 1,-1-1,1 1,-2 0,1 0,-1 0,0 0,0 1,-1 0,0-1,0 2,-1-1,1 1,-1-1,0 2,-1-1,1 1,-1 0,0 0,0 0,0 1,0 0,-1 1,1 0,-1 0,1 0,-1 1,0 0,0 1,1 0,-3 0,-9 5</inkml:trace>
  <inkml:trace contextRef="#ctx0" brushRef="#br0" timeOffset="13504.414">12531 39,'-6'148,"8"-122,-2 0,-1-1,-1 1,-1-1,-1 1,-5 16,-107 265,89-227,24-72</inkml:trace>
  <inkml:trace contextRef="#ctx0" brushRef="#br0" timeOffset="13788.461">12136 377,'43'-4,"24"-8,10 0,-3 1,-10 2,-10 4,-10 1,-8 8,-5 2,-3 0,-1 0,-6 2,-1 1,-4-1</inkml:trace>
  <inkml:trace contextRef="#ctx0" brushRef="#br0" timeOffset="14044.367">12954 463,'-14'33,"-5"17,0 3,5-1,3-15,5-14</inkml:trace>
  <inkml:trace contextRef="#ctx0" brushRef="#br0" timeOffset="14210.719">12898 209,'0'0</inkml:trace>
  <inkml:trace contextRef="#ctx0" brushRef="#br0" timeOffset="14491.649">13349 350,'-15'16,"-1"0,1 0,0 1,1 0,1 1,1 1,1 0,0 0,1 1,1 1,1-1,-4 20,11-37,1 0,-1 0,1-1,-1 1,1 0,0 0,0 0,1 0,-1 0,1 0,-1 0,1 0,0-1,0 1,0 0,0 0,1-1,-1 1,1-1,-1 1,1-1,0 0,0 0,0 0,0 0,1 0,-1 0,0 0,1-1,-1 1,1-1,0 0,-1 1,1-1,0-1,0 1,0 0,0-1,-1 1,1-1,1 0,7 1,1-1,-1-1,1 0,-1-1,0 0,0 0,0-1,0-1,0 0,0-1,-1 1,0-1,-1-1,0 0,0 0,-1-1,0 0,0 0,0-1,-1 0,0 0,-1-1,0 0,0 0,-1 0,0-1,-1 0,0 0,0 0,-1 0,0-1,-1 1,0-1,-1 1,0-1,-1 0,0-5,-1 12,0 0,0-1,0 1,0 0,0 0,-1 0,0 0,0 0,0 0,0 0,-1 1,1-1,-1 1,0-1,0 1,-1 0,1 0,0 1,-1-1,0 1,1-1,-1 1,0 0,0 1,-1-1,1 1,0 0,0 0,-1 0,1 0,0 1,-1-1,1 1,-1 1,1-1,0 0,-1 1,1 0,0 0,0 0,-4 2,-20 4,2 0</inkml:trace>
  <inkml:trace contextRef="#ctx0" brushRef="#br0" timeOffset="15006.414">13575 575,'40'-26,"-1"0,-1-3,-2-1,30-32,-31 12,-31 74,-6-16,1 0,0 1,0-1,1 0,0 1,0-1,1 0,0 0,1 0,-1 1,1-1,1-1,0 1,0 0,1-1,-1 1,2-1,-1 0,1 0,0-1,0 1,1-1,0 0,0-1,0 0,1 1,-1-2,1 1,1-1,-1 0,1-1,-1 0,1 0,6 1,-3-3,1-1,0 0,-1-1,1-1,-1 0,0 0,1-1,-1 0,0-1,-1-1,1 1,-1-2,0 1,0-1,0-1,-1 0,0 0,0-1,-1 0,0-1,-1 1,1-2,-2 1,1-1,-1 0,-1 0,0 0,-1-1,1 0,-2 0,0 0,0 0,0-6,-2-11,0 4</inkml:trace>
  <inkml:trace contextRef="#ctx0" brushRef="#br0" timeOffset="9087.958">6915 575,'-5'19,"-2"11,-4 1,0 0,1-1,3-1,3 0,1-5</inkml:trace>
  <inkml:trace contextRef="#ctx0" brushRef="#br0" timeOffset="9337.361">6942 237,'0'0</inkml:trace>
  <inkml:trace contextRef="#ctx0" brushRef="#br0" timeOffset="9673.722">7140 914,'0'-29,"2"-1,1 1,1 0,2 0,1 1,1 0,1 0,2 1,1 0,1 1,1 0,1 1,1 0,1 2,1 0,2 0,-19 21,0 0,0 1,0-1,1 0,-1 0,0 1,1-1,-1 1,1-1,0 1,-1 0,1-1,0 1,0 0,0 0,0 0,0 1,0-1,0 0,0 1,0-1,0 1,0 0,1 0,-1 0,0 0,0 0,0 0,0 0,0 1,1-1,-1 1,0 0,0-1,0 1,0 0,0 0,1 1,12 36,-8-20</inkml:trace>
  <inkml:trace contextRef="#ctx0" brushRef="#br0" timeOffset="10190.233">7648 434,'-39'37,"30"-31,1 1,0-1,0 2,1-1,0 1,0 0,1 1,0-1,0 1,1 0,0 1,1-1,0 1,0 0,1 0,1 0,-2 9,2-14,0 1,1 0,0 0,0-1,0 1,1 0,0 0,0 0,0 0,1 0,0 0,0 0,0 0,1 0,0-1,0 1,0-1,1 1,0-1,0 0,0 0,1 0,0-1,0 1,0-1,0 0,0 0,1 0,0 0,0-1,0 0,7-1,0-1,0-1,0 0,0 0,0-1,0-1,0 0,0-1,0 0,-1-1,0 0,1-1,-2 0,11-6,12-13,-19 14</inkml:trace>
  <inkml:trace contextRef="#ctx0" brushRef="#br0" timeOffset="10927.191">8015 434,'-4'10,"0"0,0 0,1 1,0-1,1 1,0 0,1 0,0 0,1 0,0 0,1 0,0-1,0 1,1 0,1 0,0-1,0 1,1-1,1 0,0 2,-2-10,-1 0,1 0,-1 0,1-1,0 1,0 0,0-1,0 0,0 0,0 0,0 0,0 0,0-1,1 1,-1-1,0 0,0 0,1 0,-1 0,0-1,0 1,0-1,1 0,-1 0,0 0,2-1,75-41,44-60,-124 103,1 1,-1-1,0 0,0 0,0 1,0-1,1 0,-1 0,0 1,0-1,0 0,1 0,-1 0,0 1,1-1,-1 0,0 0,0 0,1 0,-1 0,0 0,1 0,-1 1,0-1,1 0,-1 0,0 0,0 0,1 0,-1 0,0 0,1-1,-1 1,0 0,1 0,-1 0,0 0,0 0,1 0,-1-1,0 1,0 0,1 0,-1 0,0-1,0 1,1 0,-1 0,0 0,0-1,0 1,0 0,1-1,-1 1,0 0,-10 35,5-20,4-12,0 1,0-1,0 1,1-1,-1 1,1 0,0 0,0-1,0 1,0 0,1-1,-1 1,1 0,0-1,0 1,1-1,-1 1,1-1,-1 0,1 0,0 1,0-1,1 0,-1-1,1 1,-1 0,1-1,0 1,0-1,0 0,0 0,0 0,1-1,-1 1,0-1,1 1,0-1,-1 0,1-1,-1 1,4 0,9 0,-1 0,0-1,1-1,-1-1,0 0,0 0,1-2,-2 0,1-1,0 0,-1-1,0 0,-1-2,1 1,7-8,22-16,-2-3,-2-2,32-35,-53 52,-4 6,-1-1,0-1,-2 0,1-1,-2 0,0 0,-1-1,-1-1,0 1,-1-1,-1-1,-1 1,-1-1,0 0,-2 0,0 0,-1-2,-1 16,0 0,0 0,-1 0,0 0,0 0,-1 0,1 1,-1-1,0 0,0 1,0-1,-1 1,0 0,0 0,0 0,0 0,0 0,-1 1,0 0,1-1,-1 1,-1 1,1-1,0 1,-1-1,1 1,-1 0,1 1,-1-1,0 1,0 0,0 0,0 1,0-1,0 1,0 0,0 0,0 1,0 0,0 0,0 0,1 0,-1 1,0-1,1 1,-2 1,-6 6,0 1,0 1,1 0,0 0,1 1,1 1,0-1,0 1,1 1,1 0,0 0,1 0,1 1,0 0,1 0,0 0,1 1,1-1,1 1,0 0,1-1,0 1,3 7,0-1,1 0,1-1,1 0,1 0,1 0,1-1,1 0,0-1,2 0,0 0,1-1,1-1,0 0,2-1,-10-10,0 0,0 0,0 0,1-1,0 0,0-1,0 0,1 0,-1 0,1-1,0 0,0-1,0 1,1-2,-1 1,0-1,1 0,-1-1,0 0,1 0,-1-1,1 0,-1 0,0-1,0 0,0-1,0 0,0 0,1-1,8-8,-2 2</inkml:trace>
  <inkml:trace contextRef="#ctx0" brushRef="#br0" timeOffset="11622.458">9511 377,'-43'17,"1"2,0 1,2 3,-23 16,56-35,-1 0,1 0,1 1,-1-1,1 2,0-1,0 1,0-1,1 2,-1-1,2 0,-1 1,1 0,0 0,0 1,1-1,0 1,0-1,1 1,0 0,-1 7,4-13,0 1,0 0,1 0,-1-1,1 1,-1-1,1 1,0-1,-1 0,1 1,1-1,-1 0,0 0,0-1,1 1,-1 0,1-1,-1 1,1-1,0 0,0 0,-1 0,1 0,0-1,0 1,0-1,0 1,0-1,0 0,2 0,88-19,-68 5,0-1,-1-1,0-1,-2-1,0-1,-1-1,-1-1,5-7,-17 25,-24 34,5-9,8-19,1 1,0 0,0 0,0 0,0 0,1 1,0-1,0 0,0 1,0-1,0 1,1-1,0 0,0 1,0-1,1 1,0-1,-1 1,1-1,1 0,-1 1,1-1,0 0,-1 0,2 0,-1 0,0-1,1 1,0 0,0-1,0 0,0 0,0 0,1 0,0 0,-1-1,1 0,1 1,7-3,1 0,-1-1,0 0,0-1,0 0,0-1,0 0,-1-1,1-1,-1 0,0 0,0-1,-1 0,3-3,-6 5,19-11,0-1,-2-1,0-1,-1-1,-1-2,-1 0,0-1,-2-1,0-1,-2 0,-1-1,-1-1,-1-1,-1 0,-1-2,-7-25,-6 53,1 0,-1 0,1 0,0 0,-1 0,0 0,1 0,-1 0,0 0,1 0,-1 0,0 0,0 1,0-1,0 0,0 1,0-1,0 0,0 1,0-1,0 1,0 0,0-1,0 1,0 0,0-1,0 1,-1 0,1 0,0 0,0 0,0 0,0 0,0 1,-1-1,1 0,0 1,0-1,0 0,0 1,0-1,0 1,0 0,0-1,0 1,-10 5,0 1,1 0,0 1,0 0,0 0,1 1,1 0,-1 1,2 0,-1 0,1 1,1-1,-2 6,6-11,0 1,0-1,1 1,-1 0,1-1,1 1,-1 0,1-1,0 1,1 0,-1-1,1 1,0 0,0-1,1 1,0-1,0 1,0-1,0 0,1 0,0 0,3 4,88 102,-81-98,83 114,-87-108</inkml:trace>
  <inkml:trace contextRef="#ctx0" brushRef="#br0" timeOffset="17592.921">0 1422,'457'-29,"-206"0,-43 41,-151-3,0-4,0-1,1-3,-1-3,51-8,414-39,13 5,168 33,-442 13,363-3,-286-26,394 25,-391-24,54-2,-35 1,116-4,19 3,10 0,-26 28,-142-28,104 17,-85-7,-70-10,629 28,-322 0,-195-28,-57 17,-7-4,-141 12,95-24,551 27,-584-17,-173 8,1 4,-1 4,11 3,26 0,42-13,-67-6,-71 16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2:57.5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1,'0'0,"0"1,0-1,0 1,0-1,0 1,0-1,0 1,0-1,0 1,0-1,0 1,0-1,1 1,-1-1,0 1,0-1,1 1,-1-1,0 1,1-1,-1 0,0 1,1-1,-1 1,1-1,-1 0,0 0,1 1,-1-1,1 0,-1 0,1 1,-1-1,1 0,-1 0,1 0,-1 0,1 0,-1 0,1 0,0 0,-1 0,1 0,-1 0,1 0,-1 0,1 0,-1-1,1 1,-1 0,1 0,-1-1,0 1,1 0,-1-1,1 1,-1 0,0-1,1 1,-1 0,0-1,1 1,-1-1,3 23,-1 1,-1-1,-1 1,-1 0,-1-1,-1 0,0 1,-2-1,-1-1,-1 3,-12 55,-19 96,9-45,28-124,1-7</inkml:trace>
  <inkml:trace contextRef="#ctx0" brushRef="#br0" timeOffset="430.632">86 57,'24'-5,"17"-1,7 0,0 1,-3 1,-5 2,-9 6,-5 2,-2 0,-1-1,-3 4,-1-1,-9 0,-5-3</inkml:trace>
  <inkml:trace contextRef="#ctx0" brushRef="#br0" timeOffset="846.612">115 395,'4'0,"7"0,6 0,6 0,2 0,3 0,1 0,0 0,1 0,-1 0,-5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3:06.5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80,'167'-11,"177"-52,-265 58,-61 10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3:07.4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117 29,'0'344,"-13"-255,12-87,1 0,-1 1,0-1,0 0,0 0,0 0,0 0,0 1,0-1,-1-1,1 1,-1 0,1 0,-1-1,0 1,0 0,1-1,-1 0,0 1,0-1,-1 0,1 0,0 0,0-1,0 1,-1 0,1-1,0 1,-1-1,1 0,0 0,-1 0,1 0,-1 0,-1-1,1-1,0-1,0 1,0-1,1 0,-1 0,1 0,-1 0,1 0,0 0,0-1,0 1,1-1,-1 0,1 1,0-1,0 0,0 0,0 0,1 0,0 1,0-1,0 0,0 0,0 0,1 0,0 0,-1 0,3-2,3-13,1 0,2 1,-1 0,2 1,1 0,0 0,1 1,0 1,2 0,-1 1,2 0,0 1,1 1,0 0,14-7,15-16,-40 31,14-13,1 1,1 2,0 0,1 1,0 1,5-1,76 4,-100 9,-1 0,0 0,0 0,0 1,0-1,0 1,0 0,0-1,0 1,0 0,0 0,0 0,0 0,-1 1,1-1,0 0,-1 1,1-1,-1 1,1 0,-1-1,0 1,0 0,0 0,0 0,0 0,0 0,0 0,-1 0,1 0,-1 0,0 0,1 0,-1 0,0 1,0-1,0 0,-1 0,1 0,0 0,-1 0,1 0,-1 0,0 0,0 1,-6 11,0 0,-2 0,1-1,-2-1,1 1,-2-2,0 1,0-1,-1-1,0 0,-11 6,11-7,-1 0,0-1,-1-1,0 0,0 0,0-2,-14 4,28-9,1 1,0-1,0 0,0 0,0 0,-1 1,1-1,0 0,0 1,-1-1,1 1,0-1,-1 1,1-1,-1 1,1 0,0-1,-1 1,1 0,-1-1,0 1,1 0,-1-1,0 1,1 0,-1 0,0 0,0-1,1 1,-1 0,0 0,0 0,0 0,0-1,0 1,0 0,-1 0,1 0,0 0,0-1,0 1,-1 0,1 0,0-1,-1 1,1 0,-1-1,1 1,-1 0,1-1,-1 1,0 0,1-1,-1 1,0-1,1 1,-1-1,0 0,1 1,-1-1,0 0,0 1,0-1,1 0,-1 0,0 0,0 0,0 0,0 0,4 4,109 97,-101-89,0-1,1 0,1-1,0 0,0-1,0-1,1 0,1 0,7 1,12-6,-20-6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3:05.4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1 341,'42'91,"18"100,-30-60,-30-131,1 1,0-1,0 0,-1 0,1 1,0-1,0 0,0 0,-1 0,1 0,0 0,0 0,0 0,0 0,-1 0,1 0,0-1,0 1,0 0,-1 0,1-1,0 1,0-1,-1 1,1 0,0-1,-1 1,1-1,-1 0,1 1,0-1,-1 0,0 1,1-1,-1 0,1 1,-1-1,0 0,1 0,-1 1,0-1,0 0,0 0,1 0,-1 0,0 1,0-1,0 0,0 0,0 0,-1 1,1-1,91-280,-75 236,-9 27</inkml:trace>
  <inkml:trace contextRef="#ctx0" brushRef="#br0" timeOffset="581.411">452 1,'195'1,"-194"-1,0 0,0-1,0 1,0 0,0 0,0 0,0 0,0 0,0 0,0 0,0 0,0 1,0-1,0 0,0 1,0-1,0 0,0 1,0-1,0 1,0-1,-1 1,1 0,0-1,0 1,-1 0,1 0,0 0,-1-1,1 1,-1 0,1 0,-1 0,1 0,-1 0,0 0,1 0,-1 0,0 0,0 0,0 0,0 0,0 0,0 0,0 0,0 0,0 0,0 0,0 0,-1 0,1 0,-1 0,1 0,0 0,-1 0,1 0,-1 0,0 0,1-1,-44 48,38-43,-67 70,71-72,1-1,-1 1,0-1,1 1,0 0,0-1,0 1,0 0,0 0,0 0,1 0,-1 0,1 0,0 0,0 0,0 0,0 0,0 0,1 0,0 0,-1 0,1 0,0 0,0-1,1 1,-1 0,0 0,1-1,0 1,0-1,0 0,1 2,2 0,0-1,1 0,-1 0,1-1,-1 0,1 0,0 0,0 0,0-1,0 0,0 0,0-1,0 0,0 0,0 0,0-1,0 1,0-2,0 1,0-1,0 1,-1-2,4-1,80-7,-70 15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3:01.8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18,'5'0,"7"0,5 0,5 0,4 5,2 1,1 0,0-1,1-6,-1-3,0-1,-1 0,-4-3,-2-1,-5 2</inkml:trace>
  <inkml:trace contextRef="#ctx0" brushRef="#br0" timeOffset="1352.037">1 244,'4'0,"8"0,5 0,5 0,4 0,2 0,-4-5,-1-1,0 0,2 1,0 2,2 1,0 0,1 2,-5 0</inkml:trace>
  <inkml:trace contextRef="#ctx0" brushRef="#br0" timeOffset="2764.322">622 498,'1'-15,"0"1,2-1,0 1,1-1,0 1,1 0,0 1,1-1,1 1,0 1,1-1,0 1,1 0,0 1,1 0,1 0,-1 1,1 1,5-3,159-130,-174 142,0-1,0 0,0 0,0 0,0 1,0-1,0 1,1-1,-1 1,0-1,1 1,-1 0,0 0,1-1,-1 1,0 0,1 0,-1 0,0 0,1 1,-1-1,0 0,0 1,1-1,-1 0,0 1,0 0,1-1,-1 1,0 0,0-1,0 1,0 0,0 0,0 0,0 0,0 0,-1 0,1 0,0 0,0 1,-1-1,1 0,-1 1,11 66,-8-41,16 110,-19-136,0-1,0 1,0-1,0 1,0-1,0 0,0 1,0-1,1 1,-1-1,0 1,0-1,1 0,-1 1,0-1,0 1,1-1,-1 0,0 1,1-1,-1 0,1 0,-1 1,0-1,1 0,-1 0,1 0,-1 1,0-1,1 0,-1 0,1 0,-1 0,1 0,-1 0,1 0,-1 0,1 0,-1 0,1 0,-1 0,0 0,1 0,-1-1,1 1,-1 0,1 0,-1 0,0-1,1 1,-1 0,1 0,-1-1,0 1,1 0,-1-1,0 1,0-1,1 1,-1 0,0-1,0 1,0-1,1 1,-1 0,0-1,0 0,24-35,-20 30,153-222,-156 227,0 0,0 0,0 0,0 0,0 0,0 0,1 0,-1 0,0 0,1 0,-1 1,1-1,-1 1,1-1,-1 1,1-1,-1 1,1 0,-1 0,1 0,-1 0,1 0,0 0,-1 0,1 0,-1 1,1-1,-1 1,1-1,-1 1,1-1,-1 1,0 0,1 0,-1 0,0 0,0 0,1 0,-1 0,0 0,0 0,0 0,0 1,-1-1,1 0,0 1,0-1,-1 1,1-1,-1 1,1-1,-1 1,0-1,0 1,1 1,4 18,-1 1,0 0,-1 0,-2 0,0 0,-2 1,-2 20,0 19,20 89,-12-132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3:23.0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1 111,'17'29,"83"315,-48-186,-52-157,0 0,0-1,0 1,0 0,0-1,1 1,-1-1,0 1,0-1,1 1,-1 0,1-1,-1 1,0-1,1 0,-1 1,1-1,-1 1,1-1,-1 0,1 1,-1-1,1 0,0 1,-1-1,1 0,-1 0,1 0,0 1,-1-1,1 0,0 0,-1 0,1 0,0 0,-1 0,1 0,-1-1,1 1,0 0,-1 0,1 0,-1-1,1 1,0 0,-1-1,1 1,-1 0,1-1,-1 1,1-1,-1 1,1 0,-1-1,0 1,1-1,-1 0,0 1,1-1,-1 0,17-40,-15 36,44-141,-20 56,4 2,41-82,-37 71,-32 93,-1 6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3:23.5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37,'5'0,"11"0,7 0,6 0,1 0,1 0,1-5,-2-2,0 1,-1 1,0 2,0 0,-6-3,-6 4,-11 3,-6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3:23.8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22,'34'0,"20"0,1-5,-4-1,-5 0,-12 1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3:20.7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85 161,'14'100,"-4"0,-5 0,-6 60,1-147,-12 73,2 29,15-97</inkml:trace>
  <inkml:trace contextRef="#ctx0" brushRef="#br0" timeOffset="504.652">0 274,'11'-15,"1"1,1 1,0 0,0 0,1 1,1 1,0 1,1 0,0 1,0 0,1 2,0 0,0 0,1 2,-1 0,2 1,-7 2,0 0,0 0,0 1,1 1,-1 0,0 1,0 0,0 1,0 1,0 0,0 0,3 2,-10-3,0 0,0 0,0 0,-1 1,1 0,-1 0,1 0,-1 0,0 1,0 0,-1-1,1 2,-1-1,1 0,-2 1,1-1,0 1,-1 0,0 0,0 0,0 0,-1 0,1 0,-1 1,0-1,-1 0,1 1,-1 3,-3 5,-1 0,0 0,-1 0,-1 0,0-1,0 0,-1 0,-1-1,0 0,-1 0,0-1,-1 0,0-1,-1 0,0 0,-24 19,28-24,0 0,0 0,0 1,0 0,1 1,0-1,1 1,-1 0,1 0,0 1,-3 7,8-13,-1 0,1-1,0 1,-1 0,1-1,0 1,0 0,0-1,1 1,-1 0,0-1,1 1,-1 0,1-1,-1 1,1-1,0 1,-1-1,1 1,0-1,0 1,0-1,0 0,0 0,1 1,-1-1,0 0,1 0,-1 0,0 0,1-1,-1 1,1 0,0-1,-1 1,1-1,0 1,68 12,-58-11,76 17,-85-18,-1 0,1 0,0 0,0 0,0 0,-1 1,1-1,-1 1,1 0,-1 0,0 0,1 0,-1 0,0 0,0 0,-1 1,1-1,0 1,-1 0,0-1,1 1,-1 0,0 0,0 0,-1-1,1 1,0 2,-3 1,0-1,-1 1,1 0,-1-1,0 1,0-1,-1 0,1 0,-1-1,0 1,0-1,-1 1,0-1,1-1,-1 1,-1-1,1 0,0 0,-1 0,0 0,-12 8,-14 9,-1-2,0-1,-1-1,-1-2,-30 7,15-13,31-11</inkml:trace>
  <inkml:trace contextRef="#ctx0" brushRef="#br0" timeOffset="1133.471">790 754,'11'4,"-1"-1,0 0,1-1,-1 0,1 0,0-1,0 0,-1-1,1-1,0 1,0-2,-1 1,1-2,-1 1,1-1,-1-1,0 0,0-1,6-3,101-64,-114 71,0 0,0 0,0 1,0-1,0 1,0-1,0 1,0 0,0 0,0 1,0-1,0 1,0-1,0 1,0 0,0 0,-1 0,1 0,0 1,0-1,-1 1,1 0,-1-1,0 1,1 0,-1 1,0-1,0 0,0 1,0-1,-1 1,1-1,-1 1,0 0,1 0,-1-1,0 3,34 37,-29-39,-1 1,1-1,0 0,0-1,-1 1,2-1,-1-1,0 1,0-1,1 0,-1 0,0-1,1 0,-1 0,1 0,-1-1,1 0,-1 0,0-1,0 1,0-1,0-1,0 1,0-1,4-3,131-101,-130 97,12-11,-1-1,-1-1,-1 0,-1-2,-1 0,-1-2,-1 0,-2 0,-1-1,-1-1,-1 0,-1-1,-2 0,-1 0,-2-1,-1 0,0-21,-3 34,0 11,0 0,-1 0,0 0,0 0,0 0,-1 0,0 1,-1-1,1 0,-1 0,0 1,-1-1,0 1,-3-6,5 11,0 0,0 1,0-1,0 0,0 1,0-1,0 1,0-1,0 1,-1 0,1-1,0 1,0 0,-1 0,1 0,0 0,0 0,0 0,-1 0,1 0,0 0,0 1,0-1,-1 0,1 1,0-1,0 1,0 0,0-1,0 1,0 0,0-1,0 1,0 0,0 0,0 0,1 0,-1 0,0 0,1 0,-1 0,0 1,-29 48,16-10,2 0,2 1,2 0,2 1,1 0,2-1,2 1,2 1,5 31,-5-56,1-1,1 0,1 0,0 0,1 0,1 0,0-1,2 0,-1-1,2 1,0-1,1-1,8 9,-18-23,0-1,0 1,0 0,0 0,0-1,0 1,1 0,-1 0,0 0,0-1,0 1,1 0,-1 0,0 0,0 0,0-1,1 1,-1 0,0 0,0 0,1 0,-1 0,0 0,0 0,1 0,-1 0,0 0,1 0,-1 0,-15-30,5 14</inkml:trace>
  <inkml:trace contextRef="#ctx0" brushRef="#br0" timeOffset="1369.201">1299 303,'43'0,"29"0,7 0,-1 0,-4 0,-9 0,-7 0,-8 0,-7 0,-2 0,-4 0,-2 0,-8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5:50.3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54,'0'341,"-28"-144,28-89,0-108</inkml:trace>
  <inkml:trace contextRef="#ctx0" brushRef="#br0" timeOffset="1">1 82,'6'-4,"0"1,0 0,0 0,0 0,1 0,0 1,-1 0,1 1,0 0,0 0,0 0,0 1,0-1,5 2,21-3,169-26,109 28,-230-21,-73 17</inkml:trace>
  <inkml:trace contextRef="#ctx0" brushRef="#br0" timeOffset="2">791 281,'10'-5,"7"-2,7 1,3 1,2 1,1 2,0 1,0 1,0-5,-1-1,-1 0,1 1,-6 2</inkml:trace>
  <inkml:trace contextRef="#ctx0" brushRef="#br0" timeOffset="3">848 449,'9'0,"9"0,5 0,4 0,2 0,1 0,1 0,-2 0,1 0,-1-5,0-1,-1 0,1 1,-6 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46:55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710 146,'-6'-11,"-1"1,0 0,0 0,-1 1,0 0,-1 0,0 1,0 0,0 1,-1 0,-1 0,1 1,-1 0,0 1,0 1,-1-1,1 2,-1 0,0 0,0 1,0 0,0 1,0 0,-9 2,-1 2,1 1,-1 1,1 0,1 2,-1 1,1 0,1 2,-1 0,1 1,1 1,0 1,1 0,1 1,0 1,0 1,2 0,0 1,1 0,0 1,-9 19,13-21,-1 0,2 1,1 0,0 0,1 0,0 1,2 0,0 0,1 0,1 0,0 1,2-1,0 8,2-18,-1-1,1 0,0 1,1-1,0 0,0-1,0 1,1 0,0-1,0 0,1 0,0 0,0 0,0-1,1 0,-1 0,1 0,0-1,1 0,-1 0,1 0,0-1,0 0,0 0,0-1,0 0,1 0,-1-1,1 0,-1 0,1-1,-1 0,1 0,-1-1,1 0,-1 0,1-1,3-1,15-3,-1-2,0 0,-1-2,0-1,0-1,-1-1,-1-1,0-1,-1 0,0-2,1-3,40-40,-3-4,36-49,-74 87,1-2,-1-1,-2-1,-1-1,-1 0,3-12,-60 118,23-38,3 1,0 0,3 1,-6 33,14-59,1 1,1 0,0 0,1 0,0 0,1 0,0 0,2-1,-1 1,2 0,0-1,0 0,1 0,1 0,6 10,-7-16,1 1,-1-1,2 0,-1-1,1 1,0-1,0 0,0-1,1 0,0 0,0-1,0 0,1 0,-1-1,1 0,0 0,0-1,0 0,4-1,13-1</inkml:trace>
  <inkml:trace contextRef="#ctx0" brushRef="#br0" timeOffset="2398.489">1106 484,'0'368,"-3"-349,-4-23,-6-32,13 17,0 0,1 1,1-1,0 0,2 1,0-1,1 1,1 0,1 0,0 1,1 0,1 1,1-1,10-12,-19 27,0 0,0-1,0 1,0 0,0 1,0-1,1 0,-1 0,1 1,-1-1,1 0,0 1,0 0,0-1,-1 1,1 0,0 0,1 0,-1 0,0 0,0 1,0-1,0 1,1-1,-1 1,0 0,0 0,1 0,-1 0,0 0,0 0,1 1,-1-1,0 1,0 0,0-1,0 1,1 0,-1 0,-1 0,1 1,0-1,2 2,31 50,-27-35</inkml:trace>
  <inkml:trace contextRef="#ctx0" brushRef="#br0" timeOffset="2902.433">1642 626,'-6'3,"-12"5,1 1,0 0,0 2,1 0,1 0,-1 2,2 0,0 0,0 1,2 1,0 0,0 1,-6 14,17-29,0 0,0 1,0-1,0 0,1 1,-1-1,1 1,-1-1,1 1,-1-1,1 1,0-1,0 1,0 0,0-1,0 1,0-1,0 1,1-1,-1 1,0 0,1-1,0 0,-1 1,1-1,0 1,-1-1,1 0,0 1,0-1,0 0,0 0,0 0,1 0,-1 0,0 0,0 0,1 0,-1 0,0 0,1-1,-1 1,1-1,1 1,69-11,-47-4,-1-1,-1-2,0 0,-1-1,-1-2,4-5,11-8,-7 7,-31 54,2-25,-1 0,1 0,0 1,0-1,0 0,0 0,0 0,1 0,-1 0,1 0,0 1,0-1,0-1,1 1,-1 0,1 0,-1 0,1-1,0 1,0-1,0 1,0-1,0 0,1 0,-1 0,1 0,-1 0,1-1,0 1,0-1,0 0,0 1,0-1,0 0,0-1,0 1,0-1,1 1,19 2</inkml:trace>
  <inkml:trace contextRef="#ctx0" brushRef="#br0" timeOffset="3367.834">2093 541,'-3'4,"-12"15,0 0,1 1,1 0,1 1,1 1,1 0,1 0,-3 12,11-31,0-1,0 1,0-1,0 1,1 0,-1-1,1 1,0 0,0-1,0 1,0 0,0-1,0 1,1 0,0-1,-1 1,1 0,0-1,0 1,0-1,0 0,1 1,-1-1,1 0,0 0,-1 0,1 0,0 0,0 0,0 0,0-1,1 1,-1-1,0 1,1-1,-1 0,0 0,1 0,0 0,-1-1,1 1,0-1,8 2,1-1,-1-1,0 0,0-1,0 0,0-1,0 0,0 0,0-1,0-1,-1 0,1 0,-1-1,0-1,-1 1,1-1,-1-1,0 0,-1 0,0-1,4-5,5-6,-1 0,0-2,-2 0,0 0,-2-2,0 1,-2-1,0-1,-1-3,-3 9,-1-1,-1 1,0-1,-2 0,0 0,-1 0,-1-1,-1 1,0 0,-4-15,2 26,1 1,-1 0,0 0,-1 0,0 1,0-1,0 1,-1 0,0 0,0 0,0 1,-1 0,1 0,-1 0,-1 1,1 0,-1 0,1 0,-1 1,0 0,-1 1,1-1,0 1,-1 1,1-1,-1 1,1 0,-1 1,1 0,-1 0,0 1,1 0,-1 0,1 1,-7 2,4 2,0 0,1 1,0 0,0 0,1 1,0 0,0 1,1-1,0 2,0-1,1 1,0 0,1 0,0 0,1 1,0 0,1 0,0 0,1 0,0 1,0-1,2 0,-1 1,1-1,1 1,0-1,1 1,0-1,0 0,3 4,-1-2,0-1,1 0,0-1,1 1,1-1,0 0,0-1,1 0,0 0,1 0,0-1,1-1,0 1,0-2,0 1,1-1,8 3,11 5,2-1,0-1,0-2,1-1,0-1,1-2,0-2,20 1,-30-4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5:50.3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27,'483'0,"-218"27,-262-27,68 3,0-2,0-4,45-9,78-6,-122 1,-66 13,-6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5:50.3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153 1,'-136'88,"134"-87,1 0,0 0,0 0,0 0,0 0,0 0,0 1,0-1,0 0,0 1,0-1,1 0,-1 1,1-1,-1 1,1-1,-1 1,1 0,0-1,0 1,0-1,0 1,0-1,0 1,0 0,1-1,-1 1,0-1,1 1,-1-1,1 1,0-1,-1 1,1-1,0 0,0 0,0 1,0-1,0 0,0 0,0 0,1 0,-1 0,0 0,0 0,1 0,-1-1,1 1,-1 0,1-1,-1 1,1-1,0 1,205 48,-205-49,0 0,0 1,0-1,0 1,0-1,0 1,0 0,0 0,0 0,-1 0,1 0,0 0,-1 0,1 0,-1 1,1-1,-1 1,1-1,-1 1,0 0,0-1,0 1,0 0,0 0,0 0,-1-1,1 1,-1 0,1 0,-1 0,1 0,-1 0,0 0,0 0,0 0,-1 0,1 0,0 0,-1 0,1 0,-1 0,1 0,-1 0,0 0,0 0,0 0,0-1,0 1,-1 0,1-1,0 1,-1-1,1 0,-1 1,1-1,-1 0,0 0,1 0,-1 0,-144 57,74-41,49-15</inkml:trace>
  <inkml:trace contextRef="#ctx0" brushRef="#br0" timeOffset="1">69 1,'43'0,"34"0,8 0,-5 0,-12 0,-13 0,-10 0,-8 0,-6 0,-9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5:50.3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228 89,'-3'-2,"0"-1,0 1,0 0,0 0,0 0,0 0,-1 1,1-1,-1 1,1 0,-1 0,0 0,1 0,-1 1,0-1,1 1,-1 0,0 0,0 1,1-1,-1 1,0 0,1 0,-1 0,1 0,-1 0,1 1,0 0,-3 1,-2 1,0 1,0 0,1 1,0 0,0 0,0 0,0 1,1 0,0 1,1-1,-2 3,3-5,0 1,0 0,0 0,1 0,-1 0,2 1,-1-1,1 1,0-1,0 1,0 0,1 0,0 0,1 0,0 0,0 0,0 0,1 0,0 0,0 0,1-1,-1 1,2 0,-1-1,1 1,0-1,0 0,1 0,0 0,0 0,0-1,0 1,1-1,0 0,0 0,1-1,0 1,5 0,0 0,1-1,-1 0,1 0,0-1,-1-1,1 0,0-1,1 0,-1-1,-8 0,0 1,-1-2,1 1,-1 0,1-1,-1 1,1-1,-1 0,0 0,1-1,-1 1,0-1,0 1,0-1,0 0,0 0,0 0,-1-1,1 1,-1-1,1 1,-1-1,0 0,0 0,0 0,0 0,-1 0,1 0,-1-1,0 1,0 0,0-1,0 1,-1-1,1-3,-2 1,-1 0,0-1,1 1,-2 0,1 0,-1 0,0 0,0 1,-1-1,1 1,-1 0,-1 0,1 0,-1 0,1 1,-1 0,-1 0,1 0,0 0,-1 1,0 0,0 0,0 1,0 0,0 0,0 0,-1 1,0-1,1 0,-58-9,48 15</inkml:trace>
  <inkml:trace contextRef="#ctx0" brushRef="#br0" timeOffset="1">624 89,'-9'3,"1"1,0-1,0 1,0 1,1 0,0 0,-1 0,2 1,-1 0,1 0,0 1,0-1,1 1,-1 1,2-1,-1 1,1 0,0 0,1 0,0 0,0 2,3-8,0 1,0 0,0-1,1 1,0-1,-1 1,1 0,0-1,0 0,0 1,0-1,1 1,-1-1,1 0,-1 0,1 0,0 0,0 0,0 0,0-1,0 1,0 0,0-1,0 0,1 1,-1-1,1 0,-1 0,1-1,-1 1,1 0,0-1,-1 1,2-1,93-1,-86-1,0-1,0-1,-1 1,1-1,-1-1,0 0,0-1,0 0,-1 0,0-1,0 0,-1-1,0 1,0-2,-1 1,0-1,0 0,-1-1,0 0,-1 1,0-2,3-8,-7 15,-1 1,1-1,-1 1,0-1,0 1,0-1,0 0,-1 1,0 0,1-1,-1 1,0-1,-1 1,1 0,-1 0,1-1,-1 1,0 0,0 1,0-1,-1 0,1 1,0-1,-1 1,0-1,0 1,0 0,0 1,0-1,0 0,-2 0,-107-23,86 24</inkml:trace>
  <inkml:trace contextRef="#ctx0" brushRef="#br0" timeOffset="2">1272 89,'-7'-2,"0"1,0-1,-1 1,1 0,0 1,-1 0,1 0,-1 1,1-1,0 2,0-1,-1 1,1 0,0 0,0 1,-2 1,7-3,0 0,0 0,0-1,0 2,1-1,-1 0,0 0,0 0,1 1,-1-1,0 1,1-1,0 1,-1 0,1 0,0 0,0-1,0 1,0 0,0 0,0 0,1 1,-1-1,1 0,-1 0,1 0,0 0,0 0,0 1,0-1,0 0,0 0,1 0,-1 0,1 1,0-1,-1 0,1 0,0 0,0 0,0-1,0 1,1 0,-1 0,0-1,1 1,-1 0,1-1,0 0,0 1,-1-1,1 0,89 56,-90-56,0 0,-1 1,1-1,0 0,0 0,-1 0,1 0,-1 1,1-1,-1 0,1 0,-1 1,0-1,0 0,1 1,-1-1,0 1,0-1,-1 0,1 1,0-1,0 0,-1 1,1-1,0 0,-1 0,0 1,1-1,-1 0,0 0,1 0,-1 0,0 0,0 0,0 0,0 0,0 0,0 0,0 0,0 0,0-1,-1 1,1-1,0 1,-1 0,-65 20,56-18,-106 11,92-18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5:50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13,'4'0,"8"0,5 0,5 0,4 0,2 0,0 0,2 0,-1 0,0 0,0 0,0 0,0 0,-6-5,-1-1,-9 4,-8 4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5:50.3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0,'15'5,"8"1,7 0,2-1,0-2,0-1,0 0,-2-2,0 0,-2 0,1 0,-1-1,-5 1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5:50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 0,'0'61,"-12"173,-7-46,4-115,17-63,2-14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5:50.3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0 107,'33'-48,"-27"42,0 1,1-1,0 1,0 0,0 1,1-1,0 1,-1 1,1 0,1 0,-1 0,0 1,1 0,-1 1,1 0,-1 0,1 1,-1 0,1 1,0 0,6 1,-12-1,-1 0,1 0,-1 1,0-1,1 1,-1-1,0 1,0 0,0 0,0 0,0 0,-1 0,1 0,-1 0,1 1,-1-1,0 1,0-1,0 1,0-1,0 1,-1-1,1 1,-1 0,1-1,-1 1,0 0,0-1,-1 1,1 0,0 0,-1-1,0 1,0 2,-38 93,34-88,-121 177,124-185,-1 1,1 0,0 0,0 0,0 0,1 0,-1 0,1 0,0 0,0 1,0-1,0 1,0-1,1 1,-1-1,1 1,0-1,0 1,1-1,-1 1,1-1,-1 0,1 1,0-1,0 0,1 1,-1-1,1 0,0 0,-1 0,1 0,1 0,-1-1,0 1,1 0,2 1,7 2,0 0,0-1,0-1,1 0,0 0,0-1,0-1,0 0,1-1,-1 0,0-1,0-1,1 0,-1-1,12-3,-6-1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5:50.3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264 32,'0'0,"-1"0,1 0,-1 0,1 0,-1 0,1 0,-1 0,1 0,-1 0,1 0,-1 0,1-1,-1 1,1 0,-1 0,1 0,-1-1,1 1,0 0,-1-1,1 1,0 0,-1-1,1 1,0-1,-1 1,1-1,0 1,0 0,-1-1,1 1,0-1,0 1,0-1,0 1,0-1,0 1,-1-1,1 1,0-1,1 1,-1-1,0 1,0-1,0 1,0-1,0 1,0-1,1 1,-1-1,0 1,0-1,1 1,-1-1,0 1,1 0,-1-1,0 1,1 0,-1-1,0 1,1 0,-6-2,1 0,-1 0,0 1,0 0,0 0,1 0,-1 1,0 0,0 0,0 0,0 0,0 1,0 0,0 0,0 0,0 0,1 1,-1 0,1 0,-1 0,1 1,0-1,0 1,0 0,0 0,0 1,0-1,1 1,0 0,0-1,0 2,0-1,1 0,-1 0,1 1,0-1,1 1,-1 0,0 4,2-1,0 0,1 0,1 0,-1-1,1 1,1-1,-1 1,1-1,0 0,1 0,0 0,0 0,0-1,1 1,0-1,5 4,-4-3,0 0,-1 1,0-1,0 1,0 0,-1 0,0 1,-1-1,0 1,0 0,1 6,-4-12,0 0,0 0,-1 0,1 0,0 0,-1 0,0 0,0 0,0 0,0-1,0 1,0 0,-1-1,1 1,-1-1,0 1,0-1,0 0,0 0,0 0,0 0,-1 0,1 0,0-1,-1 1,0-1,1 1,-1-1,0 0,0 0,0 0,1-1,-1 1,0-1,-1 1,-2 0,-1 0,0 0,1-1,-1 1,0-1,0-1,1 1,-1-1,0-1,1 1,-1-1,1 0,-1 0,1-1,-1 0,-11-9,3 1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6:09.8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1 269,'16'-13,"1"1,1 1,0 0,0 1,1 1,0 1,1 1,-1 1,1 0,1 1,-1 1,2 1,66-1,-87 6,1 0,-1 0,0 0,0 0,0 0,-1 0,1 0,0 0,-1 0,0 0,1 1,-1-1,0 0,0 0,0 1,0-1,-1 0,1 0,0 0,-1 1,0-1,1 0,-1 0,0 0,0 0,0 0,-1 0,1-1,0 1,-1 0,1 0,-1-1,1 1,-1-1,0 1,0-1,1 0,-3 1,4-1,-195 203,192-201,0-1,-1 1,2 0,-1 0,0 0,0 0,1 1,0-1,0 1,0-1,0 1,0 0,1 0,0 0,0 0,0 0,0 0,0 0,1 0,0 0,0 0,0 0,0 0,1 0,-1 0,1 0,0 0,0 0,1 0,-1 0,1 0,0-1,0 1,0 0,0-1,1 0,-1 0,1 0,0 0,0 0,0 0,1-1,-1 1,0-1,1 0,-1 0,5 1,61-7,-50-3</inkml:trace>
  <inkml:trace contextRef="#ctx0" brushRef="#br0" timeOffset="316.401">622 269,'-5'19,"-2"12,-4 4,0 2,2-1,-3-6,1-4,2-1,3-1,2-8,7-8,3-4</inkml:trace>
  <inkml:trace contextRef="#ctx0" brushRef="#br0" timeOffset="562.093">819 213,'-19'33,"-7"17,2 3,4-1,2-5,3-6,4-10</inkml:trace>
  <inkml:trace contextRef="#ctx0" brushRef="#br0" timeOffset="1027.063">509 269,'5'-8,"1"0,1 0,-1 1,1 0,1 0,-1 0,1 1,0 0,1 1,-1 0,1 0,0 1,0 0,1 1,-1 0,1 0,-1 1,1 0,0 0,0 2,0-1,0 1,0 0,0 1,0 0,0 1,6 2,99 35,-111-38,0 0,0 0,0-1,1 0,-1 1,0-1,0-1,0 1,1-1,-1 1,0-1,0-1,0 1,0 0,0-1,-1 0,1 0,0 0,-1 0,1-1,-1 1,0-1,0 0,0 0,0 0,0 0,0-1,5-13</inkml:trace>
  <inkml:trace contextRef="#ctx0" brushRef="#br0" timeOffset="1681.849">1243 99,'4'25,"3"21,-1 8,-2 0,0-4,-2-7,-6-5,-1-4,-1-4,-4-1,-5-2,-5 0,-4-4,3-7</inkml:trace>
  <inkml:trace contextRef="#ctx0" brushRef="#br0" timeOffset="2113.683">1214 128,'36'-23,"2"0,0 3,2 1,0 2,27-7,12 23,-77 1,0 1,0 0,-1 0,1 0,0 0,0 0,-1 0,1 0,0 1,-1-1,1 0,-1 1,0-1,1 1,-1 0,0 0,0-1,0 1,0 0,0 0,-1 0,1 0,-1 0,1 0,-1 0,0 0,1 0,-1 0,0 0,0 0,-1 0,1 0,0 0,-1 0,1 0,-1 1,-4 7,0 1,-1-1,0 0,0 0,-1 0,-1-1,1 0,-2-1,1 0,-1 0,0-1,-1 0,1 0,-1-1,-1-1,1 1,-6 0,-27 20,40-25,0 0,0 0,0 1,1-1,-1 1,0 0,0 0,1 0,0 0,-1 0,1 0,0 1,0-1,0 1,0 0,0-1,1 1,-1 0,1 0,0 0,0 0,0 0,0 0,0 0,1 1,0-1,-1 0,1 0,0 1,1-1,-1 0,0 0,1 0,1 4,5 8,1-1,0 1,2-1,-1-1,2 0,0 0,0-1,1 0,1-1,-1 0,2-1,0-1,-7-4,-1-1,1-1,1 1,-1-1,0 0,1-1,-1 0,1 0,0-1,0 0,-1 0,1 0,0-1,0-1,7 0,9-4</inkml:trace>
  <inkml:trace contextRef="#ctx0" brushRef="#br0" timeOffset="2799.913">142 693,'679'0,"-379"-28,-34-2,-221 30,-34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6:13.7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41,'-5'24,"-1"12,0 6,1-1,1-1,2-4,-4-2,-1-3,1-1,2-2,0 0,3 0,0 0,0-10,1-13,1-6</inkml:trace>
  <inkml:trace contextRef="#ctx0" brushRef="#br0" timeOffset="538.145">0 41,'227'-26,"140"22,-344 0,-5-2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47:02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31,'43'0,"28"-5,13-2,-4 1,-11 1,-12 2,-11 0,-8 2,-6 1,-4 0,-2 0,0 0,0 0,1 1,-1-1,-3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6:26.6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0 395,'19'29,"64"78,-79-104,0 0,0 0,0 0,1 0,-1-1,0 1,1-1,0-1,-1 1,1-1,0 1,0-1,0-1,0 1,0-1,0 0,0 0,0 0,0 0,0-1,0 0,0 0,0-1,0 1,1-2,12-6,-1-2,0 0,-1-1,0 0,-1-1,-1-1,0-1,0 0,-1 0,-2-1,1-1,-2 0,8-17,32-43,132-140,-180 213,1 1,0-1,0 1,0 0,0 0,0 0,1 0,-1 1,1-1,0 1,0 0,0 0,0 0,0 1,1-1,-1 1,0 0,1 0,-1 0,0 1,1 0,-1 0,1 0,-1 0,1 1,-1-1,0 1,1 0,-1 1,0-1,0 1,0 0,0 0,0 0,0 0,0 1,-1-1,1 1,-1 0,0 0,0 1,0-1,0 1,0-1,-1 1,0 0,3 13,-1 1,0 0,-2 0,0 1,-1-1,-1 0,-1 0,0 0,-2 1,-3 13,1-8,-1-1,-2 0,0-1,-1 0,-1 0,-1-1,-2 0,1-1,-2 0,-7 6,16-21,1 0,-1 0,0-1,0 1,0-1,0-1,-1 1,0-1,0 0,0 0,0-1,0 1,0-1,-1-1,1 1,-1-1,1 0,-1-1,0 0,1 0,-1 0,0 0,1-1,-1-1,1 1,0-1,-1 0,1 0,0-1,0 0,0 0,0 0,1-1,-1 1,1-1,0-1,0 1,0-1,1 0,-2-2,2 2,1 0,0 0,0 0,0-1,1 1,0 0,0-1,0 0,1 1,0-1,0 0,0 0,0-3,3-16</inkml:trace>
  <inkml:trace contextRef="#ctx0" brushRef="#br0" timeOffset="3512.491">1327 141,'-13'6,"0"1,0 0,1 1,0 0,0 1,1 1,0 0,0 0,1 1,1 0,0 1,0 0,1 0,1 1,0 0,1 0,0 1,1 0,1 0,0 0,1 1,0-1,0 12,3-22,1 0,-1 0,1 0,0 0,0 0,1 0,-1 0,1 0,0-1,0 1,0-1,0 1,1-1,-1 0,1 0,0 0,0 0,0-1,0 1,1-1,-1 1,0-1,1 0,0-1,-1 1,1-1,0 1,0-1,0 0,0-1,0 1,0-1,0 1,4-1,6 0,1 0,0-1,-1 0,1-1,-1-1,1 0,-1-1,0 0,5-3,-1-2,0-1,-1-1,0 0,0-1,-1-1,-1 0,0-1,-1-1,-1 0,0-1,-1-1,0 0,7-16,-16 29,0-1,0 0,-1 0,0 0,0 0,0-1,0 1,-1 0,0-1,0 1,0-1,-1 0,0 1,0-1,0 1,-1-1,0 1,0-1,0 1,-1-1,1 1,-1 0,-1 0,1 0,-1 0,0 0,0 0,0 1,0-1,-1 1,0 0,0 0,0 1,0-1,-1 1,0 0,1 0,-1 0,0 1,-5-2,-1 1,-1 0,0 1,0 1,0 0,0 0,0 2,-1-1,1 1,0 1,0 0,1 1,-1 0,1 1,-1 1,-1 0,-9 8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6:34.6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140 1,'-7'18,"1"1,1 0,1 1,1-1,1 0,0 1,1 0,2 16,-1-9,-11 217,-5-128,-6-2,-23 71,28-109,31-94,-4-4,0-1</inkml:trace>
  <inkml:trace contextRef="#ctx0" brushRef="#br0" timeOffset="367.234">112 1,'285'28,"-117"-11,-76 5,-87-15</inkml:trace>
  <inkml:trace contextRef="#ctx0" brushRef="#br0" timeOffset="666.414">83 423,'19'5,"12"2,4-1,2-1,-1-2,-1 0,-8-7,-2-2,-2 0,1 0,0 3,-3 5,-5 3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6:35.8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0 888,'5'0,"1"5,5 1,5 0,5-1,3-2,3 0,1-2,1-1,0 0,0 0,0 0,0-1,0 1,-1 0,1 0,-6 0</inkml:trace>
  <inkml:trace contextRef="#ctx0" brushRef="#br0" timeOffset="331.322">28 1170,'14'5,"15"1,7 0,2-1,0-1,-3-2,-1-1,-3-5,-1-3,-1 1,-1 1,-5 6,-6 3</inkml:trace>
  <inkml:trace contextRef="#ctx0" brushRef="#br0" timeOffset="1363.096">677 1424,'23'-45,"142"-279,-153 306,9-16,1 2,2 0,1 2,1 0,1 2,21-16,-47 43,0 0,-1 0,1 0,0 0,0 0,0 0,0 0,0 0,0 0,0 0,0 0,0 1,1-1,-1 0,0 1,1-1,-1 1,0 0,0-1,1 1,-1 0,1 0,-1 0,0 0,1 0,-1 0,0 0,1 0,-1 0,0 1,1-1,-1 1,0-1,1 1,-1-1,0 1,0 0,0 0,0-1,1 1,-1 0,0 0,-1 0,1 0,0 0,0 0,0 1,0 0,2 14,0 0,-1 0,0 1,-2-1,0 1,-1 0,-2 10,1 23,1-36,0 1,0 0,1-1,0 1,2 0,-1 0,2 0,0 0,1-1,0 0,1 1,3 3,-7-16,0 0,0 0,1 0,-1-1,1 1,-1-1,1 1,0-1,0 0,-1 1,1-1,0 0,0 0,0 0,0 0,0-1,1 1,-1-1,0 1,0-1,0 0,1 1,-1-1,0 0,0-1,0 1,1 0,-1-1,0 1,0-1,0 0,0 1,0-1,0 0,0 0,1-1,66-51,135-213,-202 265,-1 0,0-1,0 1,1 0,-1 0,1 0,-1 0,1 1,-1-1,1 0,-1 1,1-1,0 1,-1-1,1 1,0 0,0 0,-1 0,1 0,0 0,-1 0,1 0,0 0,0 1,-1-1,1 1,0-1,-1 1,1 0,-1 0,1 0,-1-1,1 1,-1 1,0-1,0 0,1 0,-1 0,0 1,0-1,0 0,0 1,0-1,0 1,-1-1,1 1,-1 0,1-1,-1 1,1 0,-1-1,0 1,0 0,0 0,0 1,33 161,-28 109,-5-261</inkml:trace>
  <inkml:trace contextRef="#ctx0" brushRef="#br0" timeOffset="2232.595">2202 436,'0'0,"0"1,0-1,0 0,0 1,0-1,0 0,0 1,0-1,0 0,0 1,0-1,0 0,0 1,1-1,-1 0,0 0,0 1,0-1,1 0,-1 0,0 1,0-1,1 0,-1 0,0 1,0-1,1 0,-1 0,0 0,1 0,-1 0,0 0,1 1,-1-1,0 0,1 0,-1 0,0 0,1 0,-1 0,0 0,1 0,-1 0,0-1,1 1,-1 0,0 0,1 0,-1 0,0 0,0 0,1-1,-1 1,0 0,1 0,-1-1,0 1,0 0,0 0,1-1,-1 1,0 0,0 0,0-1,-4 32,4-29,-39 187,37-185,1-1,0 1,0 0,1-1,-1 1,1 0,-1 0,1-1,1 1,-1 0,0 0,1-1,0 1,0 0,0-1,0 1,0-1,1 1,0-1,-1 0,1 1,1-1,-1 0,0 0,1 0,-1-1,1 1,0-1,0 1,0-1,0 0,1 0,-1 0,0-1,1 1,-1-1,1 0,6 1,-1-2,1 1,0-1,-1-1,1 1,-1-2,1 1,-1-2,0 1,0-1,0 0,0-1,0 0,-1 0,0-1,0 0,0-1,7-6,-3-1</inkml:trace>
  <inkml:trace contextRef="#ctx0" brushRef="#br0" timeOffset="2545.054">2569 379,'-18'22,"2"0,1 1,0 1,2 0,1 0,0 2,2-1,1 2,2-1,0 1,2 0,0 0,1 23,10 216,-6-254</inkml:trace>
  <inkml:trace contextRef="#ctx0" brushRef="#br0" timeOffset="2844.453">2850 633,'-9'29,"-9"19,0 6,2-1,4-5,-1-5,2-6,3-5,3-6</inkml:trace>
  <inkml:trace contextRef="#ctx0" brushRef="#br0" timeOffset="3081.081">3076 633,'-19'39,"-11"21,-1 7,5-4,7-8,7-9,5-11</inkml:trace>
  <inkml:trace contextRef="#ctx0" brushRef="#br0" timeOffset="3516.053">2737 633,'1'-5,"0"-1,0 1,1-1,0 1,0 0,0-1,1 1,-1 0,1 0,0 1,1-1,-1 1,1-1,0 1,0 0,0 1,1-1,-1 1,1 0,0 0,0 0,0 0,0 1,0 0,0 0,1 1,-1-1,1 1,1 0,5-2,-1 1,1 0,0 1,0 0,0 1,0 1,0-1,0 2,0 0,0 0,-1 1,1 0,-1 1,0 1,0 0,0 0,-1 1,1 0,7 7,73 45,-88-57,0 1,0-1,1 0,-1 0,1 0,-1-1,1 1,-1-1,1 0,-1 0,1 0,-1 0,1-1,-1 1,1-1,-1 0,1 0,-1 0,0-1,0 1,1-1,-1 0,0 0,0 0,-1 0,1 0,0 0,1-3,3-6</inkml:trace>
  <inkml:trace contextRef="#ctx0" brushRef="#br0" timeOffset="3951.076">3443 352,'17'-3,"-8"0,0 0,1 1,0 1,-1-1,1 2,0-1,0 1,-1 1,1 0,0 0,-1 1,1 0,-1 0,1 1,-1 1,7 3,-14-6,-1 0,1 1,-1-1,0 0,0 1,0-1,0 1,0-1,0 1,0 0,0-1,0 1,-1 0,1 0,-1-1,1 1,-1 0,0 0,0 0,0 0,0 0,0-1,0 1,0 0,-1 0,1 0,-1-1,1 1,-1 0,0 0,1-1,-1 1,0 0,0-1,-1 2,-50 55,37-44,11-10,-39 52,42-55,0 0,1 1,-1-1,1 1,0-1,-1 0,1 1,0-1,0 1,0-1,0 1,0-1,0 1,0-1,1 0,-1 1,0-1,1 1,-1-1,1 0,0 1,-1-1,1 0,0 0,0 1,0-1,0 0,0 0,0 0,0 0,0 0,0 0,0-1,1 1,-1 0,0-1,1 1,-1 0,0-1,1 0,-1 1,1-1,-1 0,0 0,1 1,136 11,-118-7</inkml:trace>
  <inkml:trace contextRef="#ctx0" brushRef="#br0" timeOffset="5264.896">3951 493,'1'69,"-13"178,-33-25,44-211,-2 0,1-1,-2 1,1-1,-1 0,-1 0,0 0,0 0,-1-1,-2 2,2-5</inkml:trace>
  <inkml:trace contextRef="#ctx0" brushRef="#br0" timeOffset="5779.921">3951 436,'16'-5,"-1"0,1 1,1 1,-1 0,0 2,1-1,-1 2,1 0,-1 1,1 1,-1 1,0 0,0 1,0 0,-1 2,1 0,-1 0,0 2,-1 0,0 0,13 11,-25-17,1 1,-1-1,0 1,0-1,0 1,0 0,-1 0,1 0,-1 0,0 0,0 1,0-1,0 0,-1 0,1 1,-1-1,0 0,1 1,-2-1,1 0,0 1,-1-1,1 0,-1 1,0-1,0 0,-1 0,1 0,0 0,-1 0,0 0,0 0,0-1,0 1,0 0,0-1,-2 1,-100 84,-57 8,159-93,0-1,0 1,0-1,0 1,0 0,0-1,0 1,0 0,1 0,-1 1,1-1,0 0,0 0,-1 1,1-1,1 1,-1-1,0 1,1-1,-1 1,1-1,0 1,-1-1,1 1,1 0,-1-1,0 1,1-1,-1 1,1-1,0 1,-1-1,1 1,1-1,-1 0,0 1,0-1,1 0,0 0,-1 0,1 0,0 0,0 0,0-1,0 1,0-1,0 1,0-1,1 0,-1 0,0 0,1 0,-1 0,3 0,186 56,-61 10,-100-49,-19-17</inkml:trace>
  <inkml:trace contextRef="#ctx0" brushRef="#br0" timeOffset="7635.322">2116 1255,'22'-8,"0"2,0 0,1 1,-1 1,1 1,0 2,0 0,0 1,0 1,0 1,29 0,411-2,-182 30,-65-4,161-25,-121-29,-87 6,-51 37,-98-11</inkml:trace>
  <inkml:trace contextRef="#ctx0" brushRef="#br0" timeOffset="8301.528">3274 1566,'0'8,"1"36,-2 1,-1 0,-3 0,-2-1,-10 37,-11 87,3-88,24-80,0 0,0 0,0 0,0 0,1 0,-1 0,0 0,0 0,0 0,0 0,1-1,-1 1,0 0,0 0,1-1,-1 1,0-1,0 1,1 0,-1-1,0 0,1 1,-1-1,1 1,-1-1,1 0,-1 1,1-1,-1 0,1 1,0-1,-1 0,1 0,0 0,0 1,-1-1,1 0,0 0,0 0,0 1,0-1,0 0,0 0,0 0,-4-18</inkml:trace>
  <inkml:trace contextRef="#ctx0" brushRef="#br0" timeOffset="8630.759">3047 1593,'2'-2,"-1"0,1 1,-1-1,1 0,0 0,0 1,-1-1,1 1,0 0,0-1,0 1,1 0,-1 0,0 0,0 1,1-1,-1 0,0 1,1 0,-1-1,0 1,1 0,-1 0,3 1,-2-2,367-1,-259 2,-87 0</inkml:trace>
  <inkml:trace contextRef="#ctx0" brushRef="#br0" timeOffset="16435.527">2173 69,'-39'-17,"29"16,0 1,0 0,-1 0,1 1,0 0,0 1,0 0,0 0,1 1,-1 1,1-1,-1 2,1-1,0 1,1 0,-1 1,-2 3,3-1,1 1,1 0,-1 0,1 1,1-1,0 1,0 0,1 1,0-1,1 1,0 0,1 0,0 0,1 0,0 0,0 0,2 10,-29 206,28 159,30-83,-20-60,-2-190,-2 1,-2-1,-3 1,-2 12,0-8,-26 111,26-157,0-10,0 1,0-1,0 1,1 0,-1-1,1 1,0 0,0 0,0-1,0 1,0 0,0 0,1-1,0 1,-1 0,1-1,0 1,0-1,0 1,1-1,-1 1,1-1,-1 0,1 1,0-1,-1 0,1 0,0-1,1 1,-1 0,0-1,0 1,1-1,-1 1,1-1,130-10,-107 7</inkml:trace>
  <inkml:trace contextRef="#ctx0" brushRef="#br0" timeOffset="43340.183">4234 13,'55'-3,"143"-4,-196 6,0 1,1-1,-1 1,0 0,0 0,0 0,0 0,0 0,0 1,0-1,0 1,0-1,0 1,0 0,0 0,0-1,0 1,-1 1,1-1,0 0,-1 0,1 1,-1-1,1 1,-1-1,0 1,1-1,-1 1,0 0,0 0,0 0,0 0,-1 0,1 0,0 0,-1 0,1 1,1 85,-3-67,-3 294,-24-117,27 281,0-197,-25-139,25 137,-27-137,26-14,1-128,-1 1,0 0,0 0,1 0,-1-1,0 1,0-1,0 0,-1 0,1 1,0-1,0-1,-1 1,1 0,-1 0,1-1,0 0,-1 1,1-1,-1 0,1 0,-1 0,1 0,-1-1,1 1,-1-1,1 0,0 1,-2-2,-8 1,-103 1,101-2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8:27.9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0,'-12'0,"36"0,-10 0,356 0,-345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8:28.6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1,'5'5,"7"1,5 0,5 4,4 0,2-2,1-2,0-2,0-2,1-1,-1-1,-1 0,1-1,-1 1,1 0,-6-5,-6-2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8:30.9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54 254,'0'-4,"0"1,-1-1,2 0,-1 1,0-1,1 0,-1 1,1-1,0 0,0 1,1-1,-1 1,1-1,-1 1,1 0,0 0,1 0,-1 0,0 0,1 0,0 1,-1-1,1 1,0 0,0-1,2 1,7-6,1 1,-1 0,1 1,1 0,-1 1,1 1,0 0,0 1,1 0,-1 1,0 1,8 0,-18 0,1 1,-1-1,0 1,0 0,0 0,0 0,0 1,0-1,1 1,-1 0,-1 0,1 1,0-1,0 1,0 0,-1 0,1 0,-1 0,1 1,-1 0,0-1,0 1,0 0,0 0,-1 1,1-1,-1 0,0 1,0 0,0-1,-1 1,1 0,-1 0,0 0,0 0,0 0,0 4,0 9,-1-1,-1 1,0-1,-1 1,-1-1,0 0,-2 0,1 0,-2-1,0 1,-1-1,-6 10,-117 166,107-161,-30 35,38-51,2 1,-1 1,2 0,0 0,1 1,1 1,0 0,2 0,0 1,1 0,0 1,2-1,-2 17,7-31,0 0,1 0,0 0,0 0,0 0,0 0,1 0,0-1,0 1,0 0,1-1,0 0,-1 1,2-1,-1 0,0 0,1-1,-1 1,1-1,0 0,1 0,-1 0,0 0,1-1,-1 0,1 0,0 0,0 0,0-1,0 0,0 0,0 0,0 0,0-1,0 0,0 0,0-1,3 0,-4 1,21 3,-1-3,0 0,0-1,1-1,-1-1,0-2,0 0,-1-1,8-5,-13 2</inkml:trace>
  <inkml:trace contextRef="#ctx0" brushRef="#br0" timeOffset="1527.844">1155 0,'-32'2,"1"2,-1 0,1 3,0 0,-4 3,-11 3,2-6,39-7,0-1,0 2,0-1,1 0,-1 1,0 0,1 0,-1 0,0 1,1 0,0-1,-1 2,1-1,0 0,0 1,0 0,0 0,1 0,-1 0,1 1,0-1,0 1,0 0,0 0,1 0,-1 1,-15 182,11-150,1-1,3 1,0 0,3 1,1-1,2 6,-3-41,0 0,0 1,0-1,1 0,-1 0,1 1,-1-1,1 0,0 0,-1 0,1 0,1 0,-1 0,0 0,0 0,1 0,-1-1,1 1,-1 0,1-1,0 1,0-1,-1 0,1 1,0-1,0 0,0 0,1 0,-1-1,0 1,0 0,0-1,1 0,0 1,80-14,-43 4,-32 6,0 1,1 0,-1 0,1 1,-1 0,1 1,-1 0,1 0,-1 1,1 0,-1 0,1 1,-1 0,0 1,0 0,0 0,0 0,-1 1,1 1,-1-1,0 1,1 1,-2 4,0 0,-1 1,0 0,-1-1,0 1,-1 1,0-1,0 0,-2 1,1-1,-2 1,1 0,-1-1,-1 1,0 0,-1-1,0 0,-1 1,0-1,-1 0,0 0,-1 0,0-1,0 0,-1 0,-1 0,0-1,0 1,-1-2,0 1,0-1,-8 5,-2-1,1-1,-2 0,0-2,0 0,-1-2,1 0,-2-1,1-1,-1 0,0-2,0-1,0 0,0-2,-2 0,21 0,-1 0,1 0,-1-1,1 1,-1-1,1 0,0 0,-1 0,1 0,0 0,-1 0,1 0,0-1,0 1,0-1,0 0,0 1,1-1,-1 0,0 0,1 0,-1 0,1-1,-1 0,-5-14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1:16.6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23,'39'-18,"-37"17,0 0,0 1,0-1,0 1,0-1,0 1,0-1,0 1,0 0,0 0,0 0,0 0,0 1,0-1,0 0,0 1,0-1,0 1,0 0,0 0,-1 0,1 0,0 0,0 0,-1 0,1 0,-1 1,1-1,-1 1,1-1,-1 1,0-1,0 1,0 0,0 0,0 0,0-1,0 1,-1 0,1 0,-1 0,1 0,-1 0,0 0,0 0,0 0,0 0,0 1,0-1,-1 0,1 0,-1 0,0 1,-33 98,36-99,0 1,0 0,0-1,1 1,-1-1,1 0,0 1,0-1,0-1,0 1,0 0,0-1,0 1,1-1,-1 0,0 0,1-1,-1 1,0-1,1 1,-1-1,1 0,-1 0,1-1,-1 1,1-1,1 0,2 1,100-3,-94 3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8:36.8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352 339,'-8'0,"0"-2,-1 1,1 0,-1 0,0 1,0 0,1 0,-1 1,0 0,1 1,-1 0,1 0,-1 1,1 0,0 0,0 1,0 0,1 0,0 1,-1 0,1 0,1 1,-1 0,1 0,0 1,1-1,0 1,-3 5,0 17,1 1,1 0,2 0,1 0,1 0,2 1,2 16,-4 89,-25 80,27-126,-12 84,4-125,2 1,2-1,3 1,2 17,-1-50,-30 145,23-138,7-24,-1 1,1 0,-1 0,1 0,0 0,-1 0,1 0,0 0,0 0,-1 0,1 0,0 0,0 0,0 0,0 0,1 0,-1 0,0 0,0 0,1 0,-1 0,0-1,1 1,-1 0,1 0,-1 0,1 0,-1 0,1-1,0 1,-1 0,1-1,0 1,0 0,-1-1,1 1,0-1,0 1,0-1,0 0,0 1,0-1,0 0,0 1,0-1,0 0,0 0,0 0,0 0,0 0,57-10,-41 5,193-6,-167 12,-18-1</inkml:trace>
  <inkml:trace contextRef="#ctx0" brushRef="#br0" timeOffset="2130.292">1566 452,'-47'132,"-2"66,34-139,15-59,0 1,0-1,1 0,-1 1,0-1,0 1,0-1,0 0,0 1,1-1,-1 0,0 1,0-1,0 0,1 1,-1-1,0 0,1 0,-1 1,0-1,0 0,1 0,-1 0,1 1,-1-1,0 0,1 0,-1 0,0 0,1 0,-1 0,1 0,-1 0,0 0,1 0,-1 0,0 0,1 0,-1 0,1 0,-1 0,0 0,1 0,-1 0,0-1,1 1,-1 0,0 0,1 0,-1-1,0 1,1 0,-1 0,0-1,0 1,1 0,-1-1,0 1,0 0,1-1,0 0,10-6</inkml:trace>
  <inkml:trace contextRef="#ctx0" brushRef="#br0" timeOffset="2366.3">1820 424,'-14'29,"-10"19,-6 6,3-1,6-5,6-6,6-5,9-10,4-3,3-7</inkml:trace>
  <inkml:trace contextRef="#ctx0" brushRef="#br0" timeOffset="2766.728">1453 509,'6'-8,"0"0,1 0,0 1,0 0,1 1,-1 0,1 0,1 0,-1 1,1 0,0 1,0 0,0 0,1 1,0 1,-1-1,1 1,0 1,0 0,0 0,0 1,0 0,0 1,0 0,-1 1,8 1,110 57,-118-59,1 0,-1 0,0-1,1-1,-1 1,0-2,0 1,0-1,1-1,-2 1,1-1,0-1,-1 0,3-2,4-4</inkml:trace>
  <inkml:trace contextRef="#ctx0" brushRef="#br0" timeOffset="3266.149">2130 226,'10'-9,"-1"1,1 0,1 1,-1 0,1 1,1 0,-1 0,1 1,0 1,0 0,0 0,1 1,4 0,-15 3,0-1,0 1,-1 0,1-1,0 1,0 0,0 0,0 0,0 1,0-1,0 0,-1 1,1-1,0 1,0-1,0 1,-1 0,1 0,0 0,-1 0,1 0,-1 0,1 0,-1 1,0-1,1 1,-1-1,0 1,0-1,0 1,0-1,0 1,0 0,-1 0,1-1,0 1,-1 0,0 0,1 0,-1 0,0 0,0-1,0 1,0 0,0 0,0 0,-1 0,1 0,-1 0,1-1,-1 1,0 0,0 0,1-1,-1 1,-1 0,0 1,-140 149,140-150,1-1,-1 1,1 0,0-1,0 1,0 0,0 0,0 0,0 0,0 0,1 0,-1 0,1 1,-1-1,1 0,0 0,0 0,0 0,0 1,0-1,0 0,1 0,-1 0,1 0,0 0,-1 0,1 0,0 0,0 0,0 0,1 0,-1 0,0-1,1 1,-1 0,1-1,-1 0,1 1,0-1,0 0,-1 1,1-1,0 0,0-1,0 1,0 0,0 0,0-1,1 1,-1-1,0 0,0 0,0 0,1 0,8 0,1-1,-1 0,0-1,0 0,0-1,0 0,0 0,-1-1,9-5,-1-1</inkml:trace>
  <inkml:trace contextRef="#ctx0" brushRef="#br0" timeOffset="1331.824">945 255,'-29'134,"14"-89,13-41,0-1,0 0,0 0,1 1,-1-1,1 1,0 0,0-1,0 1,1 0,-1 0,1-1,0 1,0 0,0 0,1-1,-1 1,1 0,0 0,0-1,0 1,0-1,1 1,0-1,-1 1,1-1,0 0,1 0,-1 0,0 0,1 0,0-1,0 1,0-1,0 0,0 0,0 0,0 0,1 0,-1-1,2 1,78 2,-58-5</inkml:trace>
  <inkml:trace contextRef="#ctx0" brushRef="#br0" timeOffset="1697.943">1228 255,'-18'29,"2"1,1 1,1 0,2 1,1 1,2-1,0 2,-1 27,-44 181,52-230</inkml:trace>
  <inkml:trace contextRef="#ctx0" brushRef="#br0" timeOffset="5570.32">2554 85,'16'18,"-1"0,-1 1,-1 1,-1 0,0 1,-1 0,-2 0,0 1,-1 1,-1-1,-2 1,0 0,-1 1,-1-1,-2 1,0-1,-1 1,-3 13,0-13,-2 0,-1 0,0 0,-2-1,-1 0,-1 0,-1-1,0 0,-2-1,-1 0,-8 9,2-6</inkml:trace>
  <inkml:trace contextRef="#ctx0" brushRef="#br0" timeOffset="6232.262">804 58,'-20'26,"1"1,1 1,1 1,1 0,2 1,1 1,1 0,2 1,1 0,2 0,1 1,1 0,2 0,1 1,3 11,-3-15,2 1,1-1,1 0,1 0,6 18,-7-41,0 1,0-1,1 1,0-1,0 0,1 0,-1 0,2-1,-1 1,1-1,0 0,0 0,1-1,0 1,0-1,0 0,0-1,1 0,0 0,0 0,0-1,0 0,0 0,1-1,21 4,-4-2</inkml:trace>
  <inkml:trace contextRef="#ctx0" brushRef="#br0" timeOffset="7098.418">3231 311,'-11'0,"0"0,0 0,0 1,0 0,0 1,0 0,0 1,0 0,1 1,-1 0,1 1,0 0,1 0,-1 1,1 1,0-1,-6 7,14-12,0 0,0 1,0-1,0 0,0 1,0-1,0 1,0-1,0 1,1 0,-1-1,1 1,-1 0,1-1,-1 1,1 0,0 0,0-1,0 1,0 0,0 0,1-1,-1 1,0 0,1 0,-1-1,1 1,0-1,-1 1,1 0,0-1,0 1,0-1,0 0,0 1,1-1,-1 0,0 0,1 1,-1-1,0 0,1-1,-1 1,2 0,77 35,-70-33,99 54,-105-54,-1 0,0 0,0 0,0 0,0 1,0-1,-1 1,0 0,1 0,-1 0,-1 0,1 0,-1 0,1 0,-1 1,0-1,-1 0,1 1,-1-1,0 1,0-1,0 0,-1 1,1-1,-1 1,-1 1,1 3,-1-1,-1 0,0 0,0 0,0 0,-1 0,0-1,0 1,-1-1,0 0,-1-1,1 1,-1-1,0 0,-1 0,1-1,-1 0,-1 0,1-1,0 0,-1 0,0 0,0-1,0 0,0-1,-1 0,1 0,0-1,-1 0,1-1,-1 1,0-2,0 1,-9-6</inkml:trace>
  <inkml:trace contextRef="#ctx0" brushRef="#br0" timeOffset="7336.279">3118 339,'39'-5,"21"-6,7-1,-5 1,-7 2,-8 4,-8 1,-10 3</inkml:trace>
  <inkml:trace contextRef="#ctx0" brushRef="#br0" timeOffset="7750.133">3682 142,'11'6,"-1"1,0 1,0 0,-1 0,0 1,0 0,-1 1,0 0,-1 0,0 0,-1 1,0 0,-1 0,0 1,0 0,-2 0,1 0,-1 0,-1 0,0 1,-1-1,0 6,2 4,0 1,-1 0,-2 0,0-1,-1 1,-1 0,-2-1,0 1,-1-1,-1 0,-1 0,-1-1,-1 0,-1-1,-1 0,-2 3,5-12,0 0,-1-1,0 1,0-2,-1 1,-1-2,1 1,-1-1,-1 0,-10 3</inkml:trace>
  <inkml:trace contextRef="#ctx0" brushRef="#br0" timeOffset="8200.815">2950 58,'-27'35,"2"2,2 1,1 0,2 2,2 1,2 0,1 1,3 0,1 1,-2 24,12-53,1-1,0 0,1 0,1 0,0 0,0 0,1 0,1-1,0 1,1-1,1 0,0 0,0-1,1 0,0 0,1 0,0-1,1 0,0-1,1 0,0 0,0-1,0 0,1-1,1 0,-1-1,1 0,0-1,5 1,5 2</inkml:trace>
  <inkml:trace contextRef="#ctx0" brushRef="#br0" timeOffset="9818.765">578 1073,'245'-1,"-157"-13,-73 11,0-1,1 2,0 0,0 1,0 0,0 2,-1 0,8 1,35 8,-1-3,1-2,52-2,765-4,-649-27,254 28,-311-28,0 16,-100 2,0 3,0 3,1 4,14 3,35-1,163-2,-209-12,-55 6</inkml:trace>
  <inkml:trace contextRef="#ctx0" brushRef="#br0" timeOffset="11266.852">1650 1299,'7'9,"-1"-1,0 1,-1 1,0-1,-1 1,0 0,0 0,-1 0,0 0,-1 1,0-1,-1 1,0 0,-1-1,0 1,0 0,-1-1,-1 1,1-1,-2 1,-1 3,-39 241,43-230</inkml:trace>
  <inkml:trace contextRef="#ctx0" brushRef="#br0" timeOffset="11736.03">1876 1440,'31'-8,"8"-3,0 2,1 2,0 2,26-1,-64 5,1 0,-1 1,1-1,0 1,-1-1,1 1,-1 0,1 0,-1 0,1 0,0 1,-1-1,1 1,-1-1,1 1,-1 0,0 0,1 0,-1 0,0 1,0-1,1 0,-1 1,0 0,0-1,-1 1,1 0,0 0,-1 0,1 0,-1 0,1 1,-1-1,0 0,0 1,0-1,0 1,-1-1,1 1,-1-1,1 1,-1-1,0 1,0 2,-74 81,45-60,11-8,10-12,0 0,1 0,0 1,1-1,-1 2,1-1,1 1,-1 0,1 0,1 1,-1-1,2 1,-1 0,1 0,0 0,0 6,3-12,0-1,1 1,-1 0,1-1,0 1,0-1,0 1,0-1,0 0,0 1,0-1,1 0,0 0,-1 0,1 0,0 0,0 0,0 0,0 0,0-1,0 1,0-1,1 0,-1 0,1 0,-1 0,1 0,-1 0,1 0,-1-1,3 1,87 4,-84-5,109-4,-93 3</inkml:trace>
  <inkml:trace contextRef="#ctx0" brushRef="#br0" timeOffset="13304.284">4248 1,'-27'0,"21"0,18 0,141 6,-150-5,0 0,-1 1,1-1,-1 1,0-1,1 1,-1 0,0 0,0 0,0 1,0-1,-1 0,1 1,0-1,-1 1,0-1,0 1,0 0,0-1,0 1,0 0,-1 0,1 0,-1 0,0-1,0 1,0 0,0 0,0 2,-18 84,-3-28,-25 118,40 159,8-207,-2 606,-1-719,-1 0,0 0,-1-1,-1 1,-1-1,0 0,-2 0,1-1,-4 5,6-17,1 0,-1 0,1 0,-1 0,0-1,0 1,-1-1,1 0,-1-1,0 1,1-1,-1 0,0 0,0 0,-1 0,1-1,0 0,0 0,-1-1,1 1,0-1,-1-1,1 1,0-1,-5 0,-43 4,-134 54,174-53,6-4</inkml:trace>
  <inkml:trace contextRef="#ctx0" brushRef="#br0" timeOffset="13670.855">4982 311,'-37'47,"3"1,3 2,1 1,2 1,3 1,3 1,1 2,3 0,-6 36,-68 210,14-147,60-128</inkml:trace>
  <inkml:trace contextRef="#ctx0" brushRef="#br0" timeOffset="14132.715">4868 396,'24'127,"-23"-103,21 165,35 123,-24-179,-33-132,0 0,1 0,-1 0,0-1,1 1,-1 0,1 0,0 0,-1 0,1-1,0 1,-1 0,1 0,0-1,0 1,0-1,-1 1,1-1,0 1,0-1,0 1,0-1,0 0,0 1,0-1,0 0,0 0,0 0,0 0,0 0,0 0,0 0,0 0,0 0,0-1,0 1,0 0,0-1,0 1,0 0,0-1,-1 1,1-1,0 0,0 1,0-1,-1 0,1 1,0-1,-1 0,1 0,0 0,27-48,-26 46,65-165,-6-4,-4-17,59-170,-106 332,-2 3</inkml:trace>
  <inkml:trace contextRef="#ctx0" brushRef="#br0" timeOffset="164295.091">2526 1299,'7'-4,"0"0,0 0,0 1,1 0,0 0,-1 1,1 0,0 0,0 1,0 0,0 0,0 1,0 0,8 1,-1-1,39 6,-53-5,0-1,0 0,-1 1,1-1,0 1,0-1,0 1,0 0,-1-1,1 1,0 0,-1-1,1 1,0 0,-1 0,1 0,-1-1,1 1,-1 0,0 0,1 0,-1 0,0 0,1 0,-1 0,0 0,0 0,0 0,0 0,0 0,0 0,0 0,-1 0,1 0,0 0,0 0,-1 0,1 0,-1 0,1-1,-1 1,1 0,-1 0,1 0,-1-1,0 1,1 0,-1 0,0-1,0 1,0-1,0 1,-41 40,37-37,-1 0,1 0,-1 1,1 0,0 0,1 1,0-1,-1 1,2 0,-1 0,1 1,0-1,0 1,-1 3,5-6,-1-1,1 1,0-1,0 0,0 1,0-1,0 0,1 0,0 0,-1 0,1 0,0 0,0 0,1-1,-1 1,1-1,-1 1,1-1,0 0,0 0,0 0,0 0,0-1,0 1,0-1,1 0,-1 0,1 0,-1-1,0 1,1-1,-1 1,1-1,-1 0,1-1,-1 1,1 0,-1-1,1 0,-1 0,0 0,1 0,0-1,69-15,-55 9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3:42.0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19,'-4'2,"1"-1,-1 1,1 0,-1 0,1 0,0 1,0-1,0 1,1 0,-1 0,1 0,-1 0,1 0,0 0,0 1,0-1,1 1,-1-1,1 1,0 0,0-1,0 1,0 4,-3 2,-20 145,21-111,-24 154,27-125,4-112,1 1,3-1,1 1,1 1,3 0,1 0,16-29,-9 25,3 1,1 0,2 2,16-16,-42 52,0 0,0 0,0 1,0-1,1 0,-1 0,1 1,-1-1,1 1,0-1,0 1,-1 0,1 0,0 0,0 0,0 0,0 0,0 0,1 1,-1-1,0 1,0 0,0-1,1 1,-1 0,0 0,0 0,0 1,1-1,-1 0,0 1,0 0,0-1,0 1,0 0,0 0,0 0,0 0,0 1,-1-1,1 0,0 1,-1-1,1 1,-1 0,1-1,-1 1,0 0,0 0,0 0,0 0,0 0,0 0,0 0,-1 0,1 2,5 17,-2 0,0 0,-1 0,-2 0,0 0,-1 0,-1 1,-2 7,0 34,3-40,-17 123,38-175,208-368,-229 396,1-1,-1 0,1 1,0-1,-1 0,1 1,0-1,0 1,0-1,0 1,0 0,0-1,0 1,1 0,-1 0,0 0,1 0,-1 0,1 0,-1 0,1 0,0 0,-1 1,1-1,0 1,-1-1,1 1,0 0,-1 0,1-1,0 1,0 0,-1 1,1-1,0 0,0 0,-1 1,1-1,0 1,-1 0,1-1,-1 1,1 0,0 0,-1 0,0 0,1 0,-1 0,0 0,1 1,-1-1,0 0,0 1,0-1,0 1,0 1,5 8,-1 0,0 1,-1 0,0 0,-1 0,0 1,-1-1,-1 1,0-1,0 1,-1-1,-1 1,-1 10,1 4,-28 144,27-93,2-78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3:42.7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1,'5'0,"6"0,6 5,6 1,2 0,3-1,1-2,1-1,-1-1,0 0,0-1,0 0,0-1,-1 1,-5-5,-6-1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47:02.8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52,'33'0,"26"-4,12-3,0 1,-9 1,-9 1,-10-3,-6 0,-5 0,-4 3,-1 5,0 4,-6 5,-5 1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3:43.0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0,'10'0,"7"0,7 0,3 0,2 0,1 0,0 0,0 0,0 0,-1 0,0 0,-1 0,-5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3:44.0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25 111,'73'-65,"-64"59,1 0,0 1,0 0,1 1,0 0,-1 0,1 1,1 0,-1 1,0 1,0 0,1 0,-1 1,1 0,2 1,-12 0,0 0,1 0,-1 1,0-1,0 0,0 1,0 0,0-1,0 1,-1 0,1 0,0 0,-1 0,1 0,-1 0,0 0,0 1,0-1,0 0,0 1,0-1,-1 0,1 1,-1-1,0 1,0-1,0 1,0 0,0-1,0 1,-1-1,1 1,-1-1,1 0,-1 1,0 0,-38 86,-94 74,17-27,114-134,1 0,-1 1,0-1,0 1,1-1,0 1,-1 0,1-1,0 1,0 0,1 0,-1 0,1 0,-1 0,1 0,0 0,0 0,0 0,0 0,1 0,-1 0,1 0,0 0,0 0,0-1,0 1,0 0,1 0,-1-1,1 1,0-1,0 1,0-1,0 0,0 0,0 0,0 0,1 0,-1 0,1-1,-1 1,1-1,0 0,0 0,-1 0,1 0,0 0,1 0,14 2,1 0,-1-1,0-1,1-1,-1-1,1 0,-1-1,0-1,0-1,0 0,0-2,-1 0,0 0,0-2,0 0,8-7,-5 5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3:49.6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290 34,'-38'-17,"29"13,0 1,0 0,0 1,0 0,-1 1,1 0,0 0,-1 1,1 0,-1 1,1 0,0 0,-1 1,1 0,0 1,0 0,1 0,-1 1,0 0,1 1,0 0,0 0,1 0,-4 5,6-1,1 0,0 1,1 0,0 0,1 0,0 0,0 0,1 0,1 0,0 1,0-1,1 0,1 9,0 10,-3-26,1 0,-1 1,1-1,0 0,0 0,1 0,-1 1,1-1,-1 0,1 0,0 0,0 0,0 0,1 0,-1 0,1 0,0-1,-1 1,1 0,0-1,1 0,-1 1,0-1,1 0,-1 0,1 0,0-1,-1 1,1-1,0 1,0-1,0 0,0 0,0 0,1 0,47 3,-47-6,0 1,0 1,0-1,0 0,0 1,0 0,0 0,0 0,0 1,0-1,0 1,0 0,0 0,0 0,-1 0,1 1,0 0,-1 0,1 0,-1 0,0 0,1 1,-1-1,0 1,-1 0,1 0,0 0,-1 0,0 0,0 1,0-1,0 1,0 0,-1-1,1 1,-1 0,0 0,0 0,0 3,-2 0,0 0,0-1,-1 1,0 0,0 0,-1-1,0 0,0 1,0-1,-1 0,0-1,0 1,0 0,-1-1,0 0,0 0,0-1,0 1,-1-1,0 0,0-1,0 0,0 1,0-2,-1 1,0-1,1 0,-1 0,0-1,0 0,0 0,0-1,0 0,0 0,0 0,0-1,-6-2,-9-3,4-1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4:18.1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13,'0'-12,"0"35,0-8,0 384,-28-240,37-149,-3-15</inkml:trace>
  <inkml:trace contextRef="#ctx0" brushRef="#br0" timeOffset="650.668">253 41,'-96'118,"-29"28,124-145,-1 0,1-1,-1 1,1 0,0 0,-1 0,1 0,0 1,0-1,0 0,0 1,0-1,0 0,0 1,0-1,1 1,-1-1,0 1,1-1,-1 1,1 0,0-1,0 1,-1 0,1-1,0 1,1 0,-1-1,0 1,0 0,1-1,-1 1,1-1,-1 1,1 0,-1-1,1 1,0-1,0 0,0 1,0-1,0 0,0 1,0-1,1 0,-1 0,0 0,1 0,-1 0,2 0,50 11,30 13,-81-23,1-1,-1 1,0 0,0 0,0 0,0 0,0 0,0 0,-1 0,1 1,-1-1,0 0,1 1,-1 0,0-1,0 1,-1 0,1-1,-1 1,1 0,-1 0,0-1,0 1,0 0,0 0,-1-1,1 1,-1 0,0 1,-10 69,14-69</inkml:trace>
  <inkml:trace contextRef="#ctx0" brushRef="#br0" timeOffset="1435.421">620 352,'-14'-1,"0"1,0 1,0 0,0 0,0 2,1-1,-1 2,1 0,-1 0,1 2,1-1,-1 2,1 0,0 0,1 1,0 0,0 1,0 0,1 1,0 1,8-9,0 1,0-1,0 1,0-1,1 1,-1-1,1 1,0 0,0 0,0 0,0 0,0 0,0 0,1 0,0 0,-1 0,1 0,0 0,1 0,-1 0,1 1,-1-1,1 0,0 0,0-1,0 1,0 0,1 0,-1 0,1-1,-1 1,1-1,0 1,0-1,0 0,1 0,-1 0,0 0,1 0,-1 0,1-1,0 1,0-1,-1 1,1-1,0 0,0-1,1 1,8-1,1-1,0-1,0 0,-1 0,0-1,1-1,-1 0,0-1,-1 0,1-1,-1-1,0 1,-1-1,1-1,-2 0,1-1,-1 0,0 0,-1-1,0 0,4-7,13-9,26-31,-50 57,1 0,-1 0,0 0,0 1,0-1,0 0,0 0,0 1,0-1,0 0,0 1,0-1,0 1,0-1,0 1,0 0,0-1,0 1,0 0,0 0,-1 0,1 0,0-1,-1 1,1 0,-1 0,1 0,-1 0,1 0,-1 0,0 1,1-1,-1 0,0 0,0 0,0 0,0 0,0 0,0 1,0-1,0 0,0 0,-1 0,1 0,0 0,-1 0,1 0,-1 0,1 0,0 1,-1 91,9 77,0-128,-2-1,-2 1,-1 1,-3-1,-4 31,5-68,-1 1,0-1,0 0,-1 1,1-1,-1 0,0 0,-1 1,1-1,-1 0,0 0,-1-1,1 1,-1 0,0-1,0 1,0-1,0 0,-1 0,0 0,0-1,0 1,0-1,0 0,-1 0,1-1,-1 1,0-1,0 0,0 0,0 0,0-1,0 0,-2 0,3-2,1 0,-1 0,1-1,-1 1,1-1,0 0,0 0,0 0,0 0,0-1,1 1,-1-1,1 0,-1 1,1-1,0 0,0-1,0 1,0 0,1-1,0 1,-1 0,1-1,0 0,1 1,-1-1,1 1,-1-4,9-105,-1 95,0 1,1 0,1 1,0 0,1 0,1 1,0 0,1 1,0 0,1 1,1 0,0 1,12-7,28-4,-30 16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4:50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15,'0'-14,"0"22,-1 24,-4-5,-1-1,-1 0,-1-1,-2 0,0 0,-2-1,0 0,-2-1,-1 0,0-1,-2-1,0-1,-1 0,-1-1,-1-2,-12 9,15-13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4:53.2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171 26,'0'-1,"0"0,0 0,0 0,0 0,0 0,-1 0,1 0,0 0,-1 0,1 0,-1 0,1 0,-1 0,1 0,-1 0,0 0,0 1,1-1,-1 0,0 0,0 1,0-1,0 0,0 1,0-1,0 1,0 0,0-1,0 1,0 0,0-1,0 1,0 0,0 0,0 0,0 0,0 0,0 0,0 0,-1 0,1 0,0 1,0-1,0 0,0 1,0-1,0 1,0-1,0 1,1 0,-1-1,0 1,0 0,0-1,1 1,-1 0,0 0,0 0,1 0,-1 1,-38 199,28-116,-32 203,14-125,27-164,2-9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4:53.8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0 110,'14'-12,"1"1,0 0,1 1,0 0,0 1,1 1,0 1,0 0,1 1,0 1,0 1,0 1,0 0,1 1,-1 1,1 1,-1 0,11 3,-21-1,-1 0,1 1,0-1,-1 2,0-1,0 1,0 0,0 1,0-1,-1 1,0 1,0-1,0 1,-1 0,0 1,0-1,0 1,-1 0,0 0,-1 0,1 0,-1 1,-1 0,1-1,-1 1,-1 0,0 0,0 0,0 0,-1 1,0-1,0 0,-1 0,-1 0,1 0,-1 0,0-1,-1 1,0 0,0-1,-3 5,-3 1,0 0,-2 0,1-1,-1 0,-1-1,0-1,-1 0,0 0,0-1,-1-1,0 0,-4 0,15-7,1-1,-1 1,0 0,1-1,-1 1,1 1,0-1,-1 0,1 1,0-1,-1 1,1 0,0-1,0 1,1 0,-1 0,0 0,1 1,-1-1,1 0,-1 1,1-1,0 1,0-1,0 1,1-1,-1 1,1 0,-1-1,1 1,0 0,0-1,0 1,0 0,0 0,1 2,9 11,-1 0,2-1,0 0,1-1,0 0,1-1,2 1,9 10,164 141,-162-130,-27-34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4:54.3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24,'10'5,"7"1,7 0,3-1,2-2,1-1,0 0,0-2,-6-5,-1-1,0 0,0 1,2 1,-4-3,0-1,-9 1,-6 2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4:54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0,'19'5,"16"1,7 0,1-1,-2-1,-4-7,-2-2,-3-1,-7 2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4:55.2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262 23,'-13'-5,"-1"0,0 2,1 0,-1 0,0 1,-1 1,1 0,0 1,0 1,0 0,0 1,0 0,-7 3,18-4,0 0,-1 0,1 0,0 0,0 1,0-1,1 1,-1 0,0 0,1 0,-1 0,1 0,-1 1,1-1,0 1,0-1,0 1,1 0,-1 0,1 0,-1 0,1 0,0 0,0 0,0 1,1-1,-1 0,1 0,-1 1,1-1,0 0,1 1,-1-1,1 0,-1 0,1 2,1 2,0 1,0-1,0 1,1-1,1 0,-1 0,1 0,0 0,0-1,1 1,0-1,0-1,1 1,-1-1,2 1,64 37,-59-38,0 1,-1 0,0 1,0 1,0-1,-1 2,-1-1,1 2,3 4,-10-12,0 1,0 0,0 0,-1 0,1 0,-1 1,0-1,0 1,0-1,0 1,0 0,-1 0,0 0,1 0,-2 0,1 0,0 0,-1 0,0 0,0 0,0 0,0 0,-1 0,1 0,-1 0,0 0,0 0,-1 0,1 0,-1 0,0-1,0 1,0-1,0 1,-1-1,1 0,-3 2,0 0,1-1,-1 0,1 0,-1 0,0-1,0 0,-1 0,1 0,-1-1,1 1,-1-1,0-1,0 1,0-1,0 0,0 0,0-1,0 0,0 0,0 0,0-1,0 0,0 0,0 0,0-1,0 0,1 0,-1-1,1 1,-1-1,1 0,0-1,0 1,-3-4,-6-7</inkml:trace>
  <inkml:trace contextRef="#ctx0" brushRef="#br0" timeOffset="4315.301">544 305,'2'-23,"-2"6,-2 32,-38 138,41-152,-1-1,0 0,1 1,-1-1,0 0,1 0,-1 1,0-1,1 0,-1 0,1 1,-1-1,1 0,-1 0,0 0,1 0,-1 1,1-1,-1 0,1 0,-1 0,1 0,-1 0,1 0,-1 0,0-1,1 1,-1 0,1 0,-1 0,1 0,-1 0,1-1,-1 1,0 0,1 0,-1-1,0 1,1 0,-1-1,0 1,1 0,-1-1,0 1,0-1,1 1,-1 0,0-1,0 1,0-1,1 1,-1-1,0 1,0-1,0 1,0 0,0-1,0 1,0-1,0 1,0-1,0 1,0-1,-1 1,4-3,197-261,-158 237,-41 27,0 0,0-1,0 1,0 0,0 0,-1 0,1 0,0 0,0 0,0 1,0-1,0 0,0 0,0 1,0-1,0 0,-1 1,1-1,0 1,0-1,-1 1,1-1,0 1,0 0,-1-1,1 1,-1 0,1 0,-1-1,1 1,-1 0,1 0,-1 0,0 0,1 0,-1-1,0 1,0 0,0 0,0 0,1 0,-1 0,-1 0,1 0,0 0,0 0,0 0,0 0,-1-1,1 1,0 0,-1 0,-22 201,23-201,0 0,-1 1,1-1,0 0,1 1,-1-1,0 0,0 1,0-1,1 0,-1 0,1 1,-1-1,1 0,-1 0,1 0,0 1,0-1,0 0,-1 0,1 0,0 0,0 0,0-1,0 1,1 0,-1 0,0-1,0 1,0-1,1 1,-1-1,0 1,0-1,1 0,-1 1,0-1,1 0,-1 0,0 0,1 0,-1 0,0-1,1 1,-1 0,0 0,1-1,-1 1,0-1,0 0,0 1,1-1,-1 0,0 1,0-1,0 0,0 0,0 0,0 0,-1 0,1 0,0 0,0 0,-1-1,1 1,0 0,156-187,-152 182,-5 5,1-1,-1 1,0 0,1-1,-1 1,1 0,-1-1,1 1,-1 0,1 0,0-1,0 1,0 0,0 0,0 0,0 0,0 0,0 0,0 1,0-1,0 0,0 0,1 1,-1-1,0 1,1-1,-1 1,0-1,1 1,-1 0,0 0,1 0,-1 0,1 0,-1 0,0 0,1 0,-1 0,0 1,1-1,-1 0,0 1,1 0,-1-1,0 1,0 0,1-1,-1 1,0 0,0 0,0 0,0 0,0 0,0 0,6 116,-9-105,1-1,1 1,0-1,0 1,1-1,1 0,-1 1,2-1,0 0,0 0,5 9,3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47:05.8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87,'82'14,"2"-5,-1-3,1-4,-1-3,1-4,-1-4,0-3,23-10,192-41,-294 62,-2 0,0 0,1 1,0-1,-1 0,1 1,-1-1,1 1,0 0,-1 0,1 0,0 0,-1 1,1-1,-1 1,1-1,-1 1,1 0,-1 0,1 0,-1 0,0 1,1-1,-1 1,0-1,0 1,0 0,0 0,1 1,-3 9</inkml:trace>
  <inkml:trace contextRef="#ctx0" brushRef="#br0" timeOffset="714.149">565 398,'-29'488,"30"-477,-1 0,-1 1,0-1,0 0,-1 0,0 0,-1-1,0 1,-1-1,0 1,-1-1,0 0,-1-1,0 1,0-1,-1 0,-4 4,9-12,0 0,0-1,0 1,0-1,0 1,0-1,0 0,0 0,0 1,0-2,0 1,0 0,0 0,0-1,0 1,0-1,0 1,0-1,0 0,0 0,1 0,-1 0,0 0,0 0,1-1,-1 1,1 0,-1-1,1 1,0-1,0 0,-1 1,1-1,0 0,1 0,-1 0,0 0,0 0,1 1,-1-1,1 0,0-1,-1 1,1 0,0 0,0 0,0 0,1 0,-1 0,0 0,1-1,2-29,0 0,2 1,2-1,0 1,3 1,0-1,2 2,1 0,1 0,2 1,5-6,0-3,1 0,3 2,1 0,1 2,1 1,3 1,0 2,2 1,0 1,2 2,1 1,1 3,32-15,-59 32,-1 0,1 0,0 1,0 0,0 1,0 0,0 1,1 0,-1 1,0 0,1 0,-1 1,0 0,0 1,0 0,0 1,0 0,0 1,2 1,-8-2,-1 0,1 0,-1 1,0-1,-1 1,1 0,0 0,-1 0,0 0,0 0,0 1,-1-1,1 0,-1 1,0-1,-1 1,1 0,-1-1,1 1,-1-1,-1 1,1 0,-1-1,0 1,0-1,-41 112,20-90,-2 0,-1-2,0 0,-2-2,0-1,-2-1,0-2,-1-1,-1-1,-1-1,0-2,-2-1,-31 18,-52 31,117-60,-1 0,1 1,0-1,0 0,0 0,0 0,0 1,0-1,0 0,0 0,0 1,1-1,-1 0,0 0,1 0,-1 0,1 0,-1 0,1 1,0-1,-1 0,1 0,0-1,0 1,0 0,0 0,-1 0,1 0,0-1,1 1,-1-1,0 1,0-1,0 1,0-1,0 1,0-1,1 0,-1 0,0 1,0-1,0 0,1 0,-1 0,0 0,0-1,1 1,-1 0,6 2,49 15,-26-9,-1 2,0 0,-1 2,0 1,6 6,29 24,-3 2,-1 3,-3 2,0 5,-9-32,-34-25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0:45.30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1 203,'281'-29,"-80"0,81 1,-113 18,-120 3,2 1,-1 2,0 3,4 2,143-28,198 25,-253-24,337 25,114 1,-395-28,84 27,-85 30,-155-27,0-2,1-2,-2-2,1-1,2-3,13 0,-1 3,1 2,0 3,9 2,36 0,152-1,-112 24,60 6,49-30,-84 26,315-26,-422-2,173 13,-140-1,2-4,-1-4,41-6,0 1,63 30,-181-27,0 1,0 0,-1 2,1 0,-1 1,1 0,-1 1,8 6,-8-1,-3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0:57.3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309 24,'209'76,"-181"-71,0-1,1-1,-1-1,1-2,0-1,0-1,14-4,-42 6,0-1,1 0,-1 1,0 0,0-1,1 1,-1-1,0 1,1 0,-1 0,0 0,1 0,-1 0,1 0,-1 0,0 1,1-1,-1 0,0 1,0-1,1 1,-1-1,0 1,0 0,0-1,1 1,-1 0,0 0,0 0,0 0,-1 0,1 0,0 0,0 0,0 0,-1 0,1 0,0 1,-1-1,0 0,1 0,-1 1,1-1,-1 0,0 1,0-1,0 1,0-1,0 0,0 1,0-1,-1 0,1 1,0-1,-1 0,1 0,-1 2,-15 69,-14 114,6 110,-4 14,28-290,0 0,2 1,1-1,0 0,1 0,1 0,1-1,6 13,-12-33,1 1,-1 0,0 0,1 0,-1-1,0 1,0 0,1 0,-1 0,0 0,1 0,-1 0,0 0,1-1,-1 1,0 0,1 0,-1 0,0 0,1 0,-1 1,0-1,1 0,-1 0,0 0,1 0,-1 0,0 0,1 0,-9-38,4 27,0 0,-1 1,0 0,-1 0,0 0,-1 1,0 0,-1 0,1 0,-2 1,1 0,-1 1,0 0,0 0,-1 1,0 1,0-1,-1 1,-7-2,-10-3,0 2,0 0,-1 2,0 1,0 1,0 2,-6 1,2 2,1 3,-1 0,1 3,0 0,1 2,-29 13,-8 0,68-23,0 1,0-1,0 0,0 1,0-1,0 1,0-1,0 0,0 1,0-1,0 1,-1-1,1 1,0-1,0 0,0 1,-1-1,1 1,0-1,-1 1,1-1,-1 1,1 0,0-1,-1 1,1-1,-1 1,1 0,-1-1,1 1,-1 0,1 0,-1-1,0 1,1 0,-1 0,1 0,-1 0,1 0,-1 0,0 0,1 0,-1 0,1 0,-1 0,0 0,1 0,-1 0,1 0,-1 1,1-1,-1 0,0 0,1 1,-1-1,1 0,0 1,-1-1,1 1,-1-1,1 0,-1 1,1-1,0 1,-1-1,1 1,7-12</inkml:trace>
  <inkml:trace contextRef="#ctx0" brushRef="#br0" timeOffset="479.377">309 674,'152'-25,"-2"-7,34-16,-164 42,0 0,-1-2,0 0,-1-1,0-1,0-1,-1 0,5-5,-22 16,0 0,0 1,0-1,0 1,0-1,1 0,-1 1,0-1,0 0,0 1,0-1,1 0,-1 1,0-1,0 0,1 1,-1-1,0 0,1 1,-1-1,0 0,1 0,-1 0,0 1,1-1,-1 0,0 0,1 0,-1 0,1 0,-1 0,0 0,1 0,-1 0,1 0,-1 0,0 0,1 0,-1 0,1 0,-1 0,0 0,1 0,-1 0,0-1,1 1,-1 0,0 0,1 0,-1-1,0 1,1 0,-1 0,0-1,1 1,-1 0,0-1,0 1,0 0,1-1,-1 1,0 0,0-1,-9 37,7-31,0 0,-8 23,2 0,0 1,2 0,1 0,-1 27,7 84,5-115,0-26</inkml:trace>
  <inkml:trace contextRef="#ctx0" brushRef="#br0" timeOffset="714.095">1269 758,'-5'29,"-1"9</inkml:trace>
  <inkml:trace contextRef="#ctx0" brushRef="#br0" timeOffset="898.357">1240 194,'5'23,"2"9</inkml:trace>
  <inkml:trace contextRef="#ctx0" brushRef="#br0" timeOffset="1265.047">1494 927,'20'-23,"-2"-1,0 0,-2-2,0 0,-2-1,-1 0,-1-1,5-22,18-35,-35 84,0 0,0 0,-1 0,1 0,1 0,-1 0,0 0,0 0,0 0,0 0,1 0,-1 0,0 1,1-1,-1 0,1 0,-1 0,1 0,-1 1,1-1,-1 0,1 1,0-1,0 0,-1 1,1-1,0 1,0-1,0 1,-1-1,1 1,0 0,0-1,0 1,0 0,0 0,0 0,0 0,0 0,0 0,0 0,-1 0,1 0,0 0,0 0,0 0,0 1,0-1,0 0,0 1,0-1,-1 1,1-1,0 1,0-1,-1 1,1 0,0-1,0 1,21 56,-20-48,0 0,0-1,1 1,0-1,1 0,0 0,0 0,0-1,1 1,0-1,1 0,0 0,0-1,0 0,1 0,0 0,0-1,0 0,0 0,1-1,0 0,4 1,-9-4,1 0,-1 0,1-1,-1 0,1 0,-1 0,1 0,-1 0,0-1,1 1,-1-1,1 0,-1 0,0 0,0-1,0 1,0-1,0 0,0 1,0-1,0-1,-1 1,1 0,-1-1,1 1,-1-1,2-2,44-92,-27 47,-9 32,0 4</inkml:trace>
  <inkml:trace contextRef="#ctx0" brushRef="#br0" timeOffset="1684.094">2341 532,'-7'13,"1"0,1 0,0 1,1 0,0 0,1 0,0 0,1 1,1-1,1 1,0-1,0 1,4 13,-4-24,1 0,0-1,0 1,1 0,-1 0,1 0,0-1,0 1,0-1,0 0,1 1,-1-1,1 0,0 0,0-1,0 1,0 0,0-1,1 0,-1 0,1 0,-1 0,1-1,0 1,0-1,0 0,0 0,0 0,0-1,0 1,0-1,0 0,0 0,3-1,11 0,-1-2,1 0,-1-1,0 0,0-2,0 0,6-3,1-1,-1-1,0-1,0 0,-1-2,-1-1,-1 0,0-2,-1 0,0-1,-2-1,0-1,-1 0,-1-1,-1-1,-1 0,-1-1,-1 0,2-8,-7 10,0-1,-1 0,-1 0,-2-1,0 1,-1 0,-1-1,-1 1,-4-21,3 33,0 0,0 0,-1 0,-1 0,0 1,0-1,-1 1,0 0,0 0,-1 0,0 1,-1 0,0 0,0 1,-1 0,0 0,0 1,0-1,-1 2,0 0,0 0,-4-1,4 2,-1 1,1 1,-1 0,0 0,0 0,0 2,0-1,0 1,0 1,0-1,0 2,0-1,1 2,-1-1,0 1,1 1,0-1,0 2,0-1,0 1,1 1,-1-1,1 2,-5 4,1-1,0 1,1 0,0 1,1 1,0-1,1 1,1 1,0 0,1 0,0 0,1 1,0 0,2 0,0 1,-1 3,4-4,0 0,1 0,0-1,1 1,1 0,0-1,1 1,0-1,1 0,1 0,0 0,1-1,1 0,0 0,1 0,0-1,1 0,9 10,-1-4,0-1,2-1,-1 0,2-1,0-2,0 0,2-1,-1-1,1-1,1-1,4 1,49 11,1-3,0-4,74 5,-115-16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1:00.1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0,'-40'217,"0"79,17-124,13-102,21-148,-5 46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1:00.4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1,'28'0,"30"0,9 0,3 0,-6 0,-4 0,-8 0,-7 0,-7 0,-5 0,-3 0,-3 0,-5 5,-11 1,-13 5,-5 1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1:00.6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31,'38'0,"33"-5,13-2,-3 1,-10 1,-13 1,-11 2,-9 1,-6 1,-8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1:01.7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1 384,'43'-18,"1"3,1 1,1 2,0 2,0 2,1 2,12 2,289-22,15 15,-106-4,119-14,80-28,-174 29,0 0,1 0,111-2,431 31,-411-31,39 31,-380-12,-55 5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1:02.2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46,'-5'5,"-1"-4,5-1,2-6,7-2,1-4,-5 0,-9 1,2 9,1 3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1:09.4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 13,'-5'0,"-2"-5,-3-1,-2 4,3 9,2-3,2-2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1:31.4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80 57,'-1'290,"-2"-255,-2-1,-1 0,-2 0,-1-1,-2 0,-6 11,-2-14,29-64,-5 16</inkml:trace>
  <inkml:trace contextRef="#ctx0" brushRef="#br0" timeOffset="330.196">80 1,'165'26,"122"-23,-257 2,-24 1</inkml:trace>
  <inkml:trace contextRef="#ctx0" brushRef="#br0" timeOffset="631.989">52 284,'24'0,"8"4,3 2,1-4,-1-4,-2 0,-2-1,-1 1,-1 0,0 1,-6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1:35.8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183 12,'-4'29,"-3"19,-4 6,0-1,-3-6,0-4,4-7,-3-3,2-3,-2-6,1-3,-3 0,2 1,-2 2,2-8,8-12,4-11,3-4</inkml:trace>
  <inkml:trace contextRef="#ctx0" brushRef="#br0" timeOffset="436.756">211 40,'-1'19,"2"1,0 0,0-1,2 1,1-1,0 0,5 13,5 6,-10-24,0 0,1 0,0 0,1-1,1 0,0-1,0 1,2-1,-1-1,2 1,-1-1,10 7,-17-17,1 0,-1 0,1 0,-1 0,1 0,-1 0,1-1,0 1,-1-1,1 0,0 0,-1 0,1 0,0 0,-1-1,1 1,0-1,-1 0,1 0,-1 0,1 0,-1 0,1 0,-1-1,0 1,0-1,0 0,0 1,0-1,0 0,0 0,0 0,-1 0,1-1,-1 1,1 0,-1-1,0 1,0-1,0 1,-1-1,1 0,0 1,-1-1,0 0,0 1,0-1,0 0,0 1,0-2,27-140,1 1,-27 120</inkml:trace>
  <inkml:trace contextRef="#ctx0" brushRef="#br0" timeOffset="2829.413">720 407,'0'-14,"0"-1,2 1,-1 0,2 0,0 0,0 0,1 1,1 0,1-1,0 2,0-1,3-3,117-109,-126 123,1 1,-1 0,1 0,-1 0,1 0,0 1,-1-1,1 0,0 0,0 0,0 1,0-1,0 0,0 1,0-1,0 0,0 1,0 0,0-1,0 1,0 0,0-1,0 1,0 0,1 0,-1 0,0 0,0 0,0 0,0 0,0 0,1 1,-1-1,0 0,0 1,0-1,0 1,0-1,0 1,0-1,0 1,0 0,0-1,0 1,-1 0,1 0,0 0,0 0,-1 0,1 0,-1 0,1 0,0 0,21 151,-21-151,0 0,0 0,0 0,0-1,0 1,0 0,0-1,0 1,0-1,1 1,-1-1,0 0,0 1,1-1,-1 0,0 0,0 0,1 0,-1 0,0 0,1 0,-1 0,0-1,0 1,1 0,-1-1,0 1,0-1,0 0,0 1,1-1,-1 0,0 1,0-1,0 0,-1 0,1 0,0 0,0 0,0 0,-1 0,1 0,0-1,-1 1,1 0,-1 0,0 0,1-1,-1 1,0 0,0 0,0-1,0 0,8-8,49-68,53-55,-110 132,1 1,-1-1,0 1,1-1,-1 0,1 1,-1-1,1 1,-1-1,1 1,-1-1,1 1,-1-1,1 1,-1 0,1-1,0 1,-1 0,1 0,0-1,-1 1,1 0,0 0,0 0,-1 0,1 0,0 0,-1 0,1 0,0 0,-1 0,1 0,0 0,0 0,-1 1,1-1,0 0,-1 1,1-1,-1 0,1 1,0-1,-1 1,1-1,-1 1,1-1,-1 1,0-1,1 1,-1-1,1 1,-1 0,0-1,1 1,-1 0,0-1,0 1,0 0,0-1,1 2,-4 43,-29 39,25-67,-1 0,2 0,0 0,2 1,-1 0,2 0,0 10,2-26,1-1,0 1,0-1,0 1,0-1,0 1,0-1,0 1,0-1,0 1,1-1,-1 1,1-1,-1 1,1-1,-1 0,1 1,0-1,0 0,0 0,0 1,0-1,0 0,0 0,0 0,0 0,0 0,1 0,-1-1,1 1,10 0</inkml:trace>
  <inkml:trace contextRef="#ctx0" brushRef="#br0" timeOffset="3535.723">1679 96,'-10'-2,"0"0,0 1,0 0,0 0,0 1,0 0,0 1,0 0,0 1,0 0,0 1,0 0,1 0,-1 1,1 0,0 0,0 1,1 1,-1-1,1 2,1-1,-1 1,1 0,0 0,0 1,1 0,-2 3,-4 7,8-14,-1 1,2 1,-1-1,0 0,1 1,0 0,0 0,1 0,-1 0,2 0,-1 0,0 1,1-1,0 0,1 1,-1-1,2 3,-1-7,1 0,0 0,0 0,1 0,-1-1,0 1,0 0,1 0,0-1,-1 1,1-1,0 1,-1-1,1 0,0 0,0 0,0 0,0 0,0 0,0 0,0-1,1 1,-1-1,0 0,0 1,0-1,1 0,-1 0,0 0,0-1,2 1,69-19,-51 5,0-1,-1-1,0-1,-2-1,0 0,-1-2,14-18,-3 4,28-18,-55 54,0-1,0 0,0 1,-1-1,1 1,0-1,-1 1,1 0,-1 0,0-1,1 1,-1 0,0 0,0 1,0-1,-1 0,1 0,0 0,-1 1,0-1,1 0,-1 0,0 1,0-1,0 0,0 1,-1 0,1-1,39 230,5-34,-47-166,-1 0,-2 0,-1 0,-2-1,0-1,-3 1,-13 26,21-46,-1 0,0 0,0 0,-1 0,-1-1,0 0,0 0,-1-1,0 0,-1 0,0-1,0 0,-1-1,0 1,-7 2,16-9,-1 0,0-1,1 0,-1 1,1-1,-1 0,1 1,-1-1,0 0,1 0,-1 0,1-1,-1 1,1 0,-1-1,0 1,1-1,-1 1,1-1,0 1,-1-1,1 0,-1 0,1 0,0 0,0 0,0 0,-1 0,1 0,0-1,0 1,1 0,-1-1,0 1,0 0,1-1,-1 1,1-1,-1 1,1-1,-1 0,1 1,0-1,0 1,0-1,0 0,-3-79,7 60,1 0,0 1,1-1,2 1,0 1,1-1,1 1,0 1,2 0,0 1,1 0,1 0,0 2,6-5,-4 6,-1 3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47:05.0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1 279,'0'0,"0"0,1 1,-1-1,0 0,1 0,-1 1,0-1,1 0,-1 0,1 0,-1 0,0 0,1 1,-1-1,1 0,-1 0,0 0,1 0,-1 0,1 0,-1 0,1-1,-1 1,0 0,1 0,-1 0,1 0,-1 0,0-1,1 1,-1 0,0 0,1-1,-1 1,0 0,1 0,-1-1,0 1,0 0,1-1,-1 1,0-1,0 1,1 0,-1-1,0 1,0 0,0-1,0 1,0-1,0 1,0-1,0 1,0 0,0-1,0 0,20 36,96 333,-50-230,-65-137,-1-1,0 1,0 0,0-1,1 1,-1-1,0 1,1-1,-1 1,1-1,-1 1,0-1,1 1,-1-1,1 1,-1-1,1 1,0-1,-1 0,1 0,-1 1,1-1,0 0,-1 0,1 1,0-1,-1 0,1 0,0 0,-1 0,1 0,-1 0,1 0,0 0,-1 0,1-1,0 1,-1 0,1 0,0 0,-1-1,1 1,-1 0,1-1,-1 1,1-1,-1 1,1 0,-1-1,1 1,-1-1,1 1,-1-1,12-37,-9 27,20-201,1 36,1 57,-21 106</inkml:trace>
  <inkml:trace contextRef="#ctx0" brushRef="#br0" timeOffset="516.019">650 109,'7'-9,"0"-1,0 2,1-1,0 1,1 0,0 1,0 0,0 0,1 1,0 0,0 0,1 2,-1-1,10-2,-17 7,0-1,0 1,-1 0,1 0,0 0,0 0,0 1,-1-1,1 1,0-1,-1 1,1 0,0 0,-1 1,1-1,-1 0,0 1,1-1,-1 1,0 0,0 0,0 0,0 0,0 0,0 0,-1 0,1 1,-1-1,0 1,1-1,-1 1,0-1,-1 1,1 0,0 0,-1-1,1 1,-1 0,0 0,0-1,0 1,0 0,-1 0,1 0,-1-1,0 1,1 0,-1-1,0 1,-1-1,1 1,0-1,-1 1,1-1,-1 1,-11 18,0 1,-1-2,-1 0,-1-1,-1 0,0-1,-12 8,-32 35,59-59,0-1,1 0,-1 1,0-1,1 1,0-1,-1 1,1 0,0 0,0-1,0 1,0 0,0 0,0 0,0 0,1 0,-1 0,1 1,-1-1,1 0,0 0,0 0,0 0,0 0,0 1,1-1,-1 0,1 0,-1 0,1 0,0 0,-1 0,1 0,0 0,1 0,-1 0,0-1,0 1,1 0,-1-1,1 1,-1-1,1 0,0 1,0-1,0 0,-1 0,1 0,0 0,2 0,17 7,-1-2,1 0,0-1,0-1,1-1,-1-1,1-1,0-1,-1-1,19-3,26 2,102 12,-144-4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1:25.7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229 49,'0'-1,"-1"1,1-1,0 1,-1 0,1 0,-1-1,1 1,-1 0,1 0,-1-1,1 1,-1 0,1 0,-1 0,0 0,1 0,-1 0,1 0,-1 0,1 0,-1 0,0 0,1 0,-1 0,1 0,-1 0,1 1,-1-1,1 0,-1 0,1 1,-1-1,1 0,0 1,-1-1,1 0,-1 1,1-1,0 1,-1-1,1 1,0-1,-1 1,1-1,0 1,0-1,0 1,-1-1,1 1,0-1,0 1,0-1,0 1,0 0,0-1,0 1,0-1,0 1,0-1,1 1,-7 40,6-41,-30 230,30 81,-25-171,-5-24,17-84,7-27</inkml:trace>
  <inkml:trace contextRef="#ctx0" brushRef="#br0" timeOffset="1921.243">201 49,'6'-4,"0"1,0 0,0 0,0 1,0-1,1 1,-1 1,1-1,-1 1,1 0,0 1,-1 0,3 0,4-1,421-2,-401 3,-3 1,0-1,-1-2,1-1,0-1,9-4,-37 7,0 1,-1-1,1 1,0-1,0 1,0 0,0 0,0 0,0 0,-1 0,1 0,0 0,0 1,0-1,0 1,-1-1,1 1,0 0,0-1,-1 1,1 0,-1 0,1 0,-1 1,1-1,-1 0,1 0,-1 1,0-1,0 1,0-1,0 1,0 0,0-1,0 1,-1 0,1 0,0-1,-1 1,0 0,1 0,-1 0,0 0,0-1,0 1,0 0,-1 198,-27-2,28 112,-27-167,26-122,1-10,-1 0,1 0,-2 0,0 0,0 0,-1 0,0 0,-1-1,-2 6,4-15,0 1,0-1,0 0,-1 0,1 0,0 0,-1 0,1 0,-1-1,1 1,-1-1,1 0,-1 0,1 0,-1 0,1 0,-1 0,1 0,-1-1,1 0,-1 1,1-1,0 0,-1 0,1 0,0 0,0-1,0 1,0-1,-4 0,-17-5,0 1,0 2,-1 0,1 1,-1 1,0 2,0 0,-4 2,-138-11,-21-20,37 12,126 17</inkml:trace>
  <inkml:trace contextRef="#ctx0" brushRef="#br0" timeOffset="4067.14">992 556,'55'-3,"149"35,-109-30,0-4,0-5,0-3,23 0,0 6,22 5,-24 0,-33 12,-98-31,-191-133,206 151,0-1,-1 0,1 0,-1 1,1-1,-1 0,1 0,-1 1,0-1,1 1,-1-1,0 1,0-1,1 1,-1-1,0 1,0-1,1 1,-1 0,0-1,0 1,0 0,0 0,0 0,0 0,1 0,-1 0,0 0,0 0,0 0,0 0,0 0,0 1,1-1,-1 0,0 1,0-1,0 0,1 1,-1-1,0 1,0-1,1 1,-1 0,0-1,1 1,-1 0,1-1,-1 1,1 0,-1 0,1-1,0 1,-1 0,1 0,0 0,0 0,-1-1,1 1,0 0,0 0,0 0,0 0,0 0,0 0,0-1,0 1,1 1,-8 226,4-217,1 1,1-1,0 0,0 1,1-1,1 0,0 1,0-1,3 10,-4-20,0 0,0-1,0 1,0-1,0 1,0-1,1 1,-1-1,0 1,0 0,0-1,0 1,1-1,-1 1,0-1,1 1,-1-1,0 1,1-1,-1 0,0 1,1-1,-1 0,1 1,-1-1,1 0,-1 1,1-1,-1 0,1 0,-1 1,1-1,-1 0,1 0,0 0,-1 0,1 0,-1 0,1 0,-1 0,1 0,0 0,-1 0,1 0,-1 0,1-1,-1 1,1 0,-1 0,1-1,-1 1,1 0,-1 0,1-1,-1 1,27-30,-19 21,122-125,-111 119,-3 2</inkml:trace>
  <inkml:trace contextRef="#ctx0" brushRef="#br0" timeOffset="7673.13">286 1121,'11'139,"-4"-91,-2 1,-2 0,-3 1,-1-1,-3 0,-5 23,-32 273,24-237,20-91</inkml:trace>
  <inkml:trace contextRef="#ctx0" brushRef="#br0" timeOffset="8338.512">258 1206,'-179'113,"109"-83,69-30,1 0,0 0,-1 0,1 0,0 0,-1 0,1 0,0 0,-1 0,1 1,0-1,-1 0,1 0,0 0,-1 0,1 1,0-1,0 0,-1 0,1 1,0-1,0 0,-1 0,1 1,0-1,0 0,0 1,0-1,0 0,-1 1,1-1,0 0,0 1,0-1,0 0,0 1,0-1,0 0,0 1,0-1,0 1,0-1,0 0,1 1,-1-1,0 0,0 1,0-1,0 0,0 0,1 1,-1-1,0 0,0 1,1-1,-1 0,0 0,0 1,1-1,-1 0,0 0,1 0,-1 0,0 1,1-1,-1 0,0 0,1 0,-1 0,0 0,33 11,-24-8,172 40,-11-22,-171-22,0 0,1 1,0-1,-1 0,1 0,-1 1,1-1,0 0,-1 0,1 0,0 0,0 0,0 1,0-1,0 0,0 0,0 0,0 0,0 0,0 0,0 1,1-1,-1 0,0 0,1 0,-1 0,1 1,-1-1,0 0,1 0,0 1,-1-1,1 0,-1 1,1-1,0 1,-1-1,1 1,0-1,0 1,0-1,-1 1,1 0,0-1,0 1,0 0,0 0,-1 0,1 0,0-1,0 1,0 0,0 1,0-1,0 0,0 0,-1 0,1 0,0 1,0-1,0 0,0 1,-1-1,1 1,-106-151,63 76,31 55</inkml:trace>
  <inkml:trace contextRef="#ctx0" brushRef="#br0" timeOffset="12023.958">822 1149,'-22'59,"5"273,6-245,3 0,5 0,6 60,-1-15,-3-113,0-28,0 1,-1-1,0 1,0 0,-1 0,0 0,0 0,-1 0,0 0,0 1,-1 0,0 0,0 0,-1 1,0 0,0 0,0 0,-1 0,1 1,-6-3,-79-24,90 31,1 1,0-1,0 1,-1-1,1 0,0 1,0-1,0 0,0 1,0-1,0 0,0 1,0-1,0 0,0 1,0-1,0 1,0-1,0 0,1 1,-1-1,0 0,0 1,1-1,-1 1,0-1,1 1,-1-1,1 1,-1-1,1 1,-1-1,1 1,-1-1,1 1,-1 0,1-1,-1 1,1 0,0 0,-1 0,1-1,-1 1,1 0,0 0,-1 0,1 0,0 0,-1 0,1 0,0 0,-1 0,1 0,0 0,-1 1,1-1,0 0,175-10,-129 11,-37-1,-1 0,1 1,-1 0,1 0,-1 1,0 1,0-1,0 2,0-1,0 1,3 2,-12-6,1 1,-1-1,1 1,-1-1,1 1,-1-1,1 1,-1-1,0 1,1-1,-1 1,0 0,1-1,-1 1,0 0,0-1,0 1,1 0,-1-1,0 1,0 0,0-1,0 1,0 0,0-1,0 1,-1 0,1-1,0 1,0 0,0-1,-1 1,1 0,0-1,-1 1,1-1,0 1,-1-1,1 1,-1-1,1 1,-1-1,1 1,-1-1,1 1,-1-1,0 0,1 1,-1-1,0 0,0 0,-38 21,32-18,-24 11,11-6,1 0,0 2,1 0,0 1,0 0,1 2,1 0,-12 12,12-5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2:13.48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59 0,'-1'273,"-25"-68,8-33,6 77,13-186,-2-60,1-1,-1 1,1 0,0-1,-1 1,1 0,1-1,-1 1,0 0,0-1,1 1,0 0,-1-1,1 1,0-1,0 1,1-1,-1 0,0 1,1-1,-1 0,1 0,0 0,0 0,0 0,0 0,0-1,0 1,0-1,0 1,1-1,-1 0,1 0,-1 0,1 0,-1 0,1-1,0 1,-1-1,3 1,136-23,-48 7,-75 10,1 1,0 1,0 1,0 1,0 0,0 1,0 2,0-1,-1 2,2 1,16 4,0-3,0 0,0-3,0 0,1-3,-1-1,22 1,-46 1</inkml:trace>
  <inkml:trace contextRef="#ctx0" brushRef="#br0" timeOffset="2152.08">1358 820,'0'0,"0"0,0 0,0 1,0-1,0 0,1 0,-1 1,0-1,0 0,0 0,0 0,0 1,1-1,-1 0,0 0,0 0,0 1,1-1,-1 0,0 0,0 0,0 0,1 0,-1 0,0 0,1 1,-1-1,0 0,0 0,1 0,-1 0,0 0,0 0,1 0,-1 0,0 0,0 0,1 0,-1-1,0 1,0 0,1 0,-1 0,0 0,1 0,-11 27,-14 16,-2-1,-2-1,-1-1,-2-2,-7 5,-2 10,38-45,4-4</inkml:trace>
  <inkml:trace contextRef="#ctx0" brushRef="#br0" timeOffset="6901.7">1075 820,'44'37,"-16"-14,-2 2,-1 0,-1 2,-1 1,6 10,-22-28,8 10,1 0,1 0,0-2,2 0,18 13,-29-26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2:22.16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85 7,'-8'11,"1"0,0 0,0 1,1 0,1 0,0 1,1-1,0 1,1 0,-1 5,-3 9,3-16,1-1,0 1,1 0,0 0,0 0,1 0,1 0,0 0,0 0,1 0,2 9,-1-18,-1-1,1 1,0-1,0 0,0 0,0 0,0 0,0 0,0 0,0-1,0 1,0-1,1 0,-1 1,0-1,0 0,0 0,1 0,-1 0,0-1,0 1,0-1,0 1,1-1,-1 0,0 0,0 0,0 0,-1 0,1 0,0 0,0-1,-1 1,1-1,0 1,-1-1,0 1,1-1,-1 0,0 0,0 0,0 0,0 0,1-2,117-168,-47 53,-71 120,1 0,-1 0,0 0,0 0,0 0,0 1,0-1,0 0,0 1,-1-1,1 0,0 1,-1-1,1 1,-1-1,1 1,-1 0,0-1,0 1,1-1,-1 1,0 0,-1-1,1 1,0-1,0 1,-1-1,1 1,-1-1,1 1,-1-1,1 1,-1-1,0 1,0 5,-29 232,55 22,-25-249,-3 154,1-157,1-1,-1 0,-1 0,1 0,-1 0,-1-1,1 1,-2-1,1 0,-1 0,0 0,0 0,0-1,-1 0,0 0,0-1,-1 1,-3 1,7-4,0 0,-1-1,1 1,0 0,-1-1,0 0,0 0,1 0,-1-1,0 1,0-1,-1 0,1 0,0 0,0 0,0-1,-1 0,1 0,0 0,-1 0,1-1,0 0,0 0,0 0,0 0,0 0,0-1,0 0,0 0,0 0,1 0,-1-1,1 1,-1-1,1 0,-2-2,2 0,0 0,0 0,0 0,1 0,-1 0,1 0,1-1,-1 1,1-1,0 0,0 1,1-1,-1 0,1 1,0-1,1 0,0 1,0-1,0 0,0 1,1 0,0-1,0 1,0 0,2-2,81-120,-75 115,1 1,0 0,0 0,1 1,1 1,0 0,0 1,0 0,1 1,0 1,6-2,3-1,-5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2:31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741 0,'5'4,"0"-1,0 0,1 0,-1 0,1-1,-1 0,1 0,0 0,0-1,0 1,0-2,0 1,0-1,4 0,34 7,-9 5,-59-2,-53-10,-65 11,-184 115,76-28,249-98,-1 0,1 0,0 0,-1 0,1 0,0 1,0-1,0 0,-1 1,1-1,0 1,0-1,0 1,0 0,0-1,0 1,0 0,0 0,0 0,0 0,1 0,-1 0,0 0,0 0,1 0,-1 0,1 0,-1 0,1 1,0-1,-1 0,1 0,0 0,0 1,0-1,0 0,0 0,0 1,0-1,0 0,0 0,0 1,1-1,-1 0,1 0,-1 0,1 1,-1-1,1 0,0 0,-1 0,1 0,0 0,8 4,0-1,1 0,-1-1,1 1,0-2,0 1,0-2,0 1,0-1,0-1,1 0,-1 0,56 5,179 56,-113-25,-132-36,1 0,-1 0,1 0,-1 0,1 0,0 0,-1 0,1 0,-1 0,1 0,-1 0,1 0,-1 1,1-1,-1 0,1 0,-1 1,1-1,-1 0,0 1,1-1,-1 0,1 1,-1-1,0 1,1-1,-1 1,0-1,0 1,1-1,-1 1,0-1,0 1,0-1,1 1,-1-1,0 1,0-1,0 1,0-1,0 1,0-1,0 1,0-1,-1 1,1 0,0-1,0 1,0-1,0 1,-1-1,1 1,0-1,-1 0,1 1,0-1,-1 1,1-1,0 0,-1 1,1-1,-1 1,1-1,-1 0,1 0,-1 1,1-1,-1 0,-36 20,-114 35,-82 52,154-66,61-30,0 1,0 1,1 0,0 2,1 0,-12 15,27-29,0 0,0 1,0-1,0 0,0 1,0-1,0 1,0-1,1 1,-1 0,1-1,-1 1,1 0,0-1,-1 1,1 0,0 0,0-1,0 1,0 0,1 0,-1-1,0 1,1 0,-1-1,1 1,0-1,-1 1,1 0,0-1,0 1,0-1,0 0,0 1,0-1,1 0,-1 0,0 0,1 0,-1 0,1 0,-1 0,1 0,-1 0,1-1,0 1,-1-1,1 1,0-1,-1 1,1-1,0 0,1 0,20 5,1-1,-1-1,1-1,0-1,0-1,22-3,16 0,192 4,-186 9,-59-7,-1 0,2-1,-1-1,0 1,0-1,0-1,1 0,-1 0,0-1,0 0,0-1,0 1,0-2,0 0,0 0,-1 0,1-1,3-2,51-52,-57 35,-11 12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2:40.3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 80,'2'1,"0"1,0-1,-1 1,1-1,0 1,-1 0,1-1,-1 1,1 0,-1 0,0 0,0 0,0 0,0 0,0 1,0-1,-1 0,1 0,-1 1,0-1,1 0,-1 1,0-1,0 0,-1 2,2-1,1 366,-13-200,-8 0,-6-83,15-72</inkml:trace>
  <inkml:trace contextRef="#ctx0" brushRef="#br0" timeOffset="682.247">180 51,'-5'0,"3"0,7 0,7 0,7 0,4 0,4 0,1 0,2-4,0-3,-1 1,0 2,0 0,0-3,0 0,-1 0,-5 3</inkml:trace>
  <inkml:trace contextRef="#ctx0" brushRef="#br0" timeOffset="1202.623">94 560,'5'0,"6"0,7 0,4 0,4 0,1 0,2 0,1 0,-6-5,-1-1,0-1,-4 2</inkml:trace>
  <inkml:trace contextRef="#ctx0" brushRef="#br0" timeOffset="1632.633">490 785,'5'0,"-4"5,-1 6,-6 2,-2 3,-4 3,-5 4,-5 3,2 1,0-3,-3-2,-1 1,-2-4,4-4</inkml:trace>
  <inkml:trace contextRef="#ctx0" brushRef="#br0" timeOffset="1996.545">292 814,'5'0,"6"5,6 1,5 5,4 0,-3 4,0-2,-5 3,1-2,-4 1,0-1,-2 1,2-1,-2 1,-3 3,1-2,4-3,-1-4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2:43.5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70,'15'0,"13"0,8 0,2 0,0 0,-3 0,-1 0,-3 0,-1 0,-1 0,-1 0,0 0,-5-5,-1-2,-5 6,-5 2</inkml:trace>
  <inkml:trace contextRef="#ctx0" brushRef="#br0" timeOffset="433.357">29 295,'-5'5,"3"1,7 0,8-1,5-1,6-2,3-1,1 0,1-1,1 0,-1-1,1 1,-1 0,-1 0,-4-5,-2-2,0 1,-4 1</inkml:trace>
  <inkml:trace contextRef="#ctx0" brushRef="#br0" timeOffset="2703.301">677 521,'18'-56,"44"-144,-52 175,1 1,1 0,1 1,1 0,2 1,0 1,1 0,1 2,1 0,8-7,-25 25,-1-1,1 1,0-1,-1 1,1 0,0 0,0 0,0 0,0 0,0 0,0 0,0 1,0-1,0 1,0 0,1-1,-1 1,0 0,0 0,0 0,0 1,1-1,-1 0,0 1,0-1,0 1,0 0,0 0,0 0,0 0,0 0,-1 0,1 0,0 1,0-1,-1 1,1-1,-1 1,0 0,1-1,-1 1,0 0,0 0,0 0,0 0,0 0,0 1,7 22,-1-1,-1 1,-2 0,0 1,-2-1,0 1,-2-1,-2 24,1-14,4-10,11-30,-10-2,22-42,2 1,2 2,2 1,2 2,23-23,-56 64,0 0,0-1,1 1,-1 0,1 0,0 0,-1 0,1 0,0 1,0-1,0 0,0 1,0 0,1-1,-1 1,0 0,1 0,-1 0,1 0,-1 1,1-1,-1 1,1-1,-1 1,1 0,-1 0,1 0,0 0,-1 1,1-1,-1 1,1-1,-1 1,1 0,-1 0,0 0,1 0,-1 1,0-1,0 1,0-1,0 1,0 0,0-1,0 1,-1 0,1 0,-1 0,1 1,-1-1,1 2,0 9,0 0,-2 0,1 1,-2-1,1 0,-2 0,0 0,0 0,-2 0,0 3,-11 66,14 49,12-120,-5-15</inkml:trace>
  <inkml:trace contextRef="#ctx0" brushRef="#br0" timeOffset="3385.492">1919 41,'-1'-3,"-1"0,1 1,-1-1,0 1,0 0,0-1,0 1,0 0,0 0,-1 0,1 0,0 1,-1-1,0 1,1-1,-1 1,0 0,0 0,0 0,0 0,0 1,0-1,0 1,0 0,0 0,0 0,0 0,0 0,0 1,0-1,0 1,1 0,-1 0,0 0,0 0,0 0,-94 61,87-53,0 0,1 0,-1 1,2 1,0-1,0 1,0 1,2 0,-1 0,2 0,0 0,0 1,1 0,0 0,1 0,1 0,0 1,1-1,0 1,1 0,1-11,-1-1,1 1,-1-1,1 1,0-1,0 1,0-1,0 1,1-1,-1 0,1 0,-1 1,1-1,0 0,0-1,-1 1,1 0,1 0,-1-1,0 1,0-1,1 0,-1 0,0 0,1 0,0 0,-1 0,1 0,-1-1,1 0,0 1,-1-1,1 0,0 0,-1-1,1 1,-1 0,1-1,0 1,-1-1,1 0,-1 0,1 0,0-1,23-10,-1-1,0-2,-1 0,-1-2,-1 0,0-2,-1 0,-1-2,-1 0,0-1,-2-1,-1 0,4-9,43-59,-64 121,-4-20,1 0,0 1,0 0,1 0,0 0,1 0,1 1,-1-1,2 0,0 1,0-1,1 1,0-1,1 0,0 0,1 1,0-2,1 1,0 0,1-1,0 1,1-2,0 1,0 0,4 3,35 23,-31-33</inkml:trace>
  <inkml:trace contextRef="#ctx0" brushRef="#br0" timeOffset="3697.294">2569 183,'-10'9,"-8"9,-5 5,1 4,-1-3,4 0,5 0,0-4,2 0,-1 0,2 3,-3-3,1-1,-1-2,1 0,3-8,3-5</inkml:trace>
  <inkml:trace contextRef="#ctx0" brushRef="#br0" timeOffset="3981.593">2342 126,'5'19,"11"16,8 7,5 1,1-2,1-8,-4-5,-3-7,-5-2,-1 0,-4 2,1-3,-2 1,-4 1,-2-2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2:53.3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0 311,'15'0,"9"0,5 0,3 0,1 0,-1 0,-1 0,0-5,-2-1,0 0,-1 1,1 2,-1 0,0 2,0 1,0 0,-5 5,-6 1</inkml:trace>
  <inkml:trace contextRef="#ctx0" brushRef="#br0" timeOffset="495.957">29 537,'10'0,"7"0,6 0,4 0,3 0,0 0,0 0,-1 0,1 0,-1 0,0 0,-1 0,0 0,1 0,-1 0,0 0,-5-5,-5-1</inkml:trace>
  <inkml:trace contextRef="#ctx0" brushRef="#br0" timeOffset="1412.74">311 0,'56'34,"114"103,-164-135,-1 2,0-1,0 0,0 1,0 0,-1 0,0 1,0-1,0 1,0 0,-1 0,0 0,0 1,0-1,0 1,-1-1,0 1,0 0,-1 0,0 0,0 0,0 0,-1 0,1 0,-1 0,-1 0,1 1,-1-1,0 0,-2 4,-13 15,-1-1,-2 0,0-1,-1-1,-15 12,18-17,-176 177,81-101,105-87,5-4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2:57.5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1,'0'0,"0"1,0-1,0 1,0-1,0 1,0-1,0 1,0-1,0 1,0-1,0 1,0-1,1 1,-1-1,0 1,0-1,1 1,-1-1,0 1,1-1,-1 0,0 1,1-1,-1 1,1-1,-1 0,0 0,1 1,-1-1,1 0,-1 0,1 1,-1-1,1 0,-1 0,1 0,-1 0,1 0,-1 0,1 0,0 0,-1 0,1 0,-1 0,1 0,-1 0,1 0,-1-1,1 1,-1 0,1 0,-1-1,0 1,1 0,-1-1,1 1,-1 0,0-1,1 1,-1 0,0-1,1 1,-1-1,3 23,-1 1,-1-1,-1 1,-1 0,-1-1,-1 0,0 1,-2-1,-1-1,-1 3,-12 55,-19 96,9-45,28-124,1-7</inkml:trace>
  <inkml:trace contextRef="#ctx0" brushRef="#br0" timeOffset="430.632">86 57,'24'-5,"17"-1,7 0,0 1,-3 1,-5 2,-9 6,-5 2,-2 0,-1-1,-3 4,-1-1,-9 0,-5-3</inkml:trace>
  <inkml:trace contextRef="#ctx0" brushRef="#br0" timeOffset="846.612">115 395,'4'0,"7"0,6 0,6 0,2 0,3 0,1 0,0 0,1 0,-1 0,-5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3:06.5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80,'167'-11,"177"-52,-265 58,-61 10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3:07.4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117 29,'0'344,"-13"-255,12-87,1 0,-1 1,0-1,0 0,0 0,0 0,0 0,0 1,0-1,-1-1,1 1,-1 0,1 0,-1-1,0 1,0 0,1-1,-1 0,0 1,0-1,-1 0,1 0,0 0,0-1,0 1,-1 0,1-1,0 1,-1-1,1 0,0 0,-1 0,1 0,-1 0,-1-1,1-1,0-1,0 1,0-1,1 0,-1 0,1 0,-1 0,1 0,0 0,0-1,0 1,1-1,-1 0,1 1,0-1,0 0,0 0,0 0,1 0,0 1,0-1,0 0,0 0,0 0,1 0,0 0,-1 0,3-2,3-13,1 0,2 1,-1 0,2 1,1 0,0 0,1 1,0 1,2 0,-1 1,2 0,0 1,1 1,0 0,14-7,15-16,-40 31,14-13,1 1,1 2,0 0,1 1,0 1,5-1,76 4,-100 9,-1 0,0 0,0 0,0 1,0-1,0 1,0 0,0-1,0 1,0 0,0 0,0 0,0 0,-1 1,1-1,0 0,-1 1,1-1,-1 1,1 0,-1-1,0 1,0 0,0 0,0 0,0 0,0 0,0 0,-1 0,1 0,-1 0,0 0,1 0,-1 0,0 1,0-1,0 0,-1 0,1 0,0 0,-1 0,1 0,-1 0,0 0,0 1,-6 11,0 0,-2 0,1-1,-2-1,1 1,-2-2,0 1,0-1,-1-1,0 0,-11 6,11-7,-1 0,0-1,-1-1,0 0,0 0,0-2,-14 4,28-9,1 1,0-1,0 0,0 0,0 0,-1 1,1-1,0 0,0 1,-1-1,1 1,0-1,-1 1,1-1,-1 1,1 0,0-1,-1 1,1 0,-1-1,0 1,1 0,-1-1,0 1,1 0,-1 0,0 0,0-1,1 1,-1 0,0 0,0 0,0 0,0-1,0 1,0 0,-1 0,1 0,0 0,0-1,0 1,-1 0,1 0,0-1,-1 1,1 0,-1-1,1 1,-1 0,1-1,-1 1,0 0,1-1,-1 1,0-1,1 1,-1-1,0 0,1 1,-1-1,0 0,0 1,0-1,1 0,-1 0,0 0,0 0,0 0,0 0,4 4,109 97,-101-89,0-1,1 0,1-1,0 0,0-1,0-1,1 0,1 0,7 1,12-6,-20-6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47:21.0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404 36,'-13'-6,"0"0,0 1,0 1,-1 0,0 1,0 0,0 1,0 0,0 1,0 1,0 1,0 0,0 0,0 1,0 1,0 0,0 1,1 1,0 0,0 1,0 0,1 1,0 1,-3 1,9-2,-1 1,1 0,0 0,1 0,0 0,0 1,1 0,0 0,1 0,0 0,0 0,1 1,0 0,0-1,1 1,1 0,0 0,0 0,1-1,0 1,0 0,1-1,1 1,0 2,4 1,0-1,0 0,1 0,1-1,0 0,0-1,1 1,0-2,1 0,0 0,1-1,0 0,0-1,0 0,1-1,0 0,0-1,1-1,-1 0,1-1,12 2,25 2,-33-10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3:05.4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1 341,'42'91,"18"100,-30-60,-30-131,1 1,0-1,0 0,-1 0,1 1,0-1,0 0,0 0,-1 0,1 0,0 0,0 0,0 0,0 0,-1 0,1 0,0-1,0 1,0 0,-1 0,1-1,0 1,0-1,-1 1,1 0,0-1,-1 1,1-1,-1 0,1 1,0-1,-1 0,0 1,1-1,-1 0,1 1,-1-1,0 0,1 0,-1 1,0-1,0 0,0 0,1 0,-1 0,0 1,0-1,0 0,0 0,0 0,-1 1,1-1,91-280,-75 236,-9 27</inkml:trace>
  <inkml:trace contextRef="#ctx0" brushRef="#br0" timeOffset="581.411">452 1,'195'1,"-194"-1,0 0,0-1,0 1,0 0,0 0,0 0,0 0,0 0,0 0,0 0,0 0,0 1,0-1,0 0,0 1,0-1,0 0,0 1,0-1,0 1,0-1,-1 1,1 0,0-1,0 1,-1 0,1 0,0 0,-1-1,1 1,-1 0,1 0,-1 0,1 0,-1 0,0 0,1 0,-1 0,0 0,0 0,0 0,0 0,0 0,0 0,0 0,0 0,0 0,0 0,0 0,-1 0,1 0,-1 0,1 0,0 0,-1 0,1 0,-1 0,0 0,1-1,-44 48,38-43,-67 70,71-72,1-1,-1 1,0-1,1 1,0 0,0-1,0 1,0 0,0 0,0 0,1 0,-1 0,1 0,0 0,0 0,0 0,0 0,0 0,1 0,0 0,-1 0,1 0,0 0,0-1,1 1,-1 0,0 0,1-1,0 1,0-1,0 0,1 2,2 0,0-1,1 0,-1 0,1-1,-1 0,1 0,0 0,0 0,0-1,0 0,0 0,0-1,0 0,0 0,0 0,0-1,0 1,0-2,0 1,0-1,0 1,-1-2,4-1,80-7,-70 15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3:01.8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18,'5'0,"7"0,5 0,5 0,4 5,2 1,1 0,0-1,1-6,-1-3,0-1,-1 0,-4-3,-2-1,-5 2</inkml:trace>
  <inkml:trace contextRef="#ctx0" brushRef="#br0" timeOffset="1352.037">1 244,'4'0,"8"0,5 0,5 0,4 0,2 0,-4-5,-1-1,0 0,2 1,0 2,2 1,0 0,1 2,-5 0</inkml:trace>
  <inkml:trace contextRef="#ctx0" brushRef="#br0" timeOffset="2764.322">622 498,'1'-15,"0"1,2-1,0 1,1-1,0 1,1 0,0 1,1-1,1 1,0 1,1-1,0 1,1 0,0 1,1 0,1 0,-1 1,1 1,5-3,159-130,-174 142,0-1,0 0,0 0,0 0,0 1,0-1,0 1,1-1,-1 1,0-1,1 1,-1 0,0 0,1-1,-1 1,0 0,1 0,-1 0,0 0,1 1,-1-1,0 0,0 1,1-1,-1 0,0 1,0 0,1-1,-1 1,0 0,0-1,0 1,0 0,0 0,0 0,0 0,0 0,-1 0,1 0,0 0,0 1,-1-1,1 0,-1 1,11 66,-8-41,16 110,-19-136,0-1,0 1,0-1,0 1,0-1,0 0,0 1,0-1,1 1,-1-1,0 1,0-1,1 0,-1 1,0-1,0 1,1-1,-1 0,0 1,1-1,-1 0,1 0,-1 1,0-1,1 0,-1 0,1 0,-1 1,0-1,1 0,-1 0,1 0,-1 0,1 0,-1 0,1 0,-1 0,1 0,-1 0,1 0,-1 0,0 0,1 0,-1-1,1 1,-1 0,1 0,-1 0,0-1,1 1,-1 0,1 0,-1-1,0 1,1 0,-1-1,0 1,0-1,1 1,-1 0,0-1,0 1,0-1,1 1,-1 0,0-1,0 0,24-35,-20 30,153-222,-156 227,0 0,0 0,0 0,0 0,0 0,0 0,1 0,-1 0,0 0,1 0,-1 1,1-1,-1 1,1-1,-1 1,1-1,-1 1,1 0,-1 0,1 0,-1 0,1 0,0 0,-1 0,1 0,-1 1,1-1,-1 1,1-1,-1 1,1-1,-1 1,0 0,1 0,-1 0,0 0,0 0,1 0,-1 0,0 0,0 0,0 0,0 1,-1-1,1 0,0 1,0-1,-1 1,1-1,-1 1,1-1,-1 1,0-1,0 1,1 1,4 18,-1 1,0 0,-1 0,-2 0,0 0,-2 1,-2 20,0 19,20 89,-12-132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3:23.0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1 111,'17'29,"83"315,-48-186,-52-157,0 0,0-1,0 1,0 0,0-1,1 1,-1-1,0 1,0-1,1 1,-1 0,1-1,-1 1,0-1,1 0,-1 1,1-1,-1 1,1-1,-1 0,1 1,-1-1,1 0,0 1,-1-1,1 0,-1 0,1 0,0 1,-1-1,1 0,0 0,-1 0,1 0,0 0,-1 0,1 0,-1-1,1 1,0 0,-1 0,1 0,-1-1,1 1,0 0,-1-1,1 1,-1 0,1-1,-1 1,1-1,-1 1,1 0,-1-1,0 1,1-1,-1 0,0 1,1-1,-1 0,17-40,-15 36,44-141,-20 56,4 2,41-82,-37 71,-32 93,-1 6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3:23.5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37,'5'0,"11"0,7 0,6 0,1 0,1 0,1-5,-2-2,0 1,-1 1,0 2,0 0,-6-3,-6 4,-11 3,-6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3:23.8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22,'34'0,"20"0,1-5,-4-1,-5 0,-12 1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3:20.7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85 161,'14'100,"-4"0,-5 0,-6 60,1-147,-12 73,2 29,15-97</inkml:trace>
  <inkml:trace contextRef="#ctx0" brushRef="#br0" timeOffset="504.652">0 274,'11'-15,"1"1,1 1,0 0,0 0,1 1,1 1,0 1,1 0,0 1,0 0,1 2,0 0,0 0,1 2,-1 0,2 1,-7 2,0 0,0 0,0 1,1 1,-1 0,0 1,0 0,0 1,0 1,0 0,0 0,3 2,-10-3,0 0,0 0,0 0,-1 1,1 0,-1 0,1 0,-1 0,0 1,0 0,-1-1,1 2,-1-1,1 0,-2 1,1-1,0 1,-1 0,0 0,0 0,0 0,-1 0,1 0,-1 1,0-1,-1 0,1 1,-1 3,-3 5,-1 0,0 0,-1 0,-1 0,0-1,0 0,-1 0,-1-1,0 0,-1 0,0-1,-1 0,0-1,-1 0,0 0,-24 19,28-24,0 0,0 0,0 1,0 0,1 1,0-1,1 1,-1 0,1 0,0 1,-3 7,8-13,-1 0,1-1,0 1,-1 0,1-1,0 1,0 0,0-1,1 1,-1 0,0-1,1 1,-1 0,1-1,-1 1,1-1,0 1,-1-1,1 1,0-1,0 1,0-1,0 0,0 0,1 1,-1-1,0 0,1 0,-1 0,0 0,1-1,-1 1,1 0,0-1,-1 1,1-1,0 1,68 12,-58-11,76 17,-85-18,-1 0,1 0,0 0,0 0,0 0,-1 1,1-1,-1 1,1 0,-1 0,0 0,1 0,-1 0,0 0,0 0,-1 1,1-1,0 1,-1 0,0-1,1 1,-1 0,0 0,0 0,-1-1,1 1,0 2,-3 1,0-1,-1 1,1 0,-1-1,0 1,0-1,-1 0,1 0,-1-1,0 1,0-1,-1 1,0-1,1-1,-1 1,-1-1,1 0,0 0,-1 0,0 0,-12 8,-14 9,-1-2,0-1,-1-1,-1-2,-30 7,15-13,31-11</inkml:trace>
  <inkml:trace contextRef="#ctx0" brushRef="#br0" timeOffset="1133.471">790 754,'11'4,"-1"-1,0 0,1-1,-1 0,1 0,0-1,0 0,-1-1,1-1,0 1,0-2,-1 1,1-2,-1 1,1-1,-1-1,0 0,0-1,6-3,101-64,-114 71,0 0,0 0,0 1,0-1,0 1,0-1,0 1,0 0,0 0,0 1,0-1,0 1,0-1,0 1,0 0,0 0,-1 0,1 0,0 1,0-1,-1 1,1 0,-1-1,0 1,1 0,-1 1,0-1,0 0,0 1,0-1,-1 1,1-1,-1 1,0 0,1 0,-1-1,0 3,34 37,-29-39,-1 1,1-1,0 0,0-1,-1 1,2-1,-1-1,0 1,0-1,1 0,-1 0,0-1,1 0,-1 0,1 0,-1-1,1 0,-1 0,0-1,0 1,0-1,0-1,0 1,0-1,4-3,131-101,-130 97,12-11,-1-1,-1-1,-1 0,-1-2,-1 0,-1-2,-1 0,-2 0,-1-1,-1-1,-1 0,-1-1,-2 0,-1 0,-2-1,-1 0,0-21,-3 34,0 11,0 0,-1 0,0 0,0 0,0 0,-1 0,0 1,-1-1,1 0,-1 0,0 1,-1-1,0 1,-3-6,5 11,0 0,0 1,0-1,0 0,0 1,0-1,0 1,0-1,0 1,-1 0,1-1,0 1,0 0,-1 0,1 0,0 0,0 0,0 0,-1 0,1 0,0 0,0 1,0-1,-1 0,1 1,0-1,0 1,0 0,0-1,0 1,0 0,0-1,0 1,0 0,0 0,0 0,1 0,-1 0,0 0,1 0,-1 0,0 1,-29 48,16-10,2 0,2 1,2 0,2 1,1 0,2-1,2 1,2 1,5 31,-5-56,1-1,1 0,1 0,0 0,1 0,1 0,0-1,2 0,-1-1,2 1,0-1,1-1,8 9,-18-23,0-1,0 1,0 0,0 0,0-1,0 1,1 0,-1 0,0 0,0-1,0 1,1 0,-1 0,0 0,0 0,0-1,1 1,-1 0,0 0,0 0,1 0,-1 0,0 0,0 0,1 0,-1 0,0 0,1 0,-1 0,-15-30,5 14</inkml:trace>
  <inkml:trace contextRef="#ctx0" brushRef="#br0" timeOffset="1369.201">1299 303,'43'0,"29"0,7 0,-1 0,-4 0,-9 0,-7 0,-8 0,-7 0,-2 0,-4 0,-2 0,-8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5:50.3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54,'0'341,"-28"-144,28-89,0-108</inkml:trace>
  <inkml:trace contextRef="#ctx0" brushRef="#br0" timeOffset="1">1 82,'6'-4,"0"1,0 0,0 0,0 0,1 0,0 1,-1 0,1 1,0 0,0 0,0 0,0 1,0-1,5 2,21-3,169-26,109 28,-230-21,-73 17</inkml:trace>
  <inkml:trace contextRef="#ctx0" brushRef="#br0" timeOffset="2">791 281,'10'-5,"7"-2,7 1,3 1,2 1,1 2,0 1,0 1,0-5,-1-1,-1 0,1 1,-6 2</inkml:trace>
  <inkml:trace contextRef="#ctx0" brushRef="#br0" timeOffset="3">848 449,'9'0,"9"0,5 0,4 0,2 0,1 0,1 0,-2 0,1 0,-1-5,0-1,-1 0,1 1,-6 2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5:50.3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27,'483'0,"-218"27,-262-27,68 3,0-2,0-4,45-9,78-6,-122 1,-66 13,-6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5:50.3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153 1,'-136'88,"134"-87,1 0,0 0,0 0,0 0,0 0,0 0,0 1,0-1,0 0,0 1,0-1,1 0,-1 1,1-1,-1 1,1-1,-1 1,1 0,0-1,0 1,0-1,0 1,0-1,0 1,0 0,1-1,-1 1,0-1,1 1,-1-1,1 1,0-1,-1 1,1-1,0 0,0 0,0 1,0-1,0 0,0 0,0 0,1 0,-1 0,0 0,0 0,1 0,-1-1,1 1,-1 0,1-1,-1 1,1-1,0 1,205 48,-205-49,0 0,0 1,0-1,0 1,0-1,0 1,0 0,0 0,0 0,-1 0,1 0,0 0,-1 0,1 0,-1 1,1-1,-1 1,1-1,-1 1,0 0,0-1,0 1,0 0,0 0,0 0,-1-1,1 1,-1 0,1 0,-1 0,1 0,-1 0,0 0,0 0,0 0,-1 0,1 0,0 0,-1 0,1 0,-1 0,1 0,-1 0,0 0,0 0,0 0,0-1,0 1,-1 0,1-1,0 1,-1-1,1 0,-1 1,1-1,-1 0,0 0,1 0,-1 0,-144 57,74-41,49-15</inkml:trace>
  <inkml:trace contextRef="#ctx0" brushRef="#br0" timeOffset="1">69 1,'43'0,"34"0,8 0,-5 0,-12 0,-13 0,-10 0,-8 0,-6 0,-9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5:50.3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228 89,'-3'-2,"0"-1,0 1,0 0,0 0,0 0,0 0,-1 1,1-1,-1 1,1 0,-1 0,0 0,1 0,-1 1,0-1,1 1,-1 0,0 0,0 1,1-1,-1 1,0 0,1 0,-1 0,1 0,-1 0,1 1,0 0,-3 1,-2 1,0 1,0 0,1 1,0 0,0 0,0 0,0 1,1 0,0 1,1-1,-2 3,3-5,0 1,0 0,0 0,1 0,-1 0,2 1,-1-1,1 1,0-1,0 1,0 0,1 0,0 0,1 0,0 0,0 0,0 0,1 0,0 0,0 0,1-1,-1 1,2 0,-1-1,1 1,0-1,0 0,1 0,0 0,0 0,0-1,0 1,1-1,0 0,0 0,1-1,0 1,5 0,0 0,1-1,-1 0,1 0,0-1,-1-1,1 0,0-1,1 0,-1-1,-8 0,0 1,-1-2,1 1,-1 0,1-1,-1 1,1-1,-1 0,0 0,1-1,-1 1,0-1,0 1,0-1,0 0,0 0,0 0,-1-1,1 1,-1-1,1 1,-1-1,0 0,0 0,0 0,0 0,-1 0,1 0,-1-1,0 1,0 0,0-1,0 1,-1-1,1-3,-2 1,-1 0,0-1,1 1,-2 0,1 0,-1 0,0 0,0 1,-1-1,1 1,-1 0,-1 0,1 0,-1 0,1 1,-1 0,-1 0,1 0,0 0,-1 1,0 0,0 0,0 1,0 0,0 0,0 0,-1 1,0-1,1 0,-58-9,48 15</inkml:trace>
  <inkml:trace contextRef="#ctx0" brushRef="#br0" timeOffset="1">624 89,'-9'3,"1"1,0-1,0 1,0 1,1 0,0 0,-1 0,2 1,-1 0,1 0,0 1,0-1,1 1,-1 1,2-1,-1 1,1 0,0 0,1 0,0 0,0 2,3-8,0 1,0 0,0-1,1 1,0-1,-1 1,1 0,0-1,0 0,0 1,0-1,1 1,-1-1,1 0,-1 0,1 0,0 0,0 0,0 0,0-1,0 1,0 0,0-1,0 0,1 1,-1-1,1 0,-1 0,1-1,-1 1,1 0,0-1,-1 1,2-1,93-1,-86-1,0-1,0-1,-1 1,1-1,-1-1,0 0,0-1,0 0,-1 0,0-1,0 0,-1-1,0 1,0-2,-1 1,0-1,0 0,-1-1,0 0,-1 1,0-2,3-8,-7 15,-1 1,1-1,-1 1,0-1,0 1,0-1,0 0,-1 1,0 0,1-1,-1 1,0-1,-1 1,1 0,-1 0,1-1,-1 1,0 0,0 1,0-1,-1 0,1 1,0-1,-1 1,0-1,0 1,0 0,0 1,0-1,0 0,-2 0,-107-23,86 24</inkml:trace>
  <inkml:trace contextRef="#ctx0" brushRef="#br0" timeOffset="2">1272 89,'-7'-2,"0"1,0-1,-1 1,1 0,0 1,-1 0,1 0,-1 1,1-1,0 2,0-1,-1 1,1 0,0 0,0 1,-2 1,7-3,0 0,0 0,0-1,0 2,1-1,-1 0,0 0,0 0,1 1,-1-1,0 1,1-1,0 1,-1 0,1 0,0 0,0-1,0 1,0 0,0 0,0 0,1 1,-1-1,1 0,-1 0,1 0,0 0,0 0,0 1,0-1,0 0,0 0,1 0,-1 0,1 1,0-1,-1 0,1 0,0 0,0 0,0-1,0 1,1 0,-1 0,0-1,1 1,-1 0,1-1,0 0,0 1,-1-1,1 0,89 56,-90-56,0 0,-1 1,1-1,0 0,0 0,-1 0,1 0,-1 1,1-1,-1 0,1 0,-1 1,0-1,0 0,1 1,-1-1,0 1,0-1,-1 0,1 1,0-1,0 0,-1 1,1-1,0 0,-1 0,0 1,1-1,-1 0,0 0,1 0,-1 0,0 0,0 0,0 0,0 0,0 0,0 0,0 0,0 0,0-1,-1 1,1-1,0 1,-1 0,-65 20,56-18,-106 11,92-18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47:21.2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95 0,'-14'34,"-10"20,-1 6,4-2,11-11,11-14,6-17,1-11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5:50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13,'4'0,"8"0,5 0,5 0,4 0,2 0,0 0,2 0,-1 0,0 0,0 0,0 0,0 0,-6-5,-1-1,-9 4,-8 4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5:50.3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0,'15'5,"8"1,7 0,2-1,0-2,0-1,0 0,-2-2,0 0,-2 0,1 0,-1-1,-5 1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5:50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 0,'0'61,"-12"173,-7-46,4-115,17-63,2-14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5:50.3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0 107,'33'-48,"-27"42,0 1,1-1,0 1,0 0,0 1,1-1,0 1,-1 1,1 0,1 0,-1 0,0 1,1 0,-1 1,1 0,-1 0,1 1,-1 0,1 1,0 0,6 1,-12-1,-1 0,1 0,-1 1,0-1,1 1,-1-1,0 1,0 0,0 0,0 0,0 0,-1 0,1 0,-1 0,1 1,-1-1,0 1,0-1,0 1,0-1,0 1,-1-1,1 1,-1 0,1-1,-1 1,0 0,0-1,-1 1,1 0,0 0,-1-1,0 1,0 2,-38 93,34-88,-121 177,124-185,-1 1,1 0,0 0,0 0,0 0,1 0,-1 0,1 0,0 0,0 1,0-1,0 1,0-1,1 1,-1-1,1 1,0-1,0 1,1-1,-1 1,1-1,-1 0,1 1,0-1,0 0,1 1,-1-1,1 0,0 0,-1 0,1 0,1 0,-1-1,0 1,1 0,2 1,7 2,0 0,0-1,0-1,1 0,0 0,0-1,0-1,0 0,1-1,-1 0,0-1,0-1,1 0,-1-1,12-3,-6-1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5:50.3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264 32,'0'0,"-1"0,1 0,-1 0,1 0,-1 0,1 0,-1 0,1 0,-1 0,1 0,-1 0,1-1,-1 1,1 0,-1 0,1 0,-1-1,1 1,0 0,-1-1,1 1,0 0,-1-1,1 1,0-1,-1 1,1-1,0 1,0 0,-1-1,1 1,0-1,0 1,0-1,0 1,0-1,0 1,-1-1,1 1,0-1,1 1,-1-1,0 1,0-1,0 1,0-1,0 1,0-1,1 1,-1-1,0 1,0-1,1 1,-1-1,0 1,1 0,-1-1,0 1,1 0,-1-1,0 1,1 0,-6-2,1 0,-1 0,0 1,0 0,0 0,1 0,-1 1,0 0,0 0,0 0,0 0,0 1,0 0,0 0,0 0,0 0,1 1,-1 0,1 0,-1 0,1 1,0-1,0 1,0 0,0 0,0 1,0-1,1 1,0 0,0-1,0 2,0-1,1 0,-1 0,1 1,0-1,1 1,-1 0,0 4,2-1,0 0,1 0,1 0,-1-1,1 1,1-1,-1 1,1-1,0 0,1 0,0 0,0 0,0-1,1 1,0-1,5 4,-4-3,0 0,-1 1,0-1,0 1,0 0,-1 0,0 1,-1-1,0 1,0 0,1 6,-4-12,0 0,0 0,-1 0,1 0,0 0,-1 0,0 0,0 0,0 0,0-1,0 1,0 0,-1-1,1 1,-1-1,0 1,0-1,0 0,0 0,0 0,0 0,-1 0,1 0,0-1,-1 1,0-1,1 1,-1-1,0 0,0 0,0 0,1-1,-1 1,0-1,-1 1,-2 0,-1 0,0 0,1-1,-1 1,0-1,0-1,1 1,-1-1,0-1,1 1,-1-1,1 0,-1 0,1-1,-1 0,-11-9,3 1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6:09.8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1 269,'16'-13,"1"1,1 1,0 0,0 1,1 1,0 1,1 1,-1 1,1 0,1 1,-1 1,2 1,66-1,-87 6,1 0,-1 0,0 0,0 0,0 0,-1 0,1 0,0 0,-1 0,0 0,1 1,-1-1,0 0,0 0,0 1,0-1,-1 0,1 0,0 0,-1 1,0-1,1 0,-1 0,0 0,0 0,0 0,-1 0,1-1,0 1,-1 0,1 0,-1-1,1 1,-1-1,0 1,0-1,1 0,-3 1,4-1,-195 203,192-201,0-1,-1 1,2 0,-1 0,0 0,0 0,1 1,0-1,0 1,0-1,0 1,0 0,1 0,0 0,0 0,0 0,0 0,0 0,1 0,0 0,0 0,0 0,0 0,1 0,-1 0,1 0,0 0,0 0,1 0,-1 0,1 0,0-1,0 1,0 0,0-1,1 0,-1 0,1 0,0 0,0 0,0 0,1-1,-1 1,0-1,1 0,-1 0,5 1,61-7,-50-3</inkml:trace>
  <inkml:trace contextRef="#ctx0" brushRef="#br0" timeOffset="316.401">622 269,'-5'19,"-2"12,-4 4,0 2,2-1,-3-6,1-4,2-1,3-1,2-8,7-8,3-4</inkml:trace>
  <inkml:trace contextRef="#ctx0" brushRef="#br0" timeOffset="562.093">819 213,'-19'33,"-7"17,2 3,4-1,2-5,3-6,4-10</inkml:trace>
  <inkml:trace contextRef="#ctx0" brushRef="#br0" timeOffset="1027.063">509 269,'5'-8,"1"0,1 0,-1 1,1 0,1 0,-1 0,1 1,0 0,1 1,-1 0,1 0,0 1,0 0,1 1,-1 0,1 0,-1 1,1 0,0 0,0 2,0-1,0 1,0 0,0 1,0 0,0 1,6 2,99 35,-111-38,0 0,0 0,0-1,1 0,-1 1,0-1,0-1,0 1,1-1,-1 1,0-1,0-1,0 1,0 0,0-1,-1 0,1 0,0 0,-1 0,1-1,-1 1,0-1,0 0,0 0,0 0,0 0,0-1,5-13</inkml:trace>
  <inkml:trace contextRef="#ctx0" brushRef="#br0" timeOffset="1681.849">1243 99,'4'25,"3"21,-1 8,-2 0,0-4,-2-7,-6-5,-1-4,-1-4,-4-1,-5-2,-5 0,-4-4,3-7</inkml:trace>
  <inkml:trace contextRef="#ctx0" brushRef="#br0" timeOffset="2113.683">1214 128,'36'-23,"2"0,0 3,2 1,0 2,27-7,12 23,-77 1,0 1,0 0,-1 0,1 0,0 0,0 0,-1 0,1 0,0 1,-1-1,1 0,-1 1,0-1,1 1,-1 0,0 0,0-1,0 1,0 0,0 0,-1 0,1 0,-1 0,1 0,-1 0,0 0,1 0,-1 0,0 0,0 0,-1 0,1 0,0 0,-1 0,1 0,-1 1,-4 7,0 1,-1-1,0 0,0 0,-1 0,-1-1,1 0,-2-1,1 0,-1 0,0-1,-1 0,1 0,-1-1,-1-1,1 1,-6 0,-27 20,40-25,0 0,0 0,0 1,1-1,-1 1,0 0,0 0,1 0,0 0,-1 0,1 0,0 1,0-1,0 1,0 0,0-1,1 1,-1 0,1 0,0 0,0 0,0 0,0 0,0 0,1 1,0-1,-1 0,1 0,0 1,1-1,-1 0,0 0,1 0,1 4,5 8,1-1,0 1,2-1,-1-1,2 0,0 0,0-1,1 0,1-1,-1 0,2-1,0-1,-7-4,-1-1,1-1,1 1,-1-1,0 0,1-1,-1 0,1 0,0-1,0 0,-1 0,1 0,0-1,0-1,7 0,9-4</inkml:trace>
  <inkml:trace contextRef="#ctx0" brushRef="#br0" timeOffset="2799.913">142 693,'679'0,"-379"-28,-34-2,-221 30,-34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6:13.7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41,'-5'24,"-1"12,0 6,1-1,1-1,2-4,-4-2,-1-3,1-1,2-2,0 0,3 0,0 0,0-10,1-13,1-6</inkml:trace>
  <inkml:trace contextRef="#ctx0" brushRef="#br0" timeOffset="538.145">0 41,'227'-26,"140"22,-344 0,-5-2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6:26.6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0 395,'19'29,"64"78,-79-104,0 0,0 0,0 0,1 0,-1-1,0 1,1-1,0-1,-1 1,1-1,0 1,0-1,0-1,0 1,0-1,0 0,0 0,0 0,0 0,0-1,0 0,0 0,0-1,0 1,1-2,12-6,-1-2,0 0,-1-1,0 0,-1-1,-1-1,0-1,0 0,-1 0,-2-1,1-1,-2 0,8-17,32-43,132-140,-180 213,1 1,0-1,0 1,0 0,0 0,0 0,1 0,-1 1,1-1,0 1,0 0,0 0,0 0,0 1,1-1,-1 1,0 0,1 0,-1 0,0 1,1 0,-1 0,1 0,-1 0,1 1,-1-1,0 1,1 0,-1 1,0-1,0 1,0 0,0 0,0 0,0 0,0 1,-1-1,1 1,-1 0,0 0,0 1,0-1,0 1,0-1,-1 1,0 0,3 13,-1 1,0 0,-2 0,0 1,-1-1,-1 0,-1 0,0 0,-2 1,-3 13,1-8,-1-1,-2 0,0-1,-1 0,-1 0,-1-1,-2 0,1-1,-2 0,-7 6,16-21,1 0,-1 0,0-1,0 1,0-1,0-1,-1 1,0-1,0 0,0 0,0-1,0 1,0-1,-1-1,1 1,-1-1,1 0,-1-1,0 0,1 0,-1 0,0 0,1-1,-1-1,1 1,0-1,-1 0,1 0,0-1,0 0,0 0,0 0,1-1,-1 1,1-1,0-1,0 1,0-1,1 0,-2-2,2 2,1 0,0 0,0 0,0-1,1 1,0 0,0-1,0 0,1 1,0-1,0 0,0 0,0-3,3-16</inkml:trace>
  <inkml:trace contextRef="#ctx0" brushRef="#br0" timeOffset="3512.491">1327 141,'-13'6,"0"1,0 0,1 1,0 0,0 1,1 1,0 0,0 0,1 1,1 0,0 1,0 0,1 0,1 1,0 0,1 0,0 1,1 0,1 0,0 0,1 1,0-1,0 12,3-22,1 0,-1 0,1 0,0 0,0 0,1 0,-1 0,1 0,0-1,0 1,0-1,0 1,1-1,-1 0,1 0,0 0,0 0,0-1,0 1,1-1,-1 1,0-1,1 0,0-1,-1 1,1-1,0 1,0-1,0 0,0-1,0 1,0-1,0 1,4-1,6 0,1 0,0-1,-1 0,1-1,-1-1,1 0,-1-1,0 0,5-3,-1-2,0-1,-1-1,0 0,0-1,-1-1,-1 0,0-1,-1-1,-1 0,0-1,-1-1,0 0,7-16,-16 29,0-1,0 0,-1 0,0 0,0 0,0-1,0 1,-1 0,0-1,0 1,0-1,-1 0,0 1,0-1,0 1,-1-1,0 1,0-1,0 1,-1-1,1 1,-1 0,-1 0,1 0,-1 0,0 0,0 0,0 1,0-1,-1 1,0 0,0 0,0 1,0-1,-1 1,0 0,1 0,-1 0,0 1,-5-2,-1 1,-1 0,0 1,0 1,0 0,0 0,0 2,-1-1,1 1,0 1,0 0,1 1,-1 0,1 1,-1 1,-1 0,-9 8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6:34.6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140 1,'-7'18,"1"1,1 0,1 1,1-1,1 0,0 1,1 0,2 16,-1-9,-11 217,-5-128,-6-2,-23 71,28-109,31-94,-4-4,0-1</inkml:trace>
  <inkml:trace contextRef="#ctx0" brushRef="#br0" timeOffset="367.234">112 1,'285'28,"-117"-11,-76 5,-87-15</inkml:trace>
  <inkml:trace contextRef="#ctx0" brushRef="#br0" timeOffset="666.414">83 423,'19'5,"12"2,4-1,2-1,-1-2,-1 0,-8-7,-2-2,-2 0,1 0,0 3,-3 5,-5 3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6:35.8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0 888,'5'0,"1"5,5 1,5 0,5-1,3-2,3 0,1-2,1-1,0 0,0 0,0 0,0-1,0 1,-1 0,1 0,-6 0</inkml:trace>
  <inkml:trace contextRef="#ctx0" brushRef="#br0" timeOffset="331.322">28 1170,'14'5,"15"1,7 0,2-1,0-1,-3-2,-1-1,-3-5,-1-3,-1 1,-1 1,-5 6,-6 3</inkml:trace>
  <inkml:trace contextRef="#ctx0" brushRef="#br0" timeOffset="1363.096">677 1424,'23'-45,"142"-279,-153 306,9-16,1 2,2 0,1 2,1 0,1 2,21-16,-47 43,0 0,-1 0,1 0,0 0,0 0,0 0,0 0,0 0,0 0,0 0,0 0,0 1,1-1,-1 0,0 1,1-1,-1 1,0 0,0-1,1 1,-1 0,1 0,-1 0,0 0,1 0,-1 0,0 0,1 0,-1 0,0 1,1-1,-1 1,0-1,1 1,-1-1,0 1,0 0,0 0,0-1,1 1,-1 0,0 0,-1 0,1 0,0 0,0 0,0 1,0 0,2 14,0 0,-1 0,0 1,-2-1,0 1,-1 0,-2 10,1 23,1-36,0 1,0 0,1-1,0 1,2 0,-1 0,2 0,0 0,1-1,0 0,1 1,3 3,-7-16,0 0,0 0,1 0,-1-1,1 1,-1-1,1 1,0-1,0 0,-1 1,1-1,0 0,0 0,0 0,0 0,0-1,1 1,-1-1,0 1,0-1,0 0,1 1,-1-1,0 0,0-1,0 1,1 0,-1-1,0 1,0-1,0 0,0 1,0-1,0 0,0 0,1-1,66-51,135-213,-202 265,-1 0,0-1,0 1,1 0,-1 0,1 0,-1 0,1 1,-1-1,1 0,-1 1,1-1,0 1,-1-1,1 1,0 0,0 0,-1 0,1 0,0 0,-1 0,1 0,0 0,0 1,-1-1,1 1,0-1,-1 1,1 0,-1 0,1 0,-1-1,1 1,-1 1,0-1,0 0,1 0,-1 0,0 1,0-1,0 0,0 1,0-1,0 1,-1-1,1 1,-1 0,1-1,-1 1,1 0,-1-1,0 1,0 0,0 0,0 1,33 161,-28 109,-5-261</inkml:trace>
  <inkml:trace contextRef="#ctx0" brushRef="#br0" timeOffset="2232.595">2202 436,'0'0,"0"1,0-1,0 0,0 1,0-1,0 0,0 1,0-1,0 0,0 1,0-1,0 0,0 1,1-1,-1 0,0 0,0 1,0-1,1 0,-1 0,0 1,0-1,1 0,-1 0,0 1,0-1,1 0,-1 0,0 0,1 0,-1 0,0 0,1 1,-1-1,0 0,1 0,-1 0,0 0,1 0,-1 0,0 0,1 0,-1 0,0-1,1 1,-1 0,0 0,1 0,-1 0,0 0,0 0,1-1,-1 1,0 0,1 0,-1-1,0 1,0 0,0 0,1-1,-1 1,0 0,0 0,0-1,-4 32,4-29,-39 187,37-185,1-1,0 1,0 0,1-1,-1 1,1 0,-1 0,1-1,1 1,-1 0,0 0,1-1,0 1,0 0,0-1,0 1,0-1,1 1,0-1,-1 0,1 1,1-1,-1 0,0 0,1 0,-1-1,1 1,0-1,0 1,0-1,0 0,1 0,-1 0,0-1,1 1,-1-1,1 0,6 1,-1-2,1 1,0-1,-1-1,1 1,-1-2,1 1,-1-2,0 1,0-1,0 0,0-1,0 0,-1 0,0-1,0 0,0-1,7-6,-3-1</inkml:trace>
  <inkml:trace contextRef="#ctx0" brushRef="#br0" timeOffset="2545.054">2569 379,'-18'22,"2"0,1 1,0 1,2 0,1 0,0 2,2-1,1 2,2-1,0 1,2 0,0 0,1 23,10 216,-6-254</inkml:trace>
  <inkml:trace contextRef="#ctx0" brushRef="#br0" timeOffset="2844.453">2850 633,'-9'29,"-9"19,0 6,2-1,4-5,-1-5,2-6,3-5,3-6</inkml:trace>
  <inkml:trace contextRef="#ctx0" brushRef="#br0" timeOffset="3081.081">3076 633,'-19'39,"-11"21,-1 7,5-4,7-8,7-9,5-11</inkml:trace>
  <inkml:trace contextRef="#ctx0" brushRef="#br0" timeOffset="3516.053">2737 633,'1'-5,"0"-1,0 1,1-1,0 1,0 0,0-1,1 1,-1 0,1 0,0 1,1-1,-1 1,1-1,0 1,0 0,0 1,1-1,-1 1,1 0,0 0,0 0,0 0,0 1,0 0,0 0,1 1,-1-1,1 1,1 0,5-2,-1 1,1 0,0 1,0 0,0 1,0 1,0-1,0 2,0 0,0 0,-1 1,1 0,-1 1,0 1,0 0,0 0,-1 1,1 0,7 7,73 45,-88-57,0 1,0-1,1 0,-1 0,1 0,-1-1,1 1,-1-1,1 0,-1 0,1 0,-1 0,1-1,-1 1,1-1,-1 0,1 0,-1 0,0-1,0 1,1-1,-1 0,0 0,0 0,-1 0,1 0,0 0,1-3,3-6</inkml:trace>
  <inkml:trace contextRef="#ctx0" brushRef="#br0" timeOffset="3951.076">3443 352,'17'-3,"-8"0,0 0,1 1,0 1,-1-1,1 2,0-1,0 1,-1 1,1 0,0 0,-1 1,1 0,-1 0,1 1,-1 1,7 3,-14-6,-1 0,1 1,-1-1,0 0,0 1,0-1,0 1,0-1,0 1,0 0,0-1,0 1,-1 0,1 0,-1-1,1 1,-1 0,0 0,0 0,0 0,0 0,0-1,0 1,0 0,-1 0,1 0,-1-1,1 1,-1 0,0 0,1-1,-1 1,0 0,0-1,-1 2,-50 55,37-44,11-10,-39 52,42-55,0 0,1 1,-1-1,1 1,0-1,-1 0,1 1,0-1,0 1,0-1,0 1,0-1,0 1,0-1,1 0,-1 1,0-1,1 1,-1-1,1 0,0 1,-1-1,1 0,0 0,0 1,0-1,0 0,0 0,0 0,0 0,0 0,0 0,0-1,1 1,-1 0,0-1,1 1,-1 0,0-1,1 0,-1 1,1-1,-1 0,0 0,1 1,136 11,-118-7</inkml:trace>
  <inkml:trace contextRef="#ctx0" brushRef="#br0" timeOffset="5264.896">3951 493,'1'69,"-13"178,-33-25,44-211,-2 0,1-1,-2 1,1-1,-1 0,-1 0,0 0,0 0,-1-1,-2 2,2-5</inkml:trace>
  <inkml:trace contextRef="#ctx0" brushRef="#br0" timeOffset="5779.921">3951 436,'16'-5,"-1"0,1 1,1 1,-1 0,0 2,1-1,-1 2,1 0,-1 1,1 1,-1 1,0 0,0 1,0 0,-1 2,1 0,-1 0,0 2,-1 0,0 0,13 11,-25-17,1 1,-1-1,0 1,0-1,0 1,0 0,-1 0,1 0,-1 0,0 0,0 1,0-1,0 0,-1 0,1 1,-1-1,0 0,1 1,-2-1,1 0,0 1,-1-1,1 0,-1 1,0-1,0 0,-1 0,1 0,0 0,-1 0,0 0,0 0,0-1,0 1,0 0,0-1,-2 1,-100 84,-57 8,159-93,0-1,0 1,0-1,0 1,0 0,0-1,0 1,0 0,1 0,-1 1,1-1,0 0,0 0,-1 1,1-1,1 1,-1-1,0 1,1-1,-1 1,1-1,0 1,-1-1,1 1,1 0,-1-1,0 1,1-1,-1 1,1-1,0 1,-1-1,1 1,1-1,-1 0,0 1,0-1,1 0,0 0,-1 0,1 0,0 0,0 0,0-1,0 1,0-1,0 1,0-1,1 0,-1 0,0 0,1 0,-1 0,3 0,186 56,-61 10,-100-49,-19-17</inkml:trace>
  <inkml:trace contextRef="#ctx0" brushRef="#br0" timeOffset="7635.322">2116 1255,'22'-8,"0"2,0 0,1 1,-1 1,1 1,0 2,0 0,0 1,0 1,0 1,29 0,411-2,-182 30,-65-4,161-25,-121-29,-87 6,-51 37,-98-11</inkml:trace>
  <inkml:trace contextRef="#ctx0" brushRef="#br0" timeOffset="8301.528">3274 1566,'0'8,"1"36,-2 1,-1 0,-3 0,-2-1,-10 37,-11 87,3-88,24-80,0 0,0 0,0 0,0 0,1 0,-1 0,0 0,0 0,0 0,0 0,1-1,-1 1,0 0,0 0,1-1,-1 1,0-1,0 1,1 0,-1-1,0 0,1 1,-1-1,1 1,-1-1,1 0,-1 1,1-1,-1 0,1 1,0-1,-1 0,1 0,0 0,0 1,-1-1,1 0,0 0,0 0,0 1,0-1,0 0,0 0,0 0,-4-18</inkml:trace>
  <inkml:trace contextRef="#ctx0" brushRef="#br0" timeOffset="8630.759">3047 1593,'2'-2,"-1"0,1 1,-1-1,1 0,0 0,0 1,-1-1,1 1,0 0,0-1,0 1,1 0,-1 0,0 0,0 1,1-1,-1 0,0 1,1 0,-1-1,0 1,1 0,-1 0,3 1,-2-2,367-1,-259 2,-87 0</inkml:trace>
  <inkml:trace contextRef="#ctx0" brushRef="#br0" timeOffset="16435.527">2173 69,'-39'-17,"29"16,0 1,0 0,-1 0,1 1,0 0,0 1,0 0,0 0,1 1,-1 1,1-1,-1 2,1-1,0 1,1 0,-1 1,-2 3,3-1,1 1,1 0,-1 0,1 1,1-1,0 1,0 0,1 1,0-1,1 1,0 0,1 0,0 0,1 0,0 0,0 0,2 10,-29 206,28 159,30-83,-20-60,-2-190,-2 1,-2-1,-3 1,-2 12,0-8,-26 111,26-157,0-10,0 1,0-1,0 1,1 0,-1-1,1 1,0 0,0 0,0-1,0 1,0 0,0 0,1-1,0 1,-1 0,1-1,0 1,0-1,0 1,1-1,-1 1,1-1,-1 0,1 1,0-1,-1 0,1 0,0-1,1 1,-1 0,0-1,0 1,1-1,-1 1,1-1,130-10,-107 7</inkml:trace>
  <inkml:trace contextRef="#ctx0" brushRef="#br0" timeOffset="43340.183">4234 13,'55'-3,"143"-4,-196 6,0 1,1-1,-1 1,0 0,0 0,0 0,0 0,0 0,0 1,0-1,0 1,0-1,0 1,0 0,0 0,0-1,0 1,-1 1,1-1,0 0,-1 0,1 1,-1-1,1 1,-1-1,0 1,1-1,-1 1,0 0,0 0,0 0,0 0,-1 0,1 0,0 0,-1 0,1 1,1 85,-3-67,-3 294,-24-117,27 281,0-197,-25-139,25 137,-27-137,26-14,1-128,-1 1,0 0,0 0,1 0,-1-1,0 1,0-1,0 0,-1 0,1 1,0-1,0-1,-1 1,1 0,-1 0,1-1,0 0,-1 1,1-1,-1 0,1 0,-1 0,1 0,-1-1,1 1,-1-1,1 0,0 1,-2-2,-8 1,-103 1,101-2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47:21.5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8:27.9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0,'-12'0,"36"0,-10 0,356 0,-345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8:28.6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1,'5'5,"7"1,5 0,5 4,4 0,2-2,1-2,0-2,0-2,1-1,-1-1,-1 0,1-1,-1 1,1 0,-6-5,-6-2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8:30.9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54 254,'0'-4,"0"1,-1-1,2 0,-1 1,0-1,1 0,-1 1,1-1,0 0,0 1,1-1,-1 1,1-1,-1 1,1 0,0 0,1 0,-1 0,0 0,1 0,0 1,-1-1,1 1,0 0,0-1,2 1,7-6,1 1,-1 0,1 1,1 0,-1 1,1 1,0 0,0 1,1 0,-1 1,0 1,8 0,-18 0,1 1,-1-1,0 1,0 0,0 0,0 0,0 1,0-1,1 1,-1 0,-1 0,1 1,0-1,0 1,0 0,-1 0,1 0,-1 0,1 1,-1 0,0-1,0 1,0 0,0 0,-1 1,1-1,-1 0,0 1,0 0,0-1,-1 1,1 0,-1 0,0 0,0 0,0 0,0 4,0 9,-1-1,-1 1,0-1,-1 1,-1-1,0 0,-2 0,1 0,-2-1,0 1,-1-1,-6 10,-117 166,107-161,-30 35,38-51,2 1,-1 1,2 0,0 0,1 1,1 1,0 0,2 0,0 1,1 0,0 1,2-1,-2 17,7-31,0 0,1 0,0 0,0 0,0 0,0 0,1 0,0-1,0 1,0 0,1-1,0 0,-1 1,2-1,-1 0,0 0,1-1,-1 1,1-1,0 0,1 0,-1 0,0 0,1-1,-1 0,1 0,0 0,0 0,0-1,0 0,0 0,0 0,0 0,0-1,0 0,0 0,0-1,3 0,-4 1,21 3,-1-3,0 0,0-1,1-1,-1-1,0-2,0 0,-1-1,8-5,-13 2</inkml:trace>
  <inkml:trace contextRef="#ctx0" brushRef="#br0" timeOffset="1527.844">1155 0,'-32'2,"1"2,-1 0,1 3,0 0,-4 3,-11 3,2-6,39-7,0-1,0 2,0-1,1 0,-1 1,0 0,1 0,-1 0,0 1,1 0,0-1,-1 2,1-1,0 0,0 1,0 0,0 0,1 0,-1 0,1 1,0-1,0 1,0 0,0 0,1 0,-1 1,-15 182,11-150,1-1,3 1,0 0,3 1,1-1,2 6,-3-41,0 0,0 1,0-1,1 0,-1 0,1 1,-1-1,1 0,0 0,-1 0,1 0,1 0,-1 0,0 0,0 0,1 0,-1-1,1 1,-1 0,1-1,0 1,0-1,-1 0,1 1,0-1,0 0,0 0,1 0,-1-1,0 1,0 0,0-1,1 0,0 1,80-14,-43 4,-32 6,0 1,1 0,-1 0,1 1,-1 0,1 1,-1 0,1 0,-1 1,1 0,-1 0,1 1,-1 0,0 1,0 0,0 0,0 0,-1 1,1 1,-1-1,0 1,1 1,-2 4,0 0,-1 1,0 0,-1-1,0 1,-1 1,0-1,0 0,-2 1,1-1,-2 1,1 0,-1-1,-1 1,0 0,-1-1,0 0,-1 1,0-1,-1 0,0 0,-1 0,0-1,0 0,-1 0,-1 0,0-1,0 1,-1-2,0 1,0-1,-8 5,-2-1,1-1,-2 0,0-2,0 0,-1-2,1 0,-2-1,1-1,-1 0,0-2,0-1,0 0,0-2,-2 0,21 0,-1 0,1 0,-1-1,1 1,-1-1,1 0,0 0,-1 0,1 0,0 0,-1 0,1 0,0-1,0 1,0-1,0 0,0 1,1-1,-1 0,0 0,1 0,-1 0,1-1,-1 0,-5-14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8:36.8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352 339,'-8'0,"0"-2,-1 1,1 0,-1 0,0 1,0 0,1 0,-1 1,0 0,1 1,-1 0,1 0,-1 1,1 0,0 0,0 1,0 0,1 0,0 1,-1 0,1 0,1 1,-1 0,1 0,0 1,1-1,0 1,-3 5,0 17,1 1,1 0,2 0,1 0,1 0,2 1,2 16,-4 89,-25 80,27-126,-12 84,4-125,2 1,2-1,3 1,2 17,-1-50,-30 145,23-138,7-24,-1 1,1 0,-1 0,1 0,0 0,-1 0,1 0,0 0,0 0,-1 0,1 0,0 0,0 0,0 0,0 0,1 0,-1 0,0 0,0 0,1 0,-1 0,0-1,1 1,-1 0,1 0,-1 0,1 0,-1 0,1-1,0 1,-1 0,1-1,0 1,0 0,-1-1,1 1,0-1,0 1,0-1,0 0,0 1,0-1,0 0,0 1,0-1,0 0,0 0,0 0,0 0,0 0,57-10,-41 5,193-6,-167 12,-18-1</inkml:trace>
  <inkml:trace contextRef="#ctx0" brushRef="#br0" timeOffset="2130.292">1566 452,'-47'132,"-2"66,34-139,15-59,0 1,0-1,1 0,-1 1,0-1,0 1,0-1,0 0,0 1,1-1,-1 0,0 1,0-1,0 0,1 1,-1-1,0 0,1 0,-1 1,0-1,0 0,1 0,-1 0,1 1,-1-1,0 0,1 0,-1 0,0 0,1 0,-1 0,1 0,-1 0,0 0,1 0,-1 0,0 0,1 0,-1 0,1 0,-1 0,0 0,1 0,-1 0,0-1,1 1,-1 0,0 0,1 0,-1-1,0 1,1 0,-1 0,0-1,0 1,1 0,-1-1,0 1,0 0,1-1,0 0,10-6</inkml:trace>
  <inkml:trace contextRef="#ctx0" brushRef="#br0" timeOffset="2366.3">1820 424,'-14'29,"-10"19,-6 6,3-1,6-5,6-6,6-5,9-10,4-3,3-7</inkml:trace>
  <inkml:trace contextRef="#ctx0" brushRef="#br0" timeOffset="2766.728">1453 509,'6'-8,"0"0,1 0,0 1,0 0,1 1,-1 0,1 0,1 0,-1 1,1 0,0 1,0 0,0 0,1 1,0 1,-1-1,1 1,0 1,0 0,0 0,0 1,0 0,0 1,0 0,-1 1,8 1,110 57,-118-59,1 0,-1 0,0-1,1-1,-1 1,0-2,0 1,0-1,1-1,-2 1,1-1,0-1,-1 0,3-2,4-4</inkml:trace>
  <inkml:trace contextRef="#ctx0" brushRef="#br0" timeOffset="3266.149">2130 226,'10'-9,"-1"1,1 0,1 1,-1 0,1 1,1 0,-1 0,1 1,0 1,0 0,0 0,1 1,4 0,-15 3,0-1,0 1,-1 0,1-1,0 1,0 0,0 0,0 0,0 1,0-1,0 0,-1 1,1-1,0 1,0-1,0 1,-1 0,1 0,0 0,-1 0,1 0,-1 0,1 0,-1 1,0-1,1 1,-1-1,0 1,0-1,0 1,0-1,0 1,0 0,-1 0,1-1,0 1,-1 0,0 0,1 0,-1 0,0 0,0-1,0 1,0 0,0 0,0 0,-1 0,1 0,-1 0,1-1,-1 1,0 0,0 0,1-1,-1 1,-1 0,0 1,-140 149,140-150,1-1,-1 1,1 0,0-1,0 1,0 0,0 0,0 0,0 0,0 0,1 0,-1 0,1 1,-1-1,1 0,0 0,0 0,0 0,0 1,0-1,0 0,1 0,-1 0,1 0,0 0,-1 0,1 0,0 0,0 0,0 0,1 0,-1 0,0-1,1 1,-1 0,1-1,-1 0,1 1,0-1,0 0,-1 1,1-1,0 0,0-1,0 1,0 0,0 0,0-1,1 1,-1-1,0 0,0 0,0 0,1 0,8 0,1-1,-1 0,0-1,0 0,0-1,0 0,0 0,-1-1,9-5,-1-1</inkml:trace>
  <inkml:trace contextRef="#ctx0" brushRef="#br0" timeOffset="1331.824">945 255,'-29'134,"14"-89,13-41,0-1,0 0,0 0,1 1,-1-1,1 1,0 0,0-1,0 1,1 0,-1 0,1-1,0 1,0 0,0 0,1-1,-1 1,1 0,0 0,0-1,0 1,0-1,1 1,0-1,-1 1,1-1,0 0,1 0,-1 0,0 0,1 0,0-1,0 1,0-1,0 0,0 0,0 0,0 0,1 0,-1-1,2 1,78 2,-58-5</inkml:trace>
  <inkml:trace contextRef="#ctx0" brushRef="#br0" timeOffset="1697.943">1228 255,'-18'29,"2"1,1 1,1 0,2 1,1 1,2-1,0 2,-1 27,-44 181,52-230</inkml:trace>
  <inkml:trace contextRef="#ctx0" brushRef="#br0" timeOffset="5570.32">2554 85,'16'18,"-1"0,-1 1,-1 1,-1 0,0 1,-1 0,-2 0,0 1,-1 1,-1-1,-2 1,0 0,-1 1,-1-1,-2 1,0-1,-1 1,-3 13,0-13,-2 0,-1 0,0 0,-2-1,-1 0,-1 0,-1-1,0 0,-2-1,-1 0,-8 9,2-6</inkml:trace>
  <inkml:trace contextRef="#ctx0" brushRef="#br0" timeOffset="6232.262">804 58,'-20'26,"1"1,1 1,1 1,1 0,2 1,1 1,1 0,2 1,1 0,2 0,1 1,1 0,2 0,1 1,3 11,-3-15,2 1,1-1,1 0,1 0,6 18,-7-41,0 1,0-1,1 1,0-1,0 0,1 0,-1 0,2-1,-1 1,1-1,0 0,0 0,1-1,0 1,0-1,0 0,0-1,1 0,0 0,0 0,0-1,0 0,0 0,1-1,21 4,-4-2</inkml:trace>
  <inkml:trace contextRef="#ctx0" brushRef="#br0" timeOffset="7098.418">3231 311,'-11'0,"0"0,0 0,0 1,0 0,0 1,0 0,0 1,0 0,1 1,-1 0,1 1,0 0,1 0,-1 1,1 1,0-1,-6 7,14-12,0 0,0 1,0-1,0 0,0 1,0-1,0 1,0-1,0 1,1 0,-1-1,1 1,-1 0,1-1,-1 1,1 0,0 0,0-1,0 1,0 0,0 0,1-1,-1 1,0 0,1 0,-1-1,1 1,0-1,-1 1,1 0,0-1,0 1,0-1,0 0,0 1,1-1,-1 0,0 0,1 1,-1-1,0 0,1-1,-1 1,2 0,77 35,-70-33,99 54,-105-54,-1 0,0 0,0 0,0 0,0 1,0-1,-1 1,0 0,1 0,-1 0,-1 0,1 0,-1 0,1 0,-1 1,0-1,-1 0,1 1,-1-1,0 1,0-1,0 0,-1 1,1-1,-1 1,-1 1,1 3,-1-1,-1 0,0 0,0 0,0 0,-1 0,0-1,0 1,-1-1,0 0,-1-1,1 1,-1-1,0 0,-1 0,1-1,-1 0,-1 0,1-1,0 0,-1 0,0 0,0-1,0 0,0-1,-1 0,1 0,0-1,-1 0,1-1,-1 1,0-2,0 1,-9-6</inkml:trace>
  <inkml:trace contextRef="#ctx0" brushRef="#br0" timeOffset="7336.279">3118 339,'39'-5,"21"-6,7-1,-5 1,-7 2,-8 4,-8 1,-10 3</inkml:trace>
  <inkml:trace contextRef="#ctx0" brushRef="#br0" timeOffset="7750.133">3682 142,'11'6,"-1"1,0 1,0 0,-1 0,0 1,0 0,-1 1,0 0,-1 0,0 0,-1 1,0 0,-1 0,0 1,0 0,-2 0,1 0,-1 0,-1 0,0 1,-1-1,0 6,2 4,0 1,-1 0,-2 0,0-1,-1 1,-1 0,-2-1,0 1,-1-1,-1 0,-1 0,-1-1,-1 0,-1-1,-1 0,-2 3,5-12,0 0,-1-1,0 1,0-2,-1 1,-1-2,1 1,-1-1,-1 0,-10 3</inkml:trace>
  <inkml:trace contextRef="#ctx0" brushRef="#br0" timeOffset="8200.815">2950 58,'-27'35,"2"2,2 1,1 0,2 2,2 1,2 0,1 1,3 0,1 1,-2 24,12-53,1-1,0 0,1 0,1 0,0 0,0 0,1 0,1-1,0 1,1-1,1 0,0 0,0-1,1 0,0 0,1 0,0-1,1 0,0-1,1 0,0 0,0-1,0 0,1-1,1 0,-1-1,1 0,0-1,5 1,5 2</inkml:trace>
  <inkml:trace contextRef="#ctx0" brushRef="#br0" timeOffset="9818.765">578 1073,'245'-1,"-157"-13,-73 11,0-1,1 2,0 0,0 1,0 0,0 2,-1 0,8 1,35 8,-1-3,1-2,52-2,765-4,-649-27,254 28,-311-28,0 16,-100 2,0 3,0 3,1 4,14 3,35-1,163-2,-209-12,-55 6</inkml:trace>
  <inkml:trace contextRef="#ctx0" brushRef="#br0" timeOffset="11266.852">1650 1299,'7'9,"-1"-1,0 1,-1 1,0-1,-1 1,0 0,0 0,-1 0,0 0,-1 1,0-1,-1 1,0 0,-1-1,0 1,0 0,-1-1,-1 1,1-1,-2 1,-1 3,-39 241,43-230</inkml:trace>
  <inkml:trace contextRef="#ctx0" brushRef="#br0" timeOffset="11736.03">1876 1440,'31'-8,"8"-3,0 2,1 2,0 2,26-1,-64 5,1 0,-1 1,1-1,0 1,-1-1,1 1,-1 0,1 0,-1 0,1 0,0 1,-1-1,1 1,-1-1,1 1,-1 0,0 0,1 0,-1 0,0 1,0-1,1 0,-1 1,0 0,0-1,-1 1,1 0,0 0,-1 0,1 0,-1 0,1 1,-1-1,0 0,0 1,0-1,0 1,-1-1,1 1,-1-1,1 1,-1-1,0 1,0 2,-74 81,45-60,11-8,10-12,0 0,1 0,0 1,1-1,-1 2,1-1,1 1,-1 0,1 0,1 1,-1-1,2 1,-1 0,1 0,0 0,0 6,3-12,0-1,1 1,-1 0,1-1,0 1,0-1,0 1,0-1,0 0,0 1,0-1,1 0,0 0,-1 0,1 0,0 0,0 0,0 0,0 0,0-1,0 1,0-1,1 0,-1 0,1 0,-1 0,1 0,-1 0,1 0,-1-1,3 1,87 4,-84-5,109-4,-93 3</inkml:trace>
  <inkml:trace contextRef="#ctx0" brushRef="#br0" timeOffset="13304.284">4248 1,'-27'0,"21"0,18 0,141 6,-150-5,0 0,-1 1,1-1,-1 1,0-1,1 1,-1 0,0 0,0 0,0 1,0-1,-1 0,1 1,0-1,-1 1,0-1,0 1,0 0,0-1,0 1,0 0,-1 0,1 0,-1 0,0-1,0 1,0 0,0 0,0 2,-18 84,-3-28,-25 118,40 159,8-207,-2 606,-1-719,-1 0,0 0,-1-1,-1 1,-1-1,0 0,-2 0,1-1,-4 5,6-17,1 0,-1 0,1 0,-1 0,0-1,0 1,-1-1,1 0,-1-1,0 1,1-1,-1 0,0 0,0 0,-1 0,1-1,0 0,0 0,-1-1,1 1,0-1,-1-1,1 1,0-1,-5 0,-43 4,-134 54,174-53,6-4</inkml:trace>
  <inkml:trace contextRef="#ctx0" brushRef="#br0" timeOffset="13670.855">4982 311,'-37'47,"3"1,3 2,1 1,2 1,3 1,3 1,1 2,3 0,-6 36,-68 210,14-147,60-128</inkml:trace>
  <inkml:trace contextRef="#ctx0" brushRef="#br0" timeOffset="14132.715">4868 396,'24'127,"-23"-103,21 165,35 123,-24-179,-33-132,0 0,1 0,-1 0,0-1,1 1,-1 0,1 0,0 0,-1 0,1-1,0 1,-1 0,1 0,0-1,0 1,0-1,-1 1,1-1,0 1,0-1,0 1,0-1,0 0,0 1,0-1,0 0,0 0,0 0,0 0,0 0,0 0,0 0,0 0,0 0,0-1,0 1,0 0,0-1,0 1,0 0,0-1,-1 1,1-1,0 0,0 1,0-1,-1 0,1 1,0-1,-1 0,1 0,0 0,27-48,-26 46,65-165,-6-4,-4-17,59-170,-106 332,-2 3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8:56.7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0,'126'12,"-113"-9,1 1,-1-2,0 0,1 0,-1-2,1 1,-1-2,1 0,-1 0,9-3,109-14,-119 22,-6 2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8:57.5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1,'0'4,"5"2,7 0,5 4,5 0,4-2,2-1,1-3,0-2,0-1,1-6,-1-2,-1 1,1 0,-1 2,0 2,-4 1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1:32.9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91,'-1'-2,"0"1,1 0,-1 0,1 0,-1 0,1-1,-1 1,1 0,0-1,0 1,-1 0,1 0,0-1,0 1,0 0,1-1,-1 1,0 0,0-1,1 1,-1 0,1 0,-1-1,1 1,-1 0,1 0,0 0,-1 0,1 0,0 0,0 0,0 0,0 0,0 0,0 0,0 1,0-1,0 0,1 1,-1-1,50-28,-42 26,37-10,-45 13,0 0,0 0,0 0,0 0,0 0,-1 0,1 1,0-1,0 0,0 0,-1 1,1-1,0 0,0 1,-1-1,1 0,0 1,-1-1,1 1,0 0,-1-1,1 1,-1-1,1 1,-1 0,1 0,-1-1,1 1,-1 0,0 0,1-1,-1 1,0 0,0 0,0 0,0-1,1 1,-1 0,0 0,-1 0,1 0,0-1,0 1,0 0,0 0,-1 0,1-1,0 1,0 0,-1 0,-66 126,66-125,0-1,0 1,0 0,1 0,-1-1,0 1,1 0,0 0,0 0,-1 0,1 0,0 0,0 0,1-1,-1 1,0 0,1 0,-1 0,1 0,-1 0,1-1,0 1,0 0,0-1,0 1,0 0,0-1,0 0,1 1,-1-1,0 1,1-1,-1 0,1 0,0 0,-1 0,1 0,0 0,-1-1,3 1,75-4,-60-7,-3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1:34.4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30,'8'-4,"0"0,0 0,1 0,-1 1,1 1,0-1,0 1,0 1,0 0,0 0,1 1,-1 0,0 0,5 2,-12-3,0 1,-1 0,1 0,0 0,-1 0,1 0,0 0,-1 0,1 0,0 1,-1-1,1 1,0-1,-1 1,1 0,-1-1,1 1,-1 0,0 0,1 0,-1 0,0 0,1 1,-1-1,0 0,0 1,0-1,0 0,-1 1,1-1,0 1,0-1,-1 1,1 0,-1-1,1 1,-1 0,0-1,0 1,0 0,0-1,0 1,0 0,0-1,-1 1,1 0,0-1,-1 1,1 0,-1-1,0 1,0-1,0 1,-65 76,67-76,-1 1,1-1,0 0,0 0,0 0,0 0,0 0,0 0,1 0,-1 0,1-1,-1 1,1 0,0-1,0 1,-1-1,1 0,0 1,0-1,0 0,1 0,-1-1,0 1,0 0,0-1,1 1,-1-1,0 0,1 1,-1-1,0 0,1-1,-1 1,0 0,0-1,1 1,-1-1,0 0,1 0,1 1,24 0,-1-1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9:08.8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593 706,'-17'1,"0"1,0 0,0 1,0 1,1 0,-1 1,1 1,0 1,1 0,0 1,-8 6,21-14,0 1,0 0,0 0,0-1,0 1,0 0,1 1,-1-1,0 0,1 0,-1 1,0-1,1 1,0-1,-1 1,1 0,0-1,0 1,0 0,0 0,0 0,1 0,-1 0,0 0,1 0,0 0,-1 0,1 0,0 0,0 0,0 0,0 1,1-1,-1 0,0 0,1 0,0 0,-1 0,1 0,0 0,0-1,0 1,0 0,0 0,1-1,-1 1,0 0,2 0,101 40,-95-40,0 0,0 0,0 0,0 1,-1 1,1-1,-1 2,0-1,0 1,0 0,-1 0,1 1,-1 0,-1 1,5 4,-9-7,0 1,0-1,0 0,-1 1,1-1,-1 1,0 0,-1-1,1 1,-1 0,0-1,0 1,0 0,-1 0,0-1,0 1,0-1,0 1,-1-1,1 1,-1-1,0 0,-1 0,1 0,-1 0,0 0,0 0,0-1,0 1,-4 4,-1 1,0-2,0 1,-1-1,0 0,0-1,0 0,-1 0,0-1,0-1,0 0,-2 1,-56-1,51-9</inkml:trace>
  <inkml:trace contextRef="#ctx0" brushRef="#br0" timeOffset="245.411">565 706,'28'-9,"20"-4,6 1,-1 7,-5 4,-5 3,-11 0</inkml:trace>
  <inkml:trace contextRef="#ctx0" brushRef="#br0" timeOffset="2947.801">1158 819,'-7'2,"0"0,0 0,0 0,0 1,1 0,-1 0,1 1,0 0,0 0,0 0,1 1,-1 0,1 0,0 0,1 1,-1-1,1 1,0 0,0 1,1-1,0 1,0-1,1 1,-1 0,1 0,1 0,-1 3,0-4,0 1,0 0,0 0,1 0,0 0,0 0,1 0,0 1,0-1,1 0,-1 0,2 0,-1 0,1 0,0 0,0-1,1 1,0 0,0-1,1 0,0 0,0 0,0 0,1-1,-1 1,1-1,2 1,0-1,0 0,-1-1,2 0,-1 0,0-1,1 1,0-2,-1 1,1-1,0 0,0-1,0 0,1 0,-1-1,0 0,0 0,0-1,1 0,-1 0,0-1,0 0,-1-1,1 1,0-1,-1-1,0 0,0 0,0 0,0-1,5-4,-1 2,0 0,0 0,-1-1,0-1,0 1,-1-2,0 1,0-1,-1-1,-1 0,0 0,0 0,-1-1,0 1,-1-2,-1 1,0 0,0-1,-1 0,-1 0,0 0,-1 0,-1 0,1 0,-3-10,1 16,-1-1,0 1,-1 0,0 0,0 0,0 0,-1 0,0 1,0 0,-1-1,0 2,0-1,0 0,-1 1,0 0,0 1,0-1,0 1,-1 0,0 0,1 1,-1 0,-1 0,1 1,0 0,-1 0,1 1,-1 0,-7 0,6 0,0 0,-1 1,1 1,0-1,-1 1,1 1,0 0,0 0,0 1,0 0,0 1,1 0,-1 0,1 1,0 0,0 0,1 1,-7 6,-10 9</inkml:trace>
  <inkml:trace contextRef="#ctx0" brushRef="#br0" timeOffset="3534.498">1863 678,'-11'5,"1"2,0-1,0 1,1 1,0 0,0 0,1 1,0 0,1 0,0 1,0 0,1 0,0 0,1 1,0 0,1 0,0 0,0 1,2 0,-1-1,1 1,1 0,0 0,1 0,0 0,1 0,0 0,1 0,2 5,-2-12,0 0,0 0,0 0,1 0,0 0,0 0,0-1,0 0,1 1,0-1,-1-1,2 1,-1 0,0-1,1 0,-1 0,1 0,0-1,0 0,0 0,1 0,-1 0,0-1,1 0,-1 0,0 0,1-1,-1 0,1 0,-1 0,1 0,-1-1,1 0,-1-1,0 1,1-1,-1 0,0 0,0 0,0-1,-1 0,1 0,0 0,-1 0,2-3,8-4,-1-1,0 0,-1-1,0 0,-1-1,-1 0,0-1,0 0,-2 0,1-1,-2-1,0 1,-1-1,-1 0,0 0,-1-1,-1 0,1-11,-3 23,0 0,0 0,0 0,-1 0,0-1,0 1,0 0,-1 0,1 0,-1 0,0 0,-1 0,1 0,-1 0,0 1,0-1,-1 0,1 1,-1 0,0 0,0-1,-1 2,1-1,-1 0,0 1,0 0,0-1,0 2,0-1,-1 0,-1 0,-6 1,0 1,0 0,0 1,-1 0,1 1,0 0,0 1,0 0,0 1,0 0,0 1,1 0,0 1,0 0,0 1,-6 4,-7 6</inkml:trace>
  <inkml:trace contextRef="#ctx0" brushRef="#br0" timeOffset="4100.217">311 1327,'68'13,"0"-4,1-2,0-4,0-3,25-4,553-51,25 53,-668 2,-1 1,0 0,-1-1,1 1,0-1,0 0,0 0,0 0,0 0,0-1,0 1,-1-1,1 0,0 0,0 0,-1 0,1 0,0 0,-1-1,0 1,1-1,-1 0,0 0,0 0,1 0,-2 0,1 0,0 0,0-2,-3-7</inkml:trace>
  <inkml:trace contextRef="#ctx0" brushRef="#br0" timeOffset="5581.287">2484 1214,'-5'5,"-1"6,0 6,1 5,1 4,2 2,1 1,1 0,0 1,0-1,0 0,-5 0,-1-1,0-9,1-9</inkml:trace>
  <inkml:trace contextRef="#ctx0" brushRef="#br0" timeOffset="5818.674">2682 1158,'-10'28,"-2"20,-1 6,4-1,2-5,2-5,3-7,1-3,6-3,1-6</inkml:trace>
  <inkml:trace contextRef="#ctx0" brushRef="#br0" timeOffset="6235.405">2315 1298,'37'-22,"0"0,2 3,0 1,1 2,1 2,6-1,-44 14,1 0,-1-1,0 2,1-1,-1 0,0 0,1 1,-1 0,1 0,-1 0,0 0,1 0,-1 1,1 0,-1-1,0 1,0 0,1 1,-1-1,0 0,0 1,0 0,0 0,-1 0,1 0,0 0,-1 1,1-1,-1 1,0-1,0 1,1 1,-1-1,-1 1,0-1,0 1,1-1,-1 1,1-1,0 0,0 0,0 0,0 0,1 0,-1-1,1 1,0-1,-1 1,1-1,0 0,1 0,-1 0,0-1,0 1,1-1,-1 0,1 1,-1-2,1 1,0 0,-1-1,1 0,0 1,-1-1,4-1,62-42,-57 28</inkml:trace>
  <inkml:trace contextRef="#ctx0" brushRef="#br0" timeOffset="6666.416">2964 819,'175'1,"-173"-1,0-1,1 1,-1-1,0 1,0 0,0 0,1 0,-1 0,0 0,0 1,0-1,0 1,1-1,-1 1,0 0,0-1,0 1,0 1,0-1,-1 0,1 0,0 1,0-1,-1 1,1-1,-1 1,1 0,-1-1,0 1,0 0,0 0,0 0,0 0,0 0,0 0,-1 0,1 0,-1 1,1-1,-1 0,0 0,0 0,0 1,0 1,-51 65,46-65,-1 1,1 0,1 1,-1-1,1 1,0 0,0 0,0 0,1 0,0 1,1-1,-1 1,1 0,0 0,2-5,0-1,0 1,0 0,1-1,-1 1,0 0,1-1,-1 1,1-1,-1 1,1-1,0 1,0-1,-1 1,1-1,0 1,1-1,-1 0,0 0,0 0,0 0,1 0,-1 0,0 0,1 0,-1 0,1 0,-1-1,1 1,0-1,-1 1,1-1,-1 0,1 1,1-1,65 4,-60-4,18-1</inkml:trace>
  <inkml:trace contextRef="#ctx0" brushRef="#br0" timeOffset="7502.67">3754 734,'-77'357,"59"-276,-3-2,-4 0,-3-2,-37 72,38-104,16-27</inkml:trace>
  <inkml:trace contextRef="#ctx0" brushRef="#br0" timeOffset="7950.369">3670 734,'5'-2,"0"1,0-1,0 1,0 0,0 0,1 1,-1 0,0 0,1 0,-1 0,0 1,0 0,0 0,1 0,-1 1,0 0,0-1,-1 2,1-1,0 1,-1 0,0 0,1 0,-1 0,0 1,-1-1,1 1,0 0,-1 0,0 1,0-1,0 2,11 29,-2 0,-2 0,-1 1,-1 0,1 31,-6-49,2 15,-4-10,2-1,0 1,1-1,1 0,2 0,0-1,1 1,1-2,1 1,1-1,0-1,2 0,1 1,-12-18,0 0,0 0,0 0,0 0,0 0,0-1,0 1,1-1,-1 1,1-1,-1 0,1 0,0 0,-1 0,1 0,0-1,0 1,-1-1,1 0,0 1,0-2,0 1,0 0,-1 0,1-1,0 1,0-1,-1 0,1 0,-1 0,1 0,-1-1,1 1,-1-1,1 1,-1-1,0 0,0 0,0 0,0 0,0 0,-1 0,1-1,-1 1,1-1,-1 1,0-1,0 1,0-1,0 0,0 1,0-3,73-268,-64 208,-3 1,-2-1,-4 0,-4-38,1 7,2 69</inkml:trace>
  <inkml:trace contextRef="#ctx0" brushRef="#br0" timeOffset="8450.766">3217 0,'17'11,"0"0,-1 1,-1 1,0 0,0 1,-2 1,0 0,0 1,-2 0,0 1,0 0,-2 1,0 0,-1 0,-1 1,-1 0,-1 0,0 1,-2-1,0 1,-1 0,0 16,13 103,-7 0,-5 1,-6-1,-18 107,13-185,-3 0,-2 0,-3-1,-3-1,-2-1,-3-1,-2 0,-28 42,6-23,-4-1,-4-3,-2-2,-26 21,-74 27,130-98</inkml:trace>
  <inkml:trace contextRef="#ctx0" brushRef="#br0" timeOffset="9366.929">565 86,'-14'5,"0"1,0 0,1 1,0 1,0 0,1 1,0 0,1 1,0 1,1-1,0 2,0-1,1 1,-6 10,-88 195,88-181,-55 164,9 2,-19 125,63-253,3 1,3 0,3 1,4 0,4 15,1-61,1 0,2-1,0 1,3-1,0 0,2-1,1 0,1 0,1-1,2 0,0-2,2 1,1-2,15 17,-1-9,2-1,1-1,2-2,1-2,1-1,0-2,2-1,1-2,42 13,-43-17,-7-2</inkml:trace>
  <inkml:trace contextRef="#ctx0" brushRef="#br0" timeOffset="155370.766">932 1552,'-11'198,"-25"-27,26-69,14-91,2-5</inkml:trace>
  <inkml:trace contextRef="#ctx0" brushRef="#br0" timeOffset="162427.9">1327 1468,'-18'55,"12"-38,3-13,1-1,-1 1,1 0,1 0,-1 0,0 0,1 0,0 0,0 0,0 0,1 1,-1-1,1 0,0 0,0 1,0-1,1 0,-1 0,1 1,0-1,1 0,-1 0,1 0,-1 0,1 0,0-1,1 1,-1 0,1-1,-1 0,1 1,0-1,2 1,4 1,0-1,1-1,0 1,-1-2,1 1,0-1,0-1,0 1,0-2,0 0,1 0,-1 0,0-2,0 1,0-1,5-2,4-3</inkml:trace>
  <inkml:trace contextRef="#ctx0" brushRef="#br0" timeOffset="162983.255">1581 1468,'-34'163,"16"-101,-16 82,9-2,-4-40,31-138,5 20</inkml:trace>
  <inkml:trace contextRef="#ctx0" brushRef="#br0" timeOffset="163682.682">1806 1525,'5'-10,"-1"-1,-4 20,-30 67,-3 31,33-105,-1-1,1 1,0 0,0 0,0 0,1 0,-1-1,0 1,1 0,-1 0,1-1,0 1,-1 0,1-1,0 1,0 0,0-1,0 1,0-1,1 0,-1 1,0-1,1 0,-1 0,1 0,-1 0,1 0,-1 0,1 0,0 0,-1-1,1 1,0-1,0 1,0-1,-1 0,2 1,73-9,-55 4,55-17,-57 13</inkml:trace>
  <inkml:trace contextRef="#ctx0" brushRef="#br0" timeOffset="164323.49">2060 1411,'1'1,"1"0,-1 1,0-1,0 0,0 0,0 0,0 1,-1-1,1 1,0-1,-1 0,1 1,-1-1,1 1,-1-1,1 1,-1 0,0-1,0 1,0-1,0 1,0-1,0 1,0 0,-1-1,1 1,-1-1,1 1,-1-1,1 1,-1-1,0 0,0 1,-1 9,-32 157,23-38,4-93,1 2,2-1,2 0,2 1,2 10,-2-7,1-30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3:42.0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19,'-4'2,"1"-1,-1 1,1 0,-1 0,1 0,0 1,0-1,0 1,1 0,-1 0,1 0,-1 0,1 0,0 0,0 1,0-1,1 1,-1-1,1 1,0 0,0-1,0 1,0 4,-3 2,-20 145,21-111,-24 154,27-125,4-112,1 1,3-1,1 1,1 1,3 0,1 0,16-29,-9 25,3 1,1 0,2 2,16-16,-42 52,0 0,0 0,0 1,0-1,1 0,-1 0,1 1,-1-1,1 1,0-1,0 1,-1 0,1 0,0 0,0 0,0 0,0 0,0 0,1 1,-1-1,0 1,0 0,0-1,1 1,-1 0,0 0,0 0,0 1,1-1,-1 0,0 1,0 0,0-1,0 1,0 0,0 0,0 0,0 0,0 1,-1-1,1 0,0 1,-1-1,1 1,-1 0,1-1,-1 1,0 0,0 0,0 0,0 0,0 0,0 0,0 0,-1 0,1 2,5 17,-2 0,0 0,-1 0,-2 0,0 0,-1 0,-1 1,-2 7,0 34,3-40,-17 123,38-175,208-368,-229 396,1-1,-1 0,1 1,0-1,-1 0,1 1,0-1,0 1,0-1,0 1,0 0,0-1,0 1,1 0,-1 0,0 0,1 0,-1 0,1 0,-1 0,1 0,0 0,-1 1,1-1,0 1,-1-1,1 1,0 0,-1 0,1-1,0 1,0 0,-1 1,1-1,0 0,0 0,-1 1,1-1,0 1,-1 0,1-1,-1 1,1 0,0 0,-1 0,0 0,1 0,-1 0,0 0,1 1,-1-1,0 0,0 1,0-1,0 1,0 1,5 8,-1 0,0 1,-1 0,0 0,-1 0,0 1,-1-1,-1 1,0-1,0 1,-1-1,-1 1,-1 10,1 4,-28 144,27-93,2-78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26:35.6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316 425,'1'-1,"-1"1,0 0,1-1,-1 1,1 0,-1-1,1 1,-1 0,1 0,-1 0,1-1,0 1,-1 0,1 0,-1 0,1 0,-1 0,1 0,-1 0,1 0,0 0,-1 0,1 0,-1 1,1-1,-1 0,1 0,-1 0,1 1,-1-1,1 0,-1 1,1-1,-1 0,1 1,-1-1,0 1,1-1,-1 1,0-1,1 0,-1 1,0 0,0-1,1 1,-1-1,0 1,0-1,0 1,0-1,0 1,0-1,0 1,0 0,0-1,0 1,0-1,0 1,0 0,5 39,-5-39,1 27,-2 0,-1 0,-2 0,0 0,-2 0,-1-1,-1 0,-10 20,-36 124,52-169,1 1,0 0,0-1,0 1,0 0,0 0,0-1,1 1,-1 0,1 0,0 0,0 0,0 0,0-1,1 1,-1 0,1 0,0 0,-1-1,1 1,0 0,1-1,-1 1,0 0,1-1,-1 0,1 1,0-1,0 0,0 0,0 0,0 0,1 0,-1-1,0 1,1-1,-1 1,1-1,0 0,-1 0,1 0,0 0,0-1,0 1,254-2,-211 1,-34 0</inkml:trace>
  <inkml:trace contextRef="#ctx0" brushRef="#br0" timeOffset="1367.676">1078 341,'-17'226,"-47"56,42-224,16-51</inkml:trace>
  <inkml:trace contextRef="#ctx0" brushRef="#br0" timeOffset="2049.731">1360 368,'226'-17,"-117"11,-107 9,0-1,0 1,0 0,-1 0,1 1,-1-1,0 0,0 0,0 1,0-1,0 0,-1 1,0-1,1 1,-1-1,-1 1,1-1,0 1,-1-1,0 0,1 1,-1-1,-1 0,1 1,0-1,-1 0,0 0,0 0,0 0,-1 1,1 0,-73 198,17-2,44-141,8-53</inkml:trace>
  <inkml:trace contextRef="#ctx0" brushRef="#br0" timeOffset="2369.169">1332 707,'5'0,"11"0,7 0,6-4,1-3,1 1,0 1,0 1,-1 2,-1 1,0 0,0 1,-1 1,0-1,0 0,0 0,-4 1</inkml:trace>
  <inkml:trace contextRef="#ctx0" brushRef="#br0" timeOffset="4558.608">2094 30,'-1'1,"-1"0,1 0,0 0,-1 0,1 0,0 0,0 1,0-1,0 0,0 1,0-1,0 1,0-1,1 1,-1-1,0 1,1 0,-1-1,1 1,0 0,0-1,0 1,-1 0,2-1,-1 1,0 0,0 0,0-1,1 1,-1 0,1-1,-1 1,1-1,0 2,0 0,11 76,19 234,-33 4,-24-149,26-165,1 1,-1-1,0 0,0 1,-1-1,1 0,-1 0,1 1,-1-1,0 0,0 0,0 0,-1 0,1 0,-1 0,0 0,1-1,-1 1,-1-1,1 1,0-1,0 0,-1 1,0-1,1-1,-1 1,0 0,0-1,0 1,0-1,0 0,0 0,-2 1,-29 6,0-1,-1-2,0-1,0-2,-19-1,-149 23,-329 47,202-26,39-16,123-19,-57 46,223-55,0-1,0 0,0 1,0-1,0 0,0 0,1 0,-1 0,0 0,0-1,0 1,0 0,0-1,0 0,0 1,0-1,1 0,-1 0,0 0,1 0,-1 0,1 0,-1-1,1 1,-1-1,1 1,0-1,0 1,0-1,0 1,0-1,0 0,0 0,0 0,1 1,-1-1,1 0,-1 0,1 0,0 0,-2-90,3 69,4-348,23 90,-29 244,0 27,0 0,1 0,0 0,0 0,1 1,1-1,-1 0,2 0,-1 1,1-1,1 1,4-9,-2 8,0 0,0 1,1 0,0 0,1 0,0 1,0 0,1 1,0 0,0 0,1 1,0 0,4-2,215-53,161-2,-310 55,0 3,0 4,15 4,28-1,186-3,-139-27,55-1,-101 12,-34 6,-78 10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47:21.7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0 480,'38'-175,"-19"122,2 1,3 1,26-41,-42 79,-7 10,0 0,0 1,0-1,1 1,-1 0,1-1,0 1,0 0,0 0,0 0,0 0,0 0,0 1,1-1,-1 1,1-1,-1 1,1 0,0 0,-1 0,1 0,0 0,-1 1,1-1,0 1,0 0,0 0,0 0,-1 0,1 0,0 1,0-1,0 1,-1 0,1 0,0 0,-1 0,1 0,-1 1,1-1,-1 1,0-1,1 1,-1 0,0 0,0 0,0 0,-1 0,2 3,31 79,-23-70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3:42.7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1,'5'0,"6"0,6 5,6 1,2 0,3-1,1-2,1-1,-1-1,0 0,0-1,0 0,0-1,-1 1,-5-5,-6-1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3:43.0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0,'10'0,"7"0,7 0,3 0,2 0,1 0,0 0,0 0,0 0,-1 0,0 0,-1 0,-5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3:44.0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25 111,'73'-65,"-64"59,1 0,0 1,0 0,1 1,0 0,-1 0,1 1,1 0,-1 1,0 1,0 0,1 0,-1 1,1 0,2 1,-12 0,0 0,1 0,-1 1,0-1,0 0,0 1,0 0,0-1,0 1,-1 0,1 0,0 0,-1 0,1 0,-1 0,0 0,0 1,0-1,0 0,0 1,0-1,-1 0,1 1,-1-1,0 1,0-1,0 1,0 0,0-1,0 1,-1-1,1 1,-1-1,1 0,-1 1,0 0,-38 86,-94 74,17-27,114-134,1 0,-1 1,0-1,0 1,1-1,0 1,-1 0,1-1,0 1,0 0,1 0,-1 0,1 0,-1 0,1 0,0 0,0 0,0 0,0 0,1 0,-1 0,1 0,0 0,0 0,0-1,0 1,0 0,1 0,-1-1,1 1,0-1,0 1,0-1,0 0,0 0,0 0,0 0,1 0,-1 0,1-1,-1 1,1-1,0 0,0 0,-1 0,1 0,0 0,1 0,14 2,1 0,-1-1,0-1,1-1,-1-1,1 0,-1-1,0-1,0-1,0 0,0-2,-1 0,0 0,0-2,0 0,8-7,-5 5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3:49.6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290 34,'-38'-17,"29"13,0 1,0 0,0 1,0 0,-1 1,1 0,0 0,-1 1,1 0,-1 1,1 0,0 0,-1 1,1 0,0 1,0 0,1 0,-1 1,0 0,1 1,0 0,0 0,1 0,-4 5,6-1,1 0,0 1,1 0,0 0,1 0,0 0,0 0,1 0,1 0,0 1,0-1,1 0,1 9,0 10,-3-26,1 0,-1 1,1-1,0 0,0 0,1 0,-1 1,1-1,-1 0,1 0,0 0,0 0,0 0,1 0,-1 0,1 0,0-1,-1 1,1 0,0-1,1 0,-1 1,0-1,1 0,-1 0,1 0,0-1,-1 1,1-1,0 1,0-1,0 0,0 0,0 0,1 0,47 3,-47-6,0 1,0 1,0-1,0 0,0 1,0 0,0 0,0 0,0 1,0-1,0 1,0 0,0 0,0 0,-1 0,1 1,0 0,-1 0,1 0,-1 0,0 0,1 1,-1-1,0 1,-1 0,1 0,0 0,-1 0,0 0,0 1,0-1,0 1,0 0,-1-1,1 1,-1 0,0 0,0 0,0 3,-2 0,0 0,0-1,-1 1,0 0,0 0,-1-1,0 0,0 1,0-1,-1 0,0-1,0 1,0 0,-1-1,0 0,0 0,0-1,0 1,-1-1,0 0,0-1,0 0,0 1,0-2,-1 1,0-1,1 0,-1 0,0-1,0 0,0 0,0-1,0 0,0 0,0 0,0-1,-6-2,-9-3,4-1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4:18.1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13,'0'-12,"0"35,0-8,0 384,-28-240,37-149,-3-15</inkml:trace>
  <inkml:trace contextRef="#ctx0" brushRef="#br0" timeOffset="650.668">253 41,'-96'118,"-29"28,124-145,-1 0,1-1,-1 1,1 0,0 0,-1 0,1 0,0 1,0-1,0 0,0 1,0-1,0 0,0 1,0-1,1 1,-1-1,0 1,1-1,-1 1,1 0,0-1,0 1,-1 0,1-1,0 1,1 0,-1-1,0 1,0 0,1-1,-1 1,1-1,-1 1,1 0,-1-1,1 1,0-1,0 0,0 1,0-1,0 0,0 1,0-1,1 0,-1 0,0 0,1 0,-1 0,2 0,50 11,30 13,-81-23,1-1,-1 1,0 0,0 0,0 0,0 0,0 0,0 0,-1 0,1 1,-1-1,0 0,1 1,-1 0,0-1,0 1,-1 0,1-1,-1 1,1 0,-1 0,0-1,0 1,0 0,0 0,-1-1,1 1,-1 0,0 1,-10 69,14-69</inkml:trace>
  <inkml:trace contextRef="#ctx0" brushRef="#br0" timeOffset="1435.421">620 352,'-14'-1,"0"1,0 1,0 0,0 0,0 2,1-1,-1 2,1 0,-1 0,1 2,1-1,-1 2,1 0,0 0,1 1,0 0,0 1,0 0,1 1,0 1,8-9,0 1,0-1,0 1,0-1,1 1,-1-1,1 1,0 0,0 0,0 0,0 0,0 0,0 0,1 0,0 0,-1 0,1 0,0 0,1 0,-1 0,1 1,-1-1,1 0,0 0,0-1,0 1,0 0,1 0,-1 0,1-1,-1 1,1-1,0 1,0-1,0 0,1 0,-1 0,0 0,1 0,-1 0,1-1,0 1,0-1,-1 1,1-1,0 0,0-1,1 1,8-1,1-1,0-1,0 0,-1 0,0-1,1-1,-1 0,0-1,-1 0,1-1,-1-1,0 1,-1-1,1-1,-2 0,1-1,-1 0,0 0,-1-1,0 0,4-7,13-9,26-31,-50 57,1 0,-1 0,0 0,0 1,0-1,0 0,0 0,0 1,0-1,0 0,0 1,0-1,0 1,0-1,0 1,0 0,0-1,0 1,0 0,0 0,-1 0,1 0,0-1,-1 1,1 0,-1 0,1 0,-1 0,1 0,-1 0,0 1,1-1,-1 0,0 0,0 0,0 0,0 0,0 0,0 1,0-1,0 0,0 0,-1 0,1 0,0 0,-1 0,1 0,-1 0,1 0,0 1,-1 91,9 77,0-128,-2-1,-2 1,-1 1,-3-1,-4 31,5-68,-1 1,0-1,0 0,-1 1,1-1,-1 0,0 0,-1 1,1-1,-1 0,0 0,-1-1,1 1,-1 0,0-1,0 1,0-1,0 0,-1 0,0 0,0-1,0 1,0-1,0 0,-1 0,1-1,-1 1,0-1,0 0,0 0,0 0,0-1,0 0,-2 0,3-2,1 0,-1 0,1-1,-1 1,1-1,0 0,0 0,0 0,0 0,0-1,1 1,-1-1,1 0,-1 1,1-1,0 0,0-1,0 1,0 0,1-1,0 1,-1 0,1-1,0 0,1 1,-1-1,1 1,-1-4,9-105,-1 95,0 1,1 0,1 1,0 0,1 0,1 1,0 0,1 1,0 0,1 1,1 0,0 1,12-7,28-4,-30 16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4:50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15,'0'-14,"0"22,-1 24,-4-5,-1-1,-1 0,-1-1,-2 0,0 0,-2-1,0 0,-2-1,-1 0,0-1,-2-1,0-1,-1 0,-1-1,-1-2,-12 9,15-13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4:53.2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171 26,'0'-1,"0"0,0 0,0 0,0 0,0 0,-1 0,1 0,0 0,-1 0,1 0,-1 0,1 0,-1 0,1 0,-1 0,0 0,0 1,1-1,-1 0,0 0,0 1,0-1,0 0,0 1,0-1,0 1,0 0,0-1,0 1,0 0,0-1,0 1,0 0,0 0,0 0,0 0,0 0,0 0,0 0,-1 0,1 0,0 1,0-1,0 0,0 1,0-1,0 1,0-1,0 1,1 0,-1-1,0 1,0 0,0-1,1 1,-1 0,0 0,0 0,1 0,-1 1,-38 199,28-116,-32 203,14-125,27-164,2-9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4:53.8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0 110,'14'-12,"1"1,0 0,1 1,0 0,0 1,1 1,0 1,0 0,1 1,0 1,0 1,0 1,0 0,1 1,-1 1,1 1,-1 0,11 3,-21-1,-1 0,1 1,0-1,-1 2,0-1,0 1,0 0,0 1,0-1,-1 1,0 1,0-1,0 1,-1 0,0 1,0-1,0 1,-1 0,0 0,-1 0,1 0,-1 1,-1 0,1-1,-1 1,-1 0,0 0,0 0,0 0,-1 1,0-1,0 0,-1 0,-1 0,1 0,-1 0,0-1,-1 1,0 0,0-1,-3 5,-3 1,0 0,-2 0,1-1,-1 0,-1-1,0-1,-1 0,0 0,0-1,-1-1,0 0,-4 0,15-7,1-1,-1 1,0 0,1-1,-1 1,1 1,0-1,-1 0,1 1,0-1,-1 1,1 0,0-1,0 1,1 0,-1 0,0 0,1 1,-1-1,1 0,-1 1,1-1,0 1,0-1,0 1,1-1,-1 1,1 0,-1-1,1 1,0 0,0-1,0 1,0 0,0 0,1 2,9 11,-1 0,2-1,0 0,1-1,0 0,1-1,2 1,9 10,164 141,-162-130,-27-34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4:54.3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24,'10'5,"7"1,7 0,3-1,2-2,1-1,0 0,0-2,-6-5,-1-1,0 0,0 1,2 1,-4-3,0-1,-9 1,-6 2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4:54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0,'19'5,"16"1,7 0,1-1,-2-1,-4-7,-2-2,-3-1,-7 2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47:22.0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188 0,'-19'13,"2"1,-1 1,2 0,0 1,1 1,0 0,2 1,0 0,1 1,1 1,-1 4,10-21,0 1,1-1,0 1,-1 0,1-1,1 1,-1 0,0 0,1 0,0 0,0 0,0-1,1 1,-1 0,1 0,0 0,0 0,0-1,0 1,1 0,-1-1,1 1,0-1,0 0,1 0,-1 0,1 0,-1 0,1 0,0 0,0-1,0 1,0-1,1 0,-1 0,0 0,1-1,0 1,2 0,9 0,0-1,0 0,0-1,0-1,0-1,0 0,0 0,0-2,-1 1,1-2,-1 0,0-1,-1 0,0-1,0-1,0 0,-1-1,0 0,0-1,-9 8,15-10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34:55.2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262 23,'-13'-5,"-1"0,0 2,1 0,-1 0,0 1,-1 1,1 0,0 1,0 1,0 0,0 1,0 0,-7 3,18-4,0 0,-1 0,1 0,0 0,0 1,0-1,1 1,-1 0,0 0,1 0,-1 0,1 0,-1 1,1-1,0 1,0-1,0 1,1 0,-1 0,1 0,-1 0,1 0,0 0,0 0,0 1,1-1,-1 0,1 0,-1 1,1-1,0 0,1 1,-1-1,1 0,-1 0,1 2,1 2,0 1,0-1,0 1,1-1,1 0,-1 0,1 0,0 0,0-1,1 1,0-1,0-1,1 1,-1-1,2 1,64 37,-59-38,0 1,-1 0,0 1,0 1,0-1,-1 2,-1-1,1 2,3 4,-10-12,0 1,0 0,0 0,-1 0,1 0,-1 1,0-1,0 1,0-1,0 1,0 0,-1 0,0 0,1 0,-2 0,1 0,0 0,-1 0,0 0,0 0,0 0,0 0,-1 0,1 0,-1 0,0 0,0 0,-1 0,1 0,-1 0,0-1,0 1,0-1,0 1,-1-1,1 0,-3 2,0 0,1-1,-1 0,1 0,-1 0,0-1,0 0,-1 0,1 0,-1-1,1 1,-1-1,0-1,0 1,0-1,0 0,0 0,0-1,0 0,0 0,0 0,0-1,0 0,0 0,0 0,0-1,0 0,1 0,-1-1,1 1,-1-1,1 0,0-1,0 1,-3-4,-6-7</inkml:trace>
  <inkml:trace contextRef="#ctx0" brushRef="#br0" timeOffset="4315.301">544 305,'2'-23,"-2"6,-2 32,-38 138,41-152,-1-1,0 0,1 1,-1-1,0 0,1 0,-1 1,0-1,1 0,-1 0,1 1,-1-1,1 0,-1 0,0 0,1 0,-1 1,1-1,-1 0,1 0,-1 0,1 0,-1 0,1 0,-1 0,0-1,1 1,-1 0,1 0,-1 0,1 0,-1 0,1-1,-1 1,0 0,1 0,-1-1,0 1,1 0,-1-1,0 1,1 0,-1-1,0 1,0-1,1 1,-1 0,0-1,0 1,0-1,1 1,-1-1,0 1,0-1,0 1,0 0,0-1,0 1,0-1,0 1,0-1,0 1,0-1,-1 1,4-3,197-261,-158 237,-41 27,0 0,0-1,0 1,0 0,0 0,-1 0,1 0,0 0,0 0,0 1,0-1,0 0,0 0,0 1,0-1,0 0,-1 1,1-1,0 1,0-1,-1 1,1-1,0 1,0 0,-1-1,1 1,-1 0,1 0,-1-1,1 1,-1 0,1 0,-1 0,0 0,1 0,-1-1,0 1,0 0,0 0,0 0,1 0,-1 0,-1 0,1 0,0 0,0 0,0 0,0 0,-1-1,1 1,0 0,-1 0,-22 201,23-201,0 0,-1 1,1-1,0 0,1 1,-1-1,0 0,0 1,0-1,1 0,-1 0,1 1,-1-1,1 0,-1 0,1 0,0 1,0-1,0 0,-1 0,1 0,0 0,0 0,0-1,0 1,1 0,-1 0,0-1,0 1,0-1,1 1,-1-1,0 1,0-1,1 0,-1 1,0-1,1 0,-1 0,0 0,1 0,-1 0,0-1,1 1,-1 0,0 0,1-1,-1 1,0-1,0 0,0 1,1-1,-1 0,0 1,0-1,0 0,0 0,0 0,0 0,-1 0,1 0,0 0,0 0,-1-1,1 1,0 0,156-187,-152 182,-5 5,1-1,-1 1,0 0,1-1,-1 1,1 0,-1-1,1 1,-1 0,1 0,0-1,0 1,0 0,0 0,0 0,0 0,0 0,0 0,0 1,0-1,0 0,0 0,1 1,-1-1,0 1,1-1,-1 1,0-1,1 1,-1 0,0 0,1 0,-1 0,1 0,-1 0,0 0,1 0,-1 0,0 1,1-1,-1 0,0 1,1 0,-1-1,0 1,0 0,1-1,-1 1,0 0,0 0,0 0,0 0,0 0,0 0,6 116,-9-105,1-1,1 1,0-1,0 1,1-1,1 0,-1 1,2-1,0 0,0 0,5 9,3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0:45.30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1 203,'281'-29,"-80"0,81 1,-113 18,-120 3,2 1,-1 2,0 3,4 2,143-28,198 25,-253-24,337 25,114 1,-395-28,84 27,-85 30,-155-27,0-2,1-2,-2-2,1-1,2-3,13 0,-1 3,1 2,0 3,9 2,36 0,152-1,-112 24,60 6,49-30,-84 26,315-26,-422-2,173 13,-140-1,2-4,-1-4,41-6,0 1,63 30,-181-27,0 1,0 0,-1 2,1 0,-1 1,1 0,-1 1,8 6,-8-1,-3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0:57.3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309 24,'209'76,"-181"-71,0-1,1-1,-1-1,1-2,0-1,0-1,14-4,-42 6,0-1,1 0,-1 1,0 0,0-1,1 1,-1-1,0 1,1 0,-1 0,0 0,1 0,-1 0,1 0,-1 0,0 1,1-1,-1 0,0 1,0-1,1 1,-1-1,0 1,0 0,0-1,1 1,-1 0,0 0,0 0,0 0,-1 0,1 0,0 0,0 0,0 0,-1 0,1 0,0 1,-1-1,0 0,1 0,-1 1,1-1,-1 0,0 1,0-1,0 1,0-1,0 0,0 1,0-1,-1 0,1 1,0-1,-1 0,1 0,-1 2,-15 69,-14 114,6 110,-4 14,28-290,0 0,2 1,1-1,0 0,1 0,1 0,1-1,6 13,-12-33,1 1,-1 0,0 0,1 0,-1-1,0 1,0 0,1 0,-1 0,0 0,1 0,-1 0,0 0,1-1,-1 1,0 0,1 0,-1 0,0 0,1 0,-1 1,0-1,1 0,-1 0,0 0,1 0,-1 0,0 0,1 0,-9-38,4 27,0 0,-1 1,0 0,-1 0,0 0,-1 1,0 0,-1 0,1 0,-2 1,1 0,-1 1,0 0,0 0,-1 1,0 1,0-1,-1 1,-7-2,-10-3,0 2,0 0,-1 2,0 1,0 1,0 2,-6 1,2 2,1 3,-1 0,1 3,0 0,1 2,-29 13,-8 0,68-23,0 1,0-1,0 0,0 1,0-1,0 1,0-1,0 0,0 1,0-1,0 1,-1-1,1 1,0-1,0 0,0 1,-1-1,1 1,0-1,-1 1,1-1,-1 1,1 0,0-1,-1 1,1-1,-1 1,1 0,-1-1,1 1,-1 0,1 0,-1-1,0 1,1 0,-1 0,1 0,-1 0,1 0,-1 0,0 0,1 0,-1 0,1 0,-1 0,0 0,1 0,-1 0,1 0,-1 1,1-1,-1 0,0 0,1 1,-1-1,1 0,0 1,-1-1,1 1,-1-1,1 0,-1 1,1-1,0 1,-1-1,1 1,7-12</inkml:trace>
  <inkml:trace contextRef="#ctx0" brushRef="#br0" timeOffset="479.377">309 674,'152'-25,"-2"-7,34-16,-164 42,0 0,-1-2,0 0,-1-1,0-1,0-1,-1 0,5-5,-22 16,0 0,0 1,0-1,0 1,0-1,1 0,-1 1,0-1,0 0,0 1,0-1,1 0,-1 1,0-1,0 0,1 1,-1-1,0 0,1 1,-1-1,0 0,1 0,-1 0,0 1,1-1,-1 0,0 0,1 0,-1 0,1 0,-1 0,0 0,1 0,-1 0,1 0,-1 0,0 0,1 0,-1 0,1 0,-1 0,0 0,1 0,-1 0,0-1,1 1,-1 0,0 0,1 0,-1-1,0 1,1 0,-1 0,0-1,1 1,-1 0,0-1,0 1,0 0,1-1,-1 1,0 0,0-1,-9 37,7-31,0 0,-8 23,2 0,0 1,2 0,1 0,-1 27,7 84,5-115,0-26</inkml:trace>
  <inkml:trace contextRef="#ctx0" brushRef="#br0" timeOffset="714.095">1269 758,'-5'29,"-1"9</inkml:trace>
  <inkml:trace contextRef="#ctx0" brushRef="#br0" timeOffset="898.357">1240 194,'5'23,"2"9</inkml:trace>
  <inkml:trace contextRef="#ctx0" brushRef="#br0" timeOffset="1265.047">1494 927,'20'-23,"-2"-1,0 0,-2-2,0 0,-2-1,-1 0,-1-1,5-22,18-35,-35 84,0 0,0 0,-1 0,1 0,1 0,-1 0,0 0,0 0,0 0,0 0,1 0,-1 0,0 1,1-1,-1 0,1 0,-1 0,1 0,-1 1,1-1,-1 0,1 1,0-1,0 0,-1 1,1-1,0 1,0-1,0 1,-1-1,1 1,0 0,0-1,0 1,0 0,0 0,0 0,0 0,0 0,0 0,0 0,-1 0,1 0,0 0,0 0,0 0,0 1,0-1,0 0,0 1,0-1,-1 1,1-1,0 1,0-1,-1 1,1 0,0-1,0 1,21 56,-20-48,0 0,0-1,1 1,0-1,1 0,0 0,0 0,0-1,1 1,0-1,1 0,0 0,0-1,0 0,1 0,0 0,0-1,0 0,0 0,1-1,0 0,4 1,-9-4,1 0,-1 0,1-1,-1 0,1 0,-1 0,1 0,-1 0,0-1,1 1,-1-1,1 0,-1 0,0 0,0-1,0 1,0-1,0 0,0 1,0-1,0-1,-1 1,1 0,-1-1,1 1,-1-1,2-2,44-92,-27 47,-9 32,0 4</inkml:trace>
  <inkml:trace contextRef="#ctx0" brushRef="#br0" timeOffset="1684.094">2341 532,'-7'13,"1"0,1 0,0 1,1 0,0 0,1 0,0 0,1 1,1-1,1 1,0-1,0 1,4 13,-4-24,1 0,0-1,0 1,1 0,-1 0,1 0,0-1,0 1,0-1,0 0,1 1,-1-1,1 0,0 0,0-1,0 1,0 0,0-1,1 0,-1 0,1 0,-1 0,1-1,0 1,0-1,0 0,0 0,0 0,0-1,0 1,0-1,0 0,0 0,3-1,11 0,-1-2,1 0,-1-1,0 0,0-2,0 0,6-3,1-1,-1-1,0-1,0 0,-1-2,-1-1,-1 0,0-2,-1 0,0-1,-2-1,0-1,-1 0,-1-1,-1-1,-1 0,-1-1,-1 0,2-8,-7 10,0-1,-1 0,-1 0,-2-1,0 1,-1 0,-1-1,-1 1,-4-21,3 33,0 0,0 0,-1 0,-1 0,0 1,0-1,-1 1,0 0,0 0,-1 0,0 1,-1 0,0 0,0 1,-1 0,0 0,0 1,0-1,-1 2,0 0,0 0,-4-1,4 2,-1 1,1 1,-1 0,0 0,0 0,0 2,0-1,0 1,0 1,0-1,0 2,0-1,1 2,-1-1,0 1,1 1,0-1,0 2,0-1,0 1,1 1,-1-1,1 2,-5 4,1-1,0 1,1 0,0 1,1 1,0-1,1 1,1 1,0 0,1 0,0 0,1 1,0 0,2 0,0 1,-1 3,4-4,0 0,1 0,0-1,1 1,1 0,0-1,1 1,0-1,1 0,1 0,0 0,1-1,1 0,0 0,1 0,0-1,1 0,9 10,-1-4,0-1,2-1,-1 0,2-1,0-2,0 0,2-1,-1-1,1-1,1-1,4 1,49 11,1-3,0-4,74 5,-115-16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1:00.1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0,'-40'217,"0"79,17-124,13-102,21-148,-5 46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1:00.4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1,'28'0,"30"0,9 0,3 0,-6 0,-4 0,-8 0,-7 0,-7 0,-5 0,-3 0,-3 0,-5 5,-11 1,-13 5,-5 1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1:00.6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31,'38'0,"33"-5,13-2,-3 1,-10 1,-13 1,-11 2,-9 1,-6 1,-8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1:01.7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1 384,'43'-18,"1"3,1 1,1 2,0 2,0 2,1 2,12 2,289-22,15 15,-106-4,119-14,80-28,-174 29,0 0,1 0,111-2,431 31,-411-31,39 31,-380-12,-55 5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1:02.2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46,'-5'5,"-1"-4,5-1,2-6,7-2,1-4,-5 0,-9 1,2 9,1 3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1:09.4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 13,'-5'0,"-2"-5,-3-1,-2 4,3 9,2-3,2-2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1:31.4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80 57,'-1'290,"-2"-255,-2-1,-1 0,-2 0,-1-1,-2 0,-6 11,-2-14,29-64,-5 16</inkml:trace>
  <inkml:trace contextRef="#ctx0" brushRef="#br0" timeOffset="330.196">80 1,'165'26,"122"-23,-257 2,-24 1</inkml:trace>
  <inkml:trace contextRef="#ctx0" brushRef="#br0" timeOffset="631.989">52 284,'24'0,"8"4,3 2,1-4,-1-4,-2 0,-2-1,-1 1,-1 0,0 1,-6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47:25.9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3 564,'0'18,"-2"2,1-1,1 1,1-1,0 0,2 1,0-1,1 0,1 0,1-1,0 1,2-1,0-1,1 1,2 1,-9-16,0 0,1 0,-1 0,1 0,0 0,0-1,0 1,1-1,-1 0,0 0,1 0,-1 0,1-1,0 1,0-1,-1 0,1 0,0-1,0 1,0-1,0 1,0-1,0-1,0 1,0 0,0-1,0 0,-1 0,1 0,0-1,2 0,3-2,-1 0,0-1,0 0,-1 0,1-1,-1 1,0-2,-1 1,1-1,-1 0,-1 0,1-1,-1 0,36-77,-32 65</inkml:trace>
  <inkml:trace contextRef="#ctx0" brushRef="#br0" timeOffset="439.774">596 0,'-13'55,"2"0,3 1,2 0,2 0,3 0,2 1,4 5,4 164,7-159,-4-55</inkml:trace>
  <inkml:trace contextRef="#ctx0" brushRef="#br0" timeOffset="1152.168">1076 451,'-33'21,"1"1,1 2,0 1,2 2,2 0,0 2,-21 30,17 14,31-72,-1 1,1 0,0 0,-1 0,1 0,0 0,0 0,1 0,-1 0,0 0,1 0,-1 0,1 0,-1 0,1 0,0-1,0 1,0 0,0 0,0-1,0 1,1-1,-1 1,0-1,1 1,-1-1,1 0,-1 0,1 0,0 0,0 0,-1 0,1 0,0-1,0 1,1 0,3-2,0 1,1-1,-1-1,0 1,0-1,0 0,0 0,0-1,0 0,0 0,-1 0,0-1,1 0,-1 0,-1 0,1 0,-1-1,1 0,-1 0,-1 0,1 0,-1-1,2-2,15-16,20-24,-25 29,1 0,0 1,2 1,0 0,0 2,10-6,-27 20,0 0,0 0,-1 0,1 1,0-1,0 0,0 1,0-1,0 1,0-1,0 1,0-1,0 1,0 0,1 0,-1-1,0 1,0 0,0 0,0 0,0 0,0 0,1 1,-1-1,0 0,0 0,0 1,0-1,0 1,0-1,0 1,0-1,0 1,0 0,0-1,0 1,0 0,-1 0,1-1,0 1,-1 0,1 0,0 0,-1 0,1 0,-1 0,1 0,-1 0,0 0,1 0,-1 1,0-1,0 0,0 0,0 0,0 0,0 0,0 1,0-1,0 0,-1 0,1 0,0 0,-1 0,1 0,-1 0,1 0,-1 0,1 0,-2 1,0 3,0 1,0 0,0-1,0 1,1 0,0 0,1 0,-1 0,1 0,0 0,1 0,-1 0,1 0,0 0,1 0,-1 0,1-1,0 1,1-1,-1 1,1-1,0 0,1 0,-1 0,1 0,0 0,0-1,0 0,1 0,0 0,-1 0,1-1,1 0,4 3,0-6,1 0,-1 0,1-1,-1-1,1 1,-1-2,0 1,0-1,0-1,0 0,0 0,-1-1,0 0,0-1,0 0,-1 0,0-1,0 0,-1-1,1 1,-2-1,1-1,-1 1,2-5,1 2,19-19,-10 14,-2-1,0-1,-1-1,-1 0,0 0,-2-2,0 1,-2-2,0 0,3-11,-12 30,0 1,0 0,-1-1,1 1,-1-1,1 1,-1-1,0 0,0 1,0-1,0 1,0-1,-1 1,1-1,-1 1,0-1,0 1,0-1,0 1,0 0,0 0,0-1,-1 1,1 0,-1 0,0 0,0 1,1-1,-1 0,0 1,0-1,-1 1,1-1,0 1,0 0,-1 0,1 0,-1 0,1 1,-1-1,1 1,-1-1,1 1,-1 0,1 0,-1 0,1 0,-1 0,-1 1,-5 0,1 0,-1 1,1 0,-1 0,1 1,0 0,0 1,0-1,1 1,-1 1,1 0,0 0,0 0,0 1,1 0,0 0,0 0,1 1,0 0,0 0,0 1,1-1,0 1,1 0,-1 0,1 2,4-4,1 0,0 0,0-1,0 1,0-1,1 0,0 0,0 0,1 0,0 0,-1 0,1-1,1 0,-1 0,1 0,-1 0,1-1,0 0,0 0,1 0,-1-1,1 1,-1-1,1-1,0 1,0-1,-1 0,1 0,0-1,3 1,25 9,-26-8,0 0,0 1,-1 0,1 0,-1 0,0 1,0 0,0 1,0-1,-1 1,0 1,0-1,0 1,-1 0,0 0,0 1,0 0,-1 0,0 0,0 0,-1 0,0 1,0 0,-1-1,0 1,0 0,0 5,10 62,-7-57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1:35.8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183 12,'-4'29,"-3"19,-4 6,0-1,-3-6,0-4,4-7,-3-3,2-3,-2-6,1-3,-3 0,2 1,-2 2,2-8,8-12,4-11,3-4</inkml:trace>
  <inkml:trace contextRef="#ctx0" brushRef="#br0" timeOffset="436.756">211 40,'-1'19,"2"1,0 0,0-1,2 1,1-1,0 0,5 13,5 6,-10-24,0 0,1 0,0 0,1-1,1 0,0-1,0 1,2-1,-1-1,2 1,-1-1,10 7,-17-17,1 0,-1 0,1 0,-1 0,1 0,-1 0,1-1,0 1,-1-1,1 0,0 0,-1 0,1 0,0 0,-1-1,1 1,0-1,-1 0,1 0,-1 0,1 0,-1 0,1 0,-1-1,0 1,0-1,0 0,0 1,0-1,0 0,0 0,0 0,-1 0,1-1,-1 1,1 0,-1-1,0 1,0-1,0 1,-1-1,1 0,0 1,-1-1,0 0,0 1,0-1,0 0,0 1,0-2,27-140,1 1,-27 120</inkml:trace>
  <inkml:trace contextRef="#ctx0" brushRef="#br0" timeOffset="2829.413">720 407,'0'-14,"0"-1,2 1,-1 0,2 0,0 0,0 0,1 1,1 0,1-1,0 2,0-1,3-3,117-109,-126 123,1 1,-1 0,1 0,-1 0,1 0,0 1,-1-1,1 0,0 0,0 0,0 1,0-1,0 0,0 1,0-1,0 0,0 1,0 0,0-1,0 1,0 0,0-1,0 1,0 0,1 0,-1 0,0 0,0 0,0 0,0 0,0 0,1 1,-1-1,0 0,0 1,0-1,0 1,0-1,0 1,0-1,0 1,0 0,0-1,0 1,-1 0,1 0,0 0,0 0,-1 0,1 0,-1 0,1 0,0 0,21 151,-21-151,0 0,0 0,0 0,0-1,0 1,0 0,0-1,0 1,0-1,1 1,-1-1,0 0,0 1,1-1,-1 0,0 0,0 0,1 0,-1 0,0 0,1 0,-1 0,0-1,0 1,1 0,-1-1,0 1,0-1,0 0,0 1,1-1,-1 0,0 1,0-1,0 0,-1 0,1 0,0 0,0 0,0 0,-1 0,1 0,0-1,-1 1,1 0,-1 0,0 0,1-1,-1 1,0 0,0 0,0-1,0 0,8-8,49-68,53-55,-110 132,1 1,-1-1,0 1,1-1,-1 0,1 1,-1-1,1 1,-1-1,1 1,-1-1,1 1,-1-1,1 1,-1 0,1-1,0 1,-1 0,1 0,0-1,-1 1,1 0,0 0,0 0,-1 0,1 0,0 0,-1 0,1 0,0 0,-1 0,1 0,0 0,0 0,-1 1,1-1,0 0,-1 1,1-1,-1 0,1 1,0-1,-1 1,1-1,-1 1,1-1,-1 1,0-1,1 1,-1-1,1 1,-1 0,0-1,1 1,-1 0,0-1,0 1,0 0,0-1,1 2,-4 43,-29 39,25-67,-1 0,2 0,0 0,2 1,-1 0,2 0,0 10,2-26,1-1,0 1,0-1,0 1,0-1,0 1,0-1,0 1,0-1,0 1,1-1,-1 1,1-1,-1 1,1-1,-1 0,1 1,0-1,0 0,0 0,0 1,0-1,0 0,0 0,0 0,0 0,0 0,1 0,-1-1,1 1,10 0</inkml:trace>
  <inkml:trace contextRef="#ctx0" brushRef="#br0" timeOffset="3535.723">1679 96,'-10'-2,"0"0,0 1,0 0,0 0,0 1,0 0,0 1,0 0,0 1,0 0,0 1,0 0,1 0,-1 1,1 0,0 0,0 1,1 1,-1-1,1 2,1-1,-1 1,1 0,0 0,0 1,1 0,-2 3,-4 7,8-14,-1 1,2 1,-1-1,0 0,1 1,0 0,0 0,1 0,-1 0,2 0,-1 0,0 1,1-1,0 0,1 1,-1-1,2 3,-1-7,1 0,0 0,0 0,1 0,-1-1,0 1,0 0,1 0,0-1,-1 1,1-1,0 1,-1-1,1 0,0 0,0 0,0 0,0 0,0 0,0 0,0-1,1 1,-1-1,0 0,0 1,0-1,1 0,-1 0,0 0,0-1,2 1,69-19,-51 5,0-1,-1-1,0-1,-2-1,0 0,-1-2,14-18,-3 4,28-18,-55 54,0-1,0 0,0 1,-1-1,1 1,0-1,-1 1,1 0,-1 0,0-1,1 1,-1 0,0 0,0 1,0-1,-1 0,1 0,0 0,-1 1,0-1,1 0,-1 0,0 1,0-1,0 0,0 1,-1 0,1-1,39 230,5-34,-47-166,-1 0,-2 0,-1 0,-2-1,0-1,-3 1,-13 26,21-46,-1 0,0 0,0 0,-1 0,-1-1,0 0,0 0,-1-1,0 0,-1 0,0-1,0 0,-1-1,0 1,-7 2,16-9,-1 0,0-1,1 0,-1 1,1-1,-1 0,1 1,-1-1,0 0,1 0,-1 0,1-1,-1 1,1 0,-1-1,0 1,1-1,-1 1,1-1,0 1,-1-1,1 0,-1 0,1 0,0 0,0 0,0 0,-1 0,1 0,0-1,0 1,1 0,-1-1,0 1,0 0,1-1,-1 1,1-1,-1 1,1-1,-1 0,1 1,0-1,0 1,0-1,0 0,-3-79,7 60,1 0,0 1,1-1,2 1,0 1,1-1,1 1,0 1,2 0,0 1,1 0,1 0,0 2,6-5,-4 6,-1 3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1:25.7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229 49,'0'-1,"-1"1,1-1,0 1,-1 0,1 0,-1-1,1 1,-1 0,1 0,-1-1,1 1,-1 0,1 0,-1 0,0 0,1 0,-1 0,1 0,-1 0,1 0,-1 0,0 0,1 0,-1 0,1 0,-1 0,1 1,-1-1,1 0,-1 0,1 1,-1-1,1 0,0 1,-1-1,1 0,-1 1,1-1,0 1,-1-1,1 1,0-1,-1 1,1-1,0 1,0-1,0 1,-1-1,1 1,0-1,0 1,0-1,0 1,0 0,0-1,0 1,0-1,0 1,0-1,1 1,-7 40,6-41,-30 230,30 81,-25-171,-5-24,17-84,7-27</inkml:trace>
  <inkml:trace contextRef="#ctx0" brushRef="#br0" timeOffset="1921.243">201 49,'6'-4,"0"1,0 0,0 0,0 1,0-1,1 1,-1 1,1-1,-1 1,1 0,0 1,-1 0,3 0,4-1,421-2,-401 3,-3 1,0-1,-1-2,1-1,0-1,9-4,-37 7,0 1,-1-1,1 1,0-1,0 1,0 0,0 0,0 0,0 0,-1 0,1 0,0 0,0 1,0-1,0 1,-1-1,1 1,0 0,0-1,-1 1,1 0,-1 0,1 0,-1 1,1-1,-1 0,1 0,-1 1,0-1,0 1,0-1,0 1,0 0,0-1,0 1,-1 0,1 0,0-1,-1 1,0 0,1 0,-1 0,0 0,0-1,0 1,0 0,-1 198,-27-2,28 112,-27-167,26-122,1-10,-1 0,1 0,-2 0,0 0,0 0,-1 0,0 0,-1-1,-2 6,4-15,0 1,0-1,0 0,-1 0,1 0,0 0,-1 0,1 0,-1-1,1 1,-1-1,1 0,-1 0,1 0,-1 0,1 0,-1 0,1 0,-1-1,1 0,-1 1,1-1,0 0,-1 0,1 0,0 0,0-1,0 1,0-1,-4 0,-17-5,0 1,0 2,-1 0,1 1,-1 1,0 2,0 0,-4 2,-138-11,-21-20,37 12,126 17</inkml:trace>
  <inkml:trace contextRef="#ctx0" brushRef="#br0" timeOffset="4067.14">992 556,'55'-3,"149"35,-109-30,0-4,0-5,0-3,23 0,0 6,22 5,-24 0,-33 12,-98-31,-191-133,206 151,0-1,-1 0,1 0,-1 1,1-1,-1 0,1 0,-1 1,0-1,1 1,-1-1,0 1,0-1,1 1,-1-1,0 1,0-1,1 1,-1 0,0-1,0 1,0 0,0 0,0 0,0 0,1 0,-1 0,0 0,0 0,0 0,0 0,0 0,0 1,1-1,-1 0,0 1,0-1,0 0,1 1,-1-1,0 1,0-1,1 1,-1 0,0-1,1 1,-1 0,1-1,-1 1,1 0,-1 0,1-1,0 1,-1 0,1 0,0 0,0 0,-1-1,1 1,0 0,0 0,0 0,0 0,0 0,0 0,0-1,0 1,1 1,-8 226,4-217,1 1,1-1,0 0,0 1,1-1,1 0,0 1,0-1,3 10,-4-20,0 0,0-1,0 1,0-1,0 1,0-1,1 1,-1-1,0 1,0 0,0-1,0 1,1-1,-1 1,0-1,1 1,-1-1,0 1,1-1,-1 0,0 1,1-1,-1 0,1 1,-1-1,1 0,-1 1,1-1,-1 0,1 0,-1 1,1-1,-1 0,1 0,0 0,-1 0,1 0,-1 0,1 0,-1 0,1 0,0 0,-1 0,1 0,-1 0,1-1,-1 1,1 0,-1 0,1-1,-1 1,1 0,-1 0,1-1,-1 1,27-30,-19 21,122-125,-111 119,-3 2</inkml:trace>
  <inkml:trace contextRef="#ctx0" brushRef="#br0" timeOffset="7673.13">286 1121,'11'139,"-4"-91,-2 1,-2 0,-3 1,-1-1,-3 0,-5 23,-32 273,24-237,20-91</inkml:trace>
  <inkml:trace contextRef="#ctx0" brushRef="#br0" timeOffset="8338.512">258 1206,'-179'113,"109"-83,69-30,1 0,0 0,-1 0,1 0,0 0,-1 0,1 0,0 0,-1 0,1 1,0-1,-1 0,1 0,0 0,-1 0,1 1,0-1,0 0,-1 0,1 1,0-1,0 0,-1 0,1 1,0-1,0 0,0 1,0-1,0 0,-1 1,1-1,0 0,0 1,0-1,0 0,0 1,0-1,0 0,0 1,0-1,0 1,0-1,0 0,1 1,-1-1,0 0,0 1,0-1,0 0,0 0,1 1,-1-1,0 0,0 1,1-1,-1 0,0 0,0 1,1-1,-1 0,0 0,1 0,-1 0,0 1,1-1,-1 0,0 0,1 0,-1 0,0 0,33 11,-24-8,172 40,-11-22,-171-22,0 0,1 1,0-1,-1 0,1 0,-1 1,1-1,0 0,-1 0,1 0,0 0,0 0,0 1,0-1,0 0,0 0,0 0,0 0,0 0,0 0,0 1,1-1,-1 0,0 0,1 0,-1 0,1 1,-1-1,0 0,1 0,0 1,-1-1,1 0,-1 1,1-1,0 1,-1-1,1 1,0-1,0 1,0-1,-1 1,1 0,0-1,0 1,0 0,0 0,-1 0,1 0,0-1,0 1,0 0,0 1,0-1,0 0,0 0,-1 0,1 0,0 1,0-1,0 0,0 1,-1-1,1 1,-106-151,63 76,31 55</inkml:trace>
  <inkml:trace contextRef="#ctx0" brushRef="#br0" timeOffset="12023.958">822 1149,'-22'59,"5"273,6-245,3 0,5 0,6 60,-1-15,-3-113,0-28,0 1,-1-1,0 1,0 0,-1 0,0 0,0 0,-1 0,0 0,0 1,-1 0,0 0,0 0,-1 1,0 0,0 0,0 0,-1 0,1 1,-6-3,-79-24,90 31,1 1,0-1,0 1,-1-1,1 0,0 1,0-1,0 0,0 1,0-1,0 0,0 1,0-1,0 0,0 1,0-1,0 1,0-1,0 0,1 1,-1-1,0 0,0 1,1-1,-1 1,0-1,1 1,-1-1,1 1,-1-1,1 1,-1-1,1 1,-1-1,1 1,-1 0,1-1,-1 1,1 0,0 0,-1 0,1-1,-1 1,1 0,0 0,-1 0,1 0,0 0,-1 0,1 0,0 0,-1 0,1 0,0 0,-1 1,1-1,0 0,175-10,-129 11,-37-1,-1 0,1 1,-1 0,1 0,-1 1,0 1,0-1,0 2,0-1,0 1,3 2,-12-6,1 1,-1-1,1 1,-1-1,1 1,-1-1,1 1,-1-1,0 1,1-1,-1 1,0 0,1-1,-1 1,0 0,0-1,0 1,1 0,-1-1,0 1,0 0,0-1,0 1,0 0,0-1,0 1,-1 0,1-1,0 1,0 0,0-1,-1 1,1 0,0-1,-1 1,1-1,0 1,-1-1,1 1,-1-1,1 1,-1-1,1 1,-1-1,1 1,-1-1,0 0,1 1,-1-1,0 0,0 0,-38 21,32-18,-24 11,11-6,1 0,0 2,1 0,0 1,0 0,1 2,1 0,-12 12,12-5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2:13.48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59 0,'-1'273,"-25"-68,8-33,6 77,13-186,-2-60,1-1,-1 1,1 0,0-1,-1 1,1 0,1-1,-1 1,0 0,0-1,1 1,0 0,-1-1,1 1,0-1,0 1,1-1,-1 0,0 1,1-1,-1 0,1 0,0 0,0 0,0 0,0 0,0-1,0 1,0-1,0 1,1-1,-1 0,1 0,-1 0,1 0,-1 0,1-1,0 1,-1-1,3 1,136-23,-48 7,-75 10,1 1,0 1,0 1,0 1,0 0,0 1,0 2,0-1,-1 2,2 1,16 4,0-3,0 0,0-3,0 0,1-3,-1-1,22 1,-46 1</inkml:trace>
  <inkml:trace contextRef="#ctx0" brushRef="#br0" timeOffset="2152.08">1358 820,'0'0,"0"0,0 0,0 1,0-1,0 0,1 0,-1 1,0-1,0 0,0 0,0 0,0 1,1-1,-1 0,0 0,0 0,0 1,1-1,-1 0,0 0,0 0,0 0,1 0,-1 0,0 0,1 1,-1-1,0 0,0 0,1 0,-1 0,0 0,0 0,1 0,-1 0,0 0,0 0,1 0,-1-1,0 1,0 0,1 0,-1 0,0 0,1 0,-11 27,-14 16,-2-1,-2-1,-1-1,-2-2,-7 5,-2 10,38-45,4-4</inkml:trace>
  <inkml:trace contextRef="#ctx0" brushRef="#br0" timeOffset="6901.7">1075 820,'44'37,"-16"-14,-2 2,-1 0,-1 2,-1 1,6 10,-22-28,8 10,1 0,1 0,0-2,2 0,18 13,-29-26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2:22.16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85 7,'-8'11,"1"0,0 0,0 1,1 0,1 0,0 1,1-1,0 1,1 0,-1 5,-3 9,3-16,1-1,0 1,1 0,0 0,0 0,1 0,1 0,0 0,0 0,1 0,2 9,-1-18,-1-1,1 1,0-1,0 0,0 0,0 0,0 0,0 0,0 0,0-1,0 1,0-1,1 0,-1 1,0-1,0 0,0 0,1 0,-1 0,0-1,0 1,0-1,0 1,1-1,-1 0,0 0,0 0,0 0,-1 0,1 0,0 0,0-1,-1 1,1-1,0 1,-1-1,0 1,1-1,-1 0,0 0,0 0,0 0,0 0,1-2,117-168,-47 53,-71 120,1 0,-1 0,0 0,0 0,0 0,0 1,0-1,0 0,0 1,-1-1,1 0,0 1,-1-1,1 1,-1-1,1 1,-1 0,0-1,0 1,1-1,-1 1,0 0,-1-1,1 1,0-1,0 1,-1-1,1 1,-1-1,1 1,-1-1,1 1,-1-1,0 1,0 5,-29 232,55 22,-25-249,-3 154,1-157,1-1,-1 0,-1 0,1 0,-1 0,-1-1,1 1,-2-1,1 0,-1 0,0 0,0 0,0-1,-1 0,0 0,0-1,-1 1,-3 1,7-4,0 0,-1-1,1 1,0 0,-1-1,0 0,0 0,1 0,-1-1,0 1,0-1,-1 0,1 0,0 0,0 0,0-1,-1 0,1 0,0 0,-1 0,1-1,0 0,0 0,0 0,0 0,0 0,0-1,0 0,0 0,0 0,1 0,-1-1,1 1,-1-1,1 0,-2-2,2 0,0 0,0 0,0 0,1 0,-1 0,1 0,1-1,-1 1,1-1,0 0,0 1,1-1,-1 0,1 1,0-1,1 0,0 1,0-1,0 0,0 1,1 0,0-1,0 1,0 0,2-2,81-120,-75 115,1 1,0 0,0 0,1 1,1 1,0 0,0 1,0 0,1 1,0 1,6-2,3-1,-5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2:31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741 0,'5'4,"0"-1,0 0,1 0,-1 0,1-1,-1 0,1 0,0 0,0-1,0 1,0-2,0 1,0-1,4 0,34 7,-9 5,-59-2,-53-10,-65 11,-184 115,76-28,249-98,-1 0,1 0,0 0,-1 0,1 0,0 1,0-1,0 0,-1 1,1-1,0 1,0-1,0 1,0 0,0-1,0 1,0 0,0 0,0 0,0 0,1 0,-1 0,0 0,0 0,1 0,-1 0,1 0,-1 0,1 1,0-1,-1 0,1 0,0 0,0 1,0-1,0 0,0 0,0 1,0-1,0 0,0 0,0 1,1-1,-1 0,1 0,-1 0,1 1,-1-1,1 0,0 0,-1 0,1 0,0 0,8 4,0-1,1 0,-1-1,1 1,0-2,0 1,0-2,0 1,0-1,0-1,1 0,-1 0,56 5,179 56,-113-25,-132-36,1 0,-1 0,1 0,-1 0,1 0,0 0,-1 0,1 0,-1 0,1 0,-1 0,1 0,-1 1,1-1,-1 0,1 0,-1 1,1-1,-1 0,0 1,1-1,-1 0,1 1,-1-1,0 1,1-1,-1 1,0-1,0 1,1-1,-1 1,0-1,0 1,0-1,1 1,-1-1,0 1,0-1,0 1,0-1,0 1,0-1,0 1,0-1,-1 1,1 0,0-1,0 1,0-1,0 1,-1-1,1 1,0-1,-1 0,1 1,0-1,-1 1,1-1,0 0,-1 1,1-1,-1 1,1-1,-1 0,1 0,-1 1,1-1,-1 0,-36 20,-114 35,-82 52,154-66,61-30,0 1,0 1,1 0,0 2,1 0,-12 15,27-29,0 0,0 1,0-1,0 0,0 1,0-1,0 1,0-1,1 1,-1 0,1-1,-1 1,1 0,0-1,-1 1,1 0,0 0,0-1,0 1,0 0,1 0,-1-1,0 1,1 0,-1-1,1 1,0-1,-1 1,1 0,0-1,0 1,0-1,0 0,0 1,0-1,1 0,-1 0,0 0,1 0,-1 0,1 0,-1 0,1 0,-1 0,1-1,0 1,-1-1,1 1,0-1,-1 1,1-1,0 0,1 0,20 5,1-1,-1-1,1-1,0-1,0-1,22-3,16 0,192 4,-186 9,-59-7,-1 0,2-1,-1-1,0 1,0-1,0-1,1 0,-1 0,0-1,0 0,0-1,0 1,0-2,0 0,0 0,-1 0,1-1,3-2,51-52,-57 35,-11 12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2:40.3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 80,'2'1,"0"1,0-1,-1 1,1-1,0 1,-1 0,1-1,-1 1,1 0,-1 0,0 0,0 0,0 0,0 0,0 1,0-1,-1 0,1 0,-1 1,0-1,1 0,-1 1,0-1,0 0,-1 2,2-1,1 366,-13-200,-8 0,-6-83,15-72</inkml:trace>
  <inkml:trace contextRef="#ctx0" brushRef="#br0" timeOffset="682.247">180 51,'-5'0,"3"0,7 0,7 0,7 0,4 0,4 0,1 0,2-4,0-3,-1 1,0 2,0 0,0-3,0 0,-1 0,-5 3</inkml:trace>
  <inkml:trace contextRef="#ctx0" brushRef="#br0" timeOffset="1202.623">94 560,'5'0,"6"0,7 0,4 0,4 0,1 0,2 0,1 0,-6-5,-1-1,0-1,-4 2</inkml:trace>
  <inkml:trace contextRef="#ctx0" brushRef="#br0" timeOffset="1632.633">490 785,'5'0,"-4"5,-1 6,-6 2,-2 3,-4 3,-5 4,-5 3,2 1,0-3,-3-2,-1 1,-2-4,4-4</inkml:trace>
  <inkml:trace contextRef="#ctx0" brushRef="#br0" timeOffset="1996.545">292 814,'5'0,"6"5,6 1,5 5,4 0,-3 4,0-2,-5 3,1-2,-4 1,0-1,-2 1,2-1,-2 1,-3 3,1-2,4-3,-1-4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2:43.5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70,'15'0,"13"0,8 0,2 0,0 0,-3 0,-1 0,-3 0,-1 0,-1 0,-1 0,0 0,-5-5,-1-2,-5 6,-5 2</inkml:trace>
  <inkml:trace contextRef="#ctx0" brushRef="#br0" timeOffset="433.357">29 295,'-5'5,"3"1,7 0,8-1,5-1,6-2,3-1,1 0,1-1,1 0,-1-1,1 1,-1 0,-1 0,-4-5,-2-2,0 1,-4 1</inkml:trace>
  <inkml:trace contextRef="#ctx0" brushRef="#br0" timeOffset="2703.301">677 521,'18'-56,"44"-144,-52 175,1 1,1 0,1 1,1 0,2 1,0 1,1 0,1 2,1 0,8-7,-25 25,-1-1,1 1,0-1,-1 1,1 0,0 0,0 0,0 0,0 0,0 0,0 0,0 1,0-1,0 1,0 0,1-1,-1 1,0 0,0 0,0 0,0 1,1-1,-1 0,0 1,0-1,0 1,0 0,0 0,0 0,0 0,0 0,-1 0,1 0,0 1,0-1,-1 1,1-1,-1 1,0 0,1-1,-1 1,0 0,0 0,0 0,0 0,0 0,0 1,7 22,-1-1,-1 1,-2 0,0 1,-2-1,0 1,-2-1,-2 24,1-14,4-10,11-30,-10-2,22-42,2 1,2 2,2 1,2 2,23-23,-56 64,0 0,0-1,1 1,-1 0,1 0,0 0,-1 0,1 0,0 1,0-1,0 0,0 1,0 0,1-1,-1 1,0 0,1 0,-1 0,1 0,-1 1,1-1,-1 1,1-1,-1 1,1 0,-1 0,1 0,0 0,-1 1,1-1,-1 1,1-1,-1 1,1 0,-1 0,0 0,1 0,-1 1,0-1,0 1,0-1,0 1,0 0,0-1,0 1,-1 0,1 0,-1 0,1 1,-1-1,1 2,0 9,0 0,-2 0,1 1,-2-1,1 0,-2 0,0 0,0 0,-2 0,0 3,-11 66,14 49,12-120,-5-15</inkml:trace>
  <inkml:trace contextRef="#ctx0" brushRef="#br0" timeOffset="3385.492">1919 41,'-1'-3,"-1"0,1 1,-1-1,0 1,0 0,0-1,0 1,0 0,0 0,-1 0,1 0,0 1,-1-1,0 1,1-1,-1 1,0 0,0 0,0 0,0 0,0 1,0-1,0 1,0 0,0 0,0 0,0 0,0 0,0 1,0-1,0 1,1 0,-1 0,0 0,0 0,0 0,-94 61,87-53,0 0,1 0,-1 1,2 1,0-1,0 1,0 1,2 0,-1 0,2 0,0 0,0 1,1 0,0 0,1 0,1 0,0 1,1-1,0 1,1 0,1-11,-1-1,1 1,-1-1,1 1,0-1,0 1,0-1,0 1,1-1,-1 0,1 0,-1 1,1-1,0 0,0-1,-1 1,1 0,1 0,-1-1,0 1,0-1,1 0,-1 0,0 0,1 0,0 0,-1 0,1 0,-1-1,1 0,0 1,-1-1,1 0,0 0,-1-1,1 1,-1 0,1-1,0 1,-1-1,1 0,-1 0,1 0,0-1,23-10,-1-1,0-2,-1 0,-1-2,-1 0,0-2,-1 0,-1-2,-1 0,0-1,-2-1,-1 0,4-9,43-59,-64 121,-4-20,1 0,0 1,0 0,1 0,0 0,1 0,1 1,-1-1,2 0,0 1,0-1,1 1,0-1,1 0,0 0,1 1,0-2,1 1,0 0,1-1,0 1,1-2,0 1,0 0,4 3,35 23,-31-33</inkml:trace>
  <inkml:trace contextRef="#ctx0" brushRef="#br0" timeOffset="3697.294">2569 183,'-10'9,"-8"9,-5 5,1 4,-1-3,4 0,5 0,0-4,2 0,-1 0,2 3,-3-3,1-1,-1-2,1 0,3-8,3-5</inkml:trace>
  <inkml:trace contextRef="#ctx0" brushRef="#br0" timeOffset="3981.593">2342 126,'5'19,"11"16,8 7,5 1,1-2,1-8,-4-5,-3-7,-5-2,-1 0,-4 2,1-3,-2 1,-4 1,-2-2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2:53.3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0 311,'15'0,"9"0,5 0,3 0,1 0,-1 0,-1 0,0-5,-2-1,0 0,-1 1,1 2,-1 0,0 2,0 1,0 0,-5 5,-6 1</inkml:trace>
  <inkml:trace contextRef="#ctx0" brushRef="#br0" timeOffset="495.957">29 537,'10'0,"7"0,6 0,4 0,3 0,0 0,0 0,-1 0,1 0,-1 0,0 0,-1 0,0 0,1 0,-1 0,0 0,-5-5,-5-1</inkml:trace>
  <inkml:trace contextRef="#ctx0" brushRef="#br0" timeOffset="1412.74">311 0,'56'34,"114"103,-164-135,-1 2,0-1,0 0,0 1,0 0,-1 0,0 1,0-1,0 1,0 0,-1 0,0 0,0 1,0-1,0 1,-1-1,0 1,0 0,-1 0,0 0,0 0,0 0,-1 0,1 0,-1 0,-1 0,1 1,-1-1,0 0,-2 4,-13 15,-1-1,-2 0,0-1,-1-1,-15 12,18-17,-176 177,81-101,105-87,5-4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2:57.5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1,'0'0,"0"1,0-1,0 1,0-1,0 1,0-1,0 1,0-1,0 1,0-1,0 1,0-1,1 1,-1-1,0 1,0-1,1 1,-1-1,0 1,1-1,-1 0,0 1,1-1,-1 1,1-1,-1 0,0 0,1 1,-1-1,1 0,-1 0,1 1,-1-1,1 0,-1 0,1 0,-1 0,1 0,-1 0,1 0,0 0,-1 0,1 0,-1 0,1 0,-1 0,1 0,-1-1,1 1,-1 0,1 0,-1-1,0 1,1 0,-1-1,1 1,-1 0,0-1,1 1,-1 0,0-1,1 1,-1-1,3 23,-1 1,-1-1,-1 1,-1 0,-1-1,-1 0,0 1,-2-1,-1-1,-1 3,-12 55,-19 96,9-45,28-124,1-7</inkml:trace>
  <inkml:trace contextRef="#ctx0" brushRef="#br0" timeOffset="430.632">86 57,'24'-5,"17"-1,7 0,0 1,-3 1,-5 2,-9 6,-5 2,-2 0,-1-1,-3 4,-1-1,-9 0,-5-3</inkml:trace>
  <inkml:trace contextRef="#ctx0" brushRef="#br0" timeOffset="846.612">115 395,'4'0,"7"0,6 0,6 0,2 0,3 0,1 0,0 0,1 0,-1 0,-5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3:06.5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80,'167'-11,"177"-52,-265 58,-61 10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47:14.1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2793 979,'-11'13,"2"1,0 0,1 0,0 1,1 0,1 0,0 1,1 0,1 0,0 0,1 0,0 7,-7 25,10-45,-5 8,1 1,1 0,0-1,0 1,2 0,-1 0,1 1,1-1,0 0,1 0,0 0,1 0,0 0,1 0,1 0,-1-1,2 0,0 1,0-1,3 3,-5-11,-1-1,1 0,-1 0,1-1,0 1,0 0,0-1,0 0,0 1,0-1,0 0,0-1,0 1,0 0,1-1,-1 0,0 0,0 0,1 0,-1-1,0 1,0-1,1 1,-1-1,0 0,0-1,0 1,0 0,0-1,1-1,78-67,-75 62,56-73,-3-2,-4-2,26-56,-75 127,0 2,0-1,-1 0,0 1,-1-2,-1 1,0-1,-1 1,0-1,-1 0,-1 0,0-4,-1 18,-1 0,0 0,0 0,1 0,-1 0,0 0,0 0,0 0,1 0,-1 0,0 0,0 0,1 1,-1-1,0 0,1 1,-1-1,0 0,1 1,-1-1,0 1,1-1,-1 1,1-1,-1 1,1 0,-1-1,1 1,-1 0,1-1,0 1,-1 0,1-1,0 1,0 0,-1 0,1-1,0 1,0 0,0 0,-16 30,2 1,1 1,2 0,1 1,1 0,2 0,1 1,2 1,2-21,1 0,0 1,0-1,2 1,0-1,1 0,0 1,1-1,1 0,1-1,0 1,0-1,2 0,0 0,0 0,9 10,-2-10,-1-4</inkml:trace>
  <inkml:trace contextRef="#ctx0" brushRef="#br0" timeOffset="524.306">3328 1487,'60'-61,"-2"-2,-4-3,-2-2,-3-2,14-33,-11-21,-80 225,8 48,20-142,1-1,-1 1,1 0,0-1,1 1,0-1,0 1,0-1,1 0,0 0,0 0,0 0,1-1,0 1,0-1,0 0,1 0,-1 0,1-1,0 1,3 0,-5-2,0-1,0 0,0 0,1 0,-1 0,1 0,0-1,-1 1,1-1,0 0,0 0,0-1,0 1,0-1,-1 0,1 0,0 0,0 0,0-1,0 1,0-1,0 0,-1-1,1 1,0 0,-1-1,1 0,-1 0,1 0,-1 0,0-1,1 0,16-13,0-2,-1 0,-1-1,-1-1,-1-1,8-12,-8 9,-1-1,0-1,-3 0,0-1,-1 0,-2-1,0-5,-9-14,0 48,0-1,0 1,0-1,0 1,-1 0,1-1,0 1,-1-1,1 1,0-1,-1 1,1-1,0 1,-1-1,1 1,-1-1,1 0,-1 1,1-1,-1 0,1 1,-1-1,1 0,-1 0,0 1,1-1,-1 0,1 0,-1 0,0 0,1 0,-1 0,1 0,-1 0,0 0,1 0,-1 0,1 0,-1-1,0 1,1 0,-1 0,1 0,-1-1,1 1,-1 0,1-1,-1 1,1-1,-1 1,1 0,0-1,-1 1,1-1,0 1,-1-1,1 1,0-1,-1 0,1 1,0-1,0 1,0-1,0 0,-1 1,1-1,0 1,0-1,0 0,0 0,-10 16</inkml:trace>
  <inkml:trace contextRef="#ctx0" brushRef="#br0" timeOffset="769.864">4458 1007,'-15'38,"-4"18,5 4,11-8,5-13</inkml:trace>
  <inkml:trace contextRef="#ctx0" brushRef="#br0" timeOffset="1037.42">4288 415,'10'-5,"7"-1,2-1</inkml:trace>
  <inkml:trace contextRef="#ctx0" brushRef="#br0" timeOffset="1353.014">4825 472,'49'-11,"0"-1,0-3,-1-2,-1-2,-1-1,16-13,-52 26,0-1,-1-1,0 0,-1 0,0-1,0 0,-1 0,0-1,-1 0,0 0,-1-1,0 1,-1-1,0 0,-1-1,0 1,-1 0,0-8,-2 19,2-5,0 1,-1-1,0 1,0-1,0 1,-1-1,0 1,0-1,0 1,-1-1,0 0,0 1,0 0,-1-1,0 1,0 0,0 0,0-1,-1 2,0-1,0 0,0 1,-2-2,3 5,1 0,0 0,-1 1,1-1,-1 1,1-1,-1 1,1-1,-1 1,1 0,-1 0,0 0,1 0,-1 0,1 0,-1 0,1 1,-1-1,1 1,-1-1,1 1,-1-1,1 1,-1 0,1-1,0 1,-1 0,1 0,0 0,0 0,0 1,0-1,0 0,0 0,0 0,0 1,0-1,1 1,-31 55,31-56,-55 217,43-149,-71 509,58-369,16-135,1 8,-4 0,-3-1,-4 0,-26 67,41-137,-1 0,-1-1,0 0,0 0,-1 0,0-1,-1 0,0-1,0 0,-1 0,1 0,-2-1,-7 4,12-8,1 0,-1-1,-1 0,1 0,0 0,0 0,-1-1,1 0,-1 0,1 0,-1-1,0 0,1 0,-1 0,1-1,-1 0,1 0,-1 0,1-1,0 0,-1 0,1 0,0 0,0-1,1 0,-1 0,0 0,1-1,-1 0,-3-3,1-1,-1 1,1-2,1 1,-1-1,1 0,1 0,0-1,0 0,1 0,0 0,1 0,0 0,0-1,1 0,1 1,0-1,0 0,1 0,0 1,1-1,0 0,1 0,0 1,1-1,0 1,1 0,0 0,3-6,12-12,2 1,0 1,1 0,2 2,0 1,2 1,0 1,2 2,0 0,1 2,1 1,0 1,1 2,1 1,0 1,2 2,1-1</inkml:trace>
  <inkml:trace contextRef="#ctx0" brushRef="#br0" timeOffset="1606.044">5558 895,'-29'13,"0"1,1 2,0 1,1 0,1 3,1 0,1 1,1 1,-12 16,-24 57,58-92,0 0,1 0,-1 0,1 0,-1 0,1 0,0 0,0 1,0-1,1 0,-1 0,1 0,0 0,-1 0,1 0,1 0,-1 0,0-1,1 1,-1 0,1-1,0 1,0-1,0 0,0 1,0-1,1 0,-1 0,1 0,-1-1,1 1,0-1,-1 1,2-1,2 3,1-1,0-1,0 1,1-1,-1 0,0-1,1 0,-1 0,1 0,-1-1,1 0,-1-1,1 0,-1 0,1 0,-1-1,0 0,0-1,0 1,0-1,0-1,-1 1,1-1,-1 0,0-1,0 0,4-4,7-7,-1 0,-1-2,-1 1,0-2,-1 0,-1 0,-1-2,5-12,53-172,-63 180</inkml:trace>
  <inkml:trace contextRef="#ctx0" brushRef="#br0" timeOffset="1908.986">5840 1205,'-1'3,"0"-1,0 0,0 0,0 1,0-1,-1 0,1 0,-1-1,1 1,-1 0,0 0,0-1,1 1,-1-1,0 1,-1-1,1 0,0 0,0 0,0 0,-1 0,1-1,0 1,-1-1,1 1,-1-1,1 0,-1 0,1 0,0 0,-1 0,1-1,-2 1,2-71,6 39,2 0,1 1,1 0,2 0,1 1,2 0,1 1,1 0,1 2,1 0,2 0,1 2,15-4,-18 21</inkml:trace>
  <inkml:trace contextRef="#ctx0" brushRef="#br0" timeOffset="2354.085">6010 1092,'8'0,"-1"0,1-1,0 0,0 0,0-1,-1 0,1 0,0-1,-1 0,0 0,0-1,0 0,0 0,-1-1,1 0,-1 0,-1 0,1-1,-1 0,1 0,47-55,-48 52,2 1,-1-1,1 1,0 0,1 1,0-1,0 2,1-1,-1 1,1 0,1 1,-1 0,1 0,-8 5,1 0,-1 0,1 0,-1 0,0 0,1 1,-1-1,0 0,1 1,-1 0,0 0,0-1,0 2,0-1,1 0,-1 0,-1 0,1 1,0-1,0 1,0 0,-1-1,1 1,-1 0,1 0,-1 0,0 0,0 0,0 0,0 1,0-1,0 0,-1 0,1 1,-1-1,0 0,1 1,-1-1,0 0,0 1,-1-1,1 1,0-1,-1 0,18 51,-12-51,-1 0,1 0,-1-1,1 1,0-1,0 0,0 0,0-1,0 1,0-1,0 0,-1 0,1-1,0 0,0 1,0-2,0 1,0 0,-1-1,1 0,-1 0,1-1,-1 1,0-1,0 0,0 0,0 0,-1 0,2-2,3 0,11-6,6-7,2 3,0 0,1 1,0 2,18-5,-44 17,-1-1,1 0,-1 1,1 0,0-1,-1 1,1 0,-1 0,1 0,0 0,-1 0,1 0,-1 0,1 0,0 1,-1-1,1 1,-1-1,1 1,-1-1,1 1,-1 0,0 0,1 0,-1 0,0 0,1 0,-1 0,0 0,0 1,0-1,0 0,0 1,-1-1,1 0,0 1,-1-1,1 1,-1-1,1 1,-1 0,0-1,1 1,-1-1,0 1,0 0,0-1,0 1,-1 0,1-1,0 1,-1-1,1 1,-1-1,1 1,-1 0,-3 12,-10 85,14-96,0 0,0 1,1-1,-1 0,1 0,0 0,-1 0,2 0,-1 0,0 0,1-1,-1 1,1 0,0-1,0 1,0-1,0 1,0-1,0 0,1 0,-1 0,1 0,-1-1,1 1,0-1,0 1,0-1,-1 0,3 0,15 4</inkml:trace>
  <inkml:trace contextRef="#ctx0" brushRef="#br0" timeOffset="-1331.445">196 725,'85'-40,"-1"-4,-3-4,26-21,-91 59,-1 0,0-1,0 0,-2-1,1-1,-1 0,-1 0,0-2,-1 1,-1-2,0 1,-1-1,5-13,-15 29,1 1,-1-1,1 0,-1 0,1 0,-1 0,0-1,1 1,-1 0,1 0,-1 0,1 0,-1 0,1-1,0 1,-1 0,1-1,-1 1,1 0,-1-1,1 1,0 0,-1-1,1 1,-17 80,3 2,4-1,4 2,3-1,6 56,-2-55,-1 435,2-497,-2-1,0 1,-1 0,-1-1,-1 1,-1-1,-1 0,-1 0,0 0,-2-1,0 0,-1 0,-1-1,0 0,-2-1,0 0,-1-1,0 0,-1-1,-1-1,-1 0,-1 0,3-4,-1-1,-1 0,1-1,-1 0,-1-1,1-1,-1-1,0 0,-1-1,1-1,-1-1,1 0,-1-1,0-1,1-1,-1-1,0 0,1-1,0-1,0 0,0-1,0-1,-6-4,16 6,1-1,1 1,-1-1,0 0,1 0,0-1,1 1,-1-1,1 0,0 0,0-1,1 1,0-1,0 0,0 0,1 0,0 0,1 0,0-1,0 1,0 0,1-1,0 1,0-1,1 1,0 0,0-1,1 1,0 0,0-1,13-19,1 0,1 1,2 1,0 1,2 0,0 2,1 0,2 2,0 0,6-2,-24 18,38-33,1 2,3 2,0 2,2 2,1 3,40-15,0 8,-2-5,-2-4,13-11,34-35,-134 88,1-1,-1 1,1 0,-1 0,0-1,1 1,-1 0,1 0,-1 0,1 0,-1 0,1-1,-1 1,1 0,-1 0,1 0,-1 0,1 1,-1-1,1 0,-1 0,0 0,1 0,-1 0,1 0,-1 1,1-1,-1 0,0 0,1 1,-1-1,1 0,-1 1,0-1,1 0,-1 1,0-1,0 1,1-1,-1 0,0 1,0-1,1 1,-1-1,0 1,0-1,0 1,0-1,0 1,0-1,0 1,0-1,0 1,0-1,0 0,0 1,0-1,0 1,-1-1,1 1,0-1,0 1,0-1,-1 1,1-1,0 0,-1 1,-14 35,14-34,-8 16,-20 37,2 0,2 1,3 2,3 0,-9 44,26-97,1 0,-1 0,1 0,0 0,1 0,-1 1,1-1,0 0,0 0,0 1,1-1,0 0,0 0,0 0,1 0,-1 0,1 0,1 0,-1-1,1 1,-1-1,1 1,0-1,1 0,-1 0,1 0,0-1,0 1,0-1,0 0,1 0,-1 0,1-1,-1 0,1 0,0 0,0 0,4 0,5-3,1-1,-1 0,0-1,0-1,0 0,0-1,-1 0,0-1,0 0,0-2,-1 1,0-1,0-1,-1 0,0-1,-1 0,0 0,-1-1,4-5,-5 7,1 0,-1-1,-1 1,0-1,0-1,-1 0,0 1,-1-2,0 1,-1-1,0 1,-1-1,0 0,-1-1,0 1,-1 0,-1 0,0-1,0 1,-1 0,-1-1,0 1,0 0,-2 0,1 0,-1 1,-1-1,0 1,-4-4,6 9,-1 1,0 0,0 1,0-1,0 1,-1 0,0 0,0 0,0 1,0-1,-1 1,1 1,-1-1,0 1,0 0,0 0,0 0,0 1,0 0,0 0,0 1,0 0,-1 0,1 0,0 1,0 0,0 0,0 0,0 1,0 0,0 0,0 1,1-1,-4 3,-53 56,49-42</inkml:trace>
  <inkml:trace contextRef="#ctx0" brushRef="#br0" timeOffset="-944.09">1579 1430,'-64'69,"64"-68,0-1,0 0,0 1,0-1,0 1,-1-1,1 0,0 1,0-1,-1 0,1 1,0-1,0 0,-1 1,1-1,0 0,-1 1,1-1,-1 0,1 0,0 0,-1 1,1-1,-1 0,1 0,0 0,-1 0,1 0,-1 0,1 0,-1 0,1 0,-1 0,1 0,0 0,-1 0,1 0,-1 0,1 0,0-1,-1 1,1 0,-1 0,1 0,0-1,-1 1,1 0,0-1,-1 1,1 0,0-1,-1 1,1 0,0-1,0 1,0 0,-1-1,1 1,0-1,0 1,0 0,0-1,0 1,0-1,0 1,-1-1,7-30,117-228,-102 221,112-183,-133 220,0-1,0 1,1 0,-1-1,0 1,1 0,-1-1,1 1,-1 0,1 0,0 0,0-1,-1 1,1 0,0 0,0 0,0 0,0 0,0 0,0 1,1-1,-1 0,0 0,0 1,0-1,1 1,-1-1,0 1,1 0,-1-1,0 1,1 0,-1 0,1 0,-1 0,0 0,1 0,-1 0,0 1,1-1,-1 0,0 1,1-1,-1 1,0-1,0 1,1 0,-1 0,1 0,4 72,-6-47</inkml:trace>
  <inkml:trace contextRef="#ctx0" brushRef="#br0" timeOffset="14941.582">1353 2221,'1'-24,"3"0,0 0,1 0,1 1,1 0,1 0,1 1,1 0,1 0,1 1,1 1,1 0,1 1,4-4,-15 19,0 0,0 0,1 1,-1-1,1 1,0 0,0 0,0 1,0 0,1 0,-1 0,1 0,-1 1,1 0,-1 0,1 0,0 1,0 0,-1 0,1 1,0-1,-1 1,1 0,-1 1,1-1,-1 1,0 0,1 1,-1-1,0 1,0 0,-1 0,1 0,-1 1,1 0,-1 0,0 0,-1 0,1 1,-1-1,2 3,6 21,-1 1,-2 0,0 1,-2-1,-1 2,-2-1,0 0,-3 0,0 1,-3 14,3-25,-1 0,-1 0,-1 1,0-1,-2-1,0 1,-1-1,-1 0,-1 0,-1 0,0-1,-2-1,0 1,-15 3,26-21,0-1,0 1,0 0,1-1,-1 1,0-1,0 1,0 0,0-1,0 1,0-1,0 1,0 0,0-1,0 1,0-1,0 1,0 0,0-1,0 1,0-1,0 1,-1 0,1-1,0 1,0 0,0-1,-1 1,1 0,0-1,0 1,-1 0,1 0,0-1,-1 1,1 0,0 0,-1-1,1 1,0 0,-1 0,1 0,0 0,-1 0,1-1,-1 1,1 0,0 0,-1 0,1 0,-1 0,1 0,0 0,-1 1,1-1,-1 0,1 0,0 0,-1 0,1 0,-1 1,1-1,0 0,-1 0,1 1,7-20,1 0,1 1,1 0,1 1,0 0,1 1,1 0,6-6,7-9,250-317,-268 339,-6 6,1 0,-1 0,1 0,0 0,0 0,0 0,0 1,1-1,-1 1,1 0,-1 0,1 0,0 1,0-1,0 1,0 0,1-1,-3 4,0 0,-1 0,1 0,-1 0,1 0,-1 0,0 0,0 0,0 0,0 0,0 1,-1-1,1 0,0 1,-1-1,0 1,0-1,0 0,0 1,0-1,0 1,0-1,-1 0,1 1,-1-1,0 0,0 1,0-1,0 0,-1 2,1 3,-20 72,13-56,2 1,0 0,2 0,0 0,2 1,1 18,0-40,1 0,1 0,-1 0,0 0,1 0,0 0,0 0,-1 0,2 0,-1-1,0 1,1 0,-1 0,1-1,0 1,-1-1,1 0,1 0,-1 1,0-1,0 0,1-1,-1 1,1 0,0-1,-1 1,1-1,0 0,0 0,0 0,0 0,0-1,0 1,0-1,0 0,0 0,0 0,0 0,0 0,0-1,0 1,0-1,0 0,0 0,0 0,-1 0,1 0,0-1,18-9,-1-2,-1 0,0-1,0-1,-2-1,0 0,-1-1,0-1,-1 0,5-11,45-50,26-8,-91 87,0 1,0-1,0 1,0-1,0 1,0-1,0 1,0-1,1 1,-1-1,0 1,0-1,0 1,1-1,-1 1,0-1,1 0,-1 1,0-1,1 1,-1-1,0 0,1 1,-1-1,1 0,-1 0,0 1,1-1,-1 0,1 0,-1 0,1 0,-1 1,1-1,-1 0,1 0,-1 0,1 0,-1 0,1 0,-1 0,1 0,-1-1,1 1,-1 0,1 0,-1 0,1 0,-1-1,1 1,-1 0,0 0,1-1,-1 1,1 0,-1-1,0 1,1-1,-1 1,0 0,0-1,1 1,-1-1,0 1,0-1,-8 42,-10 9,6-23,2 1,0 0,2 1,2 0,0 0,2 0,1 1,1 0,2 8,16 2,-3-28</inkml:trace>
  <inkml:trace contextRef="#ctx0" brushRef="#br0" timeOffset="15261.904">2849 2108,'-8'17,"0"1,1 1,1-1,1 1,0 0,2 0,0 0,1 1,1-1,1 1,1-1,0 1,2 6,-1-21,-1-1,0 0,1 1,0-1,0 0,0 0,1 0,-1-1,1 1,0-1,0 1,0-1,1 0,-1 0,1 0,-1 0,1-1,0 0,0 0,0 0,1 0,-1 0,0-1,1 0,-1 0,0 0,1 0,-1-1,1 1,1-1,3 0,1-1,-1 0,0 0,0 0,0-1,0-1,-1 1,1-1,0-1,-1 0,0 0,0-1,0 1,6-7,-2 3,-1-1,-1 0,0-1,0 0,0-1,-2 1,1-2,-1 1,-1-1,0-1,-1 1,0-1,-1 0,-1 0,0-1,0 1,-1-1,-1 0,-1 0,0 0,0 0,-1 0,-1 0,-1 0,0 0,0 0,-2 1,0-1,0 1,-1 0,-1 0,-5-10,6 18,-1-1,0 1,0 0,0 0,-1 1,1 0,-1 0,0 0,0 1,0 0,-1 1,1 0,-1 0,1 0,-1 1,0 0,1 0,-1 1,0 0,0 1,1-1,-1 1,0 1,1 0,-1 0,1 0,-1 1,1 0,0 0,0 1,1 0,-1 0,1 1,0 0,0 0,0 0,-1 3,-44 86,43-62</inkml:trace>
  <inkml:trace contextRef="#ctx0" brushRef="#br0" timeOffset="15691.032">3639 1600,'-2'4,"0"0,0 1,1-1,-1 0,1 1,0-1,0 1,0-1,1 1,-1 0,1-1,0 1,1 0,-1-1,1 1,0-1,0 1,1 1,1 16,0 34,-2-1,-2 1,-3-1,-2 0,-5 12,-50 235,50-256,9-37,-1 0,1 0,0 0,1 1,0-1,1 0,-1 0,2 1,-1-1,2 0,-1 1,-4-23,1-3</inkml:trace>
  <inkml:trace contextRef="#ctx0" brushRef="#br0" timeOffset="15945.224">3300 2108,'34'0,"30"-5,13-1,0 0,-10 1,-11-3,-10-1,-8 2,-6 1,-3 8,-3 2,0 1,-4 5,-2 0,-4-2</inkml:trace>
  <inkml:trace contextRef="#ctx0" brushRef="#br0" timeOffset="16123.687">4147 2277,'-5'34,"-1"15,0 1</inkml:trace>
  <inkml:trace contextRef="#ctx0" brushRef="#br0" timeOffset="16288.764">4147 1770,'0'38,"0"18,0-1</inkml:trace>
  <inkml:trace contextRef="#ctx0" brushRef="#br0" timeOffset="16609.766">4485 2108,'-14'18,"1"1,1 0,0 1,1 1,2 0,0 0,1 1,-5 21,12-39,0-1,0 1,1-1,-1 1,1-1,0 1,-1-1,2 1,-1-1,0 1,1-1,0 1,-1-1,1 1,1-1,-1 0,0 1,1-1,0 0,0 0,-1 0,2 0,-1 0,0-1,1 1,-1-1,1 1,0-1,0 0,0 0,0 0,0-1,0 1,0-1,1 1,-1-1,0 0,1-1,-1 1,1 0,-1-1,1 0,-1 0,1 0,-1 0,1-1,3 0,1 0,0-1,1-1,-1 1,0-1,-1-1,1 0,0 0,-1 0,0-1,0 0,-1 0,1-1,-1 0,0 0,0 0,-1-1,0 0,0 0,-1 0,0 0,0-1,0 0,1-6,1-1,-1-1,-1 1,0-1,-1 0,0-1,-1 1,-1 0,-1-1,0 1,-1-1,-1 1,-1 0,-39-78,40 91,0 0,0 1,0-1,0 0,0 1,-1 0,1-1,-1 1,1 0,-1 0,0 1,0-1,0 0,0 1,0 0,0 0,0 0,-1 0,1 0,0 1,0-1,-1 1,1 0,0 0,-1 0,1 0,0 1,-1-1,1 1,-2 2,0 0,1 0,-1 0,1 0,0 1,0 0,0 0,1 0,-1 0,1 1,0-1,0 1,1 0,-3 3,0 1,-8 14</inkml:trace>
  <inkml:trace contextRef="#ctx0" brushRef="#br0" timeOffset="17109.76">4796 2362,'158'-264,"-158"263,-1 0,1 0,0 0,0 0,0 0,0 0,0 0,0 0,1 0,-1 0,0 0,0 1,1-1,-1 0,0 0,1 0,-1 0,1 0,-1 1,1-1,-1 0,1 1,0-1,-1 0,1 1,0-1,0 1,-1-1,1 1,0-1,0 1,0-1,0 1,0 0,-1 0,1-1,0 1,0 0,0 0,0 0,0 0,0 0,0 0,0 0,0 0,0 1,0-1,-1 0,1 0,0 1,0-1,0 1,0-1,-1 0,1 1,0 0,0-1,-1 1,1-1,0 1,-1 0,1 0,0 0,1 16,1-1,1 0,1 0,0 0,1 0,1-1,0 0,1 0,1 0,0-1,1-1,0 0,1 0,10 8,-16-16,0 0,0-1,0 0,1 0,0-1,-1 1,1-1,0 0,1-1,-1 0,0 0,1 0,-1-1,1 1,0-2,-1 1,1-1,0 0,-1 0,1-1,0 0,-1 0,1 0,-1-1,6-2,1-4,-1 0,-1-1,1 0,-1 0,-1-2,0 1,0-1,-1-1,0 0,-1 0,-1 0,0-1,0 0,-1-1,-1 1,-1-1,0 0,0-1,0-5,27-69,11-23,-34 88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3:07.4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117 29,'0'344,"-13"-255,12-87,1 0,-1 1,0-1,0 0,0 0,0 0,0 0,0 1,0-1,-1-1,1 1,-1 0,1 0,-1-1,0 1,0 0,1-1,-1 0,0 1,0-1,-1 0,1 0,0 0,0-1,0 1,-1 0,1-1,0 1,-1-1,1 0,0 0,-1 0,1 0,-1 0,-1-1,1-1,0-1,0 1,0-1,1 0,-1 0,1 0,-1 0,1 0,0 0,0-1,0 1,1-1,-1 0,1 1,0-1,0 0,0 0,0 0,1 0,0 1,0-1,0 0,0 0,0 0,1 0,0 0,-1 0,3-2,3-13,1 0,2 1,-1 0,2 1,1 0,0 0,1 1,0 1,2 0,-1 1,2 0,0 1,1 1,0 0,14-7,15-16,-40 31,14-13,1 1,1 2,0 0,1 1,0 1,5-1,76 4,-100 9,-1 0,0 0,0 0,0 1,0-1,0 1,0 0,0-1,0 1,0 0,0 0,0 0,0 0,-1 1,1-1,0 0,-1 1,1-1,-1 1,1 0,-1-1,0 1,0 0,0 0,0 0,0 0,0 0,0 0,-1 0,1 0,-1 0,0 0,1 0,-1 0,0 1,0-1,0 0,-1 0,1 0,0 0,-1 0,1 0,-1 0,0 0,0 1,-6 11,0 0,-2 0,1-1,-2-1,1 1,-2-2,0 1,0-1,-1-1,0 0,-11 6,11-7,-1 0,0-1,-1-1,0 0,0 0,0-2,-14 4,28-9,1 1,0-1,0 0,0 0,0 0,-1 1,1-1,0 0,0 1,-1-1,1 1,0-1,-1 1,1-1,-1 1,1 0,0-1,-1 1,1 0,-1-1,0 1,1 0,-1-1,0 1,1 0,-1 0,0 0,0-1,1 1,-1 0,0 0,0 0,0 0,0-1,0 1,0 0,-1 0,1 0,0 0,0-1,0 1,-1 0,1 0,0-1,-1 1,1 0,-1-1,1 1,-1 0,1-1,-1 1,0 0,1-1,-1 1,0-1,1 1,-1-1,0 0,1 1,-1-1,0 0,0 1,0-1,1 0,-1 0,0 0,0 0,0 0,0 0,4 4,109 97,-101-89,0-1,1 0,1-1,0 0,0-1,0-1,1 0,1 0,7 1,12-6,-20-6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3:05.4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1 341,'42'91,"18"100,-30-60,-30-131,1 1,0-1,0 0,-1 0,1 1,0-1,0 0,0 0,-1 0,1 0,0 0,0 0,0 0,0 0,-1 0,1 0,0-1,0 1,0 0,-1 0,1-1,0 1,0-1,-1 1,1 0,0-1,-1 1,1-1,-1 0,1 1,0-1,-1 0,0 1,1-1,-1 0,1 1,-1-1,0 0,1 0,-1 1,0-1,0 0,0 0,1 0,-1 0,0 1,0-1,0 0,0 0,0 0,-1 1,1-1,91-280,-75 236,-9 27</inkml:trace>
  <inkml:trace contextRef="#ctx0" brushRef="#br0" timeOffset="581.411">452 1,'195'1,"-194"-1,0 0,0-1,0 1,0 0,0 0,0 0,0 0,0 0,0 0,0 0,0 0,0 1,0-1,0 0,0 1,0-1,0 0,0 1,0-1,0 1,0-1,-1 1,1 0,0-1,0 1,-1 0,1 0,0 0,-1-1,1 1,-1 0,1 0,-1 0,1 0,-1 0,0 0,1 0,-1 0,0 0,0 0,0 0,0 0,0 0,0 0,0 0,0 0,0 0,0 0,0 0,-1 0,1 0,-1 0,1 0,0 0,-1 0,1 0,-1 0,0 0,1-1,-44 48,38-43,-67 70,71-72,1-1,-1 1,0-1,1 1,0 0,0-1,0 1,0 0,0 0,0 0,1 0,-1 0,1 0,0 0,0 0,0 0,0 0,0 0,1 0,0 0,-1 0,1 0,0 0,0-1,1 1,-1 0,0 0,1-1,0 1,0-1,0 0,1 2,2 0,0-1,1 0,-1 0,1-1,-1 0,1 0,0 0,0 0,0-1,0 0,0 0,0-1,0 0,0 0,0 0,0-1,0 1,0-2,0 1,0-1,0 1,-1-2,4-1,80-7,-70 15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3:01.8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18,'5'0,"7"0,5 0,5 0,4 5,2 1,1 0,0-1,1-6,-1-3,0-1,-1 0,-4-3,-2-1,-5 2</inkml:trace>
  <inkml:trace contextRef="#ctx0" brushRef="#br0" timeOffset="1352.037">1 244,'4'0,"8"0,5 0,5 0,4 0,2 0,-4-5,-1-1,0 0,2 1,0 2,2 1,0 0,1 2,-5 0</inkml:trace>
  <inkml:trace contextRef="#ctx0" brushRef="#br0" timeOffset="2764.322">622 498,'1'-15,"0"1,2-1,0 1,1-1,0 1,1 0,0 1,1-1,1 1,0 1,1-1,0 1,1 0,0 1,1 0,1 0,-1 1,1 1,5-3,159-130,-174 142,0-1,0 0,0 0,0 0,0 1,0-1,0 1,1-1,-1 1,0-1,1 1,-1 0,0 0,1-1,-1 1,0 0,1 0,-1 0,0 0,1 1,-1-1,0 0,0 1,1-1,-1 0,0 1,0 0,1-1,-1 1,0 0,0-1,0 1,0 0,0 0,0 0,0 0,0 0,-1 0,1 0,0 0,0 1,-1-1,1 0,-1 1,11 66,-8-41,16 110,-19-136,0-1,0 1,0-1,0 1,0-1,0 0,0 1,0-1,1 1,-1-1,0 1,0-1,1 0,-1 1,0-1,0 1,1-1,-1 0,0 1,1-1,-1 0,1 0,-1 1,0-1,1 0,-1 0,1 0,-1 1,0-1,1 0,-1 0,1 0,-1 0,1 0,-1 0,1 0,-1 0,1 0,-1 0,1 0,-1 0,0 0,1 0,-1-1,1 1,-1 0,1 0,-1 0,0-1,1 1,-1 0,1 0,-1-1,0 1,1 0,-1-1,0 1,0-1,1 1,-1 0,0-1,0 1,0-1,1 1,-1 0,0-1,0 0,24-35,-20 30,153-222,-156 227,0 0,0 0,0 0,0 0,0 0,0 0,1 0,-1 0,0 0,1 0,-1 1,1-1,-1 1,1-1,-1 1,1-1,-1 1,1 0,-1 0,1 0,-1 0,1 0,0 0,-1 0,1 0,-1 1,1-1,-1 1,1-1,-1 1,1-1,-1 1,0 0,1 0,-1 0,0 0,0 0,1 0,-1 0,0 0,0 0,0 0,0 1,-1-1,1 0,0 1,0-1,-1 1,1-1,-1 1,1-1,-1 1,0-1,0 1,1 1,4 18,-1 1,0 0,-1 0,-2 0,0 0,-2 1,-2 20,0 19,20 89,-12-132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3:23.0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1 111,'17'29,"83"315,-48-186,-52-157,0 0,0-1,0 1,0 0,0-1,1 1,-1-1,0 1,0-1,1 1,-1 0,1-1,-1 1,0-1,1 0,-1 1,1-1,-1 1,1-1,-1 0,1 1,-1-1,1 0,0 1,-1-1,1 0,-1 0,1 0,0 1,-1-1,1 0,0 0,-1 0,1 0,0 0,-1 0,1 0,-1-1,1 1,0 0,-1 0,1 0,-1-1,1 1,0 0,-1-1,1 1,-1 0,1-1,-1 1,1-1,-1 1,1 0,-1-1,0 1,1-1,-1 0,0 1,1-1,-1 0,17-40,-15 36,44-141,-20 56,4 2,41-82,-37 71,-32 93,-1 6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3:23.5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37,'5'0,"11"0,7 0,6 0,1 0,1 0,1-5,-2-2,0 1,-1 1,0 2,0 0,-6-3,-6 4,-11 3,-6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3:23.8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22,'34'0,"20"0,1-5,-4-1,-5 0,-12 1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3:20.7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85 161,'14'100,"-4"0,-5 0,-6 60,1-147,-12 73,2 29,15-97</inkml:trace>
  <inkml:trace contextRef="#ctx0" brushRef="#br0" timeOffset="504.652">0 274,'11'-15,"1"1,1 1,0 0,0 0,1 1,1 1,0 1,1 0,0 1,0 0,1 2,0 0,0 0,1 2,-1 0,2 1,-7 2,0 0,0 0,0 1,1 1,-1 0,0 1,0 0,0 1,0 1,0 0,0 0,3 2,-10-3,0 0,0 0,0 0,-1 1,1 0,-1 0,1 0,-1 0,0 1,0 0,-1-1,1 2,-1-1,1 0,-2 1,1-1,0 1,-1 0,0 0,0 0,0 0,-1 0,1 0,-1 1,0-1,-1 0,1 1,-1 3,-3 5,-1 0,0 0,-1 0,-1 0,0-1,0 0,-1 0,-1-1,0 0,-1 0,0-1,-1 0,0-1,-1 0,0 0,-24 19,28-24,0 0,0 0,0 1,0 0,1 1,0-1,1 1,-1 0,1 0,0 1,-3 7,8-13,-1 0,1-1,0 1,-1 0,1-1,0 1,0 0,0-1,1 1,-1 0,0-1,1 1,-1 0,1-1,-1 1,1-1,0 1,-1-1,1 1,0-1,0 1,0-1,0 0,0 0,1 1,-1-1,0 0,1 0,-1 0,0 0,1-1,-1 1,1 0,0-1,-1 1,1-1,0 1,68 12,-58-11,76 17,-85-18,-1 0,1 0,0 0,0 0,0 0,-1 1,1-1,-1 1,1 0,-1 0,0 0,1 0,-1 0,0 0,0 0,-1 1,1-1,0 1,-1 0,0-1,1 1,-1 0,0 0,0 0,-1-1,1 1,0 2,-3 1,0-1,-1 1,1 0,-1-1,0 1,0-1,-1 0,1 0,-1-1,0 1,0-1,-1 1,0-1,1-1,-1 1,-1-1,1 0,0 0,-1 0,0 0,-12 8,-14 9,-1-2,0-1,-1-1,-1-2,-30 7,15-13,31-11</inkml:trace>
  <inkml:trace contextRef="#ctx0" brushRef="#br0" timeOffset="1133.471">790 754,'11'4,"-1"-1,0 0,1-1,-1 0,1 0,0-1,0 0,-1-1,1-1,0 1,0-2,-1 1,1-2,-1 1,1-1,-1-1,0 0,0-1,6-3,101-64,-114 71,0 0,0 0,0 1,0-1,0 1,0-1,0 1,0 0,0 0,0 1,0-1,0 1,0-1,0 1,0 0,0 0,-1 0,1 0,0 1,0-1,-1 1,1 0,-1-1,0 1,1 0,-1 1,0-1,0 0,0 1,0-1,-1 1,1-1,-1 1,0 0,1 0,-1-1,0 3,34 37,-29-39,-1 1,1-1,0 0,0-1,-1 1,2-1,-1-1,0 1,0-1,1 0,-1 0,0-1,1 0,-1 0,1 0,-1-1,1 0,-1 0,0-1,0 1,0-1,0-1,0 1,0-1,4-3,131-101,-130 97,12-11,-1-1,-1-1,-1 0,-1-2,-1 0,-1-2,-1 0,-2 0,-1-1,-1-1,-1 0,-1-1,-2 0,-1 0,-2-1,-1 0,0-21,-3 34,0 11,0 0,-1 0,0 0,0 0,0 0,-1 0,0 1,-1-1,1 0,-1 0,0 1,-1-1,0 1,-3-6,5 11,0 0,0 1,0-1,0 0,0 1,0-1,0 1,0-1,0 1,-1 0,1-1,0 1,0 0,-1 0,1 0,0 0,0 0,0 0,-1 0,1 0,0 0,0 1,0-1,-1 0,1 1,0-1,0 1,0 0,0-1,0 1,0 0,0-1,0 1,0 0,0 0,0 0,1 0,-1 0,0 0,1 0,-1 0,0 1,-29 48,16-10,2 0,2 1,2 0,2 1,1 0,2-1,2 1,2 1,5 31,-5-56,1-1,1 0,1 0,0 0,1 0,1 0,0-1,2 0,-1-1,2 1,0-1,1-1,8 9,-18-23,0-1,0 1,0 0,0 0,0-1,0 1,1 0,-1 0,0 0,0-1,0 1,1 0,-1 0,0 0,0 0,0-1,1 1,-1 0,0 0,0 0,1 0,-1 0,0 0,0 0,1 0,-1 0,0 0,1 0,-1 0,-15-30,5 14</inkml:trace>
  <inkml:trace contextRef="#ctx0" brushRef="#br0" timeOffset="1369.201">1299 303,'43'0,"29"0,7 0,-1 0,-4 0,-9 0,-7 0,-8 0,-7 0,-2 0,-4 0,-2 0,-8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5:50.3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54,'0'341,"-28"-144,28-89,0-108</inkml:trace>
  <inkml:trace contextRef="#ctx0" brushRef="#br0" timeOffset="1">1 82,'6'-4,"0"1,0 0,0 0,0 0,1 0,0 1,-1 0,1 1,0 0,0 0,0 0,0 1,0-1,5 2,21-3,169-26,109 28,-230-21,-73 17</inkml:trace>
  <inkml:trace contextRef="#ctx0" brushRef="#br0" timeOffset="2">791 281,'10'-5,"7"-2,7 1,3 1,2 1,1 2,0 1,0 1,0-5,-1-1,-1 0,1 1,-6 2</inkml:trace>
  <inkml:trace contextRef="#ctx0" brushRef="#br0" timeOffset="3">848 449,'9'0,"9"0,5 0,4 0,2 0,1 0,1 0,-2 0,1 0,-1-5,0-1,-1 0,1 1,-6 2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5:50.3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27,'483'0,"-218"27,-262-27,68 3,0-2,0-4,45-9,78-6,-122 1,-66 13,-6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5:50.3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153 1,'-136'88,"134"-87,1 0,0 0,0 0,0 0,0 0,0 0,0 1,0-1,0 0,0 1,0-1,1 0,-1 1,1-1,-1 1,1-1,-1 1,1 0,0-1,0 1,0-1,0 1,0-1,0 1,0 0,1-1,-1 1,0-1,1 1,-1-1,1 1,0-1,-1 1,1-1,0 0,0 0,0 1,0-1,0 0,0 0,0 0,1 0,-1 0,0 0,0 0,1 0,-1-1,1 1,-1 0,1-1,-1 1,1-1,0 1,205 48,-205-49,0 0,0 1,0-1,0 1,0-1,0 1,0 0,0 0,0 0,-1 0,1 0,0 0,-1 0,1 0,-1 1,1-1,-1 1,1-1,-1 1,0 0,0-1,0 1,0 0,0 0,0 0,-1-1,1 1,-1 0,1 0,-1 0,1 0,-1 0,0 0,0 0,0 0,-1 0,1 0,0 0,-1 0,1 0,-1 0,1 0,-1 0,0 0,0 0,0 0,0-1,0 1,-1 0,1-1,0 1,-1-1,1 0,-1 1,1-1,-1 0,0 0,1 0,-1 0,-144 57,74-41,49-15</inkml:trace>
  <inkml:trace contextRef="#ctx0" brushRef="#br0" timeOffset="1">69 1,'43'0,"34"0,8 0,-5 0,-12 0,-13 0,-10 0,-8 0,-6 0,-9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47:58.5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1067,'123'-133,"-7"-6,5-20,-106 140,98-144,78-147,-104 168,-86 141,0 1,0 0,0 0,1 0,-1-1,0 1,0 0,0 0,0 1,0-1,0 0,0 0,1 0,-1 1,0-1,0 1,0-1,0 1,0-1,0 1,-1 0,1-1,0 1,0 0,0-1,0 1,-1 0,1 0,0 0,-1 0,1 0,-1 0,1 0,-1 0,0 0,1 0,-1 0,0 0,1 0,-1 1,0-1,0 0,0 0,0 0,0 0,-1 0,1 0,0 0,0 0,-1 1,1-1,-1 0,1 0,-1 0,1 0,-1 0,15 252,25 71,-40-12,1-310,0 0,0 0,-1 1,1-1,0 0,-1 0,1 0,-1 0,0 0,0 0,0 0,0 0,0 0,0 0,-1 0,1 0,0-1,-1 1,1-1,-1 1,0-1,0 1,1-1,-1 0,0 0,0 0,0 0,0 0,0-1,-1 1,1 0,0-1,0 0,0 1,0-1,-1 0,1 0,0 0,0-1,-1 1,1 0,0-1,0 0,0 1,0-1,0 0,0 0,0 0,0 0,-2-2,-124-101,100 77,-66-67,47 45,-2 2,-2 3,-31-21,24 37,39 26</inkml:trace>
  <inkml:trace contextRef="#ctx0" brushRef="#br0" timeOffset="3107.127">1072 1040,'24'-7,"0"-1,-1-1,0-1,-1-1,0-1,0-1,-1-1,4-1,11-11,-2-1,-1-2,-1-1,-1-2,-2 0,-1-2,14-24,20-22,80-123,-133 186,-1 1,0-2,-1 1,-1-1,-1 0,0 0,-1 0,-1-1,-1 0,-1 1,0-1,-1-3,0 19,1-1,-1 0,0 1,0-1,0 0,-1 0,1 1,-1-1,0 0,0 1,0-1,-1 1,1-1,-1 1,0 0,0 0,0-1,0 1,0 0,-1 1,1-1,-1 0,0 1,0 0,0-1,0 1,0 0,0 1,-1-1,1 0,0 1,-1 0,0 0,1 0,-1 0,0 1,1-1,-1 1,0 0,0 0,1 0,-1 1,0-1,1 1,-4 0,-12 10,0 0,1 1,0 1,1 1,0 0,1 1,0 1,2 0,0 2,1-1,0 1,2 1,-2 4,-5 6,1 2,1 0,2 0,1 2,2 0,1 0,1 1,2 0,2 0,1 1,1-1,2 1,2 2,-1-29,0 1,0 0,1-1,1 1,-1 0,2-1,-1 0,1 1,0-1,1 0,-1-1,2 1,-1-1,1 1,0-1,1-1,-1 1,1-1,1 0,-1 0,1-1,0 0,0 0,1 0,6 2,3 0,0-1,0-1,1 0,-1-2,1 0,0 0,0-2,0 0,0-2,7 0,0 0</inkml:trace>
  <inkml:trace contextRef="#ctx0" brushRef="#br0" timeOffset="3522.201">2230 560,'-2'0,"-14"3,1 1,0 0,1 1,-1 1,1 0,0 1,0 0,1 1,0 1,0 0,1 1,-6 6,17-15,0 1,0-1,0 0,1 0,-1 0,1 1,-1-1,1 0,-1 0,1 1,0-1,-1 0,1 1,0-1,0 1,0-1,0 0,0 1,1-1,-1 0,0 1,1-1,-1 0,0 1,1-1,0 0,-1 0,1 0,0 1,-1-1,1 0,0 0,0 0,0 0,0 0,0 0,0-1,0 1,1 0,56 29,-36-20,-20-9,1 0,-1 0,1 1,-1-1,0 0,0 1,0 0,0 0,0-1,0 1,0 0,-1 0,1 1,-1-1,1 0,-1 1,0-1,0 0,0 1,0-1,0 1,-1 0,1-1,-1 1,0 0,1-1,-1 1,-1 0,1-1,0 1,0-1,-1 1,0 0,1-1,-1 1,0-1,-1 2,-66 76,59-71,-1-2,0 1,0-1,-1-1,0 0,0 0,0-1,0 0,-1-1,0-1,0 0,0 0,0-1,-1-1,1 0,0-1,-1 0,-10-1,22 0,0 1,0 0,0-1,0 1,0-1,1 1,-1-1,0 1,0-1,0 1,1-1,-1 0,0 1,1-1,-1 0,0 0,1 0,-1 1,1-1,-1 0,1 0,0 0,-1 0,1 0,0 0,0 0,0 0,-1 0,1 0,0 0,0 0,0 0,1 0,-1 0,0 0,0 0,1 0,-1 0,0 1,1-1,-1 0,1 0,-1 0,1 0,7-16</inkml:trace>
  <inkml:trace contextRef="#ctx0" brushRef="#br0" timeOffset="3821.272">2512 673,'-5'8,"1"0,0 1,0 0,0 0,1 0,0 1,1-1,0 1,1-1,0 1,0 0,1-1,0 1,1 0,0-1,1 1,0 0,0-1,4 9,-4-15,-1 0,1-1,0 1,1-1,-1 0,0 1,1-1,-1 0,1-1,0 1,0 0,-1-1,1 1,0-1,0 0,0 0,0 0,1-1,-1 1,0-1,0 1,0-1,1 0,-1 0,0-1,0 1,0-1,1 1,-1-1,0 0,0 0,1-1,91-51,-86 48,0 0,0-1,-1 0,0 0,0 0,0-1,-1 0,0-1,0 0,-1 0,0 0,0-1,-1 0,-1 0,1 0,-1-1,-1 1,1-1,-2 0,1 0,-2 0,1 0,-1-1,-1 1,0 0,0-2,-1 8,-1 1,1-1,-1 1,0-1,0 1,0-1,0 1,-1 0,1 0,-1 0,0 1,0-1,0 1,0-1,0 1,0 0,-1 0,1 0,-1 1,1-1,-1 1,0 0,0 0,1 0,-1 0,0 1,0 0,0-1,0 2,0-1,-2 0,-2 1,-1-1,0 2,1-1,-1 1,1 0,-1 1,1 0,0 0,0 1,1 0,-1 0,1 1,-6 4,-5 7,1-2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5:50.3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228 89,'-3'-2,"0"-1,0 1,0 0,0 0,0 0,0 0,-1 1,1-1,-1 1,1 0,-1 0,0 0,1 0,-1 1,0-1,1 1,-1 0,0 0,0 1,1-1,-1 1,0 0,1 0,-1 0,1 0,-1 0,1 1,0 0,-3 1,-2 1,0 1,0 0,1 1,0 0,0 0,0 0,0 1,1 0,0 1,1-1,-2 3,3-5,0 1,0 0,0 0,1 0,-1 0,2 1,-1-1,1 1,0-1,0 1,0 0,1 0,0 0,1 0,0 0,0 0,0 0,1 0,0 0,0 0,1-1,-1 1,2 0,-1-1,1 1,0-1,0 0,1 0,0 0,0 0,0-1,0 1,1-1,0 0,0 0,1-1,0 1,5 0,0 0,1-1,-1 0,1 0,0-1,-1-1,1 0,0-1,1 0,-1-1,-8 0,0 1,-1-2,1 1,-1 0,1-1,-1 1,1-1,-1 0,0 0,1-1,-1 1,0-1,0 1,0-1,0 0,0 0,0 0,-1-1,1 1,-1-1,1 1,-1-1,0 0,0 0,0 0,0 0,-1 0,1 0,-1-1,0 1,0 0,0-1,0 1,-1-1,1-3,-2 1,-1 0,0-1,1 1,-2 0,1 0,-1 0,0 0,0 1,-1-1,1 1,-1 0,-1 0,1 0,-1 0,1 1,-1 0,-1 0,1 0,0 0,-1 1,0 0,0 0,0 1,0 0,0 0,0 0,-1 1,0-1,1 0,-58-9,48 15</inkml:trace>
  <inkml:trace contextRef="#ctx0" brushRef="#br0" timeOffset="1">624 89,'-9'3,"1"1,0-1,0 1,0 1,1 0,0 0,-1 0,2 1,-1 0,1 0,0 1,0-1,1 1,-1 1,2-1,-1 1,1 0,0 0,1 0,0 0,0 2,3-8,0 1,0 0,0-1,1 1,0-1,-1 1,1 0,0-1,0 0,0 1,0-1,1 1,-1-1,1 0,-1 0,1 0,0 0,0 0,0 0,0-1,0 1,0 0,0-1,0 0,1 1,-1-1,1 0,-1 0,1-1,-1 1,1 0,0-1,-1 1,2-1,93-1,-86-1,0-1,0-1,-1 1,1-1,-1-1,0 0,0-1,0 0,-1 0,0-1,0 0,-1-1,0 1,0-2,-1 1,0-1,0 0,-1-1,0 0,-1 1,0-2,3-8,-7 15,-1 1,1-1,-1 1,0-1,0 1,0-1,0 0,-1 1,0 0,1-1,-1 1,0-1,-1 1,1 0,-1 0,1-1,-1 1,0 0,0 1,0-1,-1 0,1 1,0-1,-1 1,0-1,0 1,0 0,0 1,0-1,0 0,-2 0,-107-23,86 24</inkml:trace>
  <inkml:trace contextRef="#ctx0" brushRef="#br0" timeOffset="2">1272 89,'-7'-2,"0"1,0-1,-1 1,1 0,0 1,-1 0,1 0,-1 1,1-1,0 2,0-1,-1 1,1 0,0 0,0 1,-2 1,7-3,0 0,0 0,0-1,0 2,1-1,-1 0,0 0,0 0,1 1,-1-1,0 1,1-1,0 1,-1 0,1 0,0 0,0-1,0 1,0 0,0 0,0 0,1 1,-1-1,1 0,-1 0,1 0,0 0,0 0,0 1,0-1,0 0,0 0,1 0,-1 0,1 1,0-1,-1 0,1 0,0 0,0 0,0-1,0 1,1 0,-1 0,0-1,1 1,-1 0,1-1,0 0,0 1,-1-1,1 0,89 56,-90-56,0 0,-1 1,1-1,0 0,0 0,-1 0,1 0,-1 1,1-1,-1 0,1 0,-1 1,0-1,0 0,1 1,-1-1,0 1,0-1,-1 0,1 1,0-1,0 0,-1 1,1-1,0 0,-1 0,0 1,1-1,-1 0,0 0,1 0,-1 0,0 0,0 0,0 0,0 0,0 0,0 0,0 0,0 0,0-1,-1 1,1-1,0 1,-1 0,-65 20,56-18,-106 11,92-18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5:50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13,'4'0,"8"0,5 0,5 0,4 0,2 0,0 0,2 0,-1 0,0 0,0 0,0 0,0 0,-6-5,-1-1,-9 4,-8 4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5:50.3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0,'15'5,"8"1,7 0,2-1,0-2,0-1,0 0,-2-2,0 0,-2 0,1 0,-1-1,-5 1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5:50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 0,'0'61,"-12"173,-7-46,4-115,17-63,2-14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5:50.3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0 107,'33'-48,"-27"42,0 1,1-1,0 1,0 0,0 1,1-1,0 1,-1 1,1 0,1 0,-1 0,0 1,1 0,-1 1,1 0,-1 0,1 1,-1 0,1 1,0 0,6 1,-12-1,-1 0,1 0,-1 1,0-1,1 1,-1-1,0 1,0 0,0 0,0 0,0 0,-1 0,1 0,-1 0,1 1,-1-1,0 1,0-1,0 1,0-1,0 1,-1-1,1 1,-1 0,1-1,-1 1,0 0,0-1,-1 1,1 0,0 0,-1-1,0 1,0 2,-38 93,34-88,-121 177,124-185,-1 1,1 0,0 0,0 0,0 0,1 0,-1 0,1 0,0 0,0 1,0-1,0 1,0-1,1 1,-1-1,1 1,0-1,0 1,1-1,-1 1,1-1,-1 0,1 1,0-1,0 0,1 1,-1-1,1 0,0 0,-1 0,1 0,1 0,-1-1,0 1,1 0,2 1,7 2,0 0,0-1,0-1,1 0,0 0,0-1,0-1,0 0,1-1,-1 0,0-1,0-1,1 0,-1-1,12-3,-6-1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5:50.3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264 32,'0'0,"-1"0,1 0,-1 0,1 0,-1 0,1 0,-1 0,1 0,-1 0,1 0,-1 0,1-1,-1 1,1 0,-1 0,1 0,-1-1,1 1,0 0,-1-1,1 1,0 0,-1-1,1 1,0-1,-1 1,1-1,0 1,0 0,-1-1,1 1,0-1,0 1,0-1,0 1,0-1,0 1,-1-1,1 1,0-1,1 1,-1-1,0 1,0-1,0 1,0-1,0 1,0-1,1 1,-1-1,0 1,0-1,1 1,-1-1,0 1,1 0,-1-1,0 1,1 0,-1-1,0 1,1 0,-6-2,1 0,-1 0,0 1,0 0,0 0,1 0,-1 1,0 0,0 0,0 0,0 0,0 1,0 0,0 0,0 0,0 0,1 1,-1 0,1 0,-1 0,1 1,0-1,0 1,0 0,0 0,0 1,0-1,1 1,0 0,0-1,0 2,0-1,1 0,-1 0,1 1,0-1,1 1,-1 0,0 4,2-1,0 0,1 0,1 0,-1-1,1 1,1-1,-1 1,1-1,0 0,1 0,0 0,0 0,0-1,1 1,0-1,5 4,-4-3,0 0,-1 1,0-1,0 1,0 0,-1 0,0 1,-1-1,0 1,0 0,1 6,-4-12,0 0,0 0,-1 0,1 0,0 0,-1 0,0 0,0 0,0 0,0-1,0 1,0 0,-1-1,1 1,-1-1,0 1,0-1,0 0,0 0,0 0,0 0,-1 0,1 0,0-1,-1 1,0-1,1 1,-1-1,0 0,0 0,0 0,1-1,-1 1,0-1,-1 1,-2 0,-1 0,0 0,1-1,-1 1,0-1,0-1,1 1,-1-1,0-1,1 1,-1-1,1 0,-1 0,1-1,-1 0,-11-9,3 1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6:09.8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1 269,'16'-13,"1"1,1 1,0 0,0 1,1 1,0 1,1 1,-1 1,1 0,1 1,-1 1,2 1,66-1,-87 6,1 0,-1 0,0 0,0 0,0 0,-1 0,1 0,0 0,-1 0,0 0,1 1,-1-1,0 0,0 0,0 1,0-1,-1 0,1 0,0 0,-1 1,0-1,1 0,-1 0,0 0,0 0,0 0,-1 0,1-1,0 1,-1 0,1 0,-1-1,1 1,-1-1,0 1,0-1,1 0,-3 1,4-1,-195 203,192-201,0-1,-1 1,2 0,-1 0,0 0,0 0,1 1,0-1,0 1,0-1,0 1,0 0,1 0,0 0,0 0,0 0,0 0,0 0,1 0,0 0,0 0,0 0,0 0,1 0,-1 0,1 0,0 0,0 0,1 0,-1 0,1 0,0-1,0 1,0 0,0-1,1 0,-1 0,1 0,0 0,0 0,0 0,1-1,-1 1,0-1,1 0,-1 0,5 1,61-7,-50-3</inkml:trace>
  <inkml:trace contextRef="#ctx0" brushRef="#br0" timeOffset="316.401">622 269,'-5'19,"-2"12,-4 4,0 2,2-1,-3-6,1-4,2-1,3-1,2-8,7-8,3-4</inkml:trace>
  <inkml:trace contextRef="#ctx0" brushRef="#br0" timeOffset="562.093">819 213,'-19'33,"-7"17,2 3,4-1,2-5,3-6,4-10</inkml:trace>
  <inkml:trace contextRef="#ctx0" brushRef="#br0" timeOffset="1027.063">509 269,'5'-8,"1"0,1 0,-1 1,1 0,1 0,-1 0,1 1,0 0,1 1,-1 0,1 0,0 1,0 0,1 1,-1 0,1 0,-1 1,1 0,0 0,0 2,0-1,0 1,0 0,0 1,0 0,0 1,6 2,99 35,-111-38,0 0,0 0,0-1,1 0,-1 1,0-1,0-1,0 1,1-1,-1 1,0-1,0-1,0 1,0 0,0-1,-1 0,1 0,0 0,-1 0,1-1,-1 1,0-1,0 0,0 0,0 0,0 0,0-1,5-13</inkml:trace>
  <inkml:trace contextRef="#ctx0" brushRef="#br0" timeOffset="1681.849">1243 99,'4'25,"3"21,-1 8,-2 0,0-4,-2-7,-6-5,-1-4,-1-4,-4-1,-5-2,-5 0,-4-4,3-7</inkml:trace>
  <inkml:trace contextRef="#ctx0" brushRef="#br0" timeOffset="2113.683">1214 128,'36'-23,"2"0,0 3,2 1,0 2,27-7,12 23,-77 1,0 1,0 0,-1 0,1 0,0 0,0 0,-1 0,1 0,0 1,-1-1,1 0,-1 1,0-1,1 1,-1 0,0 0,0-1,0 1,0 0,0 0,-1 0,1 0,-1 0,1 0,-1 0,0 0,1 0,-1 0,0 0,0 0,-1 0,1 0,0 0,-1 0,1 0,-1 1,-4 7,0 1,-1-1,0 0,0 0,-1 0,-1-1,1 0,-2-1,1 0,-1 0,0-1,-1 0,1 0,-1-1,-1-1,1 1,-6 0,-27 20,40-25,0 0,0 0,0 1,1-1,-1 1,0 0,0 0,1 0,0 0,-1 0,1 0,0 1,0-1,0 1,0 0,0-1,1 1,-1 0,1 0,0 0,0 0,0 0,0 0,0 0,1 1,0-1,-1 0,1 0,0 1,1-1,-1 0,0 0,1 0,1 4,5 8,1-1,0 1,2-1,-1-1,2 0,0 0,0-1,1 0,1-1,-1 0,2-1,0-1,-7-4,-1-1,1-1,1 1,-1-1,0 0,1-1,-1 0,1 0,0-1,0 0,-1 0,1 0,0-1,0-1,7 0,9-4</inkml:trace>
  <inkml:trace contextRef="#ctx0" brushRef="#br0" timeOffset="2799.913">142 693,'679'0,"-379"-28,-34-2,-221 30,-34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6:13.7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41,'-5'24,"-1"12,0 6,1-1,1-1,2-4,-4-2,-1-3,1-1,2-2,0 0,3 0,0 0,0-10,1-13,1-6</inkml:trace>
  <inkml:trace contextRef="#ctx0" brushRef="#br0" timeOffset="538.145">0 41,'227'-26,"140"22,-344 0,-5-2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6:26.6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0 395,'19'29,"64"78,-79-104,0 0,0 0,0 0,1 0,-1-1,0 1,1-1,0-1,-1 1,1-1,0 1,0-1,0-1,0 1,0-1,0 0,0 0,0 0,0 0,0-1,0 0,0 0,0-1,0 1,1-2,12-6,-1-2,0 0,-1-1,0 0,-1-1,-1-1,0-1,0 0,-1 0,-2-1,1-1,-2 0,8-17,32-43,132-140,-180 213,1 1,0-1,0 1,0 0,0 0,0 0,1 0,-1 1,1-1,0 1,0 0,0 0,0 0,0 1,1-1,-1 1,0 0,1 0,-1 0,0 1,1 0,-1 0,1 0,-1 0,1 1,-1-1,0 1,1 0,-1 1,0-1,0 1,0 0,0 0,0 0,0 0,0 1,-1-1,1 1,-1 0,0 0,0 1,0-1,0 1,0-1,-1 1,0 0,3 13,-1 1,0 0,-2 0,0 1,-1-1,-1 0,-1 0,0 0,-2 1,-3 13,1-8,-1-1,-2 0,0-1,-1 0,-1 0,-1-1,-2 0,1-1,-2 0,-7 6,16-21,1 0,-1 0,0-1,0 1,0-1,0-1,-1 1,0-1,0 0,0 0,0-1,0 1,0-1,-1-1,1 1,-1-1,1 0,-1-1,0 0,1 0,-1 0,0 0,1-1,-1-1,1 1,0-1,-1 0,1 0,0-1,0 0,0 0,0 0,1-1,-1 1,1-1,0-1,0 1,0-1,1 0,-2-2,2 2,1 0,0 0,0 0,0-1,1 1,0 0,0-1,0 0,1 1,0-1,0 0,0 0,0-3,3-16</inkml:trace>
  <inkml:trace contextRef="#ctx0" brushRef="#br0" timeOffset="3512.491">1327 141,'-13'6,"0"1,0 0,1 1,0 0,0 1,1 1,0 0,0 0,1 1,1 0,0 1,0 0,1 0,1 1,0 0,1 0,0 1,1 0,1 0,0 0,1 1,0-1,0 12,3-22,1 0,-1 0,1 0,0 0,0 0,1 0,-1 0,1 0,0-1,0 1,0-1,0 1,1-1,-1 0,1 0,0 0,0 0,0-1,0 1,1-1,-1 1,0-1,1 0,0-1,-1 1,1-1,0 1,0-1,0 0,0-1,0 1,0-1,0 1,4-1,6 0,1 0,0-1,-1 0,1-1,-1-1,1 0,-1-1,0 0,5-3,-1-2,0-1,-1-1,0 0,0-1,-1-1,-1 0,0-1,-1-1,-1 0,0-1,-1-1,0 0,7-16,-16 29,0-1,0 0,-1 0,0 0,0 0,0-1,0 1,-1 0,0-1,0 1,0-1,-1 0,0 1,0-1,0 1,-1-1,0 1,0-1,0 1,-1-1,1 1,-1 0,-1 0,1 0,-1 0,0 0,0 0,0 1,0-1,-1 1,0 0,0 0,0 1,0-1,-1 1,0 0,1 0,-1 0,0 1,-5-2,-1 1,-1 0,0 1,0 1,0 0,0 0,0 2,-1-1,1 1,0 1,0 0,1 1,-1 0,1 1,-1 1,-1 0,-9 8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6:34.6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140 1,'-7'18,"1"1,1 0,1 1,1-1,1 0,0 1,1 0,2 16,-1-9,-11 217,-5-128,-6-2,-23 71,28-109,31-94,-4-4,0-1</inkml:trace>
  <inkml:trace contextRef="#ctx0" brushRef="#br0" timeOffset="367.234">112 1,'285'28,"-117"-11,-76 5,-87-15</inkml:trace>
  <inkml:trace contextRef="#ctx0" brushRef="#br0" timeOffset="666.414">83 423,'19'5,"12"2,4-1,2-1,-1-2,-1 0,-8-7,-2-2,-2 0,1 0,0 3,-3 5,-5 3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48:03.9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0 191,'51'90,"52"145,-21-20,-82-214,0 0,0 0,0 0,0-1,0 1,1 0,-1 0,0 0,0 0,0 0,1-1,-1 1,0 0,1 0,-1 0,1-1,-1 1,1 0,-1 0,1-1,0 1,-1-1,1 1,0-1,0 1,-1-1,1 1,0-1,0 1,-1-1,1 0,0 1,0-1,0 0,0 0,0 0,0 0,-1 0,1 0,0 0,0 0,0 0,0 0,0 0,0-1,-1 1,1 0,0-1,0 1,0 0,-1-1,1 1,0-1,0 1,-1-1,1 0,0 1,-1-1,1 0,-1 1,1-1,-1 0,1 1,-1-2,28-59,-25 53,208-557,-167 457,-38 109,-5 10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6:35.8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0 888,'5'0,"1"5,5 1,5 0,5-1,3-2,3 0,1-2,1-1,0 0,0 0,0 0,0-1,0 1,-1 0,1 0,-6 0</inkml:trace>
  <inkml:trace contextRef="#ctx0" brushRef="#br0" timeOffset="331.322">28 1170,'14'5,"15"1,7 0,2-1,0-1,-3-2,-1-1,-3-5,-1-3,-1 1,-1 1,-5 6,-6 3</inkml:trace>
  <inkml:trace contextRef="#ctx0" brushRef="#br0" timeOffset="1363.096">677 1424,'23'-45,"142"-279,-153 306,9-16,1 2,2 0,1 2,1 0,1 2,21-16,-47 43,0 0,-1 0,1 0,0 0,0 0,0 0,0 0,0 0,0 0,0 0,0 0,0 1,1-1,-1 0,0 1,1-1,-1 1,0 0,0-1,1 1,-1 0,1 0,-1 0,0 0,1 0,-1 0,0 0,1 0,-1 0,0 1,1-1,-1 1,0-1,1 1,-1-1,0 1,0 0,0 0,0-1,1 1,-1 0,0 0,-1 0,1 0,0 0,0 0,0 1,0 0,2 14,0 0,-1 0,0 1,-2-1,0 1,-1 0,-2 10,1 23,1-36,0 1,0 0,1-1,0 1,2 0,-1 0,2 0,0 0,1-1,0 0,1 1,3 3,-7-16,0 0,0 0,1 0,-1-1,1 1,-1-1,1 1,0-1,0 0,-1 1,1-1,0 0,0 0,0 0,0 0,0-1,1 1,-1-1,0 1,0-1,0 0,1 1,-1-1,0 0,0-1,0 1,1 0,-1-1,0 1,0-1,0 0,0 1,0-1,0 0,0 0,1-1,66-51,135-213,-202 265,-1 0,0-1,0 1,1 0,-1 0,1 0,-1 0,1 1,-1-1,1 0,-1 1,1-1,0 1,-1-1,1 1,0 0,0 0,-1 0,1 0,0 0,-1 0,1 0,0 0,0 1,-1-1,1 1,0-1,-1 1,1 0,-1 0,1 0,-1-1,1 1,-1 1,0-1,0 0,1 0,-1 0,0 1,0-1,0 0,0 1,0-1,0 1,-1-1,1 1,-1 0,1-1,-1 1,1 0,-1-1,0 1,0 0,0 0,0 1,33 161,-28 109,-5-261</inkml:trace>
  <inkml:trace contextRef="#ctx0" brushRef="#br0" timeOffset="2232.595">2202 436,'0'0,"0"1,0-1,0 0,0 1,0-1,0 0,0 1,0-1,0 0,0 1,0-1,0 0,0 1,1-1,-1 0,0 0,0 1,0-1,1 0,-1 0,0 1,0-1,1 0,-1 0,0 1,0-1,1 0,-1 0,0 0,1 0,-1 0,0 0,1 1,-1-1,0 0,1 0,-1 0,0 0,1 0,-1 0,0 0,1 0,-1 0,0-1,1 1,-1 0,0 0,1 0,-1 0,0 0,0 0,1-1,-1 1,0 0,1 0,-1-1,0 1,0 0,0 0,1-1,-1 1,0 0,0 0,0-1,-4 32,4-29,-39 187,37-185,1-1,0 1,0 0,1-1,-1 1,1 0,-1 0,1-1,1 1,-1 0,0 0,1-1,0 1,0 0,0-1,0 1,0-1,1 1,0-1,-1 0,1 1,1-1,-1 0,0 0,1 0,-1-1,1 1,0-1,0 1,0-1,0 0,1 0,-1 0,0-1,1 1,-1-1,1 0,6 1,-1-2,1 1,0-1,-1-1,1 1,-1-2,1 1,-1-2,0 1,0-1,0 0,0-1,0 0,-1 0,0-1,0 0,0-1,7-6,-3-1</inkml:trace>
  <inkml:trace contextRef="#ctx0" brushRef="#br0" timeOffset="2545.054">2569 379,'-18'22,"2"0,1 1,0 1,2 0,1 0,0 2,2-1,1 2,2-1,0 1,2 0,0 0,1 23,10 216,-6-254</inkml:trace>
  <inkml:trace contextRef="#ctx0" brushRef="#br0" timeOffset="2844.453">2850 633,'-9'29,"-9"19,0 6,2-1,4-5,-1-5,2-6,3-5,3-6</inkml:trace>
  <inkml:trace contextRef="#ctx0" brushRef="#br0" timeOffset="3081.081">3076 633,'-19'39,"-11"21,-1 7,5-4,7-8,7-9,5-11</inkml:trace>
  <inkml:trace contextRef="#ctx0" brushRef="#br0" timeOffset="3516.053">2737 633,'1'-5,"0"-1,0 1,1-1,0 1,0 0,0-1,1 1,-1 0,1 0,0 1,1-1,-1 1,1-1,0 1,0 0,0 1,1-1,-1 1,1 0,0 0,0 0,0 0,0 1,0 0,0 0,1 1,-1-1,1 1,1 0,5-2,-1 1,1 0,0 1,0 0,0 1,0 1,0-1,0 2,0 0,0 0,-1 1,1 0,-1 1,0 1,0 0,0 0,-1 1,1 0,7 7,73 45,-88-57,0 1,0-1,1 0,-1 0,1 0,-1-1,1 1,-1-1,1 0,-1 0,1 0,-1 0,1-1,-1 1,1-1,-1 0,1 0,-1 0,0-1,0 1,1-1,-1 0,0 0,0 0,-1 0,1 0,0 0,1-3,3-6</inkml:trace>
  <inkml:trace contextRef="#ctx0" brushRef="#br0" timeOffset="3951.076">3443 352,'17'-3,"-8"0,0 0,1 1,0 1,-1-1,1 2,0-1,0 1,-1 1,1 0,0 0,-1 1,1 0,-1 0,1 1,-1 1,7 3,-14-6,-1 0,1 1,-1-1,0 0,0 1,0-1,0 1,0-1,0 1,0 0,0-1,0 1,-1 0,1 0,-1-1,1 1,-1 0,0 0,0 0,0 0,0 0,0-1,0 1,0 0,-1 0,1 0,-1-1,1 1,-1 0,0 0,1-1,-1 1,0 0,0-1,-1 2,-50 55,37-44,11-10,-39 52,42-55,0 0,1 1,-1-1,1 1,0-1,-1 0,1 1,0-1,0 1,0-1,0 1,0-1,0 1,0-1,1 0,-1 1,0-1,1 1,-1-1,1 0,0 1,-1-1,1 0,0 0,0 1,0-1,0 0,0 0,0 0,0 0,0 0,0 0,0-1,1 1,-1 0,0-1,1 1,-1 0,0-1,1 0,-1 1,1-1,-1 0,0 0,1 1,136 11,-118-7</inkml:trace>
  <inkml:trace contextRef="#ctx0" brushRef="#br0" timeOffset="5264.896">3951 493,'1'69,"-13"178,-33-25,44-211,-2 0,1-1,-2 1,1-1,-1 0,-1 0,0 0,0 0,-1-1,-2 2,2-5</inkml:trace>
  <inkml:trace contextRef="#ctx0" brushRef="#br0" timeOffset="5779.921">3951 436,'16'-5,"-1"0,1 1,1 1,-1 0,0 2,1-1,-1 2,1 0,-1 1,1 1,-1 1,0 0,0 1,0 0,-1 2,1 0,-1 0,0 2,-1 0,0 0,13 11,-25-17,1 1,-1-1,0 1,0-1,0 1,0 0,-1 0,1 0,-1 0,0 0,0 1,0-1,0 0,-1 0,1 1,-1-1,0 0,1 1,-2-1,1 0,0 1,-1-1,1 0,-1 1,0-1,0 0,-1 0,1 0,0 0,-1 0,0 0,0 0,0-1,0 1,0 0,0-1,-2 1,-100 84,-57 8,159-93,0-1,0 1,0-1,0 1,0 0,0-1,0 1,0 0,1 0,-1 1,1-1,0 0,0 0,-1 1,1-1,1 1,-1-1,0 1,1-1,-1 1,1-1,0 1,-1-1,1 1,1 0,-1-1,0 1,1-1,-1 1,1-1,0 1,-1-1,1 1,1-1,-1 0,0 1,0-1,1 0,0 0,-1 0,1 0,0 0,0 0,0-1,0 1,0-1,0 1,0-1,1 0,-1 0,0 0,1 0,-1 0,3 0,186 56,-61 10,-100-49,-19-17</inkml:trace>
  <inkml:trace contextRef="#ctx0" brushRef="#br0" timeOffset="7635.322">2116 1255,'22'-8,"0"2,0 0,1 1,-1 1,1 1,0 2,0 0,0 1,0 1,0 1,29 0,411-2,-182 30,-65-4,161-25,-121-29,-87 6,-51 37,-98-11</inkml:trace>
  <inkml:trace contextRef="#ctx0" brushRef="#br0" timeOffset="8301.528">3274 1566,'0'8,"1"36,-2 1,-1 0,-3 0,-2-1,-10 37,-11 87,3-88,24-80,0 0,0 0,0 0,0 0,1 0,-1 0,0 0,0 0,0 0,0 0,1-1,-1 1,0 0,0 0,1-1,-1 1,0-1,0 1,1 0,-1-1,0 0,1 1,-1-1,1 1,-1-1,1 0,-1 1,1-1,-1 0,1 1,0-1,-1 0,1 0,0 0,0 1,-1-1,1 0,0 0,0 0,0 1,0-1,0 0,0 0,0 0,-4-18</inkml:trace>
  <inkml:trace contextRef="#ctx0" brushRef="#br0" timeOffset="8630.759">3047 1593,'2'-2,"-1"0,1 1,-1-1,1 0,0 0,0 1,-1-1,1 1,0 0,0-1,0 1,1 0,-1 0,0 0,0 1,1-1,-1 0,0 1,1 0,-1-1,0 1,1 0,-1 0,3 1,-2-2,367-1,-259 2,-87 0</inkml:trace>
  <inkml:trace contextRef="#ctx0" brushRef="#br0" timeOffset="16435.527">2173 69,'-39'-17,"29"16,0 1,0 0,-1 0,1 1,0 0,0 1,0 0,0 0,1 1,-1 1,1-1,-1 2,1-1,0 1,1 0,-1 1,-2 3,3-1,1 1,1 0,-1 0,1 1,1-1,0 1,0 0,1 1,0-1,1 1,0 0,1 0,0 0,1 0,0 0,0 0,2 10,-29 206,28 159,30-83,-20-60,-2-190,-2 1,-2-1,-3 1,-2 12,0-8,-26 111,26-157,0-10,0 1,0-1,0 1,1 0,-1-1,1 1,0 0,0 0,0-1,0 1,0 0,0 0,1-1,0 1,-1 0,1-1,0 1,0-1,0 1,1-1,-1 1,1-1,-1 0,1 1,0-1,-1 0,1 0,0-1,1 1,-1 0,0-1,0 1,1-1,-1 1,1-1,130-10,-107 7</inkml:trace>
  <inkml:trace contextRef="#ctx0" brushRef="#br0" timeOffset="43340.183">4234 13,'55'-3,"143"-4,-196 6,0 1,1-1,-1 1,0 0,0 0,0 0,0 0,0 0,0 1,0-1,0 1,0-1,0 1,0 0,0 0,0-1,0 1,-1 1,1-1,0 0,-1 0,1 1,-1-1,1 1,-1-1,0 1,1-1,-1 1,0 0,0 0,0 0,0 0,-1 0,1 0,0 0,-1 0,1 1,1 85,-3-67,-3 294,-24-117,27 281,0-197,-25-139,25 137,-27-137,26-14,1-128,-1 1,0 0,0 0,1 0,-1-1,0 1,0-1,0 0,-1 0,1 1,0-1,0-1,-1 1,1 0,-1 0,1-1,0 0,-1 1,1-1,-1 0,1 0,-1 0,1 0,-1-1,1 1,-1-1,1 0,0 1,-2-2,-8 1,-103 1,101-2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8:27.9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0,'-12'0,"36"0,-10 0,356 0,-345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8:28.6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1,'5'5,"7"1,5 0,5 4,4 0,2-2,1-2,0-2,0-2,1-1,-1-1,-1 0,1-1,-1 1,1 0,-6-5,-6-2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8:30.9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54 254,'0'-4,"0"1,-1-1,2 0,-1 1,0-1,1 0,-1 1,1-1,0 0,0 1,1-1,-1 1,1-1,-1 1,1 0,0 0,1 0,-1 0,0 0,1 0,0 1,-1-1,1 1,0 0,0-1,2 1,7-6,1 1,-1 0,1 1,1 0,-1 1,1 1,0 0,0 1,1 0,-1 1,0 1,8 0,-18 0,1 1,-1-1,0 1,0 0,0 0,0 0,0 1,0-1,1 1,-1 0,-1 0,1 1,0-1,0 1,0 0,-1 0,1 0,-1 0,1 1,-1 0,0-1,0 1,0 0,0 0,-1 1,1-1,-1 0,0 1,0 0,0-1,-1 1,1 0,-1 0,0 0,0 0,0 0,0 4,0 9,-1-1,-1 1,0-1,-1 1,-1-1,0 0,-2 0,1 0,-2-1,0 1,-1-1,-6 10,-117 166,107-161,-30 35,38-51,2 1,-1 1,2 0,0 0,1 1,1 1,0 0,2 0,0 1,1 0,0 1,2-1,-2 17,7-31,0 0,1 0,0 0,0 0,0 0,0 0,1 0,0-1,0 1,0 0,1-1,0 0,-1 1,2-1,-1 0,0 0,1-1,-1 1,1-1,0 0,1 0,-1 0,0 0,1-1,-1 0,1 0,0 0,0 0,0-1,0 0,0 0,0 0,0 0,0-1,0 0,0 0,0-1,3 0,-4 1,21 3,-1-3,0 0,0-1,1-1,-1-1,0-2,0 0,-1-1,8-5,-13 2</inkml:trace>
  <inkml:trace contextRef="#ctx0" brushRef="#br0" timeOffset="1527.844">1155 0,'-32'2,"1"2,-1 0,1 3,0 0,-4 3,-11 3,2-6,39-7,0-1,0 2,0-1,1 0,-1 1,0 0,1 0,-1 0,0 1,1 0,0-1,-1 2,1-1,0 0,0 1,0 0,0 0,1 0,-1 0,1 1,0-1,0 1,0 0,0 0,1 0,-1 1,-15 182,11-150,1-1,3 1,0 0,3 1,1-1,2 6,-3-41,0 0,0 1,0-1,1 0,-1 0,1 1,-1-1,1 0,0 0,-1 0,1 0,1 0,-1 0,0 0,0 0,1 0,-1-1,1 1,-1 0,1-1,0 1,0-1,-1 0,1 1,0-1,0 0,0 0,1 0,-1-1,0 1,0 0,0-1,1 0,0 1,80-14,-43 4,-32 6,0 1,1 0,-1 0,1 1,-1 0,1 1,-1 0,1 0,-1 1,1 0,-1 0,1 1,-1 0,0 1,0 0,0 0,0 0,-1 1,1 1,-1-1,0 1,1 1,-2 4,0 0,-1 1,0 0,-1-1,0 1,-1 1,0-1,0 0,-2 1,1-1,-2 1,1 0,-1-1,-1 1,0 0,-1-1,0 0,-1 1,0-1,-1 0,0 0,-1 0,0-1,0 0,-1 0,-1 0,0-1,0 1,-1-2,0 1,0-1,-8 5,-2-1,1-1,-2 0,0-2,0 0,-1-2,1 0,-2-1,1-1,-1 0,0-2,0-1,0 0,0-2,-2 0,21 0,-1 0,1 0,-1-1,1 1,-1-1,1 0,0 0,-1 0,1 0,0 0,-1 0,1 0,0-1,0 1,0-1,0 0,0 1,1-1,-1 0,0 0,1 0,-1 0,1-1,-1 0,-5-14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8:36.8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352 339,'-8'0,"0"-2,-1 1,1 0,-1 0,0 1,0 0,1 0,-1 1,0 0,1 1,-1 0,1 0,-1 1,1 0,0 0,0 1,0 0,1 0,0 1,-1 0,1 0,1 1,-1 0,1 0,0 1,1-1,0 1,-3 5,0 17,1 1,1 0,2 0,1 0,1 0,2 1,2 16,-4 89,-25 80,27-126,-12 84,4-125,2 1,2-1,3 1,2 17,-1-50,-30 145,23-138,7-24,-1 1,1 0,-1 0,1 0,0 0,-1 0,1 0,0 0,0 0,-1 0,1 0,0 0,0 0,0 0,0 0,1 0,-1 0,0 0,0 0,1 0,-1 0,0-1,1 1,-1 0,1 0,-1 0,1 0,-1 0,1-1,0 1,-1 0,1-1,0 1,0 0,-1-1,1 1,0-1,0 1,0-1,0 0,0 1,0-1,0 0,0 1,0-1,0 0,0 0,0 0,0 0,0 0,57-10,-41 5,193-6,-167 12,-18-1</inkml:trace>
  <inkml:trace contextRef="#ctx0" brushRef="#br0" timeOffset="2130.292">1566 452,'-47'132,"-2"66,34-139,15-59,0 1,0-1,1 0,-1 1,0-1,0 1,0-1,0 0,0 1,1-1,-1 0,0 1,0-1,0 0,1 1,-1-1,0 0,1 0,-1 1,0-1,0 0,1 0,-1 0,1 1,-1-1,0 0,1 0,-1 0,0 0,1 0,-1 0,1 0,-1 0,0 0,1 0,-1 0,0 0,1 0,-1 0,1 0,-1 0,0 0,1 0,-1 0,0-1,1 1,-1 0,0 0,1 0,-1-1,0 1,1 0,-1 0,0-1,0 1,1 0,-1-1,0 1,0 0,1-1,0 0,10-6</inkml:trace>
  <inkml:trace contextRef="#ctx0" brushRef="#br0" timeOffset="2366.3">1820 424,'-14'29,"-10"19,-6 6,3-1,6-5,6-6,6-5,9-10,4-3,3-7</inkml:trace>
  <inkml:trace contextRef="#ctx0" brushRef="#br0" timeOffset="2766.728">1453 509,'6'-8,"0"0,1 0,0 1,0 0,1 1,-1 0,1 0,1 0,-1 1,1 0,0 1,0 0,0 0,1 1,0 1,-1-1,1 1,0 1,0 0,0 0,0 1,0 0,0 1,0 0,-1 1,8 1,110 57,-118-59,1 0,-1 0,0-1,1-1,-1 1,0-2,0 1,0-1,1-1,-2 1,1-1,0-1,-1 0,3-2,4-4</inkml:trace>
  <inkml:trace contextRef="#ctx0" brushRef="#br0" timeOffset="3266.149">2130 226,'10'-9,"-1"1,1 0,1 1,-1 0,1 1,1 0,-1 0,1 1,0 1,0 0,0 0,1 1,4 0,-15 3,0-1,0 1,-1 0,1-1,0 1,0 0,0 0,0 0,0 1,0-1,0 0,-1 1,1-1,0 1,0-1,0 1,-1 0,1 0,0 0,-1 0,1 0,-1 0,1 0,-1 1,0-1,1 1,-1-1,0 1,0-1,0 1,0-1,0 1,0 0,-1 0,1-1,0 1,-1 0,0 0,1 0,-1 0,0 0,0-1,0 1,0 0,0 0,0 0,-1 0,1 0,-1 0,1-1,-1 1,0 0,0 0,1-1,-1 1,-1 0,0 1,-140 149,140-150,1-1,-1 1,1 0,0-1,0 1,0 0,0 0,0 0,0 0,0 0,1 0,-1 0,1 1,-1-1,1 0,0 0,0 0,0 0,0 1,0-1,0 0,1 0,-1 0,1 0,0 0,-1 0,1 0,0 0,0 0,0 0,1 0,-1 0,0-1,1 1,-1 0,1-1,-1 0,1 1,0-1,0 0,-1 1,1-1,0 0,0-1,0 1,0 0,0 0,0-1,1 1,-1-1,0 0,0 0,0 0,1 0,8 0,1-1,-1 0,0-1,0 0,0-1,0 0,0 0,-1-1,9-5,-1-1</inkml:trace>
  <inkml:trace contextRef="#ctx0" brushRef="#br0" timeOffset="1331.824">945 255,'-29'134,"14"-89,13-41,0-1,0 0,0 0,1 1,-1-1,1 1,0 0,0-1,0 1,1 0,-1 0,1-1,0 1,0 0,0 0,1-1,-1 1,1 0,0 0,0-1,0 1,0-1,1 1,0-1,-1 1,1-1,0 0,1 0,-1 0,0 0,1 0,0-1,0 1,0-1,0 0,0 0,0 0,0 0,1 0,-1-1,2 1,78 2,-58-5</inkml:trace>
  <inkml:trace contextRef="#ctx0" brushRef="#br0" timeOffset="1697.943">1228 255,'-18'29,"2"1,1 1,1 0,2 1,1 1,2-1,0 2,-1 27,-44 181,52-230</inkml:trace>
  <inkml:trace contextRef="#ctx0" brushRef="#br0" timeOffset="5570.32">2554 85,'16'18,"-1"0,-1 1,-1 1,-1 0,0 1,-1 0,-2 0,0 1,-1 1,-1-1,-2 1,0 0,-1 1,-1-1,-2 1,0-1,-1 1,-3 13,0-13,-2 0,-1 0,0 0,-2-1,-1 0,-1 0,-1-1,0 0,-2-1,-1 0,-8 9,2-6</inkml:trace>
  <inkml:trace contextRef="#ctx0" brushRef="#br0" timeOffset="6232.262">804 58,'-20'26,"1"1,1 1,1 1,1 0,2 1,1 1,1 0,2 1,1 0,2 0,1 1,1 0,2 0,1 1,3 11,-3-15,2 1,1-1,1 0,1 0,6 18,-7-41,0 1,0-1,1 1,0-1,0 0,1 0,-1 0,2-1,-1 1,1-1,0 0,0 0,1-1,0 1,0-1,0 0,0-1,1 0,0 0,0 0,0-1,0 0,0 0,1-1,21 4,-4-2</inkml:trace>
  <inkml:trace contextRef="#ctx0" brushRef="#br0" timeOffset="7098.418">3231 311,'-11'0,"0"0,0 0,0 1,0 0,0 1,0 0,0 1,0 0,1 1,-1 0,1 1,0 0,1 0,-1 1,1 1,0-1,-6 7,14-12,0 0,0 1,0-1,0 0,0 1,0-1,0 1,0-1,0 1,1 0,-1-1,1 1,-1 0,1-1,-1 1,1 0,0 0,0-1,0 1,0 0,0 0,1-1,-1 1,0 0,1 0,-1-1,1 1,0-1,-1 1,1 0,0-1,0 1,0-1,0 0,0 1,1-1,-1 0,0 0,1 1,-1-1,0 0,1-1,-1 1,2 0,77 35,-70-33,99 54,-105-54,-1 0,0 0,0 0,0 0,0 1,0-1,-1 1,0 0,1 0,-1 0,-1 0,1 0,-1 0,1 0,-1 1,0-1,-1 0,1 1,-1-1,0 1,0-1,0 0,-1 1,1-1,-1 1,-1 1,1 3,-1-1,-1 0,0 0,0 0,0 0,-1 0,0-1,0 1,-1-1,0 0,-1-1,1 1,-1-1,0 0,-1 0,1-1,-1 0,-1 0,1-1,0 0,-1 0,0 0,0-1,0 0,0-1,-1 0,1 0,0-1,-1 0,1-1,-1 1,0-2,0 1,-9-6</inkml:trace>
  <inkml:trace contextRef="#ctx0" brushRef="#br0" timeOffset="7336.279">3118 339,'39'-5,"21"-6,7-1,-5 1,-7 2,-8 4,-8 1,-10 3</inkml:trace>
  <inkml:trace contextRef="#ctx0" brushRef="#br0" timeOffset="7750.133">3682 142,'11'6,"-1"1,0 1,0 0,-1 0,0 1,0 0,-1 1,0 0,-1 0,0 0,-1 1,0 0,-1 0,0 1,0 0,-2 0,1 0,-1 0,-1 0,0 1,-1-1,0 6,2 4,0 1,-1 0,-2 0,0-1,-1 1,-1 0,-2-1,0 1,-1-1,-1 0,-1 0,-1-1,-1 0,-1-1,-1 0,-2 3,5-12,0 0,-1-1,0 1,0-2,-1 1,-1-2,1 1,-1-1,-1 0,-10 3</inkml:trace>
  <inkml:trace contextRef="#ctx0" brushRef="#br0" timeOffset="8200.815">2950 58,'-27'35,"2"2,2 1,1 0,2 2,2 1,2 0,1 1,3 0,1 1,-2 24,12-53,1-1,0 0,1 0,1 0,0 0,0 0,1 0,1-1,0 1,1-1,1 0,0 0,0-1,1 0,0 0,1 0,0-1,1 0,0-1,1 0,0 0,0-1,0 0,1-1,1 0,-1-1,1 0,0-1,5 1,5 2</inkml:trace>
  <inkml:trace contextRef="#ctx0" brushRef="#br0" timeOffset="9818.765">578 1073,'245'-1,"-157"-13,-73 11,0-1,1 2,0 0,0 1,0 0,0 2,-1 0,8 1,35 8,-1-3,1-2,52-2,765-4,-649-27,254 28,-311-28,0 16,-100 2,0 3,0 3,1 4,14 3,35-1,163-2,-209-12,-55 6</inkml:trace>
  <inkml:trace contextRef="#ctx0" brushRef="#br0" timeOffset="11266.852">1650 1299,'7'9,"-1"-1,0 1,-1 1,0-1,-1 1,0 0,0 0,-1 0,0 0,-1 1,0-1,-1 1,0 0,-1-1,0 1,0 0,-1-1,-1 1,1-1,-2 1,-1 3,-39 241,43-230</inkml:trace>
  <inkml:trace contextRef="#ctx0" brushRef="#br0" timeOffset="11736.03">1876 1440,'31'-8,"8"-3,0 2,1 2,0 2,26-1,-64 5,1 0,-1 1,1-1,0 1,-1-1,1 1,-1 0,1 0,-1 0,1 0,0 1,-1-1,1 1,-1-1,1 1,-1 0,0 0,1 0,-1 0,0 1,0-1,1 0,-1 1,0 0,0-1,-1 1,1 0,0 0,-1 0,1 0,-1 0,1 1,-1-1,0 0,0 1,0-1,0 1,-1-1,1 1,-1-1,1 1,-1-1,0 1,0 2,-74 81,45-60,11-8,10-12,0 0,1 0,0 1,1-1,-1 2,1-1,1 1,-1 0,1 0,1 1,-1-1,2 1,-1 0,1 0,0 0,0 6,3-12,0-1,1 1,-1 0,1-1,0 1,0-1,0 1,0-1,0 0,0 1,0-1,1 0,0 0,-1 0,1 0,0 0,0 0,0 0,0 0,0-1,0 1,0-1,1 0,-1 0,1 0,-1 0,1 0,-1 0,1 0,-1-1,3 1,87 4,-84-5,109-4,-93 3</inkml:trace>
  <inkml:trace contextRef="#ctx0" brushRef="#br0" timeOffset="13304.284">4248 1,'-27'0,"21"0,18 0,141 6,-150-5,0 0,-1 1,1-1,-1 1,0-1,1 1,-1 0,0 0,0 0,0 1,0-1,-1 0,1 1,0-1,-1 1,0-1,0 1,0 0,0-1,0 1,0 0,-1 0,1 0,-1 0,0-1,0 1,0 0,0 0,0 2,-18 84,-3-28,-25 118,40 159,8-207,-2 606,-1-719,-1 0,0 0,-1-1,-1 1,-1-1,0 0,-2 0,1-1,-4 5,6-17,1 0,-1 0,1 0,-1 0,0-1,0 1,-1-1,1 0,-1-1,0 1,1-1,-1 0,0 0,0 0,-1 0,1-1,0 0,0 0,-1-1,1 1,0-1,-1-1,1 1,0-1,-5 0,-43 4,-134 54,174-53,6-4</inkml:trace>
  <inkml:trace contextRef="#ctx0" brushRef="#br0" timeOffset="13670.855">4982 311,'-37'47,"3"1,3 2,1 1,2 1,3 1,3 1,1 2,3 0,-6 36,-68 210,14-147,60-128</inkml:trace>
  <inkml:trace contextRef="#ctx0" brushRef="#br0" timeOffset="14132.715">4868 396,'24'127,"-23"-103,21 165,35 123,-24-179,-33-132,0 0,1 0,-1 0,0-1,1 1,-1 0,1 0,0 0,-1 0,1-1,0 1,-1 0,1 0,0-1,0 1,0-1,-1 1,1-1,0 1,0-1,0 1,0-1,0 0,0 1,0-1,0 0,0 0,0 0,0 0,0 0,0 0,0 0,0 0,0 0,0-1,0 1,0 0,0-1,0 1,0 0,0-1,-1 1,1-1,0 0,0 1,0-1,-1 0,1 1,0-1,-1 0,1 0,0 0,27-48,-26 46,65-165,-6-4,-4-17,59-170,-106 332,-2 3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8:56.7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0,'126'12,"-113"-9,1 1,-1-2,0 0,1 0,-1-2,1 1,-1-2,1 0,-1 0,9-3,109-14,-119 22,-6 2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8:57.5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1,'0'4,"5"2,7 0,5 4,5 0,4-2,2-1,1-3,0-2,0-1,1-6,-1-2,-1 1,1 0,-1 2,0 2,-4 1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1:32.9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91,'-1'-2,"0"1,1 0,-1 0,1 0,-1 0,1-1,-1 1,1 0,0-1,0 1,-1 0,1 0,0-1,0 1,0 0,1-1,-1 1,0 0,0-1,1 1,-1 0,1 0,-1-1,1 1,-1 0,1 0,0 0,-1 0,1 0,0 0,0 0,0 0,0 0,0 0,0 0,0 1,0-1,0 0,1 1,-1-1,50-28,-42 26,37-10,-45 13,0 0,0 0,0 0,0 0,0 0,-1 0,1 1,0-1,0 0,0 0,-1 1,1-1,0 0,0 1,-1-1,1 0,0 1,-1-1,1 1,0 0,-1-1,1 1,-1-1,1 1,-1 0,1 0,-1-1,1 1,-1 0,0 0,1-1,-1 1,0 0,0 0,0 0,0-1,1 1,-1 0,0 0,-1 0,1 0,0-1,0 1,0 0,0 0,-1 0,1-1,0 1,0 0,-1 0,-66 126,66-125,0-1,0 1,0 0,1 0,-1-1,0 1,1 0,0 0,0 0,-1 0,1 0,0 0,0 0,1-1,-1 1,0 0,1 0,-1 0,1 0,-1 0,1-1,0 1,0 0,0-1,0 1,0 0,0-1,0 0,1 1,-1-1,0 1,1-1,-1 0,1 0,0 0,-1 0,1 0,0 0,-1-1,3 1,75-4,-60-7,-3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1:34.4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30,'8'-4,"0"0,0 0,1 0,-1 1,1 1,0-1,0 1,0 1,0 0,0 0,1 1,-1 0,0 0,5 2,-12-3,0 1,-1 0,1 0,0 0,-1 0,1 0,0 0,-1 0,1 0,0 1,-1-1,1 1,0-1,-1 1,1 0,-1-1,1 1,-1 0,0 0,1 0,-1 0,0 0,1 1,-1-1,0 0,0 1,0-1,0 0,-1 1,1-1,0 1,0-1,-1 1,1 0,-1-1,1 1,-1 0,0-1,0 1,0 0,0-1,0 1,0 0,0-1,-1 1,1 0,0-1,-1 1,1 0,-1-1,0 1,0-1,0 1,-65 76,67-76,-1 1,1-1,0 0,0 0,0 0,0 0,0 0,0 0,1 0,-1 0,1-1,-1 1,1 0,0-1,0 1,-1-1,1 0,0 1,0-1,0 0,1 0,-1-1,0 1,0 0,0-1,1 1,-1-1,0 0,1 1,-1-1,0 0,1-1,-1 1,0 0,0-1,1 1,-1-1,0 0,1 0,1 1,24 0,-1-1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49:08.8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593 706,'-17'1,"0"1,0 0,0 1,0 1,1 0,-1 1,1 1,0 1,1 0,0 1,-8 6,21-14,0 1,0 0,0 0,0-1,0 1,0 0,1 1,-1-1,0 0,1 0,-1 1,0-1,1 1,0-1,-1 1,1 0,0-1,0 1,0 0,0 0,0 0,1 0,-1 0,0 0,1 0,0 0,-1 0,1 0,0 0,0 0,0 0,0 1,1-1,-1 0,0 0,1 0,0 0,-1 0,1 0,0 0,0-1,0 1,0 0,0 0,1-1,-1 1,0 0,2 0,101 40,-95-40,0 0,0 0,0 0,0 1,-1 1,1-1,-1 2,0-1,0 1,0 0,-1 0,1 1,-1 0,-1 1,5 4,-9-7,0 1,0-1,0 0,-1 1,1-1,-1 1,0 0,-1-1,1 1,-1 0,0-1,0 1,0 0,-1 0,0-1,0 1,0-1,0 1,-1-1,1 1,-1-1,0 0,-1 0,1 0,-1 0,0 0,0 0,0-1,0 1,-4 4,-1 1,0-2,0 1,-1-1,0 0,0-1,0 0,-1 0,0-1,0-1,0 0,-2 1,-56-1,51-9</inkml:trace>
  <inkml:trace contextRef="#ctx0" brushRef="#br0" timeOffset="245.411">565 706,'28'-9,"20"-4,6 1,-1 7,-5 4,-5 3,-11 0</inkml:trace>
  <inkml:trace contextRef="#ctx0" brushRef="#br0" timeOffset="2947.801">1158 819,'-7'2,"0"0,0 0,0 0,0 1,1 0,-1 0,1 1,0 0,0 0,0 0,1 1,-1 0,1 0,0 0,1 1,-1-1,1 1,0 0,0 1,1-1,0 1,0-1,1 1,-1 0,1 0,1 0,-1 3,0-4,0 1,0 0,0 0,1 0,0 0,0 0,1 0,0 1,0-1,1 0,-1 0,2 0,-1 0,1 0,0 0,0-1,1 1,0 0,0-1,1 0,0 0,0 0,0 0,1-1,-1 1,1-1,2 1,0-1,0 0,-1-1,2 0,-1 0,0-1,1 1,0-2,-1 1,1-1,0 0,0-1,0 0,1 0,-1-1,0 0,0 0,0-1,1 0,-1 0,0-1,0 0,-1-1,1 1,0-1,-1-1,0 0,0 0,0 0,0-1,5-4,-1 2,0 0,0 0,-1-1,0-1,0 1,-1-2,0 1,0-1,-1-1,-1 0,0 0,0 0,-1-1,0 1,-1-2,-1 1,0 0,0-1,-1 0,-1 0,0 0,-1 0,-1 0,1 0,-3-10,1 16,-1-1,0 1,-1 0,0 0,0 0,0 0,-1 0,0 1,0 0,-1-1,0 2,0-1,0 0,-1 1,0 0,0 1,0-1,0 1,-1 0,0 0,1 1,-1 0,-1 0,1 1,0 0,-1 0,1 1,-1 0,-7 0,6 0,0 0,-1 1,1 1,0-1,-1 1,1 1,0 0,0 0,0 1,0 0,0 1,1 0,-1 0,1 1,0 0,0 0,1 1,-7 6,-10 9</inkml:trace>
  <inkml:trace contextRef="#ctx0" brushRef="#br0" timeOffset="3534.498">1863 678,'-11'5,"1"2,0-1,0 1,1 1,0 0,0 0,1 1,0 0,1 0,0 1,0 0,1 0,0 0,1 1,0 0,1 0,0 0,0 1,2 0,-1-1,1 1,1 0,0 0,1 0,0 0,1 0,0 0,1 0,2 5,-2-12,0 0,0 0,0 0,1 0,0 0,0 0,0-1,0 0,1 1,0-1,-1-1,2 1,-1 0,0-1,1 0,-1 0,1 0,0-1,0 0,0 0,1 0,-1 0,0-1,1 0,-1 0,0 0,1-1,-1 0,1 0,-1 0,1 0,-1-1,1 0,-1-1,0 1,1-1,-1 0,0 0,0 0,0-1,-1 0,1 0,0 0,-1 0,2-3,8-4,-1-1,0 0,-1-1,0 0,-1-1,-1 0,0-1,0 0,-2 0,1-1,-2-1,0 1,-1-1,-1 0,0 0,-1-1,-1 0,1-11,-3 23,0 0,0 0,0 0,-1 0,0-1,0 1,0 0,-1 0,1 0,-1 0,0 0,-1 0,1 0,-1 0,0 1,0-1,-1 0,1 1,-1 0,0 0,0-1,-1 2,1-1,-1 0,0 1,0 0,0-1,0 2,0-1,-1 0,-1 0,-6 1,0 1,0 0,0 1,-1 0,1 1,0 0,0 1,0 0,0 1,0 0,0 1,1 0,0 1,0 0,0 1,-6 4,-7 6</inkml:trace>
  <inkml:trace contextRef="#ctx0" brushRef="#br0" timeOffset="4100.217">311 1327,'68'13,"0"-4,1-2,0-4,0-3,25-4,553-51,25 53,-668 2,-1 1,0 0,-1-1,1 1,0-1,0 0,0 0,0 0,0 0,0-1,0 1,-1-1,1 0,0 0,0 0,-1 0,1 0,0 0,-1-1,0 1,1-1,-1 0,0 0,0 0,1 0,-2 0,1 0,0 0,0-2,-3-7</inkml:trace>
  <inkml:trace contextRef="#ctx0" brushRef="#br0" timeOffset="5581.287">2484 1214,'-5'5,"-1"6,0 6,1 5,1 4,2 2,1 1,1 0,0 1,0-1,0 0,-5 0,-1-1,0-9,1-9</inkml:trace>
  <inkml:trace contextRef="#ctx0" brushRef="#br0" timeOffset="5818.674">2682 1158,'-10'28,"-2"20,-1 6,4-1,2-5,2-5,3-7,1-3,6-3,1-6</inkml:trace>
  <inkml:trace contextRef="#ctx0" brushRef="#br0" timeOffset="6235.405">2315 1298,'37'-22,"0"0,2 3,0 1,1 2,1 2,6-1,-44 14,1 0,-1-1,0 2,1-1,-1 0,0 0,1 1,-1 0,1 0,-1 0,0 0,1 0,-1 1,1 0,-1-1,0 1,0 0,1 1,-1-1,0 0,0 1,0 0,0 0,-1 0,1 0,0 0,-1 1,1-1,-1 1,0-1,0 1,1 1,-1-1,-1 1,0-1,0 1,1-1,-1 1,1-1,0 0,0 0,0 0,0 0,1 0,-1-1,1 1,0-1,-1 1,1-1,0 0,1 0,-1 0,0-1,0 1,1-1,-1 0,1 1,-1-2,1 1,0 0,-1-1,1 0,0 1,-1-1,4-1,62-42,-57 28</inkml:trace>
  <inkml:trace contextRef="#ctx0" brushRef="#br0" timeOffset="6666.416">2964 819,'175'1,"-173"-1,0-1,1 1,-1-1,0 1,0 0,0 0,1 0,-1 0,0 0,0 1,0-1,0 1,1-1,-1 1,0 0,0-1,0 1,0 1,0-1,-1 0,1 0,0 1,0-1,-1 1,1-1,-1 1,1 0,-1-1,0 1,0 0,0 0,0 0,0 0,0 0,0 0,-1 0,1 0,-1 1,1-1,-1 0,0 0,0 0,0 1,0 1,-51 65,46-65,-1 1,1 0,1 1,-1-1,1 1,0 0,0 0,0 0,1 0,0 1,1-1,-1 1,1 0,0 0,2-5,0-1,0 1,0 0,1-1,-1 1,0 0,1-1,-1 1,1-1,-1 1,1-1,0 1,0-1,-1 1,1-1,0 1,1-1,-1 0,0 0,0 0,0 0,1 0,-1 0,0 0,1 0,-1 0,1 0,-1-1,1 1,0-1,-1 1,1-1,-1 0,1 1,1-1,65 4,-60-4,18-1</inkml:trace>
  <inkml:trace contextRef="#ctx0" brushRef="#br0" timeOffset="7502.67">3754 734,'-77'357,"59"-276,-3-2,-4 0,-3-2,-37 72,38-104,16-27</inkml:trace>
  <inkml:trace contextRef="#ctx0" brushRef="#br0" timeOffset="7950.369">3670 734,'5'-2,"0"1,0-1,0 1,0 0,0 0,1 1,-1 0,0 0,1 0,-1 0,0 1,0 0,0 0,1 0,-1 1,0 0,0-1,-1 2,1-1,0 1,-1 0,0 0,1 0,-1 0,0 1,-1-1,1 1,0 0,-1 0,0 1,0-1,0 2,11 29,-2 0,-2 0,-1 1,-1 0,1 31,-6-49,2 15,-4-10,2-1,0 1,1-1,1 0,2 0,0-1,1 1,1-2,1 1,1-1,0-1,2 0,1 1,-12-18,0 0,0 0,0 0,0 0,0 0,0-1,0 1,1-1,-1 1,1-1,-1 0,1 0,0 0,-1 0,1 0,0-1,0 1,-1-1,1 0,0 1,0-2,0 1,0 0,-1 0,1-1,0 1,0-1,-1 0,1 0,-1 0,1 0,-1-1,1 1,-1-1,1 1,-1-1,0 0,0 0,0 0,0 0,0 0,-1 0,1-1,-1 1,1-1,-1 1,0-1,0 1,0-1,0 0,0 1,0-3,73-268,-64 208,-3 1,-2-1,-4 0,-4-38,1 7,2 69</inkml:trace>
  <inkml:trace contextRef="#ctx0" brushRef="#br0" timeOffset="8450.766">3217 0,'17'11,"0"0,-1 1,-1 1,0 0,0 1,-2 1,0 0,0 1,-2 0,0 1,0 0,-2 1,0 0,-1 0,-1 1,-1 0,-1 0,0 1,-2-1,0 1,-1 0,0 16,13 103,-7 0,-5 1,-6-1,-18 107,13-185,-3 0,-2 0,-3-1,-3-1,-2-1,-3-1,-2 0,-28 42,6-23,-4-1,-4-3,-2-2,-26 21,-74 27,130-98</inkml:trace>
  <inkml:trace contextRef="#ctx0" brushRef="#br0" timeOffset="9366.929">565 86,'-14'5,"0"1,0 0,1 1,0 1,0 0,1 1,0 0,1 1,0 1,1-1,0 2,0-1,1 1,-6 10,-88 195,88-181,-55 164,9 2,-19 125,63-253,3 1,3 0,3 1,4 0,4 15,1-61,1 0,2-1,0 1,3-1,0 0,2-1,1 0,1 0,1-1,2 0,0-2,2 1,1-2,15 17,-1-9,2-1,1-1,2-2,1-2,1-1,0-2,2-1,1-2,42 13,-43-17,-7-2</inkml:trace>
  <inkml:trace contextRef="#ctx0" brushRef="#br0" timeOffset="155370.766">932 1552,'-11'198,"-25"-27,26-69,14-91,2-5</inkml:trace>
  <inkml:trace contextRef="#ctx0" brushRef="#br0" timeOffset="162427.9">1327 1468,'-18'55,"12"-38,3-13,1-1,-1 1,1 0,1 0,-1 0,0 0,1 0,0 0,0 0,0 0,1 1,-1-1,1 0,0 0,0 1,0-1,1 0,-1 0,1 1,0-1,1 0,-1 0,1 0,-1 0,1 0,0-1,1 1,-1 0,1-1,-1 0,1 1,0-1,2 1,4 1,0-1,1-1,0 1,-1-2,1 1,0-1,0-1,0 1,0-2,0 0,1 0,-1 0,0-2,0 1,0-1,5-2,4-3</inkml:trace>
  <inkml:trace contextRef="#ctx0" brushRef="#br0" timeOffset="162983.255">1581 1468,'-34'163,"16"-101,-16 82,9-2,-4-40,31-138,5 20</inkml:trace>
  <inkml:trace contextRef="#ctx0" brushRef="#br0" timeOffset="163682.682">1806 1525,'5'-10,"-1"-1,-4 20,-30 67,-3 31,33-105,-1-1,1 1,0 0,0 0,0 0,1 0,-1-1,0 1,1 0,-1 0,1-1,0 1,-1 0,1-1,0 1,0 0,0-1,0 1,0-1,1 0,-1 1,0-1,1 0,-1 0,1 0,-1 0,1 0,-1 0,1 0,0 0,-1-1,1 1,0-1,0 1,0-1,-1 0,2 1,73-9,-55 4,55-17,-57 13</inkml:trace>
  <inkml:trace contextRef="#ctx0" brushRef="#br0" timeOffset="164323.49">2060 1411,'1'1,"1"0,-1 1,0-1,0 0,0 0,0 0,0 1,-1-1,1 1,0-1,-1 0,1 1,-1-1,1 1,-1-1,1 1,-1 0,0-1,0 1,0-1,0 1,0-1,0 1,0 0,-1-1,1 1,-1-1,1 1,-1-1,1 1,-1-1,0 0,0 1,-1 9,-32 157,23-38,4-93,1 2,2-1,2 0,2 1,2 10,-2-7,1-30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48:04.5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0 681,'39'18,"-23"-15,0-1,0 0,0-1,0-1,0 0,0-1,0-1,0-1,15-4,67-6,14 13,-87 0</inkml:trace>
  <inkml:trace contextRef="#ctx0" brushRef="#br0" timeOffset="315.776">0 935,'29'0,"14"0,5 0,-2 0,-3-4,-4-3,-4 1,-4 1,-1 2,-2 1,0 1,-1 0,-4 1</inkml:trace>
  <inkml:trace contextRef="#ctx0" brushRef="#br0" timeOffset="9165.524">1468 88,'-130'116,"-131"88,259-203,1 0,-1 0,1 1,0-1,0 0,0 1,0-1,0 1,0-1,0 1,0-1,0 1,1 0,-1-1,0 1,1 0,0-1,-1 1,1 0,0 0,0 0,0-1,0 1,0 0,0 0,1-1,-1 1,1 0,-1 0,1-1,0 1,-1-1,1 1,0 0,0-1,0 1,0-1,0 0,1 1,-1-1,0 0,1 0,-1 0,1 0,72 42,119-8,-12-20,-179-15,0 0,0 0,0 0,0 0,0 0,0-1,0 1,0-1,-1 1,1-1,0 0,0 1,0-1,-1 0,1 0,0 0,-1-1,1 1,-1 0,0 0,1-1,-1 1,0-1,0 1,0-1,0 0,0 0,0 1,0-1,0 0,-1 0,1 0,-1 0,1 1,-1-1,0 0,0 0,0 0,0 0,0 0,0 0,-1 0,1-1,-38-78,19 51,2 0,1-1,2-1,1 0,-1-6,4 7,-2 1,-1 0,-2 1,-1 0,-13-18,18 33,15 21</inkml:trace>
  <inkml:trace contextRef="#ctx0" brushRef="#br0" timeOffset="11686.061">2089 4,'-33'-1,"21"0,0 0,0 1,0 0,0 1,0 0,0 1,0 0,0 1,0 0,1 1,-1 0,1 1,-1 1,9-2,-1 0,1 1,1-1,-1 1,1 0,-1-1,1 1,1 0,-1 0,1 0,-1 1,2-1,-1 0,0 0,1 1,0-1,0 0,1 0,0 1,0-1,0 0,0 0,1 0,0 0,0 0,0 0,0-1,1 1,0-1,0 1,0-1,0 0,1 0,0 0,0-1,0 1,0-1,0 0,1 0,-1-1,1 1,73 15,-69-17,0 0,0 0,0 1,0 0,0 1,-1 0,1 0,-1 1,0 0,0 0,0 1,6 4,-12-6,0-1,0 0,0 0,-1 1,1-1,-1 1,1-1,-1 1,0 0,0-1,0 1,-1 0,1 0,-1 0,1 0,-1-1,0 1,0 0,0 0,0 0,-1 0,1 0,-1 0,0 0,1-1,-2 1,1 0,0-1,0 1,-1-1,1 1,-1-1,0 1,0-1,0 0,0 0,0 0,0 0,0 0,-1-1,0 1,-9 4,1 0,-1-2,0 1,0-1,0-1,-1 0,1-1,-1-1,0 0,0 0,1-1,-1-1,0 0,1 0,-1-2,-8-2,-3 0</inkml:trace>
  <inkml:trace contextRef="#ctx0" brushRef="#br0" timeOffset="12049.039">649 738,'846'0,"-454"-27,-245 9,-127 17,-7 4</inkml:trace>
  <inkml:trace contextRef="#ctx0" brushRef="#br0" timeOffset="12651.546">1213 964,'-230'168,"219"-160,5-5,1 1,0-1,0 1,0-1,0 2,1-1,0 0,0 1,0 0,0 0,1 0,-1 0,1 0,1 1,-3 5,6-9,-1 0,1 0,0 0,0 0,0-1,0 1,0 0,0 0,1 0,-1-1,0 1,1-1,0 1,-1-1,1 0,0 1,-1-1,1 0,0 0,0 0,0 0,0-1,0 1,0 0,0-1,0 0,0 1,1-1,-1 0,0 0,0 0,0 0,11 3,16 3,1 0,-1-2,1-1,0-1,0-2,0-1,6-2,-33 3,0-1,0 1,0-1,-1 0,1 0,0 0,0-1,-1 1,1-1,-1 1,1-1,-1 0,1 0,-1 0,0 0,0 0,0-1,0 1,-1 0,1-1,-1 0,1 1,-1-1,0 0,0 0,0 0,0 0,-1 1,1-1,-1 0,0-2,-2-96,0 84,-1 1,0-1,-2 1,0 0,-1 1,0-1,-1 1,-8-12,2 7</inkml:trace>
  <inkml:trace contextRef="#ctx0" brushRef="#br0" timeOffset="12983.763">1665 822,'-14'34,"-6"20,2 7,-2-4,4-5,-2-8,4-6,3-5,4-3,3-1,-3-7,1-11,0-8</inkml:trace>
  <inkml:trace contextRef="#ctx0" brushRef="#br0" timeOffset="13233.594">1383 879,'24'5,"32"-4,11-1,4-6,-6-2,-3 1,-8 1,-9 2,-7-4,-5 1,-3 5,-2 3,-2 2,-4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2:46.8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18,'5'0,"6"0,7 0,4 0,4 0,1 0,2 0,1 0,-1 0,0 0,0 0,0 0,-1 0,1 0,-6-5,-1-1,-4-1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2:47.3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0,'5'0,"6"0,2 5,3 1,3 0,4-1,2-2,2-1,2 0,0-2,-1 0,1 0,0 0,-5-5,-2-2,0 1,-3 1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2:44.9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116 0,'1'91,"-13"225,-4-200,-6-2,-23 70,39-159,0 0,2 1,1-1,2 1,0 0,2 7,-1-21</inkml:trace>
  <inkml:trace contextRef="#ctx0" brushRef="#br0" timeOffset="543.361">116 141,'2'-3,"-1"0,1 1,0-1,0 0,0 1,0-1,0 1,0 0,1 0,-1 0,1 0,-1 0,1 0,0 1,0-1,0 1,0 0,0 0,0 0,0 0,2-1,22-8,-1 1,1 2,0 1,0 1,1 1,-1 2,1 1,0 0,12 3,118 0,-146-2</inkml:trace>
  <inkml:trace contextRef="#ctx0" brushRef="#br0" timeOffset="1071.104">60 508,'5'0,"6"0,6 0,6 0,-3 5,2 1,1 0,1-1,2-2,1-5,1-4,0 1,1 0,-1 2,1 0,-5 2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3:08.9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37 192,'0'-7,"0"-1,1 1,0 0,0 0,1 0,0 0,0 1,0-1,1 0,0 1,1 0,-1-1,1 1,0 1,1-1,0 1,-1-1,2 1,-1 1,0-1,1 1,0 0,0 0,0 0,1 1,-1 0,1 0,0 1,2-1,19-6,-23 6,0 0,0 1,1-1,-1 1,0 0,1 0,-1 1,1 0,-1 0,1 0,0 1,0-1,-1 1,1 1,0-1,-1 1,1 0,0 0,-1 1,0 0,1 0,-1 0,0 0,0 1,0 0,0 0,0 0,-1 1,1-1,-1 1,0 1,1 4,-1 1,0 0,-1 0,0 0,-1 0,0 1,0-1,-1 0,-1 1,1-1,-2 1,0-1,-1 8,1 10,-1-8,-2 1,0-1,-1 0,-1 0,-1 0,-1-1,0 0,-2 0,0-1,-1-1,-1 0,0 0,-1-1,-6 4,7-6,0 0,-2-1,0-1,0 0,-1-1,0-1,-1 0,0-1,0-1,-10 3,10-11,44-17,-9 9,-9 2,1 0,0 1,1 0,-1 1,1 0,0 1,0 0,0 1,1 0,-1 1,0 0,1 1,-1 1,0 0,0 0,1 1,-1 1,0 0,-1 1,4 1,-6 4,-1 0,-1 1,0 0,0 0,-1 1,0 0,-1 0,0 0,-1 1,0-1,-1 1,0 0,-1 0,-1 0,0 0,0 1,-1-1,0 0,-1 0,-1 0,0 0,-1 0,0 0,-2 6,3-5,0 0,0 0,-1 0,0 0,-1-1,-1 1,0-1,-1 0,0-1,-1 1,0-1,-1-1,0 1,0-1,-1-1,-1 1,1-2,-2 1,-6 4,8-7,0 0,0 0,-1-1,0 0,1-1,-1 0,-1 0,1-1,-1-1,1 0,-1 0,0-1,1 0,-1-1,0 0,0-1,0 0,1-1,-1 0,1-1,-1 0,1 0,-10-5,2-2,2 1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3:13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74 57,'-26'167,"-6"7,27-148,4-23,-1 0,1 0,0 0,-1 0,1 0,0 1,1-1,-1 0,1 1,-1-1,1 1,0-1,1 0,-1 1,0-1,1 0,0 1,0-1,0 0,0 0,0 0,0 1,1-1,0-1,0 1,0 0,0 0,0-1,0 1,1-1,-1 0,1 1,-1-1,1 0,0-1,0 1,0 0,0-1,6 0,0-1,0 0,-1-1,1 0,0 0,-1-1,1 0,-1 0,1-1,-1 0,0 0,0-1,0 0,-1-1,1 0,26-12,107-17,-106 23,-29 6</inkml:trace>
  <inkml:trace contextRef="#ctx0" brushRef="#br0" timeOffset="897.817">384 0,'-17'40,"-7"88,-10 73,6 25,5-57,-5 57,15-152,11-62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3:16.6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0,'4'5,"3"6,-1 7,-1-1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3:17.6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23 172,'-1'-2,"1"1,0 0,0 0,-1 0,1-1,0 1,0 0,0 0,0 0,1-1,-1 1,0 0,0 0,1 0,-1 0,1-1,-1 1,1 0,-1 0,1 0,0 0,-1 0,1 0,0 0,0 0,0 1,0-1,0 0,0 0,0 1,0-1,17-16,0 1,2 0,-1 2,2 0,0 1,1 1,15-5,53-1,-87 18,-1 0,0 0,0 0,1 0,-1 1,0-1,0 1,0 0,0-1,0 1,0 0,0 0,0 0,0 0,0 1,0-1,0 0,-1 1,1 0,-1-1,1 1,-1 0,0 0,1-1,-1 1,0 0,0 0,0 0,-1 1,1-1,0 0,-1 0,0 0,1 0,-1 1,0-1,0 0,0 2,-3 12,-1-1,-1 1,0-1,0 0,-2 0,0-1,-1 0,0 0,-1 0,0-1,-2-1,-1 2,-11 18,11-15,0-1,-2 0,0 0,0-1,-1-1,-1-1,-1 0,0-1,13-10,4-2,-1 0,0 0,0 0,1 0,-1 0,0 0,0 1,1-1,-1 0,0 0,1 0,-1 1,0-1,1 0,-1 1,0-1,1 0,-1 1,1-1,-1 1,0-1,1 1,-1-1,1 1,0 0,-1-1,1 1,-1 0,1-1,0 1,0 0,-1-1,1 1,0 0,0-1,0 1,0 0,0 0,0-1,0 1,0 0,0 0,0-1,0 1,0 0,1 0,-1-1,0 1,0 0,1-1,-1 1,0 0,1-1,-1 1,1-1,-1 1,1-1,-1 1,1-1,0 1,-1-1,68 29,-56-26,-1 0,0 1,0 0,0 1,0 0,-1 1,1 0,-1 0,-1 1,0 1,0 0,0 0,-1 0,0 1,0 1,-1-1,-1 1,1 0,-2 1,2 1,-4 1,0-1,0 1,-1-1,-1 1,0 0,0 0,-2 0,1 0,-2-1,0 1,0 0,-1-1,-1 0,0 1,0-1,-1-1,-1 1,0-1,-1 0,0 0,0-1,-1 0,-1 0,0-1,0 0,-8 6,5-9,-1 1,-1-1,1-1,-1-1,0 0,0-1,0 0,-1-1,-8 0,19-1,-1-1,1 0,-1-1,1 1,0-1,-1 1,1-1,0-1,0 1,0-1,0 1,0-1,0 0,0 0,0-1,1 1,-1-1,1 0,0 0,0 0,0 0,0-1,0 1,1-1,0 0,-1 0,2 1,-1-1,0-1,1 1,-1-3,3-8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3:20.8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167 32,'3'1,"1"1,-1 0,0 0,1 0,-1 0,0 0,0 1,-1 0,1-1,0 1,-1 0,0 0,0 0,0 1,0-1,0 0,-1 1,1-1,-1 1,0 0,0-1,0 1,-1 0,1 0,-1-1,0 4,1 18,-1 0,-1 0,-1 0,-2 0,0-1,-2 1,0-1,-6 11,-6 33,-137 426,147-466,2-4</inkml:trace>
  <inkml:trace contextRef="#ctx0" brushRef="#br0" timeOffset="941.623">195 87,'0'0,"1"-1,-1 0,1 1,-1-1,1 1,-1-1,1 0,0 1,-1 0,1-1,0 1,-1-1,1 1,0 0,0-1,-1 1,1 0,0 0,0 0,0 0,-1 0,1-1,0 2,0-1,0 0,-1 0,1 0,0 0,0 0,-1 1,1-1,0 0,0 0,-1 1,1-1,0 1,-1-1,1 1,0-1,-1 1,1-1,-1 1,1 0,-1-1,1 1,-1 0,1-1,-1 1,0 0,1-1,-1 1,0 0,0 0,1 0,-1-1,0 1,0 0,13 21,-1 0,0 1,-2 0,-1 0,-1 1,0 1,-2-1,-1 2,4 9,19 220,-21-215,47 155,-54-193,1-1,-1 0,0 0,0 0,1 1,-1-1,1 0,-1 0,1 0,-1 0,1 0,0 0,-1 0,1 0,0 0,0 0,0 0,0 0,0 0,0-1,0 1,0 0,0-1,0 1,0-1,0 1,1-1,-1 0,0 1,0-1,0 0,1 0,-1 0,0 0,0 0,1 0,-1 0,0 0,0-1,1 1,-1 0,0-1,0 1,0-1,0 1,0-1,0 1,0-1,0 0,0 0,0 0,0 1,0-1,0 0,0 0,-1 0,1 0,0 0,-1 0,1-1,13-32,-2 0,-2-1,-1 0,-2-1,1-15,13-57,47-175,-63 68,-6 203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3:35.89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32 287,'-1'0,"-1"1,1 0,0-1,1 1,-1 0,0-1,0 1,0 0,0 0,0 0,1 0,-1 0,0 0,1 0,-1 0,1 0,-1 0,1 0,0 0,-1 0,1 0,0 0,0 1,0-1,0 0,0 0,0 0,0 0,0 1,0-1,0 0,1 0,-1 0,0 0,1 0,-1 0,1 0,0 0,-1 0,1 0,0 0,-1 0,1 0,1 0,-1 10,34 392,-53 121,3-385,5-62,3 1,4-1,3 14,3-43,1-1,2 1,3-1,1-1,3 0,14 37,35 64,-62-145,0-1,0 0,0 0,1 0,-1 0,0 0,1 0,-1 0,0 1,1-1,-1 0,1 0,0 0,-1-1,1 1,0 0,0 0,-1 0,1 0,0-1,0 1,0 0,0-1,0 1,0-1,0 1,0-1,0 1,0-1,0 0,0 1,1-1,-1 0,0 0,0 0,0 0,0 0,0 0,1 0,-1-1,0 1,0 0,0-1,0 1,0 0,0-1,0 1,0-1,0 0,0 1,0-1,81-28,1 4,0 4,2 3,0 4,1 4,-25 2,50-3,1 5,0 5,0 5,43 10,423 9,141 22,88-46,-299-26,62 25,-131-25,183-2,80 30,-530-27,-169 26,0 0,-1 0,1-1,-1 1,1-1,0 1,-1-1,1 0,-1 0,0 0,1 0,-1 0,0-1,0 1,0-1,0 1,0-1,0 0,0 0,0 0,-1 0,1 0,-1 0,1 0,-1-1,0 1,0 0,0-1,0 1,0-1,-1 1,1-1,-1 1,0-1,1 0,-1 1,-1-1,-24-271,-10-2,-101-377,128 589,3 0,2-1,7-55,-2 1,-13-10,-8-78,19 204,0 0,-1 0,0 0,1 1,-1-1,0 0,0 1,-1-1,1 1,0-1,-1 1,0-1,1 1,-1 0,0 0,0 0,0 0,-1 0,1 0,0 1,-1-1,1 1,-1 0,1-1,-1 1,0 0,0 1,1-1,-1 0,0 1,-1-1,-100 1,73 2,-921 0,635 9,-365 8,-60 36,-287 68,236-59,193-16,153-10,164-11,114-15,167-12,-1 0,1 0,0 1,-1-1,1 0,0 1,0 0,-1 0,1-1,0 1,0 0,0 1,0-1,0 0,0 1,0-1,1 1,-1-1,0 1,1 0,-1 0,1-1,0 1,0 0,0 1,0-1,0 0,0 0,0 0,1 0,-1 1,1-1,-1 0,1 1,0-1,0 0,0 1,0-1,1 1,25 100,-15-71,74 398,-68-355,-5 0,-2 1,-4 1,-2 10,23 194,3-142,-16-98,-18 54,-3-9,29 32,-22-117,0 1,0-1,0 0,0 1,0-1,0 0,0 1,0-1,1 0,-1 1,0-1,1 0,-1 0,1 1,0-1,-1 0,1 0,0 0,0 0,-1 0,1 0,0 0,0 0,0 0,0 0,0-1,1 1,-1 0,0-1,0 1,0-1,1 1,-1-1,0 1,0-1,1 0,-1 0,0 0,1 0,-1 0,0 0,1 0,-1 0,0 0,1-1,-1 1,1-1,52-20,78-19,101 11,66-6,-88 8,196 2,-19 37,-33 24,-289-31,0-3,-1-2,38-7,434-30,-224 25,-52-15,781 28,-768-12,47-19,-146 18,135 8,-228 4,-75 1,1 0,-1 0,1-1,-1 0,1 0,-1-1,0 0,1 0,-1 0,0-1,0-1,0 1,0-1,0 0,0-1,-1 1,0-1,1-1,-2 1,1-1,0 0,-1 0,0-1,0 1,-1-1,1 0,-1-1,-1 1,1-1,-1 0,2-4,5-162,-3 132,-2-1,-2 0,-2 1,-1-1,-2 0,-7-29,-10-179,13 204,-2 0,-1 0,-3 1,-2 0,-1 1,-3 1,-1 1,-13-19,18 24,1-1,2 0,1-1,2 0,2-1,2 0,1 0,2 1,2-1,3-16,-2-33,-2 86,1 0,-1 0,0-1,0 1,0 0,0 0,0 0,-1 0,1 0,-1 0,0 0,0 0,0 1,0-1,0 0,-1 0,1 1,-1-1,0 1,1-1,-1 1,0 0,-1 0,1 0,0 0,-1 0,1 0,-1 1,1-1,-1 1,0-1,0 1,0 0,0 0,0 1,0-1,-21-1,0 0,0 2,0 1,0 1,0 1,1 1,-5 2,-72 9,-178 16,-516-31,119 0,268-28,-193 28,219 26,81 3,-113 1,75-30,159 27,-17 1,26 1,-310-29,415 10,-28-4,-75-34,163 26,-1 1,1 0,-1 0,1 1,-1-1,0 1,1 1,-1-1,0 1,1 0,-1 0,1 0,-1 1,1 0,0 0,-1 0,1 1,0 0,1 0,-1 0,0 0,-2 3,7-4,-1 0,1 0,0 0,-1-1,1 1,0 0,0 0,0 0,1 0,-1 0,0 0,1 0,-1 0,1-1,-1 1,1 0,0 0,0-1,0 1,0 0,0-1,0 1,1-1,-1 1,0-1,1 0,-1 0,2 3,10 12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7:10.96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66,'0'-1,"1"0,-1 0,0 0,1 0,-1 0,1 1,-1-1,1 0,-1 0,1 1,-1-1,1 0,0 1,0-1,-1 0,1 1,0-1,0 1,0-1,-1 1,1 0,0-1,0 1,0 0,0 0,0 0,0-1,0 1,0 0,0 0,-1 0,1 1,0-1,0 0,0 0,0 0,0 1,0-1,0 0,0 1,-1-1,1 1,0-1,0 1,-1-1,1 1,0 0,0-1,-1 1,1 0,-1-1,1 1,-1 0,1 0,9 6,-2-3,0-1,1 0,-1 0,0-1,1 0,-1 0,1-1,0-1,0 1,-1-1,1-1,0 1,-1-2,1 1,-1-1,9-3,34-3,177-26,48 6,12 58,-147-20,-90-1,1-3,-1-2,1-2,-1-2,5-4,116-21,106-7,-153 24,-109 11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46:23.4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3810 660,'-34'29,"-11"14,3 5,12-2,17-3,15-9,8-6,6-7,6-7,3-7,3-3,1-4,0-6,1-2,-5-4,-7 0</inkml:trace>
  <inkml:trace contextRef="#ctx0" brushRef="#br0" timeOffset="287.972">4205 660,'-2'1,"-4"1,0 0,-1 0,1 0,1 1,-1 0,0 0,1 1,-1-1,1 1,0 1,0-1,1 0,-1 1,1 0,0 0,-1 4,5-6,0 0,1 0,0 0,0 0,0 0,0 0,0 0,1 0,-1 0,1-1,0 1,0 0,0-1,0 0,0 1,1-1,-1 0,1 0,-1 0,1-1,-1 1,1-1,0 1,0-1,0 0,0 0,0 0,0 0,2 0,11 6,-13-6,1 0,-1 0,1 0,-1 1,0-1,0 1,0 0,0 0,0 0,0 1,0-1,-1 1,1-1,-1 1,1 0,-1 0,0 0,0 0,-1 0,1 0,-1 1,1-1,-1 1,0-1,0 1,-1-1,1 1,-1-1,1 1,-1 0,-1-1,1 1,0-1,-1 1,0 0,1-1,-1 1,-1-1,1 0,0 1,-1-1,-1 2,-4 4,0 0,-1-1,0 0,-1 0,0-1,0 0,0 0,-1-1,0 0,0-1,-1 0,1-1,-1 0,0-1,0 0,-1-1,1 0,0 0,-12-1,0-4,4-4</inkml:trace>
  <inkml:trace contextRef="#ctx0" brushRef="#br0" timeOffset="-2996.727">621 293,'21'174,"-46"107,2-93,-7 48,18-192,6-27</inkml:trace>
  <inkml:trace contextRef="#ctx0" brushRef="#br0" timeOffset="-2614.485">282 264,'57'-13,"0"3,0 2,1 3,0 2,0 3,0 2,1 3,-46-4,-1 1,0 0,1 0,-1 1,0 0,-1 1,1 1,-1 0,1 0,-1 1,-1 1,1 0,-1 0,-1 1,1 0,-1 1,-1 0,1 0,-2 1,1 0,-1 0,-1 1,0 0,0 0,-1 1,2 6,-3 0,-1 0,-1 0,-1 0,0 0,-1 1,-1-1,0 0,-2 0,0 0,-1 0,-1-1,-1 1,0-1,-1-1,-1 1,0-1,-1 0,-2 0,-14 21,-1-1,-1-2,-2 0,-2-2,-1-1,-34 24,21-22,-1-3,-2-1,-1-3,-1-2,-1-2,-1-2,-30 6,30-9,40-12</inkml:trace>
  <inkml:trace contextRef="#ctx0" brushRef="#br0" timeOffset="-2023.789">932 942,'-5'20,"2"-11,0-1,1 1,0-1,0 1,1 0,0 0,0 0,1 0,1 0,-1 0,1 0,1-1,-1 1,2 0,-1-1,1 1,0-1,1 0,2 3,-4-9,0 0,1 0,-1 0,1-1,-1 1,1-1,-1 0,1 0,0 0,0 0,0 0,0 0,0-1,0 0,-1 1,1-1,0 0,0 0,0-1,0 1,0-1,0 1,0-1,0 0,0 0,-1 0,1 0,0-1,-1 1,2-2,70-58,89-139,-118 151,-43 49,-1 0,0 1,1-1,-1 0,0 1,0 0,0-1,1 1,-1 0,0 0,0-1,0 1,0 0,0 0,0 0,0 0,-1 1,1-1,0 0,-1 0,1 0,-1 0,1 1,-1-1,1 0,-1 1,0-1,0 0,1 1,-1-1,0 0,0 1,0-1,-1 0,1 1,0-1,0 0,-1 1,1-1,-1 1,1 0,-3 300,-25 168,28-459,0-1,-1 0,-1-1,1 1,-2 0,1 0,-1-1,-1 1,0-1,0 0,-1 0,0 0,0-1,-1 0,0 0,-1 0,0-1,0 0,0 0,-2 0,6-5,0 1,0-1,-1 1,1-1,-1 0,0 0,1-1,-1 1,0-1,0 0,0 0,0 0,0 0,0-1,-1 1,1-1,0 0,0-1,0 1,0-1,0 0,0 0,0 0,0 0,0-1,0 1,1-1,-1 0,0 0,1 0,0-1,-3-1,-2-8,0 0,0 0,2-1,-1 0,1 0,1 0,1-1,0 0,0 0,2 0,-1 0,2 0,0-1,1 1,0-1,1 1,1 0,0-1,1 1,0 0,1 1,1-1,0 0,1 1,0 0,4-3,44-80,-38 75</inkml:trace>
  <inkml:trace contextRef="#ctx0" brushRef="#br0" timeOffset="-1529.36">1439 1168,'138'-297,"-89"224,-36 102,-15 44,8 53,-5-123,0-1,0 1,1-1,-1 0,1 1,-1-1,1 0,0 0,0 0,0-1,0 1,0 0,0-1,1 1,-1-1,0 0,1 0,-1 1,1-2,-1 1,1 0,0-1,-1 1,1-1,0 0,-1 1,1-1,0-1,-1 1,1 0,0-1,-1 1,1-1,0 0,-1 0,1 0,-1 0,0 0,1-1,-1 1,0-1,0 1,0-1,0 0,0 0,0 0,0 0,0 0,-1 0,1 0,-1-1,1-1,127-185,-125 182,23-50,-23 54,-3 6</inkml:trace>
  <inkml:trace contextRef="#ctx0" brushRef="#br0" timeOffset="-1097.837">2427 773,'-12'-4,"-1"0,0 1,0 0,0 1,0 1,0 0,0 0,0 2,0-1,0 2,-1 0,2 0,-1 1,0 1,1 0,-1 1,1 0,0 1,1 0,-1 1,2 0,-1 1,-6 5,12-9,0 0,0 1,0-1,0 1,1 0,0 0,0 0,0 1,1-1,-1 1,1 0,1 0,-1 0,1 0,0 1,1-1,-1 1,1-1,0 1,1-1,0 1,0 0,0-1,1 1,0-1,0 1,1-1,-1 1,1-1,1 0,1 4,-1-7,-1 0,1-1,0 1,0-1,0 0,0 0,0 0,0 0,0 0,1-1,-1 0,1 1,-1-1,1 0,0-1,-1 1,1-1,0 1,-1-1,1 0,0-1,0 1,-1-1,1 1,0-1,-1 0,1 0,-1-1,1 1,-1-1,1 0,100-68,17-62,-121 131,1 0,-1 0,0 0,1 0,-1 0,1 0,-1 0,1 0,-1 1,1-1,-1 0,1 0,0 0,0 1,-1-1,1 1,0-1,0 0,0 1,0-1,0 1,0 0,-1-1,1 1,0 0,0-1,0 1,0 0,0 0,0 0,1 0,-1 0,0 0,0 0,0 0,0 0,0 1,0-1,-1 0,1 1,0-1,0 1,0-1,0 1,0-1,0 1,-1 0,1-1,0 1,0 0,-1-1,1 1,0 0,-1 0,1 0,-1 0,1 1,4 65,-5-61,-1-1,0 1,1-1,0 1,1 0,-1-1,1 1,0-1,0 1,1-1,-1 0,1 1,0-1,1 0,-1 0,1 0,0-1,1 1,-1-1,1 0,3 4,63 22,-46-24</inkml:trace>
  <inkml:trace contextRef="#ctx0" brushRef="#br0" timeOffset="-662.114">2681 1055,'-2'-4,"1"0,0 0,0 0,0 0,1 0,-1 0,1 0,0 0,0 0,0-1,1 1,-1 0,1 0,0 0,0 0,0 0,1 1,0-2,5-11,0-1,2 1,0 1,1 0,0 0,1 1,1 0,0 1,1 0,7-4,-19 15,0 0,0 1,0-1,0 1,0 0,1-1,-1 1,1 0,-1 0,1 0,-1 0,1 0,0 0,-1 0,1 0,0 1,0-1,0 1,0-1,-1 1,1 0,0 0,0-1,0 1,0 1,0-1,0 0,0 0,-1 1,1-1,0 1,0 0,0-1,-1 1,1 0,0 0,-1 0,1 0,-1 0,1 1,-1-1,1 1,7 32,-10-33,1 1,0 0,0-1,-1 1,1 0,0-1,1 1,-1 0,0-1,0 1,1 0,-1-1,1 1,-1-1,1 1,0 0,0-1,-1 0,1 1,0-1,0 1,0-1,1 0,-1 0,0 0,0 0,1 0,-1 0,1 0,-1 0,1 0,-1 0,1-1,-1 1,1-1,0 1,-1-1,1 0,0 0,-1 0,1 1,0-1,-1-1,1 1,0 0,-1 0,1-1,0 1,-1-1,1 1,0-1,127-86,-128 87,1-1,0 1,-1 0,1 0,0 0,-1 0,1 0,0 0,0 0,-1 0,1 1,0-1,-1 1,1-1,-1 1,1 0,-1-1,1 1,-1 0,1 0,-1 0,0 0,1 0,-1 1,0-1,0 0,0 1,0-1,0 0,0 1,0-1,-1 1,1 0,0-1,-1 1,1-1,-1 1,0 0,0 0,1-1,-1 1,0 0,0-1,-1 1,1 0,0-1,0 1,-1 0,1-1,-1 1,0 0,0-1,4 21,-2-19,0 1,-1-1,1 0,0 1,1-1,-1 0,0 0,1 0,0 0,0 0,0 0,0-1,0 1,0 0,1-1,-1 0,1 0,0 1,-1-2,1 1,0 0,0 0,1-1,-1 0,16 5</inkml:trace>
  <inkml:trace contextRef="#ctx0" brushRef="#br0" timeOffset="-413.591">3415 830,'-10'33,"2"16,7 0,4-8</inkml:trace>
  <inkml:trace contextRef="#ctx0" brushRef="#br0" timeOffset="-151.271">3331 575,'0'0</inkml:trace>
  <inkml:trace contextRef="#ctx0" brushRef="#br0" timeOffset="3305.491">5023 660,'-10'3,"-1"0,1 0,0 2,0-1,0 1,1 0,0 1,0 0,0 1,1 0,0 0,0 1,0 0,-2 3,6-6,0 0,1 0,-1 0,1 0,0 1,0 0,1-1,0 1,0 0,0 0,0 0,1 0,0 0,1 0,-1 1,1-1,0 0,1 0,-1 1,1-1,0 0,1 0,0 0,0 0,2 3,0-4,1-1,0 1,1-1,-1 0,1-1,-1 0,1 0,0 0,0 0,1-1,-1 0,0 0,1-1,-1 0,1 0,0 0,-1-1,1 0,-1 0,1-1,0 0,-1 0,1 0,-1-1,0 0,1 0,-1-1,3-1,2-3,0 0,0-1,-1 0,0 0,0-1,-1 0,0-1,-1 0,0-1,-1 1,0-1,-1-1,0 1,0-1,1-7,-3 11,-1 0,0 0,0 0,-1 0,0 0,0-1,-1 1,0-1,0 1,-1-1,0 1,-1-1,0 1,0-1,-1 1,0-1,0 1,-1 0,0 0,-1 0,0 1,0-1,0 1,-1 0,0 0,0 0,-1 1,0 0,0 0,-1 0,1 1,-1 0,0 0,-1 1,1-1,-1 2,0-1,0 1,-6-1,9 2,0 1,0 0,0 0,0 0,0 1,-1-1,1 1,0 0,0 1,-1 0,1-1,0 2,0-1,0 0,0 1,0 0,-1 1,35 3,-5-11,0-1,-1-1,0-1,0-2,0 0,-1-1,2-3,1 1,8-5,0-1,-2-2,-1-1,0-2,-2 0,25-29,-45 45,0 0,0 0,0-1,-1-1,-1 1,0-1,0 0,-1-1,0 1,0-1,-2 0,1 0,-1 0,-1-1,0 1,0 0,-2-1,1-6,-1 16,0 0,-1 0,1 1,0-1,-1 1,1-1,-1 0,0 1,0-1,1 1,-1-1,0 1,0 0,0-1,0 1,-1 0,1 0,0-1,0 1,-1 0,1 0,-1 1,1-1,-1 0,1 0,-1 1,0-1,1 1,-1-1,1 1,-1 0,0 0,0 0,1-1,-1 2,0-1,1 0,-1 0,0 0,1 1,-1-1,0 1,1 0,-1-1,1 1,-1 0,1 0,-1 0,1 0,0 0,0 0,-1 0,1 0,0 1,0-1,-10 14,2 0,0 0,1 1,1 0,0 0,1 1,1-1,0 1,2 1,0-1,0 1,1 13,-1-7,-1 25,2 1,3-1,1 0,3 0,2 0,2-1,2 0,6 14,4 16,-8-40,-2 1,-2 0,-1 0,-2 1,-2 0,-2 0,-1 0,-4 25,2-50,0 0,-1-1,-1 1,0 0,-1-1,-1 0,0 0,-1 0,0 0,-1-1,-1 0,0-1,-1 1,0-2,-1 1,0-1,0-1,-9 7,17-16,0 0,0 1,0-1,0 0,-1 0,1 0,0-1,-1 1,1 0,0-1,-1 0,1 1,-1-1,1 0,0 0,-1-1,1 1,-1 0,1-1,0 1,-1-1,1 0,0 0,0 0,-1 0,1 0,0-1,0 1,0 0,0-1,1 0,-1 1,0-1,1 0,-1 0,1 0,0 0,-1 0,1 0,0 0,0 0,0-2,-30-102,28 77,0-1,2 0,1 0,2 1,1-1,1 1,1-1,2 1,1 1,1-1,1 2,2-1,1 1,6-9,1 8</inkml:trace>
  <inkml:trace contextRef="#ctx0" brushRef="#br0" timeOffset="7015.326">6519 547,'1'-1,"0"0,-1 0,1 0,0 0,0-1,-1 1,1 0,-1 0,1 0,-1-1,0 1,1 0,-1-1,0 1,0 0,0-1,0 1,0 0,0-1,0 1,0 0,-1-1,1 1,0 0,-1 0,1-1,-1 1,1 0,-1 0,0 0,0 0,1-1,-1 1,0 0,0 1,0-1,0 0,0 0,0 0,0 0,-1 1,1-1,0 1,0-1,-1 1,1-1,0 1,0 0,-1-1,1 1,0 0,-1 0,1 0,0 0,-1 0,1 0,0 1,-1-1,1 0,0 1,0-1,-1 1,1-1,0 1,0 0,0-1,-1 2,-12 1,0 0,1 1,-1 1,1 0,1 1,-1 0,1 1,0 0,0 1,1 1,0 0,1 0,-1 1,2 0,0 1,0 0,1 0,0 1,1 0,0 1,1 1,4-9,1 0,0 0,1 1,-1-1,1 0,0 1,0-1,1 0,0 1,0-1,0 0,0 0,1 1,0-1,0-1,0 1,1 0,-1 0,1-1,0 1,1-1,-1 0,1 0,0-1,0 1,0-1,0 1,1-1,-1 0,1-1,0 1,2 0,11 6,1-1,0 0,1-1,-1-2,1 0,0-1,20 2,-21-4,-7-2</inkml:trace>
  <inkml:trace contextRef="#ctx0" brushRef="#br0" timeOffset="12809.661">10752 830,'1'-14,"1"1,0 0,0 0,2 0,-1 0,2 1,-1-1,2 1,0 0,0 1,1-1,1 1,-1 0,2 1,-1 0,2 0,3-2,8-7,1 1,0 1,1 1,1 1,1 1,0 1,22-8,-46 20,1 0,0 0,0-1,0 1,0 0,0 0,0 1,0-1,0 0,0 1,0-1,0 1,0 0,0 0,0-1,0 1,1 1,-1-1,0 0,0 0,0 1,0-1,0 1,0 0,0 0,0 0,0 0,0 0,0 0,-1 0,1 0,0 1,-1-1,1 1,-1-1,1 1,-1 0,0 0,0-1,-15 134,13-129,0 61,1-65,0-1,0 0,1 1,-1-1,0 1,0-1,1 0,-1 1,1-1,-1 0,1 1,-1-1,1 0,0 0,0 0,0 0,0 1,0-1,0 0,0 0,0-1,0 1,0 0,0 0,0-1,1 1,-1 0,0-1,1 1,-1-1,0 0,1 1,-1-1,1 0,-1 0,0 0,1 0,-1 0,1 0,-1 0,0 0,2-1,13-6,0 0,0-1,0 0,-1-2,0 1,-1-2,0 0,0-1,-2 0,11-13,16-12,-23 21,1 1,1 1,0 0,1 2,0 0,1 1,7-2,-25 12,-1 0,1 0,0 1,0-1,0 0,0 1,1-1,-1 1,0 0,0 0,0 0,0 0,0 0,0 0,0 1,0-1,0 1,0-1,0 1,0 0,0 0,0 0,0 0,0 0,0 0,-1 0,1 1,-1-1,1 0,-1 1,1 0,-1-1,0 1,0 0,0 0,0-1,0 1,0 0,0 0,0 0,-1 0,1 0,-1 0,0 0,0 1,1-1,-1 1,-27 106,5-45,1 28,22-90,0-1,0 1,0-1,1 1,-1-1,0 0,1 1,0-1,-1 0,1 0,0 0,-1 0,1 0,0 0,0-1,0 1,0-1,0 1,-1-1,1 0,0 0,0 0,0 0,0 0,0 0,0 0,0 0,0-1,0 1,0-1,0 0,0 0,-1 1,3-2,-2 1,21-5</inkml:trace>
  <inkml:trace contextRef="#ctx0" brushRef="#br0" timeOffset="13090.628">12079 377,'-40'41,"2"2,1 1,3 2,1 2,-2 8,4 24,31-77,0-1,-1 1,1-1,0 0,0 1,1-1,-1 0,0 1,1-1,-1 0,1 0,0 1,0-1,0 0,0 0,0 0,0 0,1 0,-1 0,1 0,-1-1,1 1,0 0,-1-1,1 1,0-1,0 0,0 1,0-1,0 0,1 0,-1-1,0 1,1 0,7 2,1 0,-1-1,0 0,1 0,-1-1,1 0,0-1,-1-1,1 1,-1-2,1 1,-1-2,0 1,0-1,0-1,0 0,0 0,-1-1,1 0,-1-1,-1 0,1 0,-1-1,0 0,-1 0,1-1,-1 0,-1 0,0-1,0 0,-1 0,0 0,0-1,-1 0,0 0,-1 0,0 0,-1 0,0-1,0 1,-1-1,0-2,-2 5,0 0,-1 1,0-1,0 1,-1-1,1 1,-2 0,1 0,-1 0,0 0,0 1,-1 0,0-1,0 2,-1-1,1 1,-1-1,0 2,-1-1,1 1,-1 0,0 0,0 0,0 1,0 0,-1 1,1 0,-1 0,1 0,-1 1,0 0,0 1,1 0,-3 0,-9 5</inkml:trace>
  <inkml:trace contextRef="#ctx0" brushRef="#br0" timeOffset="13504.414">12531 39,'-6'148,"8"-122,-2 0,-1-1,-1 1,-1-1,-1 1,-5 16,-107 265,89-227,24-72</inkml:trace>
  <inkml:trace contextRef="#ctx0" brushRef="#br0" timeOffset="13788.461">12136 377,'43'-4,"24"-8,10 0,-3 1,-10 2,-10 4,-10 1,-8 8,-5 2,-3 0,-1 0,-6 2,-1 1,-4-1</inkml:trace>
  <inkml:trace contextRef="#ctx0" brushRef="#br0" timeOffset="14044.367">12954 463,'-14'33,"-5"17,0 3,5-1,3-15,5-14</inkml:trace>
  <inkml:trace contextRef="#ctx0" brushRef="#br0" timeOffset="14210.719">12898 209,'0'0</inkml:trace>
  <inkml:trace contextRef="#ctx0" brushRef="#br0" timeOffset="14491.649">13349 350,'-15'16,"-1"0,1 0,0 1,1 0,1 1,1 1,1 0,0 0,1 1,1 1,1-1,-4 20,11-37,1 0,-1 0,1-1,-1 1,1 0,0 0,0 0,1 0,-1 0,1 0,-1 0,1 0,0-1,0 1,0 0,0 0,1-1,-1 1,1-1,-1 1,1-1,0 0,0 0,0 0,0 0,1 0,-1 0,0 0,1-1,-1 1,1-1,0 0,-1 1,1-1,0-1,0 1,0 0,0-1,-1 1,1-1,1 0,7 1,1-1,-1-1,1 0,-1-1,0 0,0 0,0-1,0-1,0 0,0-1,-1 1,0-1,-1-1,0 0,0 0,-1-1,0 0,0 0,0-1,-1 0,0 0,-1-1,0 0,0 0,-1 0,0-1,-1 0,0 0,0 0,-1 0,0-1,-1 1,0-1,-1 1,0-1,-1 0,0-5,-1 12,0 0,0-1,0 1,0 0,0 0,-1 0,0 0,0 0,0 0,0 0,-1 1,1-1,-1 1,0-1,0 1,-1 0,1 0,0 1,-1-1,0 1,1-1,-1 1,0 0,0 1,-1-1,1 1,0 0,0 0,-1 0,1 0,0 1,-1-1,1 1,-1 1,1-1,0 0,-1 1,1 0,0 0,0 0,-4 2,-20 4,2 0</inkml:trace>
  <inkml:trace contextRef="#ctx0" brushRef="#br0" timeOffset="15006.414">13575 575,'40'-26,"-1"0,-1-3,-2-1,30-32,-31 12,-31 74,-6-16,1 0,0 1,0-1,1 0,0 1,0-1,1 0,0 0,1 0,-1 1,1-1,1-1,0 1,0 0,1-1,-1 1,2-1,-1 0,1 0,0-1,0 1,1-1,0 0,0-1,0 0,1 1,-1-2,1 1,1-1,-1 0,1-1,-1 0,1 0,6 1,-3-3,1-1,0 0,-1-1,1-1,-1 0,0 0,1-1,-1 0,0-1,-1-1,1 1,-1-2,0 1,0-1,0-1,-1 0,0 0,0-1,-1 0,0-1,-1 1,1-2,-2 1,1-1,-1 0,-1 0,0 0,-1-1,1 0,-2 0,0 0,0 0,0-6,-2-11,0 4</inkml:trace>
  <inkml:trace contextRef="#ctx0" brushRef="#br0" timeOffset="9087.958">6915 575,'-5'19,"-2"11,-4 1,0 0,1-1,3-1,3 0,1-5</inkml:trace>
  <inkml:trace contextRef="#ctx0" brushRef="#br0" timeOffset="9337.361">6942 237,'0'0</inkml:trace>
  <inkml:trace contextRef="#ctx0" brushRef="#br0" timeOffset="9673.722">7140 914,'0'-29,"2"-1,1 1,1 0,2 0,1 1,1 0,1 0,2 1,1 0,1 1,1 0,1 1,1 0,1 2,1 0,2 0,-19 21,0 0,0 1,0-1,1 0,-1 0,0 1,1-1,-1 1,1-1,0 1,-1 0,1-1,0 1,0 0,0 0,0 0,0 1,0-1,0 0,0 1,0-1,0 1,0 0,1 0,-1 0,0 0,0 0,0 0,0 0,0 1,1-1,-1 1,0 0,0-1,0 1,0 0,0 0,1 1,12 36,-8-20</inkml:trace>
  <inkml:trace contextRef="#ctx0" brushRef="#br0" timeOffset="10190.233">7648 434,'-39'37,"30"-31,1 1,0-1,0 2,1-1,0 1,0 0,1 1,0-1,0 1,1 0,0 1,1-1,0 1,0 0,1 0,1 0,-2 9,2-14,0 1,1 0,0 0,0-1,0 1,1 0,0 0,0 0,0 0,1 0,0 0,0 0,0 0,1 0,0-1,0 1,0-1,1 1,0-1,0 0,0 0,1 0,0-1,0 1,0-1,0 0,0 0,1 0,0 0,0-1,0 0,7-1,0-1,0-1,0 0,0 0,0-1,0-1,0 0,0-1,0 0,-1-1,0 0,1-1,-2 0,11-6,12-13,-19 14</inkml:trace>
  <inkml:trace contextRef="#ctx0" brushRef="#br0" timeOffset="10927.191">8015 434,'-4'10,"0"0,0 0,1 1,0-1,1 1,0 0,1 0,0 0,1 0,0 0,1 0,0-1,0 1,1 0,1 0,0-1,0 1,1-1,1 0,0 2,-2-10,-1 0,1 0,-1 0,1-1,0 1,0 0,0-1,0 0,0 0,0 0,0 0,0 0,0-1,1 1,-1-1,0 0,0 0,1 0,-1 0,0-1,0 1,0-1,1 0,-1 0,0 0,2-1,75-41,44-60,-124 103,1 1,-1-1,0 0,0 0,0 1,0-1,1 0,-1 0,0 1,0-1,0 0,1 0,-1 0,0 1,1-1,-1 0,0 0,0 0,1 0,-1 0,0 0,1 0,-1 1,0-1,1 0,-1 0,0 0,0 0,1 0,-1 0,0 0,1-1,-1 1,0 0,1 0,-1 0,0 0,0 0,1 0,-1-1,0 1,0 0,1 0,-1 0,0-1,0 1,1 0,-1 0,0 0,0-1,0 1,0 0,1-1,-1 1,0 0,-10 35,5-20,4-12,0 1,0-1,0 1,1-1,-1 1,1 0,0 0,0-1,0 1,0 0,1-1,-1 1,1 0,0-1,0 1,1-1,-1 1,1-1,-1 0,1 0,0 1,0-1,1 0,-1-1,1 1,-1 0,1-1,0 1,0-1,0 0,0 0,0 0,1-1,-1 1,0-1,1 1,0-1,-1 0,1-1,-1 1,4 0,9 0,-1 0,0-1,1-1,-1-1,0 0,0 0,1-2,-2 0,1-1,0 0,-1-1,0 0,-1-2,1 1,7-8,22-16,-2-3,-2-2,32-35,-53 52,-4 6,-1-1,0-1,-2 0,1-1,-2 0,0 0,-1-1,-1-1,0 1,-1-1,-1-1,-1 1,-1-1,0 0,-2 0,0 0,-1-2,-1 16,0 0,0 0,-1 0,0 0,0 0,-1 0,1 1,-1-1,0 0,0 1,0-1,-1 1,0 0,0 0,0 0,0 0,0 0,-1 1,0 0,1-1,-1 1,-1 1,1-1,0 1,-1-1,1 1,-1 0,1 1,-1-1,0 1,0 0,0 0,0 1,0-1,0 1,0 0,0 0,0 1,0 0,0 0,0 0,1 0,-1 1,0-1,1 1,-2 1,-6 6,0 1,0 1,1 0,0 0,1 1,1 1,0-1,0 1,1 1,1 0,0 0,1 0,1 1,0 0,1 0,0 0,1 1,1-1,1 1,0 0,1-1,0 1,3 7,0-1,1 0,1-1,1 0,1 0,1 0,1-1,1 0,0-1,2 0,0 0,1-1,1-1,0 0,2-1,-10-10,0 0,0 0,0 0,1-1,0 0,0-1,0 0,1 0,-1 0,1-1,0 0,0-1,0 1,1-2,-1 1,0-1,1 0,-1-1,0 0,1 0,-1-1,1 0,-1 0,0-1,0 0,0-1,0 0,0 0,1-1,8-8,-2 2</inkml:trace>
  <inkml:trace contextRef="#ctx0" brushRef="#br0" timeOffset="11622.458">9511 377,'-43'17,"1"2,0 1,2 3,-23 16,56-35,-1 0,1 0,1 1,-1-1,1 2,0-1,0 1,0-1,1 2,-1-1,2 0,-1 1,1 0,0 0,0 1,1-1,0 1,0-1,1 1,0 0,-1 7,4-13,0 1,0 0,1 0,-1-1,1 1,-1-1,1 1,0-1,-1 0,1 1,1-1,-1 0,0 0,0-1,1 1,-1 0,1-1,-1 1,1-1,0 0,0 0,-1 0,1 0,0-1,0 1,0-1,0 1,0-1,0 0,2 0,88-19,-68 5,0-1,-1-1,0-1,-2-1,0-1,-1-1,-1-1,5-7,-17 25,-24 34,5-9,8-19,1 1,0 0,0 0,0 0,0 0,1 1,0-1,0 0,0 1,0-1,0 1,1-1,0 0,0 1,0-1,1 1,0-1,-1 1,1-1,1 0,-1 1,1-1,0 0,-1 0,2 0,-1 0,0-1,1 1,0 0,0-1,0 0,0 0,0 0,1 0,0 0,-1-1,1 0,1 1,7-3,1 0,-1-1,0 0,0-1,0 0,0-1,0 0,-1-1,1-1,-1 0,0 0,0-1,-1 0,3-3,-6 5,19-11,0-1,-2-1,0-1,-1-1,-1-2,-1 0,0-1,-2-1,0-1,-2 0,-1-1,-1-1,-1-1,-1 0,-1-2,-7-25,-6 53,1 0,-1 0,1 0,0 0,-1 0,0 0,1 0,-1 0,0 0,1 0,-1 0,0 0,0 1,0-1,0 0,0 1,0-1,0 0,0 1,0-1,0 1,0 0,0-1,0 1,0 0,0-1,0 1,-1 0,1 0,0 0,0 0,0 0,0 0,0 1,-1-1,1 0,0 1,0-1,0 0,0 1,0-1,0 1,0 0,0-1,0 1,-10 5,0 1,1 0,0 1,0 0,0 0,1 1,1 0,-1 1,2 0,-1 0,1 1,1-1,-2 6,6-11,0 1,0-1,1 1,-1 0,1-1,1 1,-1 0,1-1,0 1,1 0,-1-1,1 1,0 0,0-1,1 1,0-1,0 1,0-1,0 0,1 0,0 0,3 4,88 102,-81-98,83 114,-87-108</inkml:trace>
  <inkml:trace contextRef="#ctx0" brushRef="#br0" timeOffset="17592.921">0 1422,'457'-29,"-206"0,-43 41,-151-3,0-4,0-1,1-3,-1-3,51-8,414-39,13 5,168 33,-442 13,363-3,-286-26,394 25,-391-24,54-2,-35 1,116-4,19 3,10 0,-26 28,-142-28,104 17,-85-7,-70-10,629 28,-322 0,-195-28,-57 17,-7-4,-141 12,95-24,551 27,-584-17,-173 8,1 4,-1 4,11 3,26 0,42-13,-67-6,-71 16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8:33.7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28 181,'0'1,"0"-1,0 1,0 0,0-1,0 1,0-1,0 1,0-1,0 1,0-1,0 1,1-1,-1 1,0-1,0 1,1-1,-1 0,0 1,0-1,1 1,-1-1,1 0,-1 1,0-1,1 1,-1-1,1 0,-1 0,1 1,-1-1,1 0,-1 0,1 0,-1 0,1 1,-1-1,1 0,-1 0,1 0,-1 0,1 0,-1 0,1 0,-1 0,1-1,-1 1,1 0,-1 0,1 0,-1 0,1-1,-1 1,1 0,-1-1,0 1,1 0,-1-1,1 1,-1 0,0-1,1 1,-1-1,0 1,2 13,0 1,-2 0,0 0,0 0,-1 0,-1 0,0-1,-1 1,-1 1,-9 63,-15 137,32-340,5 87,3 0,0 1,3 1,1 0,1 1,2 0,2 2,15-20,-31 45,-3 4,1-1,-1 0,1 1,0-1,0 1,0 0,1 0,0 0,-1 0,1 1,0 0,1-1,-1 2,1-1,-1 0,1 1,0 0,0 0,0 0,0 1,1-1,-2 5,0 1,0 0,0-1,0 1,-1 0,0 1,0-1,0 1,0-1,-1 1,1 0,-1 0,-1 0,1 0,-1 0,0 0,1 2,3 24,-1 1,-1-1,-2 1,-1 0,-3 16,1 25,2-28,17-67,70-155,-68 134,3 0,1 1,1 2,3 0,14-14,-41 53,1-1,-1 1,1 0,0 0,0 0,0-1,0 1,0 0,0 0,0 0,0 0,0 1,0-1,0 0,1 0,-1 1,0-1,0 0,1 1,-1 0,1-1,-1 1,0 0,1 0,-1-1,1 1,-1 0,1 0,-1 1,0-1,1 0,-1 0,1 1,-1-1,0 1,1-1,-1 1,0 0,0-1,1 1,-1 0,0 0,0 0,0 0,0 0,0 0,0 0,0 0,0 0,-1 0,1 1,0-1,-1 0,1 1,0 0,4 12,-1 1,0 0,-1 0,0 0,-2 1,0-1,0 0,-1 1,-1-1,-1 6,0 21,-16 112,15-117,6-28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8:36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172 1,'-1'12,"-1"1,-1-1,0 1,0-1,-1 0,-1 0,0-1,-1 1,0-1,-5 7,-18 37,-58 34,80-74,14-17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7:10.96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66,'0'-1,"1"0,-1 0,0 0,1 0,-1 0,1 1,-1-1,1 0,-1 0,1 1,-1-1,1 0,0 1,0-1,-1 0,1 1,0-1,0 1,0-1,-1 1,1 0,0-1,0 1,0 0,0 0,0 0,0-1,0 1,0 0,0 0,-1 0,1 1,0-1,0 0,0 0,0 0,0 1,0-1,0 0,0 1,-1-1,1 1,0-1,0 1,-1-1,1 1,0 0,0-1,-1 1,1 0,-1-1,1 1,-1 0,1 0,9 6,-2-3,0-1,1 0,-1 0,0-1,1 0,-1 0,1-1,0-1,0 1,-1-1,1-1,0 1,-1-2,1 1,-1-1,9-3,34-3,177-26,48 6,12 58,-147-20,-90-1,1-3,-1-2,1-2,-1-2,5-4,116-21,106-7,-153 24,-109 11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8:33.7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28 181,'0'1,"0"-1,0 1,0 0,0-1,0 1,0-1,0 1,0-1,0 1,0-1,0 1,1-1,-1 1,0-1,0 1,1-1,-1 0,0 1,0-1,1 1,-1-1,1 0,-1 1,0-1,1 1,-1-1,1 0,-1 0,1 1,-1-1,1 0,-1 0,1 0,-1 0,1 1,-1-1,1 0,-1 0,1 0,-1 0,1 0,-1 0,1 0,-1 0,1-1,-1 1,1 0,-1 0,1 0,-1 0,1-1,-1 1,1 0,-1-1,0 1,1 0,-1-1,1 1,-1 0,0-1,1 1,-1-1,0 1,2 13,0 1,-2 0,0 0,0 0,-1 0,-1 0,0-1,-1 1,-1 1,-9 63,-15 137,32-340,5 87,3 0,0 1,3 1,1 0,1 1,2 0,2 2,15-20,-31 45,-3 4,1-1,-1 0,1 1,0-1,0 1,0 0,1 0,0 0,-1 0,1 1,0 0,1-1,-1 2,1-1,-1 0,1 1,0 0,0 0,0 0,0 1,1-1,-2 5,0 1,0 0,0-1,0 1,-1 0,0 1,0-1,0 1,0-1,-1 1,1 0,-1 0,-1 0,1 0,-1 0,0 0,1 2,3 24,-1 1,-1-1,-2 1,-1 0,-3 16,1 25,2-28,17-67,70-155,-68 134,3 0,1 1,1 2,3 0,14-14,-41 53,1-1,-1 1,1 0,0 0,0 0,0-1,0 1,0 0,0 0,0 0,0 0,0 1,0-1,0 0,1 0,-1 1,0-1,0 0,1 1,-1 0,1-1,-1 1,0 0,1 0,-1-1,1 1,-1 0,1 0,-1 1,0-1,1 0,-1 0,1 1,-1-1,0 1,1-1,-1 1,0 0,0-1,1 1,-1 0,0 0,0 0,0 0,0 0,0 0,0 0,0 0,0 0,-1 0,1 1,0-1,-1 0,1 1,0 0,4 12,-1 1,0 0,-1 0,0 0,-2 1,0-1,0 0,-1 1,-1-1,-1 6,0 21,-16 112,15-117,6-28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8:36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172 1,'-1'12,"-1"1,-1-1,0 1,0-1,-1 0,-1 0,0-1,-1 1,0-1,-5 7,-18 37,-58 34,80-74,14-17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8:49.65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15 104,'-2'-2,"0"-1,1 1,-1-1,1 0,0 1,0-1,0 0,0 0,0 1,1-1,-1 0,1 0,0 0,0 0,0 0,0 0,0 0,1 0,-1 0,1 1,0-1,0 0,0 0,0 1,0-1,1 0,-1 1,1-1,0 1,-1 0,1 0,0-1,1 1,-1 0,0 1,0-1,1 0,-1 1,1-1,0 1,0-1,132 24,-92-11,299 58,124 0,-325-56,1-5,118-11,50-24,-6-4,-220 18,-69 9,-1 1,0 0,1 1,0 0,-1 1,1 1,0 1,0 0,-1 0,1 2,-1 0,0 0,1 2,-1-1,0 2,-12-4,0-1,0 1,0 0,0-1,0 0,0 0,1 1,-1-1,0 0,1-1,-1 1,1 0,-1-1,1 0,-1 1,1-1,0 0,-1 0,1 0,-1-1,1 1,-1-1,1 1,-1-1,1 0,-1 0,0 0,2-1,-7 6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8:50.73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58,'339'-1,"-170"-23,466 21,-137-14,-45 5,-316 12,-113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01.0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210 1,'-2'0,"-1"0,1-1,0 1,-1 0,1 1,-1-1,1 0,0 1,-1-1,1 1,0 0,-1 0,1 0,0 0,0 0,0 0,0 1,0-1,0 1,0-1,1 1,-1 0,1-1,-1 1,1 0,-1 0,1 0,0 1,0-1,0 0,0 0,0 0,1 1,-1-1,1 0,-1 1,1-1,0 1,0-1,0 0,1 3,-7 14,-88 213,47-103,48-127,-1 1,0 0,1 0,0 0,-1-1,1 1,0 0,0-1,1 1,-1 0,1-1,-1 0,1 1,0-1,0 0,0 0,0 0,0 0,0 0,0 0,1-1,-1 1,1-1,-1 0,1 1,0-1,-1 0,1-1,0 1,0 0,0-1,-1 0,1 1,0-1,0 0,0-1,0 1,0 0,-1-1,1 0,0 1,0-1,-1 0,2-1,254-17,-207 15,-33-3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7:10.96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66,'0'-1,"1"0,-1 0,0 0,1 0,-1 0,1 1,-1-1,1 0,-1 0,1 1,-1-1,1 0,0 1,0-1,-1 0,1 1,0-1,0 1,0-1,-1 1,1 0,0-1,0 1,0 0,0 0,0 0,0-1,0 1,0 0,0 0,-1 0,1 1,0-1,0 0,0 0,0 0,0 1,0-1,0 0,0 1,-1-1,1 1,0-1,0 1,-1-1,1 1,0 0,0-1,-1 1,1 0,-1-1,1 1,-1 0,1 0,9 6,-2-3,0-1,1 0,-1 0,0-1,1 0,-1 0,1-1,0-1,0 1,-1-1,1-1,0 1,-1-2,1 1,-1-1,9-3,34-3,177-26,48 6,12 58,-147-20,-90-1,1-3,-1-2,1-2,-1-2,5-4,116-21,106-7,-153 24,-109 11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8:33.7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28 181,'0'1,"0"-1,0 1,0 0,0-1,0 1,0-1,0 1,0-1,0 1,0-1,0 1,1-1,-1 1,0-1,0 1,1-1,-1 0,0 1,0-1,1 1,-1-1,1 0,-1 1,0-1,1 1,-1-1,1 0,-1 0,1 1,-1-1,1 0,-1 0,1 0,-1 0,1 1,-1-1,1 0,-1 0,1 0,-1 0,1 0,-1 0,1 0,-1 0,1-1,-1 1,1 0,-1 0,1 0,-1 0,1-1,-1 1,1 0,-1-1,0 1,1 0,-1-1,1 1,-1 0,0-1,1 1,-1-1,0 1,2 13,0 1,-2 0,0 0,0 0,-1 0,-1 0,0-1,-1 1,-1 1,-9 63,-15 137,32-340,5 87,3 0,0 1,3 1,1 0,1 1,2 0,2 2,15-20,-31 45,-3 4,1-1,-1 0,1 1,0-1,0 1,0 0,1 0,0 0,-1 0,1 1,0 0,1-1,-1 2,1-1,-1 0,1 1,0 0,0 0,0 0,0 1,1-1,-2 5,0 1,0 0,0-1,0 1,-1 0,0 1,0-1,0 1,0-1,-1 1,1 0,-1 0,-1 0,1 0,-1 0,0 0,1 2,3 24,-1 1,-1-1,-2 1,-1 0,-3 16,1 25,2-28,17-67,70-155,-68 134,3 0,1 1,1 2,3 0,14-14,-41 53,1-1,-1 1,1 0,0 0,0 0,0-1,0 1,0 0,0 0,0 0,0 0,0 1,0-1,0 0,1 0,-1 1,0-1,0 0,1 1,-1 0,1-1,-1 1,0 0,1 0,-1-1,1 1,-1 0,1 0,-1 1,0-1,1 0,-1 0,1 1,-1-1,0 1,1-1,-1 1,0 0,0-1,1 1,-1 0,0 0,0 0,0 0,0 0,0 0,0 0,0 0,0 0,-1 0,1 1,0-1,-1 0,1 1,0 0,4 12,-1 1,0 0,-1 0,0 0,-2 1,0-1,0 0,-1 1,-1-1,-1 6,0 21,-16 112,15-117,6-28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46:55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710 146,'-6'-11,"-1"1,0 0,0 0,-1 1,0 0,-1 0,0 1,0 0,0 1,-1 0,-1 0,1 1,-1 0,0 1,0 1,-1-1,1 2,-1 0,0 0,0 1,0 0,0 1,0 0,-9 2,-1 2,1 1,-1 1,1 0,1 2,-1 1,1 0,1 2,-1 0,1 1,1 1,0 1,1 0,1 1,0 1,0 1,2 0,0 1,1 0,0 1,-9 19,13-21,-1 0,2 1,1 0,0 0,1 0,0 1,2 0,0 0,1 0,1 0,0 1,2-1,0 8,2-18,-1-1,1 0,0 1,1-1,0 0,0-1,0 1,1 0,0-1,0 0,1 0,0 0,0 0,0-1,1 0,-1 0,1 0,0-1,1 0,-1 0,1 0,0-1,0 0,0 0,0-1,0 0,1 0,-1-1,1 0,-1 0,1-1,-1 0,1 0,-1-1,1 0,-1 0,1-1,3-1,15-3,-1-2,0 0,-1-2,0-1,0-1,-1-1,-1-1,0-1,-1 0,0-2,1-3,40-40,-3-4,36-49,-74 87,1-2,-1-1,-2-1,-1-1,-1 0,3-12,-60 118,23-38,3 1,0 0,3 1,-6 33,14-59,1 1,1 0,0 0,1 0,0 0,1 0,0 0,2-1,-1 1,2 0,0-1,0 0,1 0,1 0,6 10,-7-16,1 1,-1-1,2 0,-1-1,1 1,0-1,0 0,0-1,1 0,0 0,0-1,0 0,1 0,-1-1,1 0,0 0,0-1,0 0,4-1,13-1</inkml:trace>
  <inkml:trace contextRef="#ctx0" brushRef="#br0" timeOffset="2398.489">1106 484,'0'368,"-3"-349,-4-23,-6-32,13 17,0 0,1 1,1-1,0 0,2 1,0-1,1 1,1 0,1 0,0 1,1 0,1 1,1-1,10-12,-19 27,0 0,0-1,0 1,0 0,0 1,0-1,1 0,-1 0,1 1,-1-1,1 0,0 1,0 0,0-1,-1 1,1 0,0 0,1 0,-1 0,0 0,0 1,0-1,0 1,1-1,-1 1,0 0,0 0,1 0,-1 0,0 0,0 0,1 1,-1-1,0 1,0 0,0-1,0 1,1 0,-1 0,-1 0,1 1,0-1,2 2,31 50,-27-35</inkml:trace>
  <inkml:trace contextRef="#ctx0" brushRef="#br0" timeOffset="2902.433">1642 626,'-6'3,"-12"5,1 1,0 0,0 2,1 0,1 0,-1 2,2 0,0 0,0 1,2 1,0 0,0 1,-6 14,17-29,0 0,0 1,0-1,0 0,1 1,-1-1,1 1,-1-1,1 1,-1-1,1 1,0-1,0 1,0 0,0-1,0 1,0-1,0 1,1-1,-1 1,0 0,1-1,0 0,-1 1,1-1,0 1,-1-1,1 0,0 1,0-1,0 0,0 0,0 0,1 0,-1 0,0 0,0 0,1 0,-1 0,0 0,1-1,-1 1,1-1,1 1,69-11,-47-4,-1-1,-1-2,0 0,-1-1,-1-2,4-5,11-8,-7 7,-31 54,2-25,-1 0,1 0,0 1,0-1,0 0,0 0,0 0,1 0,-1 0,1 0,0 1,0-1,0-1,1 1,-1 0,1 0,-1 0,1-1,0 1,0-1,0 1,0-1,0 0,1 0,-1 0,1 0,-1 0,1-1,0 1,0-1,0 0,0 1,0-1,0 0,0-1,0 1,0-1,1 1,19 2</inkml:trace>
  <inkml:trace contextRef="#ctx0" brushRef="#br0" timeOffset="3367.834">2093 541,'-3'4,"-12"15,0 0,1 1,1 0,1 1,1 1,1 0,1 0,-3 12,11-31,0-1,0 1,0-1,0 1,1 0,-1-1,1 1,0 0,0-1,0 1,0 0,0-1,0 1,1 0,0-1,-1 1,1 0,0-1,0 1,0-1,0 0,1 1,-1-1,1 0,0 0,-1 0,1 0,0 0,0 0,0 0,0-1,1 1,-1-1,0 1,1-1,-1 0,0 0,1 0,0 0,-1-1,1 1,0-1,8 2,1-1,-1-1,0 0,0-1,0 0,0-1,0 0,0 0,0-1,0-1,-1 0,1 0,-1-1,0-1,-1 1,1-1,-1-1,0 0,-1 0,0-1,4-5,5-6,-1 0,0-2,-2 0,0 0,-2-2,0 1,-2-1,0-1,-1-3,-3 9,-1-1,-1 1,0-1,-2 0,0 0,-1 0,-1-1,-1 1,0 0,-4-15,2 26,1 1,-1 0,0 0,-1 0,0 1,0-1,0 1,-1 0,0 0,0 0,0 1,-1 0,1 0,-1 0,-1 1,1 0,-1 0,1 0,-1 1,0 0,-1 1,1-1,0 1,-1 1,1-1,-1 1,1 0,-1 1,1 0,-1 0,0 1,1 0,-1 0,1 1,-7 2,4 2,0 0,1 1,0 0,0 0,1 1,0 0,0 1,1-1,0 2,0-1,1 1,0 0,1 0,0 0,1 1,0 0,1 0,0 0,1 0,0 1,0-1,2 0,-1 1,1-1,1 1,0-1,1 1,0-1,0 0,3 4,-1-2,0-1,1 0,0-1,1 1,1-1,0 0,0-1,1 0,0 0,1 0,0-1,1-1,0 1,0-2,0 1,1-1,8 3,11 5,2-1,0-1,0-2,1-1,0-1,1-2,0-2,20 1,-30-4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8:36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172 1,'-1'12,"-1"1,-1-1,0 1,0-1,-1 0,-1 0,0-1,-1 1,0-1,-5 7,-18 37,-58 34,80-74,14-17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8:49.65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15 104,'-2'-2,"0"-1,1 1,-1-1,1 0,0 1,0-1,0 0,0 0,0 1,1-1,-1 0,1 0,0 0,0 0,0 0,0 0,0 0,1 0,-1 0,1 1,0-1,0 0,0 0,0 1,0-1,1 0,-1 1,1-1,0 1,-1 0,1 0,0-1,1 1,-1 0,0 1,0-1,1 0,-1 1,1-1,0 1,0-1,132 24,-92-11,299 58,124 0,-325-56,1-5,118-11,50-24,-6-4,-220 18,-69 9,-1 1,0 0,1 1,0 0,-1 1,1 1,0 1,0 0,-1 0,1 2,-1 0,0 0,1 2,-1-1,0 2,-12-4,0-1,0 1,0 0,0-1,0 0,0 0,1 1,-1-1,0 0,1-1,-1 1,1 0,-1-1,1 0,-1 1,1-1,0 0,-1 0,1 0,-1-1,1 1,-1-1,1 1,-1-1,1 0,-1 0,0 0,2-1,-7 6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8:50.73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58,'339'-1,"-170"-23,466 21,-137-14,-45 5,-316 12,-113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01.0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210 1,'-2'0,"-1"0,1-1,0 1,-1 0,1 1,-1-1,1 0,0 1,-1-1,1 1,0 0,-1 0,1 0,0 0,0 0,0 0,0 1,0-1,0 1,0-1,1 1,-1 0,1-1,-1 1,1 0,-1 0,1 0,0 1,0-1,0 0,0 0,0 0,1 1,-1-1,1 0,-1 1,1-1,0 1,0-1,0 0,1 3,-7 14,-88 213,47-103,48-127,-1 1,0 0,1 0,0 0,-1-1,1 1,0 0,0-1,1 1,-1 0,1-1,-1 0,1 1,0-1,0 0,0 0,0 0,0 0,0 0,0 0,1-1,-1 1,1-1,-1 0,1 1,0-1,-1 0,1-1,0 1,0 0,0-1,-1 0,1 1,0-1,0 0,0-1,0 1,0 0,-1-1,1 0,0 1,0-1,-1 0,2-1,254-17,-207 15,-33-3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15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187 16,'-1'0,"1"1,-1-1,1 0,0 1,-1-1,1 0,-1 1,1-1,-1 0,1 0,-1 0,1 1,-1-1,0 0,1 0,-1 0,1 0,-1 0,1 0,-1 0,1 0,-1 0,0 0,1 0,-1-1,1 1,-1 0,1 0,-1 0,1-1,-1 1,1 0,-1-1,1 1,0 0,-1-1,1 1,-1-1,1 1,0 0,-1-1,1 1,0-1,0 1,-1-1,1 1,0-1,0 1,0-1,0 0,0 1,0-1,-1 1,1-1,0 1,1-1,-1 1,0-1,0 1,0-1,0 0,0 1,0-1,1 1,-1-1,0 1,-34 42,27-31,-117 122,123-133,5-7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22.83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58,'106'-21,"1"4,1 5,0 5,96 7,232 18,-251-6,158-11,-158-3,86 13,-107 2,151-8,-270-6,282 30,-85-1,24 1,187-30,-223-28,-15 2,456 27,-370 0,-106-29,287 29,-230 1,-180 11,54-1,100-36,169 26,-225-28,-162 26,-3 0,0 1,1-1,-1 1,0 0,0 0,0 0,0 1,0 0,0 0,0 0,0 1,0-1,-1 1,1 0,0 1,1 0,6 10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24.33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0 116,'103'-27,"-51"11,1 3,0 2,1 2,0 3,37 0,165-1,-126-6,0 5,120 10,-80 0,2414-2,-2559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31.0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0 148,'2'-4,"-1"1,1 0,-1 0,1 0,0 0,0 0,0 0,0 1,1-1,-1 1,1-1,-1 1,1 0,0 0,0 0,0 0,0 1,0-1,1 1,-1 0,0 0,1 0,2-1,9-4,99-31,-111 39,0 0,1 1,-1-1,0 1,-1 0,1 0,0 0,-1 0,0 0,1 1,-1-1,-1 1,1-1,0 1,-1 0,0-1,0 1,0 0,0 0,-1 0,1 0,-1 0,0 0,0 0,-1 0,1 0,-1 0,0 0,0 0,0 1,0 6,25 278,-12-227,-10-63,-1 1,1 0,0-1,-1 1,1-1,-1 1,1-1,0 0,-1 0,1 0,-1 0,0 0,1 0,-1 0,0 0,0 0,0-1,1 1,-1 0,-1-1,1 1,0-1,0 1,0-1,-1 1,1-2,0 2,93-232,-31 75,-12 63,-41 89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7:10.96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66,'0'-1,"1"0,-1 0,0 0,1 0,-1 0,1 1,-1-1,1 0,-1 0,1 1,-1-1,1 0,0 1,0-1,-1 0,1 1,0-1,0 1,0-1,-1 1,1 0,0-1,0 1,0 0,0 0,0 0,0-1,0 1,0 0,0 0,-1 0,1 1,0-1,0 0,0 0,0 0,0 1,0-1,0 0,0 1,-1-1,1 1,0-1,0 1,-1-1,1 1,0 0,0-1,-1 1,1 0,-1-1,1 1,-1 0,1 0,9 6,-2-3,0-1,1 0,-1 0,0-1,1 0,-1 0,1-1,0-1,0 1,-1-1,1-1,0 1,-1-2,1 1,-1-1,9-3,34-3,177-26,48 6,12 58,-147-20,-90-1,1-3,-1-2,1-2,-1-2,5-4,116-21,106-7,-153 24,-109 11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8:33.7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28 181,'0'1,"0"-1,0 1,0 0,0-1,0 1,0-1,0 1,0-1,0 1,0-1,0 1,1-1,-1 1,0-1,0 1,1-1,-1 0,0 1,0-1,1 1,-1-1,1 0,-1 1,0-1,1 1,-1-1,1 0,-1 0,1 1,-1-1,1 0,-1 0,1 0,-1 0,1 1,-1-1,1 0,-1 0,1 0,-1 0,1 0,-1 0,1 0,-1 0,1-1,-1 1,1 0,-1 0,1 0,-1 0,1-1,-1 1,1 0,-1-1,0 1,1 0,-1-1,1 1,-1 0,0-1,1 1,-1-1,0 1,2 13,0 1,-2 0,0 0,0 0,-1 0,-1 0,0-1,-1 1,-1 1,-9 63,-15 137,32-340,5 87,3 0,0 1,3 1,1 0,1 1,2 0,2 2,15-20,-31 45,-3 4,1-1,-1 0,1 1,0-1,0 1,0 0,1 0,0 0,-1 0,1 1,0 0,1-1,-1 2,1-1,-1 0,1 1,0 0,0 0,0 0,0 1,1-1,-2 5,0 1,0 0,0-1,0 1,-1 0,0 1,0-1,0 1,0-1,-1 1,1 0,-1 0,-1 0,1 0,-1 0,0 0,1 2,3 24,-1 1,-1-1,-2 1,-1 0,-3 16,1 25,2-28,17-67,70-155,-68 134,3 0,1 1,1 2,3 0,14-14,-41 53,1-1,-1 1,1 0,0 0,0 0,0-1,0 1,0 0,0 0,0 0,0 0,0 1,0-1,0 0,1 0,-1 1,0-1,0 0,1 1,-1 0,1-1,-1 1,0 0,1 0,-1-1,1 1,-1 0,1 0,-1 1,0-1,1 0,-1 0,1 1,-1-1,0 1,1-1,-1 1,0 0,0-1,1 1,-1 0,0 0,0 0,0 0,0 0,0 0,0 0,0 0,0 0,-1 0,1 1,0-1,-1 0,1 1,0 0,4 12,-1 1,0 0,-1 0,0 0,-2 1,0-1,0 0,-1 1,-1-1,-1 6,0 21,-16 112,15-117,6-28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47:02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31,'43'0,"28"-5,13-2,-4 1,-11 1,-12 2,-11 0,-8 2,-6 1,-4 0,-2 0,0 0,0 0,1 1,-1-1,-3 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8:36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172 1,'-1'12,"-1"1,-1-1,0 1,0-1,-1 0,-1 0,0-1,-1 1,0-1,-5 7,-18 37,-58 34,80-74,14-17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8:49.65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15 104,'-2'-2,"0"-1,1 1,-1-1,1 0,0 1,0-1,0 0,0 0,0 1,1-1,-1 0,1 0,0 0,0 0,0 0,0 0,0 0,1 0,-1 0,1 1,0-1,0 0,0 0,0 1,0-1,1 0,-1 1,1-1,0 1,-1 0,1 0,0-1,1 1,-1 0,0 1,0-1,1 0,-1 1,1-1,0 1,0-1,132 24,-92-11,299 58,124 0,-325-56,1-5,118-11,50-24,-6-4,-220 18,-69 9,-1 1,0 0,1 1,0 0,-1 1,1 1,0 1,0 0,-1 0,1 2,-1 0,0 0,1 2,-1-1,0 2,-12-4,0-1,0 1,0 0,0-1,0 0,0 0,1 1,-1-1,0 0,1-1,-1 1,1 0,-1-1,1 0,-1 1,1-1,0 0,-1 0,1 0,-1-1,1 1,-1-1,1 1,-1-1,1 0,-1 0,0 0,2-1,-7 6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8:50.73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58,'339'-1,"-170"-23,466 21,-137-14,-45 5,-316 12,-113 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01.0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210 1,'-2'0,"-1"0,1-1,0 1,-1 0,1 1,-1-1,1 0,0 1,-1-1,1 1,0 0,-1 0,1 0,0 0,0 0,0 0,0 1,0-1,0 1,0-1,1 1,-1 0,1-1,-1 1,1 0,-1 0,1 0,0 1,0-1,0 0,0 0,0 0,1 1,-1-1,1 0,-1 1,1-1,0 1,0-1,0 0,1 3,-7 14,-88 213,47-103,48-127,-1 1,0 0,1 0,0 0,-1-1,1 1,0 0,0-1,1 1,-1 0,1-1,-1 0,1 1,0-1,0 0,0 0,0 0,0 0,0 0,0 0,1-1,-1 1,1-1,-1 0,1 1,0-1,-1 0,1-1,0 1,0 0,0-1,-1 0,1 1,0-1,0 0,0-1,0 1,0 0,-1-1,1 0,0 1,0-1,-1 0,2-1,254-17,-207 15,-33-3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15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187 16,'-1'0,"1"1,-1-1,1 0,0 1,-1-1,1 0,-1 1,1-1,-1 0,1 0,-1 0,1 1,-1-1,0 0,1 0,-1 0,1 0,-1 0,1 0,-1 0,1 0,-1 0,0 0,1 0,-1-1,1 1,-1 0,1 0,-1 0,1-1,-1 1,1 0,-1-1,1 1,0 0,-1-1,1 1,-1-1,1 1,0 0,-1-1,1 1,0-1,0 1,-1-1,1 1,0-1,0 1,0-1,0 0,0 1,0-1,-1 1,1-1,0 1,1-1,-1 1,0-1,0 1,0-1,0 0,0 1,0-1,1 1,-1-1,0 1,-34 42,27-31,-117 122,123-133,5-7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22.83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58,'106'-21,"1"4,1 5,0 5,96 7,232 18,-251-6,158-11,-158-3,86 13,-107 2,151-8,-270-6,282 30,-85-1,24 1,187-30,-223-28,-15 2,456 27,-370 0,-106-29,287 29,-230 1,-180 11,54-1,100-36,169 26,-225-28,-162 26,-3 0,0 1,1-1,-1 1,0 0,0 0,0 0,0 1,0 0,0 0,0 0,0 1,0-1,-1 1,1 0,0 1,1 0,6 10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24.33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0 116,'103'-27,"-51"11,1 3,0 2,1 2,0 3,37 0,165-1,-126-6,0 5,120 10,-80 0,2414-2,-2559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31.0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0 148,'2'-4,"-1"1,1 0,-1 0,1 0,0 0,0 0,0 0,0 1,1-1,-1 1,1-1,-1 1,1 0,0 0,0 0,0 0,0 1,0-1,1 1,-1 0,0 0,1 0,2-1,9-4,99-31,-111 39,0 0,1 1,-1-1,0 1,-1 0,1 0,0 0,-1 0,0 0,1 1,-1-1,-1 1,1-1,0 1,-1 0,0-1,0 1,0 0,0 0,-1 0,1 0,-1 0,0 0,0 0,-1 0,1 0,-1 0,0 0,0 0,0 1,0 6,25 278,-12-227,-10-63,-1 1,1 0,0-1,-1 1,1-1,-1 1,1-1,0 0,-1 0,1 0,-1 0,0 0,1 0,-1 0,0 0,0 0,0-1,1 1,-1 0,-1-1,1 1,0-1,0 1,0-1,-1 1,1-2,0 2,93-232,-31 75,-12 63,-41 89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38.2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178 0,'-2'10,"0"0,0-1,-1 1,0-1,-1 0,0 0,-1 0,1 0,-2-1,1 0,-1 0,-3 4,-13 19,-65 80,87-111,0-1,0 1,0 0,0-1,0 1,-1 0,1 0,0-1,0 1,0 0,-1 0,1-1,0 1,0 0,-1 0,1 0,0-1,0 1,-1 0,1 0,0 0,0 0,-1 0,1 0,0 0,-1 0,1 0,0-1,-1 1,1 0,0 0,-1 1,1-1,0 0,0 0,-1 0,1 0,0 0,-1 0,1 0,0 0,0 1,-1-1,1 0,0 0,0 0,-1 0,1 1,0-1,0 0,-1 0,1 1,0-1,0 0,0 0,0 1,0-1,-1 0,9-9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50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302 990,'-27'-170,"27"-255,2 395,2 1,0 0,3 0,0 0,2 0,2-2,-3 6,-4 11,1-1,1 2,0-1,1 1,1 0,0 0,1 0,3-3,-9 13,0 0,0 0,0 0,0 0,1 0,-1 0,1 1,0 0,-1-1,1 1,0 1,0-1,1 1,-1-1,0 1,0 0,1 1,-1-1,0 1,1 0,-1 0,1 0,-1 1,0-1,1 1,-1 0,0 0,0 1,0-1,1 1,1 3,0-1,-1 1,1 0,-1 1,0-1,-1 1,1 0,-1 0,0 0,-1 1,1 0,-1-1,-1 1,1 0,-1 0,0 1,-1-1,0 0,0 0,-1 1,1-1,-1 1,-2 5,1-5,0 0,-1-1,-1 1,1-1,-1 1,0-1,-1 0,0 0,0 0,0-1,-1 1,0-1,0 0,-1-1,0 1,0-1,-2 1,7-5,1-1,-1 1,1-1,-1 1,1-1,-1 1,1-1,-1 1,1-1,-1 1,1 0,0-1,-1 1,1 0,0-1,-1 1,1 0,0-1,0 1,0 0,0 0,0-1,0 1,0 0,0-1,0 1,0 0,0 0,0-1,0 1,1 0,-1-1,0 1,1 0,-1-1,0 1,1 0,-1-1,1 1,-1-1,1 1,-1-1,1 1,-1-1,1 1,0-1,-1 1,1-1,-1 0,1 1,0-1,0 0,-1 0,1 0,0 1,-1-1,1 0,0 0,0 0,-1 0,1 0,0 0,-1 0,2-1,10 7,-6-2,0 0,-1 0,1 1,-1 0,0 0,0 0,-1 1,0 0,0 0,0 0,0 0,-1 0,0 1,0 0,-1-1,0 1,0 0,-1 0,0 0,0 0,0 1,-1-1,0 0,-1 0,1 0,-1 0,-1 0,1 0,-1 0,0 0,-1 0,0-1,0 1,0-1,-1 0,0 0,0 0,-1 0,1-1,-1 0,0 0,-1 0,1 0,-1-1,0 0,0 0,0-1,-3 2,-4-1,0 0,0-1,0 0,0-1,0-1,-1 0,1-1,0 0,-13-2,14 1,-1-1,1 0,-1-1,1-1,0 0,0 0,0-1,1 0,0-1,0-1,0 0,1 0,0-1,0 0,1-1,0 0,0 0,1-1,-2-3,-117-183,104 149,14 29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26:44.5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452 225,'0'0,"-1"0,1 1,0-1,-1 1,1-1,0 0,-1 1,1-1,0 1,-1-1,1 0,-1 0,1 1,0-1,-1 0,1 0,-1 0,1 1,-1-1,1 0,-1 0,1 0,-1 0,1 0,-1 0,1 0,-1 0,1 0,-1 0,1 0,-1 0,1 0,-1-1,1 1,-1 0,1 0,0 0,-1-1,1 1,-1 0,1-1,-1 1,1 0,0-1,-1 1,1 0,0-1,0 1,-1-1,1 1,0-1,0 1,-1-1,1 1,0 0,0-1,0 1,0-1,-5 47,-7 399,-25-195,37-249,1-1,-2 1,1 0,0 0,0 0,0 0,0-1,0 1,-1 0,1 0,0 0,-1-1,1 1,-1 0,1 0,0-1,-1 1,0-1,1 1,-1 0,1-1,-1 1,0-1,1 1,-1-1,0 1,0-1,1 0,-1 1,0-1,0 0,0 0,1 1,-1-1,0 0,0 0,0 0,0 0,0 0,1 0,-1 0,0-1,0 1,0 0,1 0,-1-1,0 1,0 0,0-1,1 1,-1-1,0 1,-11-12</inkml:trace>
  <inkml:trace contextRef="#ctx0" brushRef="#br0" timeOffset="332.189">1 281,'23'-18,"1"0,1 2,1 1,0 1,1 1,1 1,0 2,0 0,1 2,10 0,280-38,-93 36,-189 26,-31-4</inkml:trace>
  <inkml:trace contextRef="#ctx0" brushRef="#br0" timeOffset="712.179">932 506,'-10'23,"-5"7,1 0,2 1,2 1,0 0,2 0,-3 31,11-60,-1 0,1 0,0 0,0 0,0 0,1 0,-1 0,1 0,-1-1,1 1,0 0,0 0,0-1,1 1,-1 0,1-1,-1 0,1 1,0-1,0 0,0 0,0 0,0 0,0 0,1 0,-1-1,1 1,-1-1,1 1,0-1,-1 0,1 0,0 0,0-1,0 1,-1-1,1 1,0-1,0 0,0 0,0 0,0-1,0 1,2-2,10-2,0-1,-1-1,0 0,0-1,-1-1,1 0,-2-1,1 0,-1-1,-1 0,0-1,0 0,-1-1,-1 0,8-13,-5 10,-2-1,0 0,0 0,-2-1,0-1,-1 1,-1-1,3-13,-7 24,-1 0,0 0,0 1,-1-1,0 0,0 0,0 0,-1 0,0 1,-1-1,1 0,-1 1,0-1,-1 1,0 0,0 0,0 0,-1 0,0 0,0 1,0-1,-1 1,1 0,-1 1,-3-3,2 4,-1 0,0 0,0 0,0 1,-1 0,1 1,0-1,-1 2,1-1,-1 1,1 0,-1 0,1 1,0 0,-1 0,1 1,0 0,0 0,0 1,0 0,0 0,0 0,1 1,0 0,-1 1,2-1,-1 1,0 0,1 0,-3 4,-10 6</inkml:trace>
  <inkml:trace contextRef="#ctx0" brushRef="#br0" timeOffset="4660.195">1609 563,'1'-1,"-1"1,1 0,-1-1,1 1,-1-1,1 1,-1-1,1 0,-1 1,1-1,-1 1,0-1,1 0,-1 1,0-1,0 0,1 1,-1-1,0 0,0 1,0-1,0 0,0 1,0-1,0 0,0 0,0 1,0-1,-1 0,1 1,0-1,0 0,-1 1,1-1,0 0,-1 1,1-1,0 1,-1-1,1 1,-1-1,1 1,-1-1,1 1,-1-1,0 1,1 0,-1-1,1 1,-1 0,0-1,1 1,-1 0,0 0,0 0,1 0,-1 0,0 0,1 0,-1 0,0 0,1 0,-1 0,0 0,0 0,1 0,-50 15,39-10,1 0,0 1,0 0,0 0,1 1,0 0,0 1,1 0,0 0,0 1,1 0,0 1,0-1,1 1,1 0,0 1,0-1,1 1,0 0,1 0,0 1,1-1,0 3,3-8,0-1,0 1,1-1,0 1,0-1,1 0,0 0,-1 0,2 0,-1 0,0-1,1 1,0-1,0 0,0 0,1-1,-1 1,1-1,0 0,0 0,0 0,0-1,0 0,1 0,-1 0,1-1,0 0,-1 0,1 0,0 0,-1-1,1 0,0-1,-1 1,1-1,0 0,-1 0,1-1,-1 1,1-1,-1-1,0 1,3-2,21-11,0 0,-1-1,-1-2,-1-1,0-1,13-15,-26 24,14-13,-2-2,0 0,-2-2,-1 0,-2-1,0-2,-2 0,-2-1,0 0,-3-1,5-17,-12 31,-1-1,0 1,-2-1,0 0,-2-1,0 1,-1 0,-2-14,2 27,-1 0,0 0,0 1,-1-1,0 1,0-1,-1 1,1 0,-1 0,-1 0,1 0,-1 0,0 1,0 0,-1 0,1 0,-1 0,0 1,-1-1,1 1,-1 1,1-1,-1 1,0 0,-1 0,1 1,-2-1,-4 2,0 1,0 0,0 1,0 0,0 1,0 1,0 0,1 0,-1 1,1 0,0 1,0 0,0 1,1 1,0-1,0 1,1 1,0 0,0 0,1 1,0 0,-4 7,6-8,1 0,0 0,0 1,1 0,0 0,0 0,1 0,1 0,-1 1,2-1,-1 1,1-1,1 1,0 0,0 0,0-1,2 1,-1-1,1 1,0-1,2 4,3 7,0-1,2 1,0-1,1-1,1 0,0 0,1-1,1-1,7 6,8 9,-4-2,3-1,0-1,2-1,0-2,21 13,-49-36,0 0,1 0,-1 0,1-1,-1 1,1 0,-1-1,1 1,0-1,-1 1,1-1,0 0,-1 0,1 1,0-1,-1 0,1-1,0 1,-1 0,1 0,0-1,-1 1,1-1,-1 1,1-1,0 0,-1 0,0 0,1 0,-1 0,0 0,1 0,-1 0,0 0,0-1,0 1,0 0,0-1,1 0,5-14</inkml:trace>
  <inkml:trace contextRef="#ctx0" brushRef="#br0" timeOffset="6268.034">2371 338,'-12'2,"1"0,-1 1,1 0,0 1,0 1,0-1,1 2,-1 0,1 0,1 0,-1 1,1 1,0 0,1 0,0 1,0 0,1 0,0 0,1 1,0 0,0 1,1-1,0 1,1 0,0 0,1 1,1-1,-1 3,3-11,0 1,0-1,0 0,0 0,0 1,1-1,0 0,0 0,0 0,0 0,0 0,0 0,1 0,-1 0,1 0,0-1,0 1,0-1,0 1,1-1,-1 0,1 0,-1 0,1 0,0 0,-1 0,1-1,0 1,0-1,0 0,0 0,1 0,-1-1,0 1,0-1,1 1,5-1,-1 0,1 0,0 0,-1-1,1-1,-1 0,1 0,-1 0,0-1,0 0,0-1,0 1,2-3,6-5,-2-1,1-1,-2 0,0 0,0-2,-1 1,-1-1,0-1,-2 0,1-1,-2 0,2-6,-8 20,7-21,-6 18,-7 19,4-4,-1 0,1 0,0 0,1-1,0 1,0 0,1 0,0 0,1-1,0 0,0 1,1-1,0 0,0 0,1-1,0 1,0-1,0 0,1-1,1 1,-1-1,1 0,0-1,6 5,-10-8,1 0,-1-1,1 1,-1-1,1 1,0-1,-1 0,1 0,0-1,0 1,0-1,-1 0,1 0,0 0,0-1,0 1,0-1,-1 0,1 0,0 0,-1 0,1-1,-1 1,1-1,-1 0,0 0,1 0,-1-1,0 1,-1-1,1 0,0 0,-1 0,0 0,1 0,-1 0,0 0,0-3,10-12,-1-1,-1 0,0-1,-2 0,0-1,-2 1,3-12,2 4,-11 28,0 1,0-1,0 0,0 1,0-1,0 1,0-1,0 0,0 1,1-1,-1 0,0 1,0-1,0 0,0 0,1 1,-1-1,0 0,0 1,1-1,-1 0,0 0,0 0,1 1,-1-1,0 0,1 0,-1 0,0 0,1 1,-1-1,0 0,1 0,-1 0,0 0,1 0,-1 0,0 0,1 0,-1 0,0 0,1 0,-1 0,0 0,1-1,-1 1,0 0,1 0,-1 0,0 0,1-1,-1 1,0 0,1 0,-1 0,0-1,0 1,1 0,-1-1,0 1,0 0,0 0,1-1,6 88,-7-78,-1 1,1-1,1 0,0 1,0-1,1 0,0 0,0 0,1 0,0 0,1-1,0 1,0-1,1 0,-3-5,0 0,-1 0,1 0,0 0,1 0,-1-1,0 1,1-1,0 1,-1-1,1 0,0 0,0 0,0-1,0 1,0-1,1 0,-1 1,0-1,1-1,-1 1,1 0,-1-1,1 0,-1 0,1 0,-1 0,1-1,-1 1,1-1,-1 0,0 0,1 0,-1 0,0 0,0-1,0 0,0 0,0 1,0-2,0 1,1-1,8-14,0 0,-2-1,0 0,0-1,-2 0,0 0,1-8,32-71,-14 24,-8 172,-6-48,2 7,-2 0,-2 1,-3 1,-2 12,-3 12,-3 0,-5 0,-4 9,6-68,-1-1,-1 1,-2-1,0 0,-1 0,-2-1,0 0,-1 0,-1-1,-1-1,-1 0,-1-1,-1 0,-77 49,89-66,1 0,-1 0,1 0,-1-1,0 0,0 0,0 0,0 0,0 0,0-1,0 0,0 0,0 0,0 0,0-1,0 1,0-1,0 0,0 0,0-1,0 1,1-1,-1 0,1 0,-1 0,-2-2,2-2,0-1,1 1,0-1,1 0,0 1,0-1,0 0,1-1,-1 1,2 0,-1 0,1 0,0 0,1-1,0 1,0 0,0 0,1 0,0 0,0 0,1 1,0-1,0 1,1-1,-1 1,2 0,16-31,1 1,2 1,2 2,1 0,1 2,2 1,1 1,1 2,1 1,33-19,-59 39,0 0,1 1,-1 0,1 0,1 1,-1 0,0 0,1 1,0 0,0 0,0 1,0 0,0 1,0 0,4 0,5 6</inkml:trace>
  <inkml:trace contextRef="#ctx0" brushRef="#br0" timeOffset="7462.416">114 1353,'138'-43,"2"6,1 6,1 7,2 5,0 7,30 6,415-18,-186-10,220-54,-353 46,236-49,-495 89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47:02.8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52,'33'0,"26"-4,12-3,0 1,-9 1,-9 1,-10-3,-6 0,-5 0,-4 3,-1 5,0 4,-6 5,-5 1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7:10.96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66,'0'-1,"1"0,-1 0,0 0,1 0,-1 0,1 1,-1-1,1 0,-1 0,1 1,-1-1,1 0,0 1,0-1,-1 0,1 1,0-1,0 1,0-1,-1 1,1 0,0-1,0 1,0 0,0 0,0 0,0-1,0 1,0 0,0 0,-1 0,1 1,0-1,0 0,0 0,0 0,0 1,0-1,0 0,0 1,-1-1,1 1,0-1,0 1,-1-1,1 1,0 0,0-1,-1 1,1 0,-1-1,1 1,-1 0,1 0,9 6,-2-3,0-1,1 0,-1 0,0-1,1 0,-1 0,1-1,0-1,0 1,-1-1,1-1,0 1,-1-2,1 1,-1-1,9-3,34-3,177-26,48 6,12 58,-147-20,-90-1,1-3,-1-2,1-2,-1-2,5-4,116-21,106-7,-153 24,-109 11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8:33.7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28 181,'0'1,"0"-1,0 1,0 0,0-1,0 1,0-1,0 1,0-1,0 1,0-1,0 1,1-1,-1 1,0-1,0 1,1-1,-1 0,0 1,0-1,1 1,-1-1,1 0,-1 1,0-1,1 1,-1-1,1 0,-1 0,1 1,-1-1,1 0,-1 0,1 0,-1 0,1 1,-1-1,1 0,-1 0,1 0,-1 0,1 0,-1 0,1 0,-1 0,1-1,-1 1,1 0,-1 0,1 0,-1 0,1-1,-1 1,1 0,-1-1,0 1,1 0,-1-1,1 1,-1 0,0-1,1 1,-1-1,0 1,2 13,0 1,-2 0,0 0,0 0,-1 0,-1 0,0-1,-1 1,-1 1,-9 63,-15 137,32-340,5 87,3 0,0 1,3 1,1 0,1 1,2 0,2 2,15-20,-31 45,-3 4,1-1,-1 0,1 1,0-1,0 1,0 0,1 0,0 0,-1 0,1 1,0 0,1-1,-1 2,1-1,-1 0,1 1,0 0,0 0,0 0,0 1,1-1,-2 5,0 1,0 0,0-1,0 1,-1 0,0 1,0-1,0 1,0-1,-1 1,1 0,-1 0,-1 0,1 0,-1 0,0 0,1 2,3 24,-1 1,-1-1,-2 1,-1 0,-3 16,1 25,2-28,17-67,70-155,-68 134,3 0,1 1,1 2,3 0,14-14,-41 53,1-1,-1 1,1 0,0 0,0 0,0-1,0 1,0 0,0 0,0 0,0 0,0 1,0-1,0 0,1 0,-1 1,0-1,0 0,1 1,-1 0,1-1,-1 1,0 0,1 0,-1-1,1 1,-1 0,1 0,-1 1,0-1,1 0,-1 0,1 1,-1-1,0 1,1-1,-1 1,0 0,0-1,1 1,-1 0,0 0,0 0,0 0,0 0,0 0,0 0,0 0,0 0,-1 0,1 1,0-1,-1 0,1 1,0 0,4 12,-1 1,0 0,-1 0,0 0,-2 1,0-1,0 0,-1 1,-1-1,-1 6,0 21,-16 112,15-117,6-28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8:36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172 1,'-1'12,"-1"1,-1-1,0 1,0-1,-1 0,-1 0,0-1,-1 1,0-1,-5 7,-18 37,-58 34,80-74,14-17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8:49.65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15 104,'-2'-2,"0"-1,1 1,-1-1,1 0,0 1,0-1,0 0,0 0,0 1,1-1,-1 0,1 0,0 0,0 0,0 0,0 0,0 0,1 0,-1 0,1 1,0-1,0 0,0 0,0 1,0-1,1 0,-1 1,1-1,0 1,-1 0,1 0,0-1,1 1,-1 0,0 1,0-1,1 0,-1 1,1-1,0 1,0-1,132 24,-92-11,299 58,124 0,-325-56,1-5,118-11,50-24,-6-4,-220 18,-69 9,-1 1,0 0,1 1,0 0,-1 1,1 1,0 1,0 0,-1 0,1 2,-1 0,0 0,1 2,-1-1,0 2,-12-4,0-1,0 1,0 0,0-1,0 0,0 0,1 1,-1-1,0 0,1-1,-1 1,1 0,-1-1,1 0,-1 1,1-1,0 0,-1 0,1 0,-1-1,1 1,-1-1,1 1,-1-1,1 0,-1 0,0 0,2-1,-7 6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8:50.73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58,'339'-1,"-170"-23,466 21,-137-14,-45 5,-316 12,-113 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01.0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210 1,'-2'0,"-1"0,1-1,0 1,-1 0,1 1,-1-1,1 0,0 1,-1-1,1 1,0 0,-1 0,1 0,0 0,0 0,0 0,0 1,0-1,0 1,0-1,1 1,-1 0,1-1,-1 1,1 0,-1 0,1 0,0 1,0-1,0 0,0 0,0 0,1 1,-1-1,1 0,-1 1,1-1,0 1,0-1,0 0,1 3,-7 14,-88 213,47-103,48-127,-1 1,0 0,1 0,0 0,-1-1,1 1,0 0,0-1,1 1,-1 0,1-1,-1 0,1 1,0-1,0 0,0 0,0 0,0 0,0 0,0 0,1-1,-1 1,1-1,-1 0,1 1,0-1,-1 0,1-1,0 1,0 0,0-1,-1 0,1 1,0-1,0 0,0-1,0 1,0 0,-1-1,1 0,0 1,0-1,-1 0,2-1,254-17,-207 15,-33-3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15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187 16,'-1'0,"1"1,-1-1,1 0,0 1,-1-1,1 0,-1 1,1-1,-1 0,1 0,-1 0,1 1,-1-1,0 0,1 0,-1 0,1 0,-1 0,1 0,-1 0,1 0,-1 0,0 0,1 0,-1-1,1 1,-1 0,1 0,-1 0,1-1,-1 1,1 0,-1-1,1 1,0 0,-1-1,1 1,-1-1,1 1,0 0,-1-1,1 1,0-1,0 1,-1-1,1 1,0-1,0 1,0-1,0 0,0 1,0-1,-1 1,1-1,0 1,1-1,-1 1,0-1,0 1,0-1,0 0,0 1,0-1,1 1,-1-1,0 1,-34 42,27-31,-117 122,123-133,5-7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22.83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58,'106'-21,"1"4,1 5,0 5,96 7,232 18,-251-6,158-11,-158-3,86 13,-107 2,151-8,-270-6,282 30,-85-1,24 1,187-30,-223-28,-15 2,456 27,-370 0,-106-29,287 29,-230 1,-180 11,54-1,100-36,169 26,-225-28,-162 26,-3 0,0 1,1-1,-1 1,0 0,0 0,0 0,0 1,0 0,0 0,0 0,0 1,0-1,-1 1,1 0,0 1,1 0,6 10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24.33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0 116,'103'-27,"-51"11,1 3,0 2,1 2,0 3,37 0,165-1,-126-6,0 5,120 10,-80 0,2414-2,-2559 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31.0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0 148,'2'-4,"-1"1,1 0,-1 0,1 0,0 0,0 0,0 0,0 1,1-1,-1 1,1-1,-1 1,1 0,0 0,0 0,0 0,0 1,0-1,1 1,-1 0,0 0,1 0,2-1,9-4,99-31,-111 39,0 0,1 1,-1-1,0 1,-1 0,1 0,0 0,-1 0,0 0,1 1,-1-1,-1 1,1-1,0 1,-1 0,0-1,0 1,0 0,0 0,-1 0,1 0,-1 0,0 0,0 0,-1 0,1 0,-1 0,0 0,0 0,0 1,0 6,25 278,-12-227,-10-63,-1 1,1 0,0-1,-1 1,1-1,-1 1,1-1,0 0,-1 0,1 0,-1 0,0 0,1 0,-1 0,0 0,0 0,0-1,1 1,-1 0,-1-1,1 1,0-1,0 1,0-1,-1 1,1-2,0 2,93-232,-31 75,-12 63,-41 89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47:05.8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87,'82'14,"2"-5,-1-3,1-4,-1-3,1-4,-1-4,0-3,23-10,192-41,-294 62,-2 0,0 0,1 1,0-1,-1 0,1 1,-1-1,1 1,0 0,-1 0,1 0,0 0,-1 1,1-1,-1 1,1-1,-1 1,1 0,-1 0,1 0,-1 0,0 1,1-1,-1 1,0-1,0 1,0 0,0 0,1 1,-3 9</inkml:trace>
  <inkml:trace contextRef="#ctx0" brushRef="#br0" timeOffset="714.149">565 398,'-29'488,"30"-477,-1 0,-1 1,0-1,0 0,-1 0,0 0,-1-1,0 1,-1-1,0 1,-1-1,0 0,-1-1,0 1,0-1,-1 0,-4 4,9-12,0 0,0-1,0 1,0-1,0 1,0-1,0 0,0 0,0 1,0-2,0 1,0 0,0 0,0-1,0 1,0-1,0 1,0-1,0 0,0 0,1 0,-1 0,0 0,0 0,1-1,-1 1,1 0,-1-1,1 1,0-1,0 0,-1 1,1-1,0 0,1 0,-1 0,0 0,0 0,1 1,-1-1,1 0,0-1,-1 1,1 0,0 0,0 0,0 0,1 0,-1 0,0 0,1-1,2-29,0 0,2 1,2-1,0 1,3 1,0-1,2 2,1 0,1 0,2 1,5-6,0-3,1 0,3 2,1 0,1 2,1 1,3 1,0 2,2 1,0 1,2 2,1 1,1 3,32-15,-59 32,-1 0,1 0,0 1,0 0,0 1,0 0,0 1,1 0,-1 1,0 0,1 0,-1 1,0 0,0 1,0 0,0 1,0 0,0 1,2 1,-8-2,-1 0,1 0,-1 1,0-1,-1 1,1 0,0 0,-1 0,0 0,0 0,0 1,-1-1,1 0,-1 1,0-1,-1 1,1 0,-1-1,1 1,-1-1,-1 1,1 0,-1-1,0 1,0-1,-41 112,20-90,-2 0,-1-2,0 0,-2-2,0-1,-2-1,0-2,-1-1,-1-1,-1-1,0-2,-2-1,-31 18,-52 31,117-60,-1 0,1 1,0-1,0 0,0 0,0 0,0 1,0-1,0 0,0 0,0 1,1-1,-1 0,0 0,1 0,-1 0,1 0,-1 0,1 1,0-1,-1 0,1 0,0-1,0 1,0 0,0 0,-1 0,1 0,0-1,1 1,-1-1,0 1,0-1,0 1,0-1,0 1,0-1,1 0,-1 0,0 1,0-1,0 0,1 0,-1 0,0 0,0-1,1 1,-1 0,6 2,49 15,-26-9,-1 2,0 0,-1 2,0 1,6 6,29 24,-3 2,-1 3,-3 2,0 5,-9-32,-34-25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38.2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178 0,'-2'10,"0"0,0-1,-1 1,0-1,-1 0,0 0,-1 0,1 0,-2-1,1 0,-1 0,-3 4,-13 19,-65 80,87-111,0-1,0 1,0 0,0-1,0 1,-1 0,1 0,0-1,0 1,0 0,-1 0,1-1,0 1,0 0,-1 0,1 0,0-1,0 1,-1 0,1 0,0 0,0 0,-1 0,1 0,0 0,-1 0,1 0,0-1,-1 1,1 0,0 0,-1 1,1-1,0 0,0 0,-1 0,1 0,0 0,-1 0,1 0,0 0,0 1,-1-1,1 0,0 0,0 0,-1 0,1 1,0-1,0 0,-1 0,1 1,0-1,0 0,0 0,0 1,0-1,-1 0,9-9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50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302 990,'-27'-170,"27"-255,2 395,2 1,0 0,3 0,0 0,2 0,2-2,-3 6,-4 11,1-1,1 2,0-1,1 1,1 0,0 0,1 0,3-3,-9 13,0 0,0 0,0 0,0 0,1 0,-1 0,1 1,0 0,-1-1,1 1,0 1,0-1,1 1,-1-1,0 1,0 0,1 1,-1-1,0 1,1 0,-1 0,1 0,-1 1,0-1,1 1,-1 0,0 0,0 1,0-1,1 1,1 3,0-1,-1 1,1 0,-1 1,0-1,-1 1,1 0,-1 0,0 0,-1 1,1 0,-1-1,-1 1,1 0,-1 0,0 1,-1-1,0 0,0 0,-1 1,1-1,-1 1,-2 5,1-5,0 0,-1-1,-1 1,1-1,-1 1,0-1,-1 0,0 0,0 0,0-1,-1 1,0-1,0 0,-1-1,0 1,0-1,-2 1,7-5,1-1,-1 1,1-1,-1 1,1-1,-1 1,1-1,-1 1,1-1,-1 1,1 0,0-1,-1 1,1 0,0-1,-1 1,1 0,0-1,0 1,0 0,0 0,0-1,0 1,0 0,0-1,0 1,0 0,0 0,0-1,0 1,1 0,-1-1,0 1,1 0,-1-1,0 1,1 0,-1-1,1 1,-1-1,1 1,-1-1,1 1,-1-1,1 1,0-1,-1 1,1-1,-1 0,1 1,0-1,0 0,-1 0,1 0,0 1,-1-1,1 0,0 0,0 0,-1 0,1 0,0 0,-1 0,2-1,10 7,-6-2,0 0,-1 0,1 1,-1 0,0 0,0 0,-1 1,0 0,0 0,0 0,0 0,-1 0,0 1,0 0,-1-1,0 1,0 0,-1 0,0 0,0 0,0 1,-1-1,0 0,-1 0,1 0,-1 0,-1 0,1 0,-1 0,0 0,-1 0,0-1,0 1,0-1,-1 0,0 0,0 0,-1 0,1-1,-1 0,0 0,-1 0,1 0,-1-1,0 0,0 0,0-1,-3 2,-4-1,0 0,0-1,0 0,0-1,0-1,-1 0,1-1,0 0,-13-2,14 1,-1-1,1 0,-1-1,1-1,0 0,0 0,0-1,1 0,0-1,0-1,0 0,1 0,0-1,0 0,1-1,0 0,0 0,1-1,-2-3,-117-183,104 149,14 29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04.6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157 59,'1'-2,"0"0,1 0,-1 0,1 1,0-1,-1 0,1 1,0-1,0 1,0 0,0 0,0-1,0 1,0 1,0-1,1 0,-1 0,0 1,0-1,1 1,-1 0,0 0,1 0,-1 0,2 0,-1 0,137-15,-122 11,-5 1,0 0,-1 0,1 1,0 1,0 0,0 1,0 0,0 1,0 1,6 1,-15 0,0 1,-1-1,1 1,-1 0,0 0,0 0,-1 0,1 0,-1 1,0-1,0 1,0 0,-1-1,0 1,0 0,0 0,0 0,-1 0,0 0,0 0,0 0,0 0,-1 0,0 0,-1 3,1 5,-3 331,32-175,-21-79,-27-108,7 7,1 0,-2 2,0-1,0 2,0 0,-1 0,0 1,-3 1,3 1,0 0,0 1,0 1,0 1,0 0,-1 1,1 1,0 0,-1 1,1 0,0 2,-1-1,1 2,-10 4,-157 56,164-53</inkml:trace>
  <inkml:trace contextRef="#ctx0" brushRef="#br0" timeOffset="1834.335">241 397,'-40'0,"31"0,29 0,204-22,-32 4,-153 13,-25 7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09.41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30,'310'-22,"43"14,204 37,-325-26,183-23,-317 12,-62 5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11.28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1 228,'367'-75,"-314"68,0 2,1 2,-1 3,8 3,33-1,273-13,58-44,-86 17,-130 26,123 12,-127 3,205-3,-267 26,23 4,-124-27,1-2,-1-2,1-2,-1-1,0-3,246-11,-68-9,187-2,-22 31,-120 24,146-48,25 46,2752-25,-2770-28,281 30,-649 4,-32 1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14.8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15.9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200 474,'-14'6,"1"1,-1 0,2 1,-1 0,1 1,0 0,1 1,0 1,0 0,1 0,1 1,0 0,1 0,0 1,1 0,0 1,1 0,0 0,-1 8,7-18,0 1,1 0,-1-1,1 1,0-1,0 1,0-1,1 0,0 1,-1-1,1 0,1 0,-1 0,1 0,-1-1,1 1,0-1,1 1,-1-1,0 0,1 0,0-1,0 1,0-1,0 0,0 0,0 0,0 0,1-1,-1 1,1-1,-1-1,1 1,-1 0,1-1,-1 0,1 0,0-1,-1 1,1-1,-1 0,1 0,9-5,-1 0,0-1,0-1,0 0,-1-1,-1 0,1 0,-1-2,-1 1,0-1,-1-1,0 0,0 0,-1-1,3-6,84-212,-87 215,-1 0,-1 0,-1-1,-1 0,0-1,-1 1,0 0,-2-1,0 1,-1-1,-1 0,0 1,-2-1,0 1,-1 0,0 0,-1 0,-1 0,-8-13,11 26,0 0,0 0,-1 0,1 0,-1 1,0-1,0 1,0 0,-1 0,1 0,-1 1,0 0,1 0,-1 0,0 0,0 1,0 0,0 0,-1 0,1 0,0 1,0 0,0 0,-1 1,1-1,0 1,0 0,0 1,0-1,0 1,0 0,0 0,1 0,-1 1,1 0,-1 0,1 0,0 0,0 1,1-1,-1 1,1 0,-2 2,-4 3,0 1,0 0,1 1,1 0,0 0,0 0,1 1,1 0,0 0,0 1,1-1,1 1,0 0,1 0,0 0,1 0,0 0,1 1,1-1,0 0,1 0,0 0,1 0,1 0,0-1,0 1,1-1,1 0,0-1,1 1,4 5,14 12,1-1,2-1,0-1,2-1,1-2,1-1,0-2,2-1,0-2,1-1,24 7,-36-12,-5 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14.6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30,'5'14,"-4"10,-1 5,-1 3,-1 1,1-1,0-1,0-10,1-9</inkml:trace>
  <inkml:trace contextRef="#ctx0" brushRef="#br0" timeOffset="667.846">170 340,'94'-259,"-94"258,17-38,-16 38,-1 1,0-1,1 1,-1-1,0 1,1-1,-1 1,1 0,-1-1,1 1,-1 0,1-1,-1 1,1 0,-1 0,1-1,-1 1,1 0,-1 0,1 0,-1 0,1 0,0 0,-1 0,1 0,-1 0,1 0,-1 0,1 0,0 0,-1 0,1 0,-1 1,1-1,-1 0,1 0,-1 1,1-1,-1 0,1 1,-1-1,0 1,1-1,-1 0,0 1,1-1,-1 1,0-1,1 1,-1-1,0 1,0-1,1 1,-1-1,0 1,0 0,0-1,0 1,0-1,0 1,0-1,0 1,0 0,0-1,9 21,-8-14,1 0,0 0,0-1,1 1,0-1,0 1,0-1,1 0,0-1,0 1,0-1,1 1,0-1,0 0,0-1,0 0,1 1,0-2,0 1,0-1,0 0,1 0,-1 0,1-1,0 0,-1 0,6 0,-7-2,0-1,0 1,0-1,0 0,0 0,-1-1,1 1,0-1,-1 0,1 0,-1 0,0-1,0 0,1 0,-2 0,1 0,0-1,-1 1,1-1,-1 0,0 0,-1 0,1 0,1-5,38-113,-41 109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31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0 142,'207'-26,"-130"21,115-21,447 26,-178-1,-165-27,667 28,-505 0,-169-28,289 29,-293 27,9-30,-92-25,50 27,-182-14,-60 11,0 0,0 1,1 0,-1 0,1 1,0 1,-1 0,1 0,-1 1,8 2,0 3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23.6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 86,'-1'310,"-28"-110,13-61,17-120,3-29</inkml:trace>
  <inkml:trace contextRef="#ctx0" brushRef="#br0" timeOffset="411.016">47 86,'9'0,"14"0,6 0,0-5,-2-1,1 0,-1 1,0 1,1-3,0 0,0 0,0 2,0 2,1 1,-1 2,-4 4,-12 7,-7 2</inkml:trace>
  <inkml:trace contextRef="#ctx0" brushRef="#br0" timeOffset="677.028">47 397,'28'0,"20"0,6 0,-1 0,-5 0,-6 0,-5 0,-9 0</inkml:trace>
  <inkml:trace contextRef="#ctx0" brushRef="#br0" timeOffset="1476.46">1204 227,'-2'-2,"0"0,0 0,0 1,0-1,0 1,0-1,-1 1,1 0,-1-1,1 1,-1 0,1 1,-1-1,1 0,-1 1,0 0,1-1,-1 1,0 0,0 0,-14 1,-1 0,0 1,1 1,0 1,-1 0,1 1,-12 6,4-3,19-6,-80 34,84-35,-1 1,0-1,1 1,0-1,-1 1,1 0,0 0,0 0,0 0,0 1,0-1,1 0,-1 1,1-1,-1 1,1 0,0-1,0 1,0 0,1 0,-1 0,0-1,1 1,0 0,0 0,0 0,0 0,0 0,1 0,2 1,0 1,0-1,1 0,-1 0,1 0,0-1,0 1,1-1,-1 0,1 0,0-1,-1 1,1-1,0 0,0-1,1 1,-1-1,0 0,0 0,1 0,3-1,15 6,-23-6,1 0,0 1,-1-1,1 0,0 1,-1-1,1 1,-1-1,1 1,-1 0,1-1,-1 1,1 0,-1 0,0 0,1 0,-1 1,0-1,0 0,0 0,0 1,0-1,0 1,0-1,-1 1,1-1,0 1,-1-1,1 1,-1 0,0-1,0 1,1 0,-1-1,0 1,0 0,0-1,-1 1,1 0,0-1,-1 1,1-1,-1 1,1 0,-1-1,0 1,0-1,1 0,-1 1,0-1,-1 1,-118 95,41-31,78-65,0 0,1 0,-1 0,1 0,-1 0,1 0,-1 1,1-1,-1 0,1 0,0 1,0-1,0 0,0 0,0 1,0-1,0 0,0 0,0 1,0-1,1 0,-1 0,1 0,-1 1,1-1,-1 0,1 0,0 0,-1 0,1 0,0 0,0 0,0 0,0 0,-1-1,1 1,1 0,-1 0,0-1,0 1,0-1,0 1,0-1,0 1,1-1,-1 0,0 0,1 1,62 14,-56-13,1-1,-1 0,0-1,1 0,-1 0,0 0,1-1,-1-1,0 0,0 0,0 0,0-1,0 0,-1 0,1-1,-1 0,0-1,0 1,6-6,-3-5</inkml:trace>
  <inkml:trace contextRef="#ctx0" brushRef="#br0" timeOffset="1917.937">1034 1,'-17'227,"-12"-57,18 112,-25-152,35-128,0-1,0 0,0 1,0-1,0 1,1-1,-1 1,1-1,-1 1,1 0,-1-1,1 1,0 0,0-1,-1 1,2 0,-1-1,0 1,0 0,0-1,1 1,-1 0,1-1,-1 1,1-1,-1 1,1-1,0 1,0-1,0 1,0-1,0 0,0 0,0 1,1-1,-1 0,0 0,1 0,8-2</inkml:trace>
  <inkml:trace contextRef="#ctx0" brushRef="#br0" timeOffset="5729.475">1881 114,'1'0,"-1"-1,1 1,-1 0,0-1,1 1,-1 0,1-1,0 1,-1 0,1 0,-1 0,1 0,-1-1,1 1,-1 0,1 0,-1 0,1 0,0 0,-1 0,1 0,-1 1,1-1,-1 0,1 0,-1 0,1 0,-1 1,1-1,-1 0,1 1,-1-1,1 0,-1 1,1-1,-1 0,0 1,1-1,-1 1,0-1,1 1,-1-1,0 1,0-1,1 1,-1-1,0 1,0-1,0 1,0 0,0-1,0 1,0-1,0 1,0-1,0 1,0 0,0-1,0 1,5 39,-5-39,-27 258,23-225,-1 1,-1-1,-2 0,-1 0,-5 8,-14 55,27-35,26-81,-16 1,-3-1</inkml:trace>
  <inkml:trace contextRef="#ctx0" brushRef="#br0" timeOffset="6412.32">1486 30,'66'-1,"151"13,-150-2,0-3,1-3,-1-3,25-5,27 2,-35 3,-60-1</inkml:trace>
  <inkml:trace contextRef="#ctx0" brushRef="#br0" timeOffset="8497.462">2643 340,'-5'5,"-2"-4,6-1,3-6,0 3,-4 2,-7 1,-1 6,0 6,2 6,3 0</inkml:trace>
  <inkml:trace contextRef="#ctx0" brushRef="#br0" timeOffset="9829.87">2671 623,'-5'0,"-1"5,-5 1,-5 0,5-1,4-7,8-2,4 4,2 2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47:05.0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1 279,'0'0,"0"0,1 1,-1-1,0 0,1 0,-1 1,0-1,1 0,-1 0,1 0,-1 0,0 0,1 1,-1-1,1 0,-1 0,0 0,1 0,-1 0,1 0,-1 0,1-1,-1 1,0 0,1 0,-1 0,1 0,-1 0,0-1,1 1,-1 0,0 0,1-1,-1 1,0 0,1 0,-1-1,0 1,0 0,1-1,-1 1,0-1,0 1,1 0,-1-1,0 1,0 0,0-1,0 1,0-1,0 1,0-1,0 1,0 0,0-1,0 0,20 36,96 333,-50-230,-65-137,-1-1,0 1,0 0,0-1,1 1,-1-1,0 1,1-1,-1 1,1-1,-1 1,0-1,1 1,-1-1,1 1,-1-1,1 1,0-1,-1 0,1 0,-1 1,1-1,0 0,-1 0,1 1,0-1,-1 0,1 0,0 0,-1 0,1 0,-1 0,1 0,0 0,-1 0,1-1,0 1,-1 0,1 0,0 0,-1-1,1 1,-1 0,1-1,-1 1,1-1,-1 1,1 0,-1-1,1 1,-1-1,1 1,-1-1,12-37,-9 27,20-201,1 36,1 57,-21 106</inkml:trace>
  <inkml:trace contextRef="#ctx0" brushRef="#br0" timeOffset="516.019">650 109,'7'-9,"0"-1,0 2,1-1,0 1,1 0,0 1,0 0,0 0,1 1,0 0,0 0,1 2,-1-1,10-2,-17 7,0-1,0 1,-1 0,1 0,0 0,0 0,0 1,-1-1,1 1,0-1,-1 1,1 0,0 0,-1 1,1-1,-1 0,0 1,1-1,-1 1,0 0,0 0,0 0,0 0,0 0,0 0,-1 0,1 1,-1-1,0 1,1-1,-1 1,0-1,-1 1,1 0,0 0,-1-1,1 1,-1 0,0 0,0-1,0 1,0 0,-1 0,1 0,-1-1,0 1,1 0,-1-1,0 1,-1-1,1 1,0-1,-1 1,1-1,-1 1,-11 18,0 1,-1-2,-1 0,-1-1,-1 0,0-1,-12 8,-32 35,59-59,0-1,1 0,-1 1,0-1,1 1,0-1,-1 1,1 0,0 0,0-1,0 1,0 0,0 0,0 0,0 0,1 0,-1 0,1 1,-1-1,1 0,0 0,0 0,0 0,0 0,0 1,1-1,-1 0,1 0,-1 0,1 0,0 0,-1 0,1 0,0 0,1 0,-1 0,0-1,0 1,1 0,-1-1,1 1,-1-1,1 0,0 1,0-1,0 0,-1 0,1 0,0 0,2 0,17 7,-1-2,1 0,0-1,0-1,1-1,-1-1,1-1,0-1,-1-1,19-3,26 2,102 12,-144-4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7:10.96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66,'0'-1,"1"0,-1 0,0 0,1 0,-1 0,1 1,-1-1,1 0,-1 0,1 1,-1-1,1 0,0 1,0-1,-1 0,1 1,0-1,0 1,0-1,-1 1,1 0,0-1,0 1,0 0,0 0,0 0,0-1,0 1,0 0,0 0,-1 0,1 1,0-1,0 0,0 0,0 0,0 1,0-1,0 0,0 1,-1-1,1 1,0-1,0 1,-1-1,1 1,0 0,0-1,-1 1,1 0,-1-1,1 1,-1 0,1 0,9 6,-2-3,0-1,1 0,-1 0,0-1,1 0,-1 0,1-1,0-1,0 1,-1-1,1-1,0 1,-1-2,1 1,-1-1,9-3,34-3,177-26,48 6,12 58,-147-20,-90-1,1-3,-1-2,1-2,-1-2,5-4,116-21,106-7,-153 24,-109 11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8:33.7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28 181,'0'1,"0"-1,0 1,0 0,0-1,0 1,0-1,0 1,0-1,0 1,0-1,0 1,1-1,-1 1,0-1,0 1,1-1,-1 0,0 1,0-1,1 1,-1-1,1 0,-1 1,0-1,1 1,-1-1,1 0,-1 0,1 1,-1-1,1 0,-1 0,1 0,-1 0,1 1,-1-1,1 0,-1 0,1 0,-1 0,1 0,-1 0,1 0,-1 0,1-1,-1 1,1 0,-1 0,1 0,-1 0,1-1,-1 1,1 0,-1-1,0 1,1 0,-1-1,1 1,-1 0,0-1,1 1,-1-1,0 1,2 13,0 1,-2 0,0 0,0 0,-1 0,-1 0,0-1,-1 1,-1 1,-9 63,-15 137,32-340,5 87,3 0,0 1,3 1,1 0,1 1,2 0,2 2,15-20,-31 45,-3 4,1-1,-1 0,1 1,0-1,0 1,0 0,1 0,0 0,-1 0,1 1,0 0,1-1,-1 2,1-1,-1 0,1 1,0 0,0 0,0 0,0 1,1-1,-2 5,0 1,0 0,0-1,0 1,-1 0,0 1,0-1,0 1,0-1,-1 1,1 0,-1 0,-1 0,1 0,-1 0,0 0,1 2,3 24,-1 1,-1-1,-2 1,-1 0,-3 16,1 25,2-28,17-67,70-155,-68 134,3 0,1 1,1 2,3 0,14-14,-41 53,1-1,-1 1,1 0,0 0,0 0,0-1,0 1,0 0,0 0,0 0,0 0,0 1,0-1,0 0,1 0,-1 1,0-1,0 0,1 1,-1 0,1-1,-1 1,0 0,1 0,-1-1,1 1,-1 0,1 0,-1 1,0-1,1 0,-1 0,1 1,-1-1,0 1,1-1,-1 1,0 0,0-1,1 1,-1 0,0 0,0 0,0 0,0 0,0 0,0 0,0 0,0 0,-1 0,1 1,0-1,-1 0,1 1,0 0,4 12,-1 1,0 0,-1 0,0 0,-2 1,0-1,0 0,-1 1,-1-1,-1 6,0 21,-16 112,15-117,6-28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8:36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172 1,'-1'12,"-1"1,-1-1,0 1,0-1,-1 0,-1 0,0-1,-1 1,0-1,-5 7,-18 37,-58 34,80-74,14-17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8:49.65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15 104,'-2'-2,"0"-1,1 1,-1-1,1 0,0 1,0-1,0 0,0 0,0 1,1-1,-1 0,1 0,0 0,0 0,0 0,0 0,0 0,1 0,-1 0,1 1,0-1,0 0,0 0,0 1,0-1,1 0,-1 1,1-1,0 1,-1 0,1 0,0-1,1 1,-1 0,0 1,0-1,1 0,-1 1,1-1,0 1,0-1,132 24,-92-11,299 58,124 0,-325-56,1-5,118-11,50-24,-6-4,-220 18,-69 9,-1 1,0 0,1 1,0 0,-1 1,1 1,0 1,0 0,-1 0,1 2,-1 0,0 0,1 2,-1-1,0 2,-12-4,0-1,0 1,0 0,0-1,0 0,0 0,1 1,-1-1,0 0,1-1,-1 1,1 0,-1-1,1 0,-1 1,1-1,0 0,-1 0,1 0,-1-1,1 1,-1-1,1 1,-1-1,1 0,-1 0,0 0,2-1,-7 6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8:50.73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58,'339'-1,"-170"-23,466 21,-137-14,-45 5,-316 12,-113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01.0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210 1,'-2'0,"-1"0,1-1,0 1,-1 0,1 1,-1-1,1 0,0 1,-1-1,1 1,0 0,-1 0,1 0,0 0,0 0,0 0,0 1,0-1,0 1,0-1,1 1,-1 0,1-1,-1 1,1 0,-1 0,1 0,0 1,0-1,0 0,0 0,0 0,1 1,-1-1,1 0,-1 1,1-1,0 1,0-1,0 0,1 3,-7 14,-88 213,47-103,48-127,-1 1,0 0,1 0,0 0,-1-1,1 1,0 0,0-1,1 1,-1 0,1-1,-1 0,1 1,0-1,0 0,0 0,0 0,0 0,0 0,0 0,1-1,-1 1,1-1,-1 0,1 1,0-1,-1 0,1-1,0 1,0 0,0-1,-1 0,1 1,0-1,0 0,0-1,0 1,0 0,-1-1,1 0,0 1,0-1,-1 0,2-1,254-17,-207 15,-33-3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15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187 16,'-1'0,"1"1,-1-1,1 0,0 1,-1-1,1 0,-1 1,1-1,-1 0,1 0,-1 0,1 1,-1-1,0 0,1 0,-1 0,1 0,-1 0,1 0,-1 0,1 0,-1 0,0 0,1 0,-1-1,1 1,-1 0,1 0,-1 0,1-1,-1 1,1 0,-1-1,1 1,0 0,-1-1,1 1,-1-1,1 1,0 0,-1-1,1 1,0-1,0 1,-1-1,1 1,0-1,0 1,0-1,0 0,0 1,0-1,-1 1,1-1,0 1,1-1,-1 1,0-1,0 1,0-1,0 0,0 1,0-1,1 1,-1-1,0 1,-34 42,27-31,-117 122,123-133,5-7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22.83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58,'106'-21,"1"4,1 5,0 5,96 7,232 18,-251-6,158-11,-158-3,86 13,-107 2,151-8,-270-6,282 30,-85-1,24 1,187-30,-223-28,-15 2,456 27,-370 0,-106-29,287 29,-230 1,-180 11,54-1,100-36,169 26,-225-28,-162 26,-3 0,0 1,1-1,-1 1,0 0,0 0,0 0,0 1,0 0,0 0,0 0,0 1,0-1,-1 1,1 0,0 1,1 0,6 10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24.33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0 116,'103'-27,"-51"11,1 3,0 2,1 2,0 3,37 0,165-1,-126-6,0 5,120 10,-80 0,2414-2,-2559 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31.0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0 148,'2'-4,"-1"1,1 0,-1 0,1 0,0 0,0 0,0 0,0 1,1-1,-1 1,1-1,-1 1,1 0,0 0,0 0,0 0,0 1,0-1,1 1,-1 0,0 0,1 0,2-1,9-4,99-31,-111 39,0 0,1 1,-1-1,0 1,-1 0,1 0,0 0,-1 0,0 0,1 1,-1-1,-1 1,1-1,0 1,-1 0,0-1,0 1,0 0,0 0,-1 0,1 0,-1 0,0 0,0 0,-1 0,1 0,-1 0,0 0,0 0,0 1,0 6,25 278,-12-227,-10-63,-1 1,1 0,0-1,-1 1,1-1,-1 1,1-1,0 0,-1 0,1 0,-1 0,0 0,1 0,-1 0,0 0,0 0,0-1,1 1,-1 0,-1-1,1 1,0-1,0 1,0-1,-1 1,1-2,0 2,93-232,-31 75,-12 63,-41 89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47:21.0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404 36,'-13'-6,"0"0,0 1,0 1,-1 0,0 1,0 0,0 1,0 0,0 1,0 1,0 1,0 0,0 0,0 1,0 1,0 0,0 1,1 1,0 0,0 1,0 0,1 1,0 1,-3 1,9-2,-1 1,1 0,0 0,1 0,0 0,0 1,1 0,0 0,1 0,0 0,0 0,1 1,0 0,0-1,1 1,1 0,0 0,0 0,1-1,0 1,0 0,1-1,1 1,0 2,4 1,0-1,0 0,1 0,1-1,0 0,0-1,1 1,0-2,1 0,0 0,1-1,0 0,0-1,0 0,1-1,0 0,0-1,1-1,-1 0,1-1,12 2,25 2,-33-10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38.2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178 0,'-2'10,"0"0,0-1,-1 1,0-1,-1 0,0 0,-1 0,1 0,-2-1,1 0,-1 0,-3 4,-13 19,-65 80,87-111,0-1,0 1,0 0,0-1,0 1,-1 0,1 0,0-1,0 1,0 0,-1 0,1-1,0 1,0 0,-1 0,1 0,0-1,0 1,-1 0,1 0,0 0,0 0,-1 0,1 0,0 0,-1 0,1 0,0-1,-1 1,1 0,0 0,-1 1,1-1,0 0,0 0,-1 0,1 0,0 0,-1 0,1 0,0 0,0 1,-1-1,1 0,0 0,0 0,-1 0,1 1,0-1,0 0,-1 0,1 1,0-1,0 0,0 0,0 1,0-1,-1 0,9-9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50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302 990,'-27'-170,"27"-255,2 395,2 1,0 0,3 0,0 0,2 0,2-2,-3 6,-4 11,1-1,1 2,0-1,1 1,1 0,0 0,1 0,3-3,-9 13,0 0,0 0,0 0,0 0,1 0,-1 0,1 1,0 0,-1-1,1 1,0 1,0-1,1 1,-1-1,0 1,0 0,1 1,-1-1,0 1,1 0,-1 0,1 0,-1 1,0-1,1 1,-1 0,0 0,0 1,0-1,1 1,1 3,0-1,-1 1,1 0,-1 1,0-1,-1 1,1 0,-1 0,0 0,-1 1,1 0,-1-1,-1 1,1 0,-1 0,0 1,-1-1,0 0,0 0,-1 1,1-1,-1 1,-2 5,1-5,0 0,-1-1,-1 1,1-1,-1 1,0-1,-1 0,0 0,0 0,0-1,-1 1,0-1,0 0,-1-1,0 1,0-1,-2 1,7-5,1-1,-1 1,1-1,-1 1,1-1,-1 1,1-1,-1 1,1-1,-1 1,1 0,0-1,-1 1,1 0,0-1,-1 1,1 0,0-1,0 1,0 0,0 0,0-1,0 1,0 0,0-1,0 1,0 0,0 0,0-1,0 1,1 0,-1-1,0 1,1 0,-1-1,0 1,1 0,-1-1,1 1,-1-1,1 1,-1-1,1 1,-1-1,1 1,0-1,-1 1,1-1,-1 0,1 1,0-1,0 0,-1 0,1 0,0 1,-1-1,1 0,0 0,0 0,-1 0,1 0,0 0,-1 0,2-1,10 7,-6-2,0 0,-1 0,1 1,-1 0,0 0,0 0,-1 1,0 0,0 0,0 0,0 0,-1 0,0 1,0 0,-1-1,0 1,0 0,-1 0,0 0,0 0,0 1,-1-1,0 0,-1 0,1 0,-1 0,-1 0,1 0,-1 0,0 0,-1 0,0-1,0 1,0-1,-1 0,0 0,0 0,-1 0,1-1,-1 0,0 0,-1 0,1 0,-1-1,0 0,0 0,0-1,-3 2,-4-1,0 0,0-1,0 0,0-1,0-1,-1 0,1-1,0 0,-13-2,14 1,-1-1,1 0,-1-1,1-1,0 0,0 0,0-1,1 0,0-1,0-1,0 0,1 0,0-1,0 0,1-1,0 0,0 0,1-1,-2-3,-117-183,104 149,14 29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04.6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157 59,'1'-2,"0"0,1 0,-1 0,1 1,0-1,-1 0,1 1,0-1,0 1,0 0,0 0,0-1,0 1,0 1,0-1,1 0,-1 0,0 1,0-1,1 1,-1 0,0 0,1 0,-1 0,2 0,-1 0,137-15,-122 11,-5 1,0 0,-1 0,1 1,0 1,0 0,0 1,0 0,0 1,0 1,6 1,-15 0,0 1,-1-1,1 1,-1 0,0 0,0 0,-1 0,1 0,-1 1,0-1,0 1,0 0,-1-1,0 1,0 0,0 0,0 0,-1 0,0 0,0 0,0 0,0 0,-1 0,0 0,-1 3,1 5,-3 331,32-175,-21-79,-27-108,7 7,1 0,-2 2,0-1,0 2,0 0,-1 0,0 1,-3 1,3 1,0 0,0 1,0 1,0 1,0 0,-1 1,1 1,0 0,-1 1,1 0,0 2,-1-1,1 2,-10 4,-157 56,164-53</inkml:trace>
  <inkml:trace contextRef="#ctx0" brushRef="#br0" timeOffset="1834.335">241 397,'-40'0,"31"0,29 0,204-22,-32 4,-153 13,-25 7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09.41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30,'310'-22,"43"14,204 37,-325-26,183-23,-317 12,-62 5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11.28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1 228,'367'-75,"-314"68,0 2,1 2,-1 3,8 3,33-1,273-13,58-44,-86 17,-130 26,123 12,-127 3,205-3,-267 26,23 4,-124-27,1-2,-1-2,1-2,-1-1,0-3,246-11,-68-9,187-2,-22 31,-120 24,146-48,25 46,2752-25,-2770-28,281 30,-649 4,-32 1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14.8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15.9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200 474,'-14'6,"1"1,-1 0,2 1,-1 0,1 1,0 0,1 1,0 1,0 0,1 0,1 1,0 0,1 0,0 1,1 0,0 1,1 0,0 0,-1 8,7-18,0 1,1 0,-1-1,1 1,0-1,0 1,0-1,1 0,0 1,-1-1,1 0,1 0,-1 0,1 0,-1-1,1 1,0-1,1 1,-1-1,0 0,1 0,0-1,0 1,0-1,0 0,0 0,0 0,0 0,1-1,-1 1,1-1,-1-1,1 1,-1 0,1-1,-1 0,1 0,0-1,-1 1,1-1,-1 0,1 0,9-5,-1 0,0-1,0-1,0 0,-1-1,-1 0,1 0,-1-2,-1 1,0-1,-1-1,0 0,0 0,-1-1,3-6,84-212,-87 215,-1 0,-1 0,-1-1,-1 0,0-1,-1 1,0 0,-2-1,0 1,-1-1,-1 0,0 1,-2-1,0 1,-1 0,0 0,-1 0,-1 0,-8-13,11 26,0 0,0 0,-1 0,1 0,-1 1,0-1,0 1,0 0,-1 0,1 0,-1 1,0 0,1 0,-1 0,0 0,0 1,0 0,0 0,-1 0,1 0,0 1,0 0,0 0,-1 1,1-1,0 1,0 0,0 1,0-1,0 1,0 0,0 0,1 0,-1 1,1 0,-1 0,1 0,0 0,0 1,1-1,-1 1,1 0,-2 2,-4 3,0 1,0 0,1 1,1 0,0 0,0 0,1 1,1 0,0 0,0 1,1-1,1 1,0 0,1 0,0 0,1 0,0 0,1 1,1-1,0 0,1 0,0 0,1 0,1 0,0-1,0 1,1-1,1 0,0-1,1 1,4 5,14 12,1-1,2-1,0-1,2-1,1-2,1-1,0-2,2-1,0-2,1-1,24 7,-36-12,-5 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14.6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30,'5'14,"-4"10,-1 5,-1 3,-1 1,1-1,0-1,0-10,1-9</inkml:trace>
  <inkml:trace contextRef="#ctx0" brushRef="#br0" timeOffset="667.846">170 340,'94'-259,"-94"258,17-38,-16 38,-1 1,0-1,1 1,-1-1,0 1,1-1,-1 1,1 0,-1-1,1 1,-1 0,1-1,-1 1,1 0,-1 0,1-1,-1 1,1 0,-1 0,1 0,-1 0,1 0,0 0,-1 0,1 0,-1 0,1 0,-1 0,1 0,0 0,-1 0,1 0,-1 1,1-1,-1 0,1 0,-1 1,1-1,-1 0,1 1,-1-1,0 1,1-1,-1 0,0 1,1-1,-1 1,0-1,1 1,-1-1,0 1,0-1,1 1,-1-1,0 1,0 0,0-1,0 1,0-1,0 1,0-1,0 1,0 0,0-1,9 21,-8-14,1 0,0 0,0-1,1 1,0-1,0 1,0-1,1 0,0-1,0 1,0-1,1 1,0-1,0 0,0-1,0 0,1 1,0-2,0 1,0-1,0 0,1 0,-1 0,1-1,0 0,-1 0,6 0,-7-2,0-1,0 1,0-1,0 0,0 0,-1-1,1 1,0-1,-1 0,1 0,-1 0,0-1,0 0,1 0,-2 0,1 0,0-1,-1 1,1-1,-1 0,0 0,-1 0,1 0,1-5,38-113,-41 109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31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0 142,'207'-26,"-130"21,115-21,447 26,-178-1,-165-27,667 28,-505 0,-169-28,289 29,-293 27,9-30,-92-25,50 27,-182-14,-60 11,0 0,0 1,1 0,-1 0,1 1,0 1,-1 0,1 0,-1 1,8 2,0 3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23.6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 86,'-1'310,"-28"-110,13-61,17-120,3-29</inkml:trace>
  <inkml:trace contextRef="#ctx0" brushRef="#br0" timeOffset="411.016">47 86,'9'0,"14"0,6 0,0-5,-2-1,1 0,-1 1,0 1,1-3,0 0,0 0,0 2,0 2,1 1,-1 2,-4 4,-12 7,-7 2</inkml:trace>
  <inkml:trace contextRef="#ctx0" brushRef="#br0" timeOffset="677.028">47 397,'28'0,"20"0,6 0,-1 0,-5 0,-6 0,-5 0,-9 0</inkml:trace>
  <inkml:trace contextRef="#ctx0" brushRef="#br0" timeOffset="1476.46">1204 227,'-2'-2,"0"0,0 0,0 1,0-1,0 1,0-1,-1 1,1 0,-1-1,1 1,-1 0,1 1,-1-1,1 0,-1 1,0 0,1-1,-1 1,0 0,0 0,-14 1,-1 0,0 1,1 1,0 1,-1 0,1 1,-12 6,4-3,19-6,-80 34,84-35,-1 1,0-1,1 1,0-1,-1 1,1 0,0 0,0 0,0 0,0 1,0-1,1 0,-1 1,1-1,-1 1,1 0,0-1,0 1,0 0,1 0,-1 0,0-1,1 1,0 0,0 0,0 0,0 0,0 0,1 0,2 1,0 1,0-1,1 0,-1 0,1 0,0-1,0 1,1-1,-1 0,1 0,0-1,-1 1,1-1,0 0,0-1,1 1,-1-1,0 0,0 0,1 0,3-1,15 6,-23-6,1 0,0 1,-1-1,1 0,0 1,-1-1,1 1,-1-1,1 1,-1 0,1-1,-1 1,1 0,-1 0,0 0,1 0,-1 1,0-1,0 0,0 0,0 1,0-1,0 1,0-1,-1 1,1-1,0 1,-1-1,1 1,-1 0,0-1,0 1,1 0,-1-1,0 1,0 0,0-1,-1 1,1 0,0-1,-1 1,1-1,-1 1,1 0,-1-1,0 1,0-1,1 0,-1 1,0-1,-1 1,-118 95,41-31,78-65,0 0,1 0,-1 0,1 0,-1 0,1 0,-1 1,1-1,-1 0,1 0,0 1,0-1,0 0,0 0,0 1,0-1,0 0,0 0,0 1,0-1,1 0,-1 0,1 0,-1 1,1-1,-1 0,1 0,0 0,-1 0,1 0,0 0,0 0,0 0,0 0,-1-1,1 1,1 0,-1 0,0-1,0 1,0-1,0 1,0-1,0 1,1-1,-1 0,0 0,1 1,62 14,-56-13,1-1,-1 0,0-1,1 0,-1 0,0 0,1-1,-1-1,0 0,0 0,0 0,0-1,0 0,-1 0,1-1,-1 0,0-1,0 1,6-6,-3-5</inkml:trace>
  <inkml:trace contextRef="#ctx0" brushRef="#br0" timeOffset="1917.937">1034 1,'-17'227,"-12"-57,18 112,-25-152,35-128,0-1,0 0,0 1,0-1,0 1,1-1,-1 1,1-1,-1 1,1 0,-1-1,1 1,0 0,0-1,-1 1,2 0,-1-1,0 1,0 0,0-1,1 1,-1 0,1-1,-1 1,1-1,-1 1,1-1,0 1,0-1,0 1,0-1,0 0,0 0,0 1,1-1,-1 0,0 0,1 0,8-2</inkml:trace>
  <inkml:trace contextRef="#ctx0" brushRef="#br0" timeOffset="5729.475">1881 114,'1'0,"-1"-1,1 1,-1 0,0-1,1 1,-1 0,1-1,0 1,-1 0,1 0,-1 0,1 0,-1-1,1 1,-1 0,1 0,-1 0,1 0,0 0,-1 0,1 0,-1 1,1-1,-1 0,1 0,-1 0,1 0,-1 1,1-1,-1 0,1 1,-1-1,1 0,-1 1,1-1,-1 0,0 1,1-1,-1 1,0-1,1 1,-1-1,0 1,0-1,1 1,-1-1,0 1,0-1,0 1,0 0,0-1,0 1,0-1,0 1,0-1,0 1,0 0,0-1,0 1,5 39,-5-39,-27 258,23-225,-1 1,-1-1,-2 0,-1 0,-5 8,-14 55,27-35,26-81,-16 1,-3-1</inkml:trace>
  <inkml:trace contextRef="#ctx0" brushRef="#br0" timeOffset="6412.32">1486 30,'66'-1,"151"13,-150-2,0-3,1-3,-1-3,25-5,27 2,-35 3,-60-1</inkml:trace>
  <inkml:trace contextRef="#ctx0" brushRef="#br0" timeOffset="8497.462">2643 340,'-5'5,"-2"-4,6-1,3-6,0 3,-4 2,-7 1,-1 6,0 6,2 6,3 0</inkml:trace>
  <inkml:trace contextRef="#ctx0" brushRef="#br0" timeOffset="9829.87">2671 623,'-5'0,"-1"5,-5 1,-5 0,5-1,4-7,8-2,4 4,2 2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47:21.2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95 0,'-14'34,"-10"20,-1 6,4-2,11-11,11-14,6-17,1-11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5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5.5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2:53.7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237 37,'3'1,"0"1,0-1,0 0,0 1,0 0,0 0,-1 0,1 0,-1 0,1 0,-1 1,0-1,0 1,0 0,0 0,0-1,-1 1,1 0,-1 0,0 1,0-1,0 0,0 0,0 1,5 12,99 216,-7-71,15 64,-110-220,22 32,-1 2,-2 1,-2 1,11 34,-16-31,1-1,3-1,1 0,25 37,82 139,-67-74,-29-34,22 34,-40-102,-9-21</inkml:trace>
  <inkml:trace contextRef="#ctx0" brushRef="#br0" timeOffset="2269.988">294 8,'-1'0,"0"-1,1 0,-1 1,0-1,1 1,-1-1,0 0,0 1,0 0,1-1,-1 1,0-1,0 1,0 0,0 0,0-1,0 1,0 0,0 0,1 0,-1 0,0 0,0 0,0 1,0-1,0 0,0 0,0 1,0-1,0 0,1 1,-1-1,0 1,0-1,1 1,-1-1,0 1,0 0,1-1,-1 1,1 0,-1-1,1 1,-1 0,1 0,-1 0,1-1,-1 1,1 0,0 0,0 0,-199 237,142-168,58-68,0-1,1 1,-1-1,0 1,0-1,1 0,-1 0,0 1,1-1,0 0,-1 0,1-1,-1 1,1 0,0 0,0-1,-1 1,1-1,0 0,0 1,0-1,0 0,-1 0,1 0,0 0,0 0,0-1,0 1,-1-1,1 1,0-1,0 1,-1-1,1 0,0 0,-1 0,1 0,-1 0,1 0,5-1,141-35,-1-5,71-35,1-9,-197 69,-37 9,-41 4,0 0,0-1,1-4,-38-10,59 12,16 2,0 2,-1 0,1 1,0 1,-1 1,1 0,-1 1,1 1,-7 3,12 1,7 1</inkml:trace>
  <inkml:trace contextRef="#ctx0" brushRef="#br0" timeOffset="8702.23">1140 1843,'-2'56,"2"-43,0 0,1 0,1 0,0 0,1-1,0 1,1-1,0 0,1 0,0 0,1 0,0-1,5 6,74 96,-71-96,-2 1,1 0,-2 0,-1 1,0 0,5 17,20 38,28 33,-46-83,-1 2,-1 0,-1 0,-2 1,0 1,5 23,52 133,-12-18,-42-119,34 60,-43-101</inkml:trace>
  <inkml:trace contextRef="#ctx0" brushRef="#br0" timeOffset="14374.166">1422 742,'1'0,"0"-1,0 0,1 1,-1-1,0 1,0-1,1 1,-1-1,0 1,0 0,1 0,-1 0,0 0,1 0,-1 0,0 0,1 0,-1 0,0 1,1-1,-1 0,0 1,0-1,0 1,1 0,-1-1,0 1,0 0,0 0,0 0,0-1,0 1,0 0,0 0,-1 1,1-1,0 0,-1 0,1 0,0 1,28 48,-24-27,-1-1,-1 1,0 0,-2 0,-1-1,0 1,-3 8,1 27,1 220,1-279</inkml:trace>
  <inkml:trace contextRef="#ctx0" brushRef="#br0" timeOffset="14739.875">1535 686,'23'11,"-11"-7,0-1,1 0,-1-1,0 0,1-1,-1 0,1-1,-1-1,1 0,-1-1,1 0,-1 0,7-4,62-6,49 11,-123 5,-8 3</inkml:trace>
  <inkml:trace contextRef="#ctx0" brushRef="#br0" timeOffset="15023.481">1592 912,'5'10,"6"2,6 0,5-2,4-3,2-2,1-8,0-3,1 0,-1 1,-5-4,-2 0,1 1,-4 3</inkml:trace>
  <inkml:trace contextRef="#ctx0" brushRef="#br0" timeOffset="17470.075">266 348,'0'4,"0"8,0 5,0 0</inkml:trace>
  <inkml:trace contextRef="#ctx0" brushRef="#br0" timeOffset="20173.537">294 658,'0'5,"0"6,0 6,0 5,0 4,0 2,0 1,4-5,3-5</inkml:trace>
  <inkml:trace contextRef="#ctx0" brushRef="#br0" timeOffset="20470.3">322 1109,'0'19,"0"12,0 5,0 0,0-4</inkml:trace>
  <inkml:trace contextRef="#ctx0" brushRef="#br0" timeOffset="20725.195">350 1562,'-5'14,"-1"10,0 0</inkml:trace>
  <inkml:trace contextRef="#ctx0" brushRef="#br0" timeOffset="20872.203">322 2013,'0'0</inkml:trace>
  <inkml:trace contextRef="#ctx0" brushRef="#br0" timeOffset="21059.336">350 2380,'-5'24,"-1"12,0 1</inkml:trace>
  <inkml:trace contextRef="#ctx0" brushRef="#br0" timeOffset="21310.383">350 2831,'0'0</inkml:trace>
  <inkml:trace contextRef="#ctx0" brushRef="#br0" timeOffset="21474.75">322 3057,'0'19,"0"7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7.1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0,'0'5,"5"6,1 7,5-1,0 2,3 3,0-3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7.3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7.4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7.6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7.8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7.9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22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1 298,'80'-34,"94"-68,-33 7,-101 58,-78 41,-122-32,160 27,-1 1,1 0,-1-1,1 1,-1-1,1 1,-1 0,0-1,1 1,-1 0,0 0,1-1,-1 1,0 0,1 0,-1 0,0 0,1 0,-1 0,0 0,1 0,-1 0,0 0,1 1,-1-1,0 0,1 0,-1 1,0-1,1 0,-1 1,1-1,-1 0,1 1,-1-1,1 1,-1-1,1 1,-1-1,1 1,-1-1,1 1,0 0,-1-1,1 1,0 0,0-1,0 1,-1 0,1-1,0 1,0 0,0-1,0 1,18 40,-8-20,33 140,-28-115,-15-45,0 0,1-1,-1 1,0 0,1 0,-1-1,1 1,-1 0,1-1,-1 1,1-1,-1 1,1 0,0-1,-1 1,1-1,0 0,0 1,-1-1,1 0,0 1,0-1,-1 0,1 0,0 1,0-1,0 0,0 0,-1 0,1 0,0 0,0 0,0-1,-1 1,1 0,0 0,0 0,0-1,-1 1,1 0,0-1,0 1,-1-1,1 1,0-1,-1 1,1-1,-1 0,1 1,-1-1,1 0,0 0,85-153,-51 88,-24 51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47:21.5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5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96,'0'0</inkml:trace>
  <inkml:trace contextRef="#ctx0" brushRef="#br0" timeOffset="1">29 463,'0'0</inkml:trace>
  <inkml:trace contextRef="#ctx0" brushRef="#br0" timeOffset="269.219">57 858,'-5'19,"4"6,1 5,-3 1,-2-5</inkml:trace>
  <inkml:trace contextRef="#ctx0" brushRef="#br0" timeOffset="4187.918">734 1056,'-13'-80,"2"0,5-1,3 0,7-77,-2 17,-4 115,1-1,2 1,1 0,0 0,2 0,1 0,2 1,0-1,1 1,2 1,0 0,14-22,52-26,-74 71,0 0,0 0,0 0,1 0,-1 0,0 0,1 0,-1 1,0-1,1 1,-1 0,1 0,-1 0,1 0,-1 0,1 0,-1 0,0 1,1 0,-1-1,1 1,-1 0,0 0,0 0,0 0,1 1,-1-1,0 1,-1-1,1 1,0-1,0 1,-1 0,1 0,-1 0,1 0,-1 0,0 0,1 3,21 97,-15-42,-6-53,0 0,0 0,-1 1,0-1,0 0,0 1,-1-1,-1 1,1-1,-1 1,0-1,-1 0,0 1,0-1,0 0,-4 6,6-12,-1 0,1-1,-1 1,1 0,0 0,0 0,-1 0,1 0,0 0,0 0,0-1,0 1,0 0,0 0,0 0,0 0,0 0,1 0,-1 0,0 0,0-1,1 1,-1 0,1 0,-1 0,1-1,-1 1,1 0,-1 0,1-1,0 1,-1 0,1-1,0 1,0-1,-1 1,1-1,0 1,0-1,0 0,0 0,0 1,-1-1,2 0,12 10,-10-6,1 0,-2 1,1-1,0 1,-1 0,0 0,0 0,0 0,-1 0,0 1,0-1,0 1,-1 0,1-1,-1 1,-1 0,1 0,-1 0,0 0,0-1,-1 1,0 0,0 0,0 0,-1-1,0 1,0-1,0 1,-1-1,1 0,-1 0,0 0,-1 0,1-1,-1 1,0-1,0 0,-1 0,1 0,-1-1,0 1,0-1,0 0,0-1,0 1,-1-1,1 0,-1 0,0-1,-3 1,-12 1,0-1,0-1,-1-1,1-1,0 0,0-2,0-1,1 0,-1-1,1-2,0 0,0-1,1 0,-7-6,7 0,3-1</inkml:trace>
  <inkml:trace contextRef="#ctx0" brushRef="#br0" timeOffset="5157.548">988 322,'-4'-5,"-8"-1,0 4,-4 4,-3 1,-4-1,2 5,5-3,5-3</inkml:trace>
  <inkml:trace contextRef="#ctx0" brushRef="#br0" timeOffset="5969.81">227 520,'4'0,"8"0,5-5,5-1,4 0,2 1,1-4,0 1,0 0,0 3,-5 1</inkml:trace>
  <inkml:trace contextRef="#ctx0" brushRef="#br0" timeOffset="9021.252">537 463,'-153'39,"-23"-9,175-29,1-1,-1 1,0 0,0-1,1 1,-1-1,0 1,0-1,0 1,0-1,0 1,0-1,0 0,0 0,0 1,0-1,0 0,0 0,0 0,0 0,0 0,0 0,0-1,0 1,0 0,0 0,0-1,0 1,0-1,0 1,1-1,-1 1,0-1,0 1,0-1,1 0,-1 1,0-1,1 0,-1 0,0 0,1 1,-1-1,1 0,-1 0,1 0,0 0,-1 0,1 0,0 0,0 0,0 0,-1 0,1 0,0 0,0 0,1-1,64-133,-27 69,-38 66,1 0,-1 0,0 1,1-1,-1 0,0 0,1 0,-1 1,0-1,1 0,-1 0,0 0,1 0,-1 0,0 0,1 0,-1 0,1 0,-1 0,0 0,1 0,-1 0,0 0,1 0,-1 0,1 0,-1 0,0-1,1 1,-1 0,0 0,0 0,1-1,-1 1,0 0,1 0,-1-1,0 1,0 0,1-1,-1 1,0 0,0-1,0 1,0 0,1-1,-1 1,0 0,0-1,0 1,0 0,0-1,0 1,0-1,0 1,0 0,0-1,0 1,0 0,0-1,0 1,0 33,0-26,14 123,-1 58,-4-153,-74-124,31 54,21 28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7:10.96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66,'0'-1,"1"0,-1 0,0 0,1 0,-1 0,1 1,-1-1,1 0,-1 0,1 1,-1-1,1 0,0 1,0-1,-1 0,1 1,0-1,0 1,0-1,-1 1,1 0,0-1,0 1,0 0,0 0,0 0,0-1,0 1,0 0,0 0,-1 0,1 1,0-1,0 0,0 0,0 0,0 1,0-1,0 0,0 1,-1-1,1 1,0-1,0 1,-1-1,1 1,0 0,0-1,-1 1,1 0,-1-1,1 1,-1 0,1 0,9 6,-2-3,0-1,1 0,-1 0,0-1,1 0,-1 0,1-1,0-1,0 1,-1-1,1-1,0 1,-1-2,1 1,-1-1,9-3,34-3,177-26,48 6,12 58,-147-20,-90-1,1-3,-1-2,1-2,-1-2,5-4,116-21,106-7,-153 24,-109 11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8:33.7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28 181,'0'1,"0"-1,0 1,0 0,0-1,0 1,0-1,0 1,0-1,0 1,0-1,0 1,1-1,-1 1,0-1,0 1,1-1,-1 0,0 1,0-1,1 1,-1-1,1 0,-1 1,0-1,1 1,-1-1,1 0,-1 0,1 1,-1-1,1 0,-1 0,1 0,-1 0,1 1,-1-1,1 0,-1 0,1 0,-1 0,1 0,-1 0,1 0,-1 0,1-1,-1 1,1 0,-1 0,1 0,-1 0,1-1,-1 1,1 0,-1-1,0 1,1 0,-1-1,1 1,-1 0,0-1,1 1,-1-1,0 1,2 13,0 1,-2 0,0 0,0 0,-1 0,-1 0,0-1,-1 1,-1 1,-9 63,-15 137,32-340,5 87,3 0,0 1,3 1,1 0,1 1,2 0,2 2,15-20,-31 45,-3 4,1-1,-1 0,1 1,0-1,0 1,0 0,1 0,0 0,-1 0,1 1,0 0,1-1,-1 2,1-1,-1 0,1 1,0 0,0 0,0 0,0 1,1-1,-2 5,0 1,0 0,0-1,0 1,-1 0,0 1,0-1,0 1,0-1,-1 1,1 0,-1 0,-1 0,1 0,-1 0,0 0,1 2,3 24,-1 1,-1-1,-2 1,-1 0,-3 16,1 25,2-28,17-67,70-155,-68 134,3 0,1 1,1 2,3 0,14-14,-41 53,1-1,-1 1,1 0,0 0,0 0,0-1,0 1,0 0,0 0,0 0,0 0,0 1,0-1,0 0,1 0,-1 1,0-1,0 0,1 1,-1 0,1-1,-1 1,0 0,1 0,-1-1,1 1,-1 0,1 0,-1 1,0-1,1 0,-1 0,1 1,-1-1,0 1,1-1,-1 1,0 0,0-1,1 1,-1 0,0 0,0 0,0 0,0 0,0 0,0 0,0 0,0 0,-1 0,1 1,0-1,-1 0,1 1,0 0,4 12,-1 1,0 0,-1 0,0 0,-2 1,0-1,0 0,-1 1,-1-1,-1 6,0 21,-16 112,15-117,6-28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8:36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172 1,'-1'12,"-1"1,-1-1,0 1,0-1,-1 0,-1 0,0-1,-1 1,0-1,-5 7,-18 37,-58 34,80-74,14-17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8:49.65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15 104,'-2'-2,"0"-1,1 1,-1-1,1 0,0 1,0-1,0 0,0 0,0 1,1-1,-1 0,1 0,0 0,0 0,0 0,0 0,0 0,1 0,-1 0,1 1,0-1,0 0,0 0,0 1,0-1,1 0,-1 1,1-1,0 1,-1 0,1 0,0-1,1 1,-1 0,0 1,0-1,1 0,-1 1,1-1,0 1,0-1,132 24,-92-11,299 58,124 0,-325-56,1-5,118-11,50-24,-6-4,-220 18,-69 9,-1 1,0 0,1 1,0 0,-1 1,1 1,0 1,0 0,-1 0,1 2,-1 0,0 0,1 2,-1-1,0 2,-12-4,0-1,0 1,0 0,0-1,0 0,0 0,1 1,-1-1,0 0,1-1,-1 1,1 0,-1-1,1 0,-1 1,1-1,0 0,-1 0,1 0,-1-1,1 1,-1-1,1 1,-1-1,1 0,-1 0,0 0,2-1,-7 6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8:50.73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58,'339'-1,"-170"-23,466 21,-137-14,-45 5,-316 12,-113 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01.0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210 1,'-2'0,"-1"0,1-1,0 1,-1 0,1 1,-1-1,1 0,0 1,-1-1,1 1,0 0,-1 0,1 0,0 0,0 0,0 0,0 1,0-1,0 1,0-1,1 1,-1 0,1-1,-1 1,1 0,-1 0,1 0,0 1,0-1,0 0,0 0,0 0,1 1,-1-1,1 0,-1 1,1-1,0 1,0-1,0 0,1 3,-7 14,-88 213,47-103,48-127,-1 1,0 0,1 0,0 0,-1-1,1 1,0 0,0-1,1 1,-1 0,1-1,-1 0,1 1,0-1,0 0,0 0,0 0,0 0,0 0,0 0,1-1,-1 1,1-1,-1 0,1 1,0-1,-1 0,1-1,0 1,0 0,0-1,-1 0,1 1,0-1,0 0,0-1,0 1,0 0,-1-1,1 0,0 1,0-1,-1 0,2-1,254-17,-207 15,-33-3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15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187 16,'-1'0,"1"1,-1-1,1 0,0 1,-1-1,1 0,-1 1,1-1,-1 0,1 0,-1 0,1 1,-1-1,0 0,1 0,-1 0,1 0,-1 0,1 0,-1 0,1 0,-1 0,0 0,1 0,-1-1,1 1,-1 0,1 0,-1 0,1-1,-1 1,1 0,-1-1,1 1,0 0,-1-1,1 1,-1-1,1 1,0 0,-1-1,1 1,0-1,0 1,-1-1,1 1,0-1,0 1,0-1,0 0,0 1,0-1,-1 1,1-1,0 1,1-1,-1 1,0-1,0 1,0-1,0 0,0 1,0-1,1 1,-1-1,0 1,-34 42,27-31,-117 122,123-133,5-7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22.83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58,'106'-21,"1"4,1 5,0 5,96 7,232 18,-251-6,158-11,-158-3,86 13,-107 2,151-8,-270-6,282 30,-85-1,24 1,187-30,-223-28,-15 2,456 27,-370 0,-106-29,287 29,-230 1,-180 11,54-1,100-36,169 26,-225-28,-162 26,-3 0,0 1,1-1,-1 1,0 0,0 0,0 0,0 1,0 0,0 0,0 0,0 1,0-1,-1 1,1 0,0 1,1 0,6 10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24.33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0 116,'103'-27,"-51"11,1 3,0 2,1 2,0 3,37 0,165-1,-126-6,0 5,120 10,-80 0,2414-2,-2559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47:21.7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0 480,'38'-175,"-19"122,2 1,3 1,26-41,-42 79,-7 10,0 0,0 1,0-1,1 1,-1 0,1-1,0 1,0 0,0 0,0 0,0 0,0 0,0 1,1-1,-1 1,1-1,-1 1,1 0,0 0,-1 0,1 0,0 0,-1 1,1-1,0 1,0 0,0 0,0 0,-1 0,1 0,0 1,0-1,0 1,-1 0,1 0,0 0,-1 0,1 0,-1 1,1-1,-1 1,0-1,1 1,-1 0,0 0,0 0,0 0,-1 0,2 3,31 79,-23-70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31.0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0 148,'2'-4,"-1"1,1 0,-1 0,1 0,0 0,0 0,0 0,0 1,1-1,-1 1,1-1,-1 1,1 0,0 0,0 0,0 0,0 1,0-1,1 1,-1 0,0 0,1 0,2-1,9-4,99-31,-111 39,0 0,1 1,-1-1,0 1,-1 0,1 0,0 0,-1 0,0 0,1 1,-1-1,-1 1,1-1,0 1,-1 0,0-1,0 1,0 0,0 0,-1 0,1 0,-1 0,0 0,0 0,-1 0,1 0,-1 0,0 0,0 0,0 1,0 6,25 278,-12-227,-10-63,-1 1,1 0,0-1,-1 1,1-1,-1 1,1-1,0 0,-1 0,1 0,-1 0,0 0,1 0,-1 0,0 0,0 0,0-1,1 1,-1 0,-1-1,1 1,0-1,0 1,0-1,-1 1,1-2,0 2,93-232,-31 75,-12 63,-41 89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38.2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178 0,'-2'10,"0"0,0-1,-1 1,0-1,-1 0,0 0,-1 0,1 0,-2-1,1 0,-1 0,-3 4,-13 19,-65 80,87-111,0-1,0 1,0 0,0-1,0 1,-1 0,1 0,0-1,0 1,0 0,-1 0,1-1,0 1,0 0,-1 0,1 0,0-1,0 1,-1 0,1 0,0 0,0 0,-1 0,1 0,0 0,-1 0,1 0,0-1,-1 1,1 0,0 0,-1 1,1-1,0 0,0 0,-1 0,1 0,0 0,-1 0,1 0,0 0,0 1,-1-1,1 0,0 0,0 0,-1 0,1 1,0-1,0 0,-1 0,1 1,0-1,0 0,0 0,0 1,0-1,-1 0,9-9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50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302 990,'-27'-170,"27"-255,2 395,2 1,0 0,3 0,0 0,2 0,2-2,-3 6,-4 11,1-1,1 2,0-1,1 1,1 0,0 0,1 0,3-3,-9 13,0 0,0 0,0 0,0 0,1 0,-1 0,1 1,0 0,-1-1,1 1,0 1,0-1,1 1,-1-1,0 1,0 0,1 1,-1-1,0 1,1 0,-1 0,1 0,-1 1,0-1,1 1,-1 0,0 0,0 1,0-1,1 1,1 3,0-1,-1 1,1 0,-1 1,0-1,-1 1,1 0,-1 0,0 0,-1 1,1 0,-1-1,-1 1,1 0,-1 0,0 1,-1-1,0 0,0 0,-1 1,1-1,-1 1,-2 5,1-5,0 0,-1-1,-1 1,1-1,-1 1,0-1,-1 0,0 0,0 0,0-1,-1 1,0-1,0 0,-1-1,0 1,0-1,-2 1,7-5,1-1,-1 1,1-1,-1 1,1-1,-1 1,1-1,-1 1,1-1,-1 1,1 0,0-1,-1 1,1 0,0-1,-1 1,1 0,0-1,0 1,0 0,0 0,0-1,0 1,0 0,0-1,0 1,0 0,0 0,0-1,0 1,1 0,-1-1,0 1,1 0,-1-1,0 1,1 0,-1-1,1 1,-1-1,1 1,-1-1,1 1,-1-1,1 1,0-1,-1 1,1-1,-1 0,1 1,0-1,0 0,-1 0,1 0,0 1,-1-1,1 0,0 0,0 0,-1 0,1 0,0 0,-1 0,2-1,10 7,-6-2,0 0,-1 0,1 1,-1 0,0 0,0 0,-1 1,0 0,0 0,0 0,0 0,-1 0,0 1,0 0,-1-1,0 1,0 0,-1 0,0 0,0 0,0 1,-1-1,0 0,-1 0,1 0,-1 0,-1 0,1 0,-1 0,0 0,-1 0,0-1,0 1,0-1,-1 0,0 0,0 0,-1 0,1-1,-1 0,0 0,-1 0,1 0,-1-1,0 0,0 0,0-1,-3 2,-4-1,0 0,0-1,0 0,0-1,0-1,-1 0,1-1,0 0,-13-2,14 1,-1-1,1 0,-1-1,1-1,0 0,0 0,0-1,1 0,0-1,0-1,0 0,1 0,0-1,0 0,1-1,0 0,0 0,1-1,-2-3,-117-183,104 149,14 29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04.6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157 59,'1'-2,"0"0,1 0,-1 0,1 1,0-1,-1 0,1 1,0-1,0 1,0 0,0 0,0-1,0 1,0 1,0-1,1 0,-1 0,0 1,0-1,1 1,-1 0,0 0,1 0,-1 0,2 0,-1 0,137-15,-122 11,-5 1,0 0,-1 0,1 1,0 1,0 0,0 1,0 0,0 1,0 1,6 1,-15 0,0 1,-1-1,1 1,-1 0,0 0,0 0,-1 0,1 0,-1 1,0-1,0 1,0 0,-1-1,0 1,0 0,0 0,0 0,-1 0,0 0,0 0,0 0,0 0,-1 0,0 0,-1 3,1 5,-3 331,32-175,-21-79,-27-108,7 7,1 0,-2 2,0-1,0 2,0 0,-1 0,0 1,-3 1,3 1,0 0,0 1,0 1,0 1,0 0,-1 1,1 1,0 0,-1 1,1 0,0 2,-1-1,1 2,-10 4,-157 56,164-53</inkml:trace>
  <inkml:trace contextRef="#ctx0" brushRef="#br0" timeOffset="1834.335">241 397,'-40'0,"31"0,29 0,204-22,-32 4,-153 13,-25 7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09.41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30,'310'-22,"43"14,204 37,-325-26,183-23,-317 12,-62 5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11.28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1 228,'367'-75,"-314"68,0 2,1 2,-1 3,8 3,33-1,273-13,58-44,-86 17,-130 26,123 12,-127 3,205-3,-267 26,23 4,-124-27,1-2,-1-2,1-2,-1-1,0-3,246-11,-68-9,187-2,-22 31,-120 24,146-48,25 46,2752-25,-2770-28,281 30,-649 4,-32 1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14.8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15.9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200 474,'-14'6,"1"1,-1 0,2 1,-1 0,1 1,0 0,1 1,0 1,0 0,1 0,1 1,0 0,1 0,0 1,1 0,0 1,1 0,0 0,-1 8,7-18,0 1,1 0,-1-1,1 1,0-1,0 1,0-1,1 0,0 1,-1-1,1 0,1 0,-1 0,1 0,-1-1,1 1,0-1,1 1,-1-1,0 0,1 0,0-1,0 1,0-1,0 0,0 0,0 0,0 0,1-1,-1 1,1-1,-1-1,1 1,-1 0,1-1,-1 0,1 0,0-1,-1 1,1-1,-1 0,1 0,9-5,-1 0,0-1,0-1,0 0,-1-1,-1 0,1 0,-1-2,-1 1,0-1,-1-1,0 0,0 0,-1-1,3-6,84-212,-87 215,-1 0,-1 0,-1-1,-1 0,0-1,-1 1,0 0,-2-1,0 1,-1-1,-1 0,0 1,-2-1,0 1,-1 0,0 0,-1 0,-1 0,-8-13,11 26,0 0,0 0,-1 0,1 0,-1 1,0-1,0 1,0 0,-1 0,1 0,-1 1,0 0,1 0,-1 0,0 0,0 1,0 0,0 0,-1 0,1 0,0 1,0 0,0 0,-1 1,1-1,0 1,0 0,0 1,0-1,0 1,0 0,0 0,1 0,-1 1,1 0,-1 0,1 0,0 0,0 1,1-1,-1 1,1 0,-2 2,-4 3,0 1,0 0,1 1,1 0,0 0,0 0,1 1,1 0,0 0,0 1,1-1,1 1,0 0,1 0,0 0,1 0,0 0,1 1,1-1,0 0,1 0,0 0,1 0,1 0,0-1,0 1,1-1,1 0,0-1,1 1,4 5,14 12,1-1,2-1,0-1,2-1,1-2,1-1,0-2,2-1,0-2,1-1,24 7,-36-12,-5 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14.6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30,'5'14,"-4"10,-1 5,-1 3,-1 1,1-1,0-1,0-10,1-9</inkml:trace>
  <inkml:trace contextRef="#ctx0" brushRef="#br0" timeOffset="667.846">170 340,'94'-259,"-94"258,17-38,-16 38,-1 1,0-1,1 1,-1-1,0 1,1-1,-1 1,1 0,-1-1,1 1,-1 0,1-1,-1 1,1 0,-1 0,1-1,-1 1,1 0,-1 0,1 0,-1 0,1 0,0 0,-1 0,1 0,-1 0,1 0,-1 0,1 0,0 0,-1 0,1 0,-1 1,1-1,-1 0,1 0,-1 1,1-1,-1 0,1 1,-1-1,0 1,1-1,-1 0,0 1,1-1,-1 1,0-1,1 1,-1-1,0 1,0-1,1 1,-1-1,0 1,0 0,0-1,0 1,0-1,0 1,0-1,0 1,0 0,0-1,9 21,-8-14,1 0,0 0,0-1,1 1,0-1,0 1,0-1,1 0,0-1,0 1,0-1,1 1,0-1,0 0,0-1,0 0,1 1,0-2,0 1,0-1,0 0,1 0,-1 0,1-1,0 0,-1 0,6 0,-7-2,0-1,0 1,0-1,0 0,0 0,-1-1,1 1,0-1,-1 0,1 0,-1 0,0-1,0 0,1 0,-2 0,1 0,0-1,-1 1,1-1,-1 0,0 0,-1 0,1 0,1-5,38-113,-41 109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31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0 142,'207'-26,"-130"21,115-21,447 26,-178-1,-165-27,667 28,-505 0,-169-28,289 29,-293 27,9-30,-92-25,50 27,-182-14,-60 11,0 0,0 1,1 0,-1 0,1 1,0 1,-1 0,1 0,-1 1,8 2,0 3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47:22.0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188 0,'-19'13,"2"1,-1 1,2 0,0 1,1 1,0 0,2 1,0 0,1 1,1 1,-1 4,10-21,0 1,1-1,0 1,-1 0,1-1,1 1,-1 0,0 0,1 0,0 0,0 0,0-1,1 1,-1 0,1 0,0 0,0 0,0-1,0 1,1 0,-1-1,1 1,0-1,0 0,1 0,-1 0,1 0,-1 0,1 0,0 0,0-1,0 1,0-1,1 0,-1 0,0 0,1-1,0 1,2 0,9 0,0-1,0 0,0-1,0-1,0-1,0 0,0 0,0-2,-1 1,1-2,-1 0,0-1,-1 0,0-1,0-1,0 0,-1-1,0 0,0-1,-9 8,15-10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23.6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 86,'-1'310,"-28"-110,13-61,17-120,3-29</inkml:trace>
  <inkml:trace contextRef="#ctx0" brushRef="#br0" timeOffset="411.016">47 86,'9'0,"14"0,6 0,0-5,-2-1,1 0,-1 1,0 1,1-3,0 0,0 0,0 2,0 2,1 1,-1 2,-4 4,-12 7,-7 2</inkml:trace>
  <inkml:trace contextRef="#ctx0" brushRef="#br0" timeOffset="677.028">47 397,'28'0,"20"0,6 0,-1 0,-5 0,-6 0,-5 0,-9 0</inkml:trace>
  <inkml:trace contextRef="#ctx0" brushRef="#br0" timeOffset="1476.46">1204 227,'-2'-2,"0"0,0 0,0 1,0-1,0 1,0-1,-1 1,1 0,-1-1,1 1,-1 0,1 1,-1-1,1 0,-1 1,0 0,1-1,-1 1,0 0,0 0,-14 1,-1 0,0 1,1 1,0 1,-1 0,1 1,-12 6,4-3,19-6,-80 34,84-35,-1 1,0-1,1 1,0-1,-1 1,1 0,0 0,0 0,0 0,0 1,0-1,1 0,-1 1,1-1,-1 1,1 0,0-1,0 1,0 0,1 0,-1 0,0-1,1 1,0 0,0 0,0 0,0 0,0 0,1 0,2 1,0 1,0-1,1 0,-1 0,1 0,0-1,0 1,1-1,-1 0,1 0,0-1,-1 1,1-1,0 0,0-1,1 1,-1-1,0 0,0 0,1 0,3-1,15 6,-23-6,1 0,0 1,-1-1,1 0,0 1,-1-1,1 1,-1-1,1 1,-1 0,1-1,-1 1,1 0,-1 0,0 0,1 0,-1 1,0-1,0 0,0 0,0 1,0-1,0 1,0-1,-1 1,1-1,0 1,-1-1,1 1,-1 0,0-1,0 1,1 0,-1-1,0 1,0 0,0-1,-1 1,1 0,0-1,-1 1,1-1,-1 1,1 0,-1-1,0 1,0-1,1 0,-1 1,0-1,-1 1,-118 95,41-31,78-65,0 0,1 0,-1 0,1 0,-1 0,1 0,-1 1,1-1,-1 0,1 0,0 1,0-1,0 0,0 0,0 1,0-1,0 0,0 0,0 1,0-1,1 0,-1 0,1 0,-1 1,1-1,-1 0,1 0,0 0,-1 0,1 0,0 0,0 0,0 0,0 0,-1-1,1 1,1 0,-1 0,0-1,0 1,0-1,0 1,0-1,0 1,1-1,-1 0,0 0,1 1,62 14,-56-13,1-1,-1 0,0-1,1 0,-1 0,0 0,1-1,-1-1,0 0,0 0,0 0,0-1,0 0,-1 0,1-1,-1 0,0-1,0 1,6-6,-3-5</inkml:trace>
  <inkml:trace contextRef="#ctx0" brushRef="#br0" timeOffset="1917.937">1034 1,'-17'227,"-12"-57,18 112,-25-152,35-128,0-1,0 0,0 1,0-1,0 1,1-1,-1 1,1-1,-1 1,1 0,-1-1,1 1,0 0,0-1,-1 1,2 0,-1-1,0 1,0 0,0-1,1 1,-1 0,1-1,-1 1,1-1,-1 1,1-1,0 1,0-1,0 1,0-1,0 0,0 0,0 1,1-1,-1 0,0 0,1 0,8-2</inkml:trace>
  <inkml:trace contextRef="#ctx0" brushRef="#br0" timeOffset="5729.475">1881 114,'1'0,"-1"-1,1 1,-1 0,0-1,1 1,-1 0,1-1,0 1,-1 0,1 0,-1 0,1 0,-1-1,1 1,-1 0,1 0,-1 0,1 0,0 0,-1 0,1 0,-1 1,1-1,-1 0,1 0,-1 0,1 0,-1 1,1-1,-1 0,1 1,-1-1,1 0,-1 1,1-1,-1 0,0 1,1-1,-1 1,0-1,1 1,-1-1,0 1,0-1,1 1,-1-1,0 1,0-1,0 1,0 0,0-1,0 1,0-1,0 1,0-1,0 1,0 0,0-1,0 1,5 39,-5-39,-27 258,23-225,-1 1,-1-1,-2 0,-1 0,-5 8,-14 55,27-35,26-81,-16 1,-3-1</inkml:trace>
  <inkml:trace contextRef="#ctx0" brushRef="#br0" timeOffset="6412.32">1486 30,'66'-1,"151"13,-150-2,0-3,1-3,-1-3,25-5,27 2,-35 3,-60-1</inkml:trace>
  <inkml:trace contextRef="#ctx0" brushRef="#br0" timeOffset="8497.462">2643 340,'-5'5,"-2"-4,6-1,3-6,0 3,-4 2,-7 1,-1 6,0 6,2 6,3 0</inkml:trace>
  <inkml:trace contextRef="#ctx0" brushRef="#br0" timeOffset="9829.87">2671 623,'-5'0,"-1"5,-5 1,-5 0,5-1,4-7,8-2,4 4,2 2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5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5.5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2:53.7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237 37,'3'1,"0"1,0-1,0 0,0 1,0 0,0 0,-1 0,1 0,-1 0,1 0,-1 1,0-1,0 1,0 0,0 0,0-1,-1 1,1 0,-1 0,0 1,0-1,0 0,0 0,0 1,5 12,99 216,-7-71,15 64,-110-220,22 32,-1 2,-2 1,-2 1,11 34,-16-31,1-1,3-1,1 0,25 37,82 139,-67-74,-29-34,22 34,-40-102,-9-21</inkml:trace>
  <inkml:trace contextRef="#ctx0" brushRef="#br0" timeOffset="2269.988">294 8,'-1'0,"0"-1,1 0,-1 1,0-1,1 1,-1-1,0 0,0 1,0 0,1-1,-1 1,0-1,0 1,0 0,0 0,0-1,0 1,0 0,0 0,1 0,-1 0,0 0,0 0,0 1,0-1,0 0,0 0,0 1,0-1,0 0,1 1,-1-1,0 1,0-1,1 1,-1-1,0 1,0 0,1-1,-1 1,1 0,-1-1,1 1,-1 0,1 0,-1 0,1-1,-1 1,1 0,0 0,0 0,-199 237,142-168,58-68,0-1,1 1,-1-1,0 1,0-1,1 0,-1 0,0 1,1-1,0 0,-1 0,1-1,-1 1,1 0,0 0,0-1,-1 1,1-1,0 0,0 1,0-1,0 0,-1 0,1 0,0 0,0 0,0-1,0 1,-1-1,1 1,0-1,0 1,-1-1,1 0,0 0,-1 0,1 0,-1 0,1 0,5-1,141-35,-1-5,71-35,1-9,-197 69,-37 9,-41 4,0 0,0-1,1-4,-38-10,59 12,16 2,0 2,-1 0,1 1,0 1,-1 1,1 0,-1 1,1 1,-7 3,12 1,7 1</inkml:trace>
  <inkml:trace contextRef="#ctx0" brushRef="#br0" timeOffset="8702.23">1140 1843,'-2'56,"2"-43,0 0,1 0,1 0,0 0,1-1,0 1,1-1,0 0,1 0,0 0,1 0,0-1,5 6,74 96,-71-96,-2 1,1 0,-2 0,-1 1,0 0,5 17,20 38,28 33,-46-83,-1 2,-1 0,-1 0,-2 1,0 1,5 23,52 133,-12-18,-42-119,34 60,-43-101</inkml:trace>
  <inkml:trace contextRef="#ctx0" brushRef="#br0" timeOffset="14374.166">1422 742,'1'0,"0"-1,0 0,1 1,-1-1,0 1,0-1,1 1,-1-1,0 1,0 0,1 0,-1 0,0 0,1 0,-1 0,0 0,1 0,-1 0,0 1,1-1,-1 0,0 1,0-1,0 1,1 0,-1-1,0 1,0 0,0 0,0 0,0-1,0 1,0 0,0 0,-1 1,1-1,0 0,-1 0,1 0,0 1,28 48,-24-27,-1-1,-1 1,0 0,-2 0,-1-1,0 1,-3 8,1 27,1 220,1-279</inkml:trace>
  <inkml:trace contextRef="#ctx0" brushRef="#br0" timeOffset="14739.875">1535 686,'23'11,"-11"-7,0-1,1 0,-1-1,0 0,1-1,-1 0,1-1,-1-1,1 0,-1-1,1 0,-1 0,7-4,62-6,49 11,-123 5,-8 3</inkml:trace>
  <inkml:trace contextRef="#ctx0" brushRef="#br0" timeOffset="15023.481">1592 912,'5'10,"6"2,6 0,5-2,4-3,2-2,1-8,0-3,1 0,-1 1,-5-4,-2 0,1 1,-4 3</inkml:trace>
  <inkml:trace contextRef="#ctx0" brushRef="#br0" timeOffset="17470.075">266 348,'0'4,"0"8,0 5,0 0</inkml:trace>
  <inkml:trace contextRef="#ctx0" brushRef="#br0" timeOffset="20173.537">294 658,'0'5,"0"6,0 6,0 5,0 4,0 2,0 1,4-5,3-5</inkml:trace>
  <inkml:trace contextRef="#ctx0" brushRef="#br0" timeOffset="20470.3">322 1109,'0'19,"0"12,0 5,0 0,0-4</inkml:trace>
  <inkml:trace contextRef="#ctx0" brushRef="#br0" timeOffset="20725.195">350 1562,'-5'14,"-1"10,0 0</inkml:trace>
  <inkml:trace contextRef="#ctx0" brushRef="#br0" timeOffset="20872.203">322 2013,'0'0</inkml:trace>
  <inkml:trace contextRef="#ctx0" brushRef="#br0" timeOffset="21059.336">350 2380,'-5'24,"-1"12,0 1</inkml:trace>
  <inkml:trace contextRef="#ctx0" brushRef="#br0" timeOffset="21310.383">350 2831,'0'0</inkml:trace>
  <inkml:trace contextRef="#ctx0" brushRef="#br0" timeOffset="21474.75">322 3057,'0'19,"0"7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7.1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0,'0'5,"5"6,1 7,5-1,0 2,3 3,0-3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7.3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7.4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7.6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7.8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7.9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47:25.9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3 564,'0'18,"-2"2,1-1,1 1,1-1,0 0,2 1,0-1,1 0,1 0,1-1,0 1,2-1,0-1,1 1,2 1,-9-16,0 0,1 0,-1 0,1 0,0 0,0-1,0 1,1-1,-1 0,0 0,1 0,-1 0,1-1,0 1,0-1,-1 0,1 0,0-1,0 1,0-1,0 1,0-1,0-1,0 1,0 0,0-1,0 0,-1 0,1 0,0-1,2 0,3-2,-1 0,0-1,0 0,-1 0,1-1,-1 1,0-2,-1 1,1-1,-1 0,-1 0,1-1,-1 0,36-77,-32 65</inkml:trace>
  <inkml:trace contextRef="#ctx0" brushRef="#br0" timeOffset="439.774">596 0,'-13'55,"2"0,3 1,2 0,2 0,3 0,2 1,4 5,4 164,7-159,-4-55</inkml:trace>
  <inkml:trace contextRef="#ctx0" brushRef="#br0" timeOffset="1152.168">1076 451,'-33'21,"1"1,1 2,0 1,2 2,2 0,0 2,-21 30,17 14,31-72,-1 1,1 0,0 0,-1 0,1 0,0 0,0 0,1 0,-1 0,0 0,1 0,-1 0,1 0,-1 0,1 0,0-1,0 1,0 0,0 0,0-1,0 1,1-1,-1 1,0-1,1 1,-1-1,1 0,-1 0,1 0,0 0,0 0,-1 0,1 0,0-1,0 1,1 0,3-2,0 1,1-1,-1-1,0 1,0-1,0 0,0 0,0-1,0 0,0 0,-1 0,0-1,1 0,-1 0,-1 0,1 0,-1-1,1 0,-1 0,-1 0,1 0,-1-1,2-2,15-16,20-24,-25 29,1 0,0 1,2 1,0 0,0 2,10-6,-27 20,0 0,0 0,-1 0,1 1,0-1,0 0,0 1,0-1,0 1,0-1,0 1,0-1,0 1,0 0,1 0,-1-1,0 1,0 0,0 0,0 0,0 0,0 0,1 1,-1-1,0 0,0 0,0 1,0-1,0 1,0-1,0 1,0-1,0 1,0 0,0-1,0 1,0 0,-1 0,1-1,0 1,-1 0,1 0,0 0,-1 0,1 0,-1 0,1 0,-1 0,0 0,1 0,-1 1,0-1,0 0,0 0,0 0,0 0,0 0,0 1,0-1,0 0,-1 0,1 0,0 0,-1 0,1 0,-1 0,1 0,-1 0,1 0,-2 1,0 3,0 1,0 0,0-1,0 1,1 0,0 0,1 0,-1 0,1 0,0 0,1 0,-1 0,1 0,0 0,1 0,-1 0,1-1,0 1,1-1,-1 1,1-1,0 0,1 0,-1 0,1 0,0 0,0-1,0 0,1 0,0 0,-1 0,1-1,1 0,4 3,0-6,1 0,-1 0,1-1,-1-1,1 1,-1-2,0 1,0-1,0-1,0 0,0 0,-1-1,0 0,0-1,0 0,-1 0,0-1,0 0,-1-1,1 1,-2-1,1-1,-1 1,2-5,1 2,19-19,-10 14,-2-1,0-1,-1-1,-1 0,0 0,-2-2,0 1,-2-2,0 0,3-11,-12 30,0 1,0 0,-1-1,1 1,-1-1,1 1,-1-1,0 0,0 1,0-1,0 1,0-1,-1 1,1-1,-1 1,0-1,0 1,0-1,0 1,0 0,0 0,0-1,-1 1,1 0,-1 0,0 0,0 1,1-1,-1 0,0 1,0-1,-1 1,1-1,0 1,0 0,-1 0,1 0,-1 0,1 1,-1-1,1 1,-1-1,1 1,-1 0,1 0,-1 0,1 0,-1 0,-1 1,-5 0,1 0,-1 1,1 0,-1 0,1 1,0 0,0 1,0-1,1 1,-1 1,1 0,0 0,0 0,0 1,1 0,0 0,0 0,1 1,0 0,0 0,0 1,1-1,0 1,1 0,-1 0,1 2,4-4,1 0,0 0,0-1,0 1,0-1,1 0,0 0,0 0,1 0,0 0,-1 0,1-1,1 0,-1 0,1 0,-1 0,1-1,0 0,0 0,1 0,-1-1,1 1,-1-1,1-1,0 1,0-1,-1 0,1 0,0-1,3 1,25 9,-26-8,0 0,0 1,-1 0,1 0,-1 0,0 1,0 0,0 1,0-1,-1 1,0 1,0-1,0 1,-1 0,0 0,0 1,0 0,-1 0,0 0,0 0,-1 0,0 1,0 0,-1-1,0 1,0 0,0 5,10 62,-7-57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22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1 298,'80'-34,"94"-68,-33 7,-101 58,-78 41,-122-32,160 27,-1 1,1 0,-1-1,1 1,-1-1,1 1,-1 0,0-1,1 1,-1 0,0 0,1-1,-1 1,0 0,1 0,-1 0,0 0,1 0,-1 0,0 0,1 0,-1 0,0 0,1 1,-1-1,0 0,1 0,-1 1,0-1,1 0,-1 1,1-1,-1 0,1 1,-1-1,1 1,-1-1,1 1,-1-1,1 1,-1-1,1 1,0 0,-1-1,1 1,0 0,0-1,0 1,-1 0,1-1,0 1,0 0,0-1,0 1,18 40,-8-20,33 140,-28-115,-15-45,0 0,1-1,-1 1,0 0,1 0,-1-1,1 1,-1 0,1-1,-1 1,1-1,-1 1,1 0,0-1,-1 1,1-1,0 0,0 1,-1-1,1 0,0 1,0-1,-1 0,1 0,0 1,0-1,0 0,0 0,-1 0,1 0,0 0,0 0,0-1,-1 1,1 0,0 0,0 0,0-1,-1 1,1 0,0-1,0 1,-1-1,1 1,0-1,-1 1,1-1,-1 0,1 1,-1-1,1 0,0 0,85-153,-51 88,-24 51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5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96,'0'0</inkml:trace>
  <inkml:trace contextRef="#ctx0" brushRef="#br0" timeOffset="1">29 463,'0'0</inkml:trace>
  <inkml:trace contextRef="#ctx0" brushRef="#br0" timeOffset="269.219">57 858,'-5'19,"4"6,1 5,-3 1,-2-5</inkml:trace>
  <inkml:trace contextRef="#ctx0" brushRef="#br0" timeOffset="4187.918">734 1056,'-13'-80,"2"0,5-1,3 0,7-77,-2 17,-4 115,1-1,2 1,1 0,0 0,2 0,1 0,2 1,0-1,1 1,2 1,0 0,14-22,52-26,-74 71,0 0,0 0,0 0,1 0,-1 0,0 0,1 0,-1 1,0-1,1 1,-1 0,1 0,-1 0,1 0,-1 0,1 0,-1 0,0 1,1 0,-1-1,1 1,-1 0,0 0,0 0,0 0,1 1,-1-1,0 1,-1-1,1 1,0-1,0 1,-1 0,1 0,-1 0,1 0,-1 0,0 0,1 3,21 97,-15-42,-6-53,0 0,0 0,-1 1,0-1,0 0,0 1,-1-1,-1 1,1-1,-1 1,0-1,-1 0,0 1,0-1,0 0,-4 6,6-12,-1 0,1-1,-1 1,1 0,0 0,0 0,-1 0,1 0,0 0,0 0,0-1,0 1,0 0,0 0,0 0,0 0,0 0,1 0,-1 0,0 0,0-1,1 1,-1 0,1 0,-1 0,1-1,-1 1,1 0,-1 0,1-1,0 1,-1 0,1-1,0 1,0-1,-1 1,1-1,0 1,0-1,0 0,0 0,0 1,-1-1,2 0,12 10,-10-6,1 0,-2 1,1-1,0 1,-1 0,0 0,0 0,0 0,-1 0,0 1,0-1,0 1,-1 0,1-1,-1 1,-1 0,1 0,-1 0,0 0,0-1,-1 1,0 0,0 0,0 0,-1-1,0 1,0-1,0 1,-1-1,1 0,-1 0,0 0,-1 0,1-1,-1 1,0-1,0 0,-1 0,1 0,-1-1,0 1,0-1,0 0,0-1,0 1,-1-1,1 0,-1 0,0-1,-3 1,-12 1,0-1,0-1,-1-1,1-1,0 0,0-2,0-1,1 0,-1-1,1-2,0 0,0-1,1 0,-7-6,7 0,3-1</inkml:trace>
  <inkml:trace contextRef="#ctx0" brushRef="#br0" timeOffset="5157.548">988 322,'-4'-5,"-8"-1,0 4,-4 4,-3 1,-4-1,2 5,5-3,5-3</inkml:trace>
  <inkml:trace contextRef="#ctx0" brushRef="#br0" timeOffset="5969.81">227 520,'4'0,"8"0,5-5,5-1,4 0,2 1,1-4,0 1,0 0,0 3,-5 1</inkml:trace>
  <inkml:trace contextRef="#ctx0" brushRef="#br0" timeOffset="9021.252">537 463,'-153'39,"-23"-9,175-29,1-1,-1 1,0 0,0-1,1 1,-1-1,0 1,0-1,0 1,0-1,0 1,0-1,0 0,0 0,0 1,0-1,0 0,0 0,0 0,0 0,0 0,0 0,0-1,0 1,0 0,0 0,0-1,0 1,0-1,0 1,1-1,-1 1,0-1,0 1,0-1,1 0,-1 1,0-1,1 0,-1 0,0 0,1 1,-1-1,1 0,-1 0,1 0,0 0,-1 0,1 0,0 0,0 0,0 0,-1 0,1 0,0 0,0 0,1-1,64-133,-27 69,-38 66,1 0,-1 0,0 1,1-1,-1 0,0 0,1 0,-1 1,0-1,1 0,-1 0,0 0,1 0,-1 0,0 0,1 0,-1 0,1 0,-1 0,0 0,1 0,-1 0,0 0,1 0,-1 0,1 0,-1 0,0-1,1 1,-1 0,0 0,0 0,1-1,-1 1,0 0,1 0,-1-1,0 1,0 0,1-1,-1 1,0 0,0-1,0 1,0 0,1-1,-1 1,0 0,0-1,0 1,0 0,0-1,0 1,0-1,0 1,0 0,0-1,0 1,0 0,0-1,0 1,0 33,0-26,14 123,-1 58,-4-153,-74-124,31 54,21 28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51.24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194 0,'-10'19,"-7"12,-2 4,-2-3,3-2,4-2,0-6,2-1,-2-4,2-1,-2-2,2 0,2-6,3-5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51.53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1,'9'19,"9"11,5 6,4 0,2-4,-3-4,-3-7,1-1,-4-1,-1-2,-3 0,0-2,-2-4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50.95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397 304,'12'108,"-3"-47,-2 0,-3 0,-3 0,-4 24,2 10,-27 136,27-229,1 1,0-1,0 0,1 0,-1 0,0 0,1 1,0-1,-1 0,1 0,0 0,0 0,0 0,0-1,0 1,1 0,-1 0,0-1,1 1,-1-1,1 1,0-1,-1 1,1-1,0 0,0 0,0 0,0 0,0 0,0-1,0 1,0-1,0 1,1-1,1 1,82-15,-48 5,299 3,-314 2,-5-2</inkml:trace>
  <inkml:trace contextRef="#ctx0" brushRef="#br0" timeOffset="4894.397">30 22,'-16'30,"12"-16,1 0,0 0,1 0,1 0,0 1,1-1,1 0,0 0,1 1,1 5,-2-18,-1-1,1 1,-1 0,1 0,-1-1,1 1,0 0,0-1,0 1,0-1,0 1,0-1,1 1,-1-1,0 0,1 0,-1 1,1-1,-1 0,1 0,-1-1,1 1,0 0,0 0,-1-1,1 1,0-1,0 0,0 1,-1-1,1 0,0 0,0 0,0-1,0 1,0 0,-1 0,1-1,0 0,0 1,62-48,16-89,-60 75,-20 132,10 109,-2-139,-2 0,-2 1,-2-1,-1 1,-5 39,3-69,0-1,-2 1,1-1,-1 0,0 0,-1 0,0-1,-1 1,0-1,0 0,-1-1,0 1,-1-1,0 0,0 0,-1-1,0 0,-6 4,12-10,-1 1,0-1,1 0,-1 0,0 0,0 0,0-1,0 1,1-1,-1 0,0 0,0 0,0 0,0 0,0 0,0-1,0 0,0 1,0-1,1 0,-1-1,0 1,1 0,-1-1,1 1,-1-1,1 0,0 0,0 0,-1 0,1 0,1 0,-1-1,0 1,1-1,-1 1,1-1,0 1,-1-1,1 0,1 0,-1 0,0 0,1 1,-1-1,1 0,0 0,0 0,0 0,0 0,1 0,-1 0,1 0,0 0,0 1,1-3,0-6,1 1,0-1,1 1,0 0,1 0,0 0,1 1,0-1,0 1,1 1,0-1,0 1,1 1,0-1,2 0,14-16,-11 10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40.97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698 0,'17'56,"6"172,-15-187,-3 1,-1 1,-2-1,-1 0,-5 29,-10-2,11-59,0 1,1 0,0 0,0 0,1 0,1 0,0 0,0 0,1 1,1 1,7 27,-3 0,-1 1,-1-1,-3 30,-2 750,29-650,-27 281,-2-198,-26-111,26 251,12-363,-4-34</inkml:trace>
  <inkml:trace contextRef="#ctx0" brushRef="#br0" timeOffset="2637.141">783 57,'-6'16,"-1"-1,0 1,-1-2,-1 1,-1-1,0 0,0-1,-12 11,-138 127,159-150,0 0,0 0,1-1,-1 1,0 0,1 0,-1 0,1 0,-1 0,1 0,0 1,-1-1,1 0,0 0,0 0,-1 0,1 0,0 1,0-1,0 0,1 0,-1 0,0 0,0 0,1 0,-1 1,0-1,1 0,-1 0,1 0,0 0,-1 0,1 0,0-1,-1 1,1 0,0 0,0 0,0-1,0 1,0 0,0-1,0 1,0-1,0 1,0-1,0 1,0-1,1 0,57 21,97 16,75 38,-120-58,-111-18,1 1,-1-1,1 0,-1 1,0-1,1 1,-1-1,0 0,0 1,0-1,1 1,-1-1,0 0,0 1,0-1,0 0,0 1,0-1,0 0,0 1,0-1,-1 0,1 1,0-1,0 0,0 1,-1-1,1 0,0 1,-1-1,1 1,-1-1,1 1,-1-1,1 1,-1-1,1 1,-1 0,1-1,-1 1,1 0,-1-1,0 1,1 0,-1-1,1 1,-1 0,0 0,1 0,-1 0,-1-1,-165-148,148 130,1-1,1 0,1-2,1 0,0-1,2 0,1-1,0 0,2-1,1 0,-2-11,7 11</inkml:trace>
  <inkml:trace contextRef="#ctx0" brushRef="#br0" timeOffset="24625.92">1205 2456,'0'4,"0"12,0 8,0 4,0 2,-4 2,-3-1,1 0,2-2,0 1,2-1,1-1,-5-5,0-1,0 0,1 1,7-8,2-6</inkml:trace>
  <inkml:trace contextRef="#ctx0" brushRef="#br0" timeOffset="24972.721">1205 2456,'15'4,"9"3,5-1,3-1,1-2,-1-1,0-1,-2 0,-5-1</inkml:trace>
  <inkml:trace contextRef="#ctx0" brushRef="#br0" timeOffset="25256.575">1178 2681,'33'5,"17"1,3 0,-6-1</inkml:trace>
  <inkml:trace contextRef="#ctx0" brushRef="#br0" timeOffset="25724.959">1629 2681,'-5'9,"-1"9,-5 1,0 2,-4-3,2 0,-3 3,-2-3,0 0,5-2</inkml:trace>
  <inkml:trace contextRef="#ctx0" brushRef="#br0" timeOffset="26210.678">1488 2653,'5'0,"1"5,5 1,0 5,-1 5,2 5,-1 3,2-2,4 0,0 1,0-4,4 1,-3-5</inkml:trace>
  <inkml:trace contextRef="#ctx0" brushRef="#br0" timeOffset="34611.955">49 1101,'7'14,"-1"-5,-1 0,0 1,-1-1,0 1,0 0,-1 0,-1 0,0 0,0 0,0 1,-2-1,1 0,-1 1,-1 5,-46 184,18-4,30-164,0-24,0 0,-1 0,0 0,0 0,-1 0,0-1,0 1,-1 0,0 0,0-1,-1 1,0-1,-1 1,1-10,7-5</inkml:trace>
  <inkml:trace contextRef="#ctx0" brushRef="#br0" timeOffset="35298.753">20 1185,'5'0,"6"0,7 0,4 0,4 0,1 0,2 0,1-5,-1-1,0 0,0 1,0-4,0 1,-1 1,0 2,-4 6,-12 3,-7 1</inkml:trace>
  <inkml:trace contextRef="#ctx0" brushRef="#br0" timeOffset="35797.298">106 1439,'0'5,"4"1,7 0,6-1,5-2,4 0,2-7,1-2,-4 5,-7 2</inkml:trace>
  <inkml:trace contextRef="#ctx0" brushRef="#br0" timeOffset="37992.942">218 1693,'-21'81,"21"-79,0 1,0-1,0 0,0 0,1 1,-1-1,1 0,0 0,-1 0,1 0,0 0,0 0,0 0,1 0,-1 0,0 0,1 0,-1-1,1 1,0 0,0-1,-1 0,1 1,0-1,0 0,0 0,0 0,0 0,1 0,-1-1,0 1,0-1,0 1,1-1,-1 0,0 0,1 0,-1 0,0 0,0 0,1-1,-1 1,0-1,0 0,0 1,0-1,0 0,0 0,0 0,0-1,0 1,0 0,0-1,-1 1,1-1,0 0,-1 0,0 1,1-2,50-74,-26 28,-26 48,1 0,-1 1,0-1,1 1,-1-1,0 1,1-1,-1 1,1-1,-1 1,1 0,-1-1,1 1,-1 0,1-1,-1 1,1 0,0 0,-1-1,1 1,-1 0,1 0,0 0,-1 0,1 0,0 0,-1 0,1 0,-1 0,1 0,0 0,-1 0,1 1,0-1,-1 0,1 0,-1 1,1-1,-1 0,1 1,-1-1,1 0,-1 1,1-1,-1 1,1-1,-1 1,0-1,1 1,-1-1,0 1,1-1,-1 1,0 0,0-1,0 1,1-1,-1 1,13 36,-9 221,-6-224,-3-1,0 0,-2-1,-1 1,-12 27,19-54,-1-1,1 0,-1 1,-1-1,1 0,-1 0,1 0,-1 0,-1-1,1 1,-1-1,1 0,-1 0,-1 0,1 0,0-1,-1 1,0-1,0 0,0-1,0 1,0-1,0 0,-1-1,1 1,-1-1,1 0,-4 0,7-3,-1 1,0-1,1 0,0 0,-1-1,1 1,0 0,0-1,0 1,0-1,1 0,-1 0,1 0,0 0,-1 0,1 0,1 0,-1 0,0 0,1 0,-1 0,1 0,0-1,0 1,1 0,-1 0,0 0,1-1,0 1,0 0,0 0,0 0,0 0,1 1,-1-1,1 0,0 0,0 1,1-2,5-10,1 1,0-1,1 1,1 1,0 0,1 0,0 1,1 1,0 0,1 1,2-2,3 0</inkml:trace>
  <inkml:trace contextRef="#ctx0" brushRef="#br0" timeOffset="97682.709">811 3161,'820'0,"-650"-27,167 25,-280-13,-66 20,-5-1</inkml:trace>
  <inkml:trace contextRef="#ctx0" brushRef="#br0" timeOffset="99532.399">754 3189,'164'-149,"-119"93,-43 57,0-1,0 1,0 0,0 0,0 0,-1 0,1 0,0 0,-1 0,1 1,0-1,-1 0,0 1,1-1,-1 1,0 0,0 0,0-1,0 1,0 0,0 0,-1 0,1 0,0 0,-1 0,1 1,61 218,-46-163,-17-57,-1-1,1 0,-1 1,1-1,-1 0,1 0,-1 0,1 0,-1 0,1 0,-1-1,1 1,-1 0,1-1,-1 1,1-1,-1 0,1 1,0-1,-1 0,1 0,0 0,0 0,0 0,0 0,0 0,0 0,0 0,0-1,-1 0,2 2,-110-65,18 35,71 27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7:10.96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66,'0'-1,"1"0,-1 0,0 0,1 0,-1 0,1 1,-1-1,1 0,-1 0,1 1,-1-1,1 0,0 1,0-1,-1 0,1 1,0-1,0 1,0-1,-1 1,1 0,0-1,0 1,0 0,0 0,0 0,0-1,0 1,0 0,0 0,-1 0,1 1,0-1,0 0,0 0,0 0,0 1,0-1,0 0,0 1,-1-1,1 1,0-1,0 1,-1-1,1 1,0 0,0-1,-1 1,1 0,-1-1,1 1,-1 0,1 0,9 6,-2-3,0-1,1 0,-1 0,0-1,1 0,-1 0,1-1,0-1,0 1,-1-1,1-1,0 1,-1-2,1 1,-1-1,9-3,34-3,177-26,48 6,12 58,-147-20,-90-1,1-3,-1-2,1-2,-1-2,5-4,116-21,106-7,-153 24,-109 11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8:33.7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28 181,'0'1,"0"-1,0 1,0 0,0-1,0 1,0-1,0 1,0-1,0 1,0-1,0 1,1-1,-1 1,0-1,0 1,1-1,-1 0,0 1,0-1,1 1,-1-1,1 0,-1 1,0-1,1 1,-1-1,1 0,-1 0,1 1,-1-1,1 0,-1 0,1 0,-1 0,1 1,-1-1,1 0,-1 0,1 0,-1 0,1 0,-1 0,1 0,-1 0,1-1,-1 1,1 0,-1 0,1 0,-1 0,1-1,-1 1,1 0,-1-1,0 1,1 0,-1-1,1 1,-1 0,0-1,1 1,-1-1,0 1,2 13,0 1,-2 0,0 0,0 0,-1 0,-1 0,0-1,-1 1,-1 1,-9 63,-15 137,32-340,5 87,3 0,0 1,3 1,1 0,1 1,2 0,2 2,15-20,-31 45,-3 4,1-1,-1 0,1 1,0-1,0 1,0 0,1 0,0 0,-1 0,1 1,0 0,1-1,-1 2,1-1,-1 0,1 1,0 0,0 0,0 0,0 1,1-1,-2 5,0 1,0 0,0-1,0 1,-1 0,0 1,0-1,0 1,0-1,-1 1,1 0,-1 0,-1 0,1 0,-1 0,0 0,1 2,3 24,-1 1,-1-1,-2 1,-1 0,-3 16,1 25,2-28,17-67,70-155,-68 134,3 0,1 1,1 2,3 0,14-14,-41 53,1-1,-1 1,1 0,0 0,0 0,0-1,0 1,0 0,0 0,0 0,0 0,0 1,0-1,0 0,1 0,-1 1,0-1,0 0,1 1,-1 0,1-1,-1 1,0 0,1 0,-1-1,1 1,-1 0,1 0,-1 1,0-1,1 0,-1 0,1 1,-1-1,0 1,1-1,-1 1,0 0,0-1,1 1,-1 0,0 0,0 0,0 0,0 0,0 0,0 0,0 0,0 0,-1 0,1 1,0-1,-1 0,1 1,0 0,4 12,-1 1,0 0,-1 0,0 0,-2 1,0-1,0 0,-1 1,-1-1,-1 6,0 21,-16 112,15-117,6-28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8:36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172 1,'-1'12,"-1"1,-1-1,0 1,0-1,-1 0,-1 0,0-1,-1 1,0-1,-5 7,-18 37,-58 34,80-74,14-17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8:49.65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15 104,'-2'-2,"0"-1,1 1,-1-1,1 0,0 1,0-1,0 0,0 0,0 1,1-1,-1 0,1 0,0 0,0 0,0 0,0 0,0 0,1 0,-1 0,1 1,0-1,0 0,0 0,0 1,0-1,1 0,-1 1,1-1,0 1,-1 0,1 0,0-1,1 1,-1 0,0 1,0-1,1 0,-1 1,1-1,0 1,0-1,132 24,-92-11,299 58,124 0,-325-56,1-5,118-11,50-24,-6-4,-220 18,-69 9,-1 1,0 0,1 1,0 0,-1 1,1 1,0 1,0 0,-1 0,1 2,-1 0,0 0,1 2,-1-1,0 2,-12-4,0-1,0 1,0 0,0-1,0 0,0 0,1 1,-1-1,0 0,1-1,-1 1,1 0,-1-1,1 0,-1 1,1-1,0 0,-1 0,1 0,-1-1,1 1,-1-1,1 1,-1-1,1 0,-1 0,0 0,2-1,-7 6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47:14.1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2793 979,'-11'13,"2"1,0 0,1 0,0 1,1 0,1 0,0 1,1 0,1 0,0 0,1 0,0 7,-7 25,10-45,-5 8,1 1,1 0,0-1,0 1,2 0,-1 0,1 1,1-1,0 0,1 0,0 0,1 0,0 0,1 0,1 0,-1-1,2 0,0 1,0-1,3 3,-5-11,-1-1,1 0,-1 0,1-1,0 1,0 0,0-1,0 0,0 1,0-1,0 0,0-1,0 1,0 0,1-1,-1 0,0 0,0 0,1 0,-1-1,0 1,0-1,1 1,-1-1,0 0,0-1,0 1,0 0,0-1,1-1,78-67,-75 62,56-73,-3-2,-4-2,26-56,-75 127,0 2,0-1,-1 0,0 1,-1-2,-1 1,0-1,-1 1,0-1,-1 0,-1 0,0-4,-1 18,-1 0,0 0,0 0,1 0,-1 0,0 0,0 0,0 0,1 0,-1 0,0 0,0 0,1 1,-1-1,0 0,1 1,-1-1,0 0,1 1,-1-1,0 1,1-1,-1 1,1-1,-1 1,1 0,-1-1,1 1,-1 0,1-1,0 1,-1 0,1-1,0 1,0 0,-1 0,1-1,0 1,0 0,0 0,-16 30,2 1,1 1,2 0,1 1,1 0,2 0,1 1,2 1,2-21,1 0,0 1,0-1,2 1,0-1,1 0,0 1,1-1,1 0,1-1,0 1,0-1,2 0,0 0,0 0,9 10,-2-10,-1-4</inkml:trace>
  <inkml:trace contextRef="#ctx0" brushRef="#br0" timeOffset="524.306">3328 1487,'60'-61,"-2"-2,-4-3,-2-2,-3-2,14-33,-11-21,-80 225,8 48,20-142,1-1,-1 1,1 0,0-1,1 1,0-1,0 1,0-1,1 0,0 0,0 0,0 0,1-1,0 1,0-1,0 0,1 0,-1 0,1-1,0 1,3 0,-5-2,0-1,0 0,0 0,1 0,-1 0,1 0,0-1,-1 1,1-1,0 0,0 0,0-1,0 1,0-1,-1 0,1 0,0 0,0 0,0-1,0 1,0-1,0 0,-1-1,1 1,0 0,-1-1,1 0,-1 0,1 0,-1 0,0-1,1 0,16-13,0-2,-1 0,-1-1,-1-1,-1-1,8-12,-8 9,-1-1,0-1,-3 0,0-1,-1 0,-2-1,0-5,-9-14,0 48,0-1,0 1,0-1,0 1,-1 0,1-1,0 1,-1-1,1 1,0-1,-1 1,1-1,0 1,-1-1,1 1,-1-1,1 0,-1 1,1-1,-1 0,1 1,-1-1,1 0,-1 0,0 1,1-1,-1 0,1 0,-1 0,0 0,1 0,-1 0,1 0,-1 0,0 0,1 0,-1 0,1 0,-1-1,0 1,1 0,-1 0,1 0,-1-1,1 1,-1 0,1-1,-1 1,1-1,-1 1,1 0,0-1,-1 1,1-1,0 1,-1-1,1 1,0-1,-1 0,1 1,0-1,0 1,0-1,0 0,-1 1,1-1,0 1,0-1,0 0,0 0,-10 16</inkml:trace>
  <inkml:trace contextRef="#ctx0" brushRef="#br0" timeOffset="769.864">4458 1007,'-15'38,"-4"18,5 4,11-8,5-13</inkml:trace>
  <inkml:trace contextRef="#ctx0" brushRef="#br0" timeOffset="1037.42">4288 415,'10'-5,"7"-1,2-1</inkml:trace>
  <inkml:trace contextRef="#ctx0" brushRef="#br0" timeOffset="1353.014">4825 472,'49'-11,"0"-1,0-3,-1-2,-1-2,-1-1,16-13,-52 26,0-1,-1-1,0 0,-1 0,0-1,0 0,-1 0,0-1,-1 0,0 0,-1-1,0 1,-1-1,0 0,-1-1,0 1,-1 0,0-8,-2 19,2-5,0 1,-1-1,0 1,0-1,0 1,-1-1,0 1,0-1,0 1,-1-1,0 0,0 1,0 0,-1-1,0 1,0 0,0 0,0-1,-1 2,0-1,0 0,0 1,-2-2,3 5,1 0,0 0,-1 1,1-1,-1 1,1-1,-1 1,1-1,-1 1,1 0,-1 0,0 0,1 0,-1 0,1 0,-1 0,1 1,-1-1,1 1,-1-1,1 1,-1-1,1 1,-1 0,1-1,0 1,-1 0,1 0,0 0,0 0,0 1,0-1,0 0,0 0,0 0,0 1,0-1,1 1,-31 55,31-56,-55 217,43-149,-71 509,58-369,16-135,1 8,-4 0,-3-1,-4 0,-26 67,41-137,-1 0,-1-1,0 0,0 0,-1 0,0-1,-1 0,0-1,0 0,-1 0,1 0,-2-1,-7 4,12-8,1 0,-1-1,-1 0,1 0,0 0,0 0,-1-1,1 0,-1 0,1 0,-1-1,0 0,1 0,-1 0,1-1,-1 0,1 0,-1 0,1-1,0 0,-1 0,1 0,0 0,0-1,1 0,-1 0,0 0,1-1,-1 0,-3-3,1-1,-1 1,1-2,1 1,-1-1,1 0,1 0,0-1,0 0,1 0,0 0,1 0,0 0,0-1,1 0,1 1,0-1,0 0,1 0,0 1,1-1,0 0,1 0,0 1,1-1,0 1,1 0,0 0,3-6,12-12,2 1,0 1,1 0,2 2,0 1,2 1,0 1,2 2,0 0,1 2,1 1,0 1,1 2,1 1,0 1,2 2,1-1</inkml:trace>
  <inkml:trace contextRef="#ctx0" brushRef="#br0" timeOffset="1606.044">5558 895,'-29'13,"0"1,1 2,0 1,1 0,1 3,1 0,1 1,1 1,-12 16,-24 57,58-92,0 0,1 0,-1 0,1 0,-1 0,1 0,0 0,0 1,0-1,1 0,-1 0,1 0,0 0,-1 0,1 0,1 0,-1 0,0-1,1 1,-1 0,1-1,0 1,0-1,0 0,0 1,0-1,1 0,-1 0,1 0,-1-1,1 1,0-1,-1 1,2-1,2 3,1-1,0-1,0 1,1-1,-1 0,0-1,1 0,-1 0,1 0,-1-1,1 0,-1-1,1 0,-1 0,1 0,-1-1,0 0,0-1,0 1,0-1,0-1,-1 1,1-1,-1 0,0-1,0 0,4-4,7-7,-1 0,-1-2,-1 1,0-2,-1 0,-1 0,-1-2,5-12,53-172,-63 180</inkml:trace>
  <inkml:trace contextRef="#ctx0" brushRef="#br0" timeOffset="1908.986">5840 1205,'-1'3,"0"-1,0 0,0 0,0 1,0-1,-1 0,1 0,-1-1,1 1,-1 0,0 0,0-1,1 1,-1-1,0 1,-1-1,1 0,0 0,0 0,0 0,-1 0,1-1,0 1,-1-1,1 1,-1-1,1 0,-1 0,1 0,0 0,-1 0,1-1,-2 1,2-71,6 39,2 0,1 1,1 0,2 0,1 1,2 0,1 1,1 0,1 2,1 0,2 0,1 2,15-4,-18 21</inkml:trace>
  <inkml:trace contextRef="#ctx0" brushRef="#br0" timeOffset="2354.085">6010 1092,'8'0,"-1"0,1-1,0 0,0 0,0-1,-1 0,1 0,0-1,-1 0,0 0,0-1,0 0,0 0,-1-1,1 0,-1 0,-1 0,1-1,-1 0,1 0,47-55,-48 52,2 1,-1-1,1 1,0 0,1 1,0-1,0 2,1-1,-1 1,1 0,1 1,-1 0,1 0,-8 5,1 0,-1 0,1 0,-1 0,0 0,1 1,-1-1,0 0,1 1,-1 0,0 0,0-1,0 2,0-1,1 0,-1 0,-1 0,1 1,0-1,0 1,0 0,-1-1,1 1,-1 0,1 0,-1 0,0 0,0 0,0 0,0 1,0-1,0 0,-1 0,1 1,-1-1,0 0,1 1,-1-1,0 0,0 1,-1-1,1 1,0-1,-1 0,18 51,-12-51,-1 0,1 0,-1-1,1 1,0-1,0 0,0 0,0-1,0 1,0-1,0 0,-1 0,1-1,0 0,0 1,0-2,0 1,0 0,-1-1,1 0,-1 0,1-1,-1 1,0-1,0 0,0 0,0 0,-1 0,2-2,3 0,11-6,6-7,2 3,0 0,1 1,0 2,18-5,-44 17,-1-1,1 0,-1 1,1 0,0-1,-1 1,1 0,-1 0,1 0,0 0,-1 0,1 0,-1 0,1 0,0 1,-1-1,1 1,-1-1,1 1,-1-1,1 1,-1 0,0 0,1 0,-1 0,0 0,1 0,-1 0,0 0,0 1,0-1,0 0,0 1,-1-1,1 0,0 1,-1-1,1 1,-1-1,1 1,-1 0,0-1,1 1,-1-1,0 1,0 0,0-1,0 1,-1 0,1-1,0 1,-1-1,1 1,-1-1,1 1,-1 0,-3 12,-10 85,14-96,0 0,0 1,1-1,-1 0,1 0,0 0,-1 0,2 0,-1 0,0 0,1-1,-1 1,1 0,0-1,0 1,0-1,0 1,0-1,0 0,1 0,-1 0,1 0,-1-1,1 1,0-1,0 1,0-1,-1 0,3 0,15 4</inkml:trace>
  <inkml:trace contextRef="#ctx0" brushRef="#br0" timeOffset="-1331.445">196 725,'85'-40,"-1"-4,-3-4,26-21,-91 59,-1 0,0-1,0 0,-2-1,1-1,-1 0,-1 0,0-2,-1 1,-1-2,0 1,-1-1,5-13,-15 29,1 1,-1-1,1 0,-1 0,1 0,-1 0,0-1,1 1,-1 0,1 0,-1 0,1 0,-1 0,1-1,0 1,-1 0,1-1,-1 1,1 0,-1-1,1 1,0 0,-1-1,1 1,-17 80,3 2,4-1,4 2,3-1,6 56,-2-55,-1 435,2-497,-2-1,0 1,-1 0,-1-1,-1 1,-1-1,-1 0,-1 0,0 0,-2-1,0 0,-1 0,-1-1,0 0,-2-1,0 0,-1-1,0 0,-1-1,-1-1,-1 0,-1 0,3-4,-1-1,-1 0,1-1,-1 0,-1-1,1-1,-1-1,0 0,-1-1,1-1,-1-1,1 0,-1-1,0-1,1-1,-1-1,0 0,1-1,0-1,0 0,0-1,0-1,-6-4,16 6,1-1,1 1,-1-1,0 0,1 0,0-1,1 1,-1-1,1 0,0 0,0-1,1 1,0-1,0 0,0 0,1 0,0 0,1 0,0-1,0 1,0 0,1-1,0 1,0-1,1 1,0 0,0-1,1 1,0 0,0-1,13-19,1 0,1 1,2 1,0 1,2 0,0 2,1 0,2 2,0 0,6-2,-24 18,38-33,1 2,3 2,0 2,2 2,1 3,40-15,0 8,-2-5,-2-4,13-11,34-35,-134 88,1-1,-1 1,1 0,-1 0,0-1,1 1,-1 0,1 0,-1 0,1 0,-1 0,1-1,-1 1,1 0,-1 0,1 0,-1 0,1 1,-1-1,1 0,-1 0,0 0,1 0,-1 0,1 0,-1 1,1-1,-1 0,0 0,1 1,-1-1,1 0,-1 1,0-1,1 0,-1 1,0-1,0 1,1-1,-1 0,0 1,0-1,1 1,-1-1,0 1,0-1,0 1,0-1,0 1,0-1,0 1,0-1,0 1,0-1,0 0,0 1,0-1,0 1,-1-1,1 1,0-1,0 1,0-1,-1 1,1-1,0 0,-1 1,-14 35,14-34,-8 16,-20 37,2 0,2 1,3 2,3 0,-9 44,26-97,1 0,-1 0,1 0,0 0,1 0,-1 1,1-1,0 0,0 0,0 1,1-1,0 0,0 0,0 0,1 0,-1 0,1 0,1 0,-1-1,1 1,-1-1,1 1,0-1,1 0,-1 0,1 0,0-1,0 1,0-1,0 0,1 0,-1 0,1-1,-1 0,1 0,0 0,0 0,4 0,5-3,1-1,-1 0,0-1,0-1,0 0,0-1,-1 0,0-1,0 0,0-2,-1 1,0-1,0-1,-1 0,0-1,-1 0,0 0,-1-1,4-5,-5 7,1 0,-1-1,-1 1,0-1,0-1,-1 0,0 1,-1-2,0 1,-1-1,0 1,-1-1,0 0,-1-1,0 1,-1 0,-1 0,0-1,0 1,-1 0,-1-1,0 1,0 0,-2 0,1 0,-1 1,-1-1,0 1,-4-4,6 9,-1 1,0 0,0 1,0-1,0 1,-1 0,0 0,0 0,0 1,0-1,-1 1,1 1,-1-1,0 1,0 0,0 0,0 0,0 1,0 0,0 0,0 1,0 0,-1 0,1 0,0 1,0 0,0 0,0 0,0 1,0 0,0 0,0 1,1-1,-4 3,-53 56,49-42</inkml:trace>
  <inkml:trace contextRef="#ctx0" brushRef="#br0" timeOffset="-944.09">1579 1430,'-64'69,"64"-68,0-1,0 0,0 1,0-1,0 1,-1-1,1 0,0 1,0-1,-1 0,1 1,0-1,0 0,-1 1,1-1,0 0,-1 1,1-1,-1 0,1 0,0 0,-1 1,1-1,-1 0,1 0,0 0,-1 0,1 0,-1 0,1 0,-1 0,1 0,-1 0,1 0,0 0,-1 0,1 0,-1 0,1 0,0-1,-1 1,1 0,-1 0,1 0,0-1,-1 1,1 0,0-1,-1 1,1 0,0-1,-1 1,1 0,0-1,0 1,0 0,-1-1,1 1,0-1,0 1,0 0,0-1,0 1,0-1,0 1,-1-1,7-30,117-228,-102 221,112-183,-133 220,0-1,0 1,1 0,-1-1,0 1,1 0,-1-1,1 1,-1 0,1 0,0 0,0-1,-1 1,1 0,0 0,0 0,0 0,0 0,0 0,0 1,1-1,-1 0,0 0,0 1,0-1,1 1,-1-1,0 1,1 0,-1-1,0 1,1 0,-1 0,1 0,-1 0,0 0,1 0,-1 0,0 1,1-1,-1 0,0 1,1-1,-1 1,0-1,0 1,1 0,-1 0,1 0,4 72,-6-47</inkml:trace>
  <inkml:trace contextRef="#ctx0" brushRef="#br0" timeOffset="14941.582">1353 2221,'1'-24,"3"0,0 0,1 0,1 1,1 0,1 0,1 1,1 0,1 0,1 1,1 1,1 0,1 1,4-4,-15 19,0 0,0 0,1 1,-1-1,1 1,0 0,0 0,0 1,0 0,1 0,-1 0,1 0,-1 1,1 0,-1 0,1 0,0 1,0 0,-1 0,1 1,0-1,-1 1,1 0,-1 1,1-1,-1 1,0 0,1 1,-1-1,0 1,0 0,-1 0,1 0,-1 1,1 0,-1 0,0 0,-1 0,1 1,-1-1,2 3,6 21,-1 1,-2 0,0 1,-2-1,-1 2,-2-1,0 0,-3 0,0 1,-3 14,3-25,-1 0,-1 0,-1 1,0-1,-2-1,0 1,-1-1,-1 0,-1 0,-1 0,0-1,-2-1,0 1,-15 3,26-21,0-1,0 1,0 0,1-1,-1 1,0-1,0 1,0 0,0-1,0 1,0-1,0 1,0 0,0-1,0 1,0-1,0 1,0 0,0-1,0 1,0-1,0 1,-1 0,1-1,0 1,0 0,0-1,-1 1,1 0,0-1,0 1,-1 0,1 0,0-1,-1 1,1 0,0 0,-1-1,1 1,0 0,-1 0,1 0,0 0,-1 0,1-1,-1 1,1 0,0 0,-1 0,1 0,-1 0,1 0,0 0,-1 1,1-1,-1 0,1 0,0 0,-1 0,1 0,-1 1,1-1,0 0,-1 0,1 1,7-20,1 0,1 1,1 0,1 1,0 0,1 1,1 0,6-6,7-9,250-317,-268 339,-6 6,1 0,-1 0,1 0,0 0,0 0,0 0,0 1,1-1,-1 1,1 0,-1 0,1 0,0 1,0-1,0 1,0 0,1-1,-3 4,0 0,-1 0,1 0,-1 0,1 0,-1 0,0 0,0 0,0 0,0 0,0 1,-1-1,1 0,0 1,-1-1,0 1,0-1,0 0,0 1,0-1,0 1,0-1,-1 0,1 1,-1-1,0 0,0 1,0-1,0 0,-1 2,1 3,-20 72,13-56,2 1,0 0,2 0,0 0,2 1,1 18,0-40,1 0,1 0,-1 0,0 0,1 0,0 0,0 0,-1 0,2 0,-1-1,0 1,1 0,-1 0,1-1,0 1,-1-1,1 0,1 0,-1 1,0-1,0 0,1-1,-1 1,1 0,0-1,-1 1,1-1,0 0,0 0,0 0,0 0,0-1,0 1,0-1,0 0,0 0,0 0,0 0,0 0,0-1,0 1,0-1,0 0,0 0,0 0,-1 0,1 0,0-1,18-9,-1-2,-1 0,0-1,0-1,-2-1,0 0,-1-1,0-1,-1 0,5-11,45-50,26-8,-91 87,0 1,0-1,0 1,0-1,0 1,0-1,0 1,0-1,1 1,-1-1,0 1,0-1,0 1,1-1,-1 1,0-1,1 0,-1 1,0-1,1 1,-1-1,0 0,1 1,-1-1,1 0,-1 0,0 1,1-1,-1 0,1 0,-1 0,1 0,-1 1,1-1,-1 0,1 0,-1 0,1 0,-1 0,1 0,-1 0,1 0,-1-1,1 1,-1 0,1 0,-1 0,1 0,-1-1,1 1,-1 0,0 0,1-1,-1 1,1 0,-1-1,0 1,1-1,-1 1,0 0,0-1,1 1,-1-1,0 1,0-1,-8 42,-10 9,6-23,2 1,0 0,2 1,2 0,0 0,2 0,1 1,1 0,2 8,16 2,-3-28</inkml:trace>
  <inkml:trace contextRef="#ctx0" brushRef="#br0" timeOffset="15261.904">2849 2108,'-8'17,"0"1,1 1,1-1,1 1,0 0,2 0,0 0,1 1,1-1,1 1,1-1,0 1,2 6,-1-21,-1-1,0 0,1 1,0-1,0 0,0 0,1 0,-1-1,1 1,0-1,0 1,0-1,1 0,-1 0,1 0,-1 0,1-1,0 0,0 0,0 0,1 0,-1 0,0-1,1 0,-1 0,0 0,1 0,-1-1,1 1,1-1,3 0,1-1,-1 0,0 0,0 0,0-1,0-1,-1 1,1-1,0-1,-1 0,0 0,0-1,0 1,6-7,-2 3,-1-1,-1 0,0-1,0 0,0-1,-2 1,1-2,-1 1,-1-1,0-1,-1 1,0-1,-1 0,-1 0,0-1,0 1,-1-1,-1 0,-1 0,0 0,0 0,-1 0,-1 0,-1 0,0 0,0 0,-2 1,0-1,0 1,-1 0,-1 0,-5-10,6 18,-1-1,0 1,0 0,0 0,-1 1,1 0,-1 0,0 0,0 1,0 0,-1 1,1 0,-1 0,1 0,-1 1,0 0,1 0,-1 1,0 0,0 1,1-1,-1 1,0 1,1 0,-1 0,1 0,-1 1,1 0,0 0,0 1,1 0,-1 0,1 1,0 0,0 0,0 0,-1 3,-44 86,43-62</inkml:trace>
  <inkml:trace contextRef="#ctx0" brushRef="#br0" timeOffset="15691.032">3639 1600,'-2'4,"0"0,0 1,1-1,-1 0,1 1,0-1,0 1,0-1,1 1,-1 0,1-1,0 1,1 0,-1-1,1 1,0-1,0 1,1 1,1 16,0 34,-2-1,-2 1,-3-1,-2 0,-5 12,-50 235,50-256,9-37,-1 0,1 0,0 0,1 1,0-1,1 0,-1 0,2 1,-1-1,2 0,-1 1,-4-23,1-3</inkml:trace>
  <inkml:trace contextRef="#ctx0" brushRef="#br0" timeOffset="15945.224">3300 2108,'34'0,"30"-5,13-1,0 0,-10 1,-11-3,-10-1,-8 2,-6 1,-3 8,-3 2,0 1,-4 5,-2 0,-4-2</inkml:trace>
  <inkml:trace contextRef="#ctx0" brushRef="#br0" timeOffset="16123.687">4147 2277,'-5'34,"-1"15,0 1</inkml:trace>
  <inkml:trace contextRef="#ctx0" brushRef="#br0" timeOffset="16288.764">4147 1770,'0'38,"0"18,0-1</inkml:trace>
  <inkml:trace contextRef="#ctx0" brushRef="#br0" timeOffset="16609.766">4485 2108,'-14'18,"1"1,1 0,0 1,1 1,2 0,0 0,1 1,-5 21,12-39,0-1,0 1,1-1,-1 1,1-1,0 1,-1-1,2 1,-1-1,0 1,1-1,0 1,-1-1,1 1,1-1,-1 0,0 1,1-1,0 0,0 0,-1 0,2 0,-1 0,0-1,1 1,-1-1,1 1,0-1,0 0,0 0,0 0,0-1,0 1,0-1,1 1,-1-1,0 0,1-1,-1 1,1 0,-1-1,1 0,-1 0,1 0,-1 0,1-1,3 0,1 0,0-1,1-1,-1 1,0-1,-1-1,1 0,0 0,-1 0,0-1,0 0,-1 0,1-1,-1 0,0 0,0 0,-1-1,0 0,0 0,-1 0,0 0,0-1,0 0,1-6,1-1,-1-1,-1 1,0-1,-1 0,0-1,-1 1,-1 0,-1-1,0 1,-1-1,-1 1,-1 0,-39-78,40 91,0 0,0 1,0-1,0 0,0 1,-1 0,1-1,-1 1,1 0,-1 0,0 1,0-1,0 0,0 1,0 0,0 0,0 0,-1 0,1 0,0 1,0-1,-1 1,1 0,0 0,-1 0,1 0,0 1,-1-1,1 1,-2 2,0 0,1 0,-1 0,1 0,0 1,0 0,0 0,1 0,-1 0,1 1,0-1,0 1,1 0,-3 3,0 1,-8 14</inkml:trace>
  <inkml:trace contextRef="#ctx0" brushRef="#br0" timeOffset="17109.76">4796 2362,'158'-264,"-158"263,-1 0,1 0,0 0,0 0,0 0,0 0,0 0,0 0,1 0,-1 0,0 0,0 1,1-1,-1 0,0 0,1 0,-1 0,1 0,-1 1,1-1,-1 0,1 1,0-1,-1 0,1 1,0-1,0 1,-1-1,1 1,0-1,0 1,0-1,0 1,0 0,-1 0,1-1,0 1,0 0,0 0,0 0,0 0,0 0,0 0,0 0,0 0,0 1,0-1,-1 0,1 0,0 1,0-1,0 1,0-1,-1 0,1 1,0 0,0-1,-1 1,1-1,0 1,-1 0,1 0,0 0,1 16,1-1,1 0,1 0,0 0,1 0,1-1,0 0,1 0,1 0,0-1,1-1,0 0,1 0,10 8,-16-16,0 0,0-1,0 0,1 0,0-1,-1 1,1-1,0 0,1-1,-1 0,0 0,1 0,-1-1,1 1,0-2,-1 1,1-1,0 0,-1 0,1-1,0 0,-1 0,1 0,-1-1,6-2,1-4,-1 0,-1-1,1 0,-1 0,-1-2,0 1,0-1,-1-1,0 0,-1 0,-1 0,0-1,0 0,-1-1,-1 1,-1-1,0 0,0-1,0-5,27-69,11-23,-34 88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8:50.73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58,'339'-1,"-170"-23,466 21,-137-14,-45 5,-316 12,-113 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01.0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210 1,'-2'0,"-1"0,1-1,0 1,-1 0,1 1,-1-1,1 0,0 1,-1-1,1 1,0 0,-1 0,1 0,0 0,0 0,0 0,0 1,0-1,0 1,0-1,1 1,-1 0,1-1,-1 1,1 0,-1 0,1 0,0 1,0-1,0 0,0 0,0 0,1 1,-1-1,1 0,-1 1,1-1,0 1,0-1,0 0,1 3,-7 14,-88 213,47-103,48-127,-1 1,0 0,1 0,0 0,-1-1,1 1,0 0,0-1,1 1,-1 0,1-1,-1 0,1 1,0-1,0 0,0 0,0 0,0 0,0 0,0 0,1-1,-1 1,1-1,-1 0,1 1,0-1,-1 0,1-1,0 1,0 0,0-1,-1 0,1 1,0-1,0 0,0-1,0 1,0 0,-1-1,1 0,0 1,0-1,-1 0,2-1,254-17,-207 15,-33-3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15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187 16,'-1'0,"1"1,-1-1,1 0,0 1,-1-1,1 0,-1 1,1-1,-1 0,1 0,-1 0,1 1,-1-1,0 0,1 0,-1 0,1 0,-1 0,1 0,-1 0,1 0,-1 0,0 0,1 0,-1-1,1 1,-1 0,1 0,-1 0,1-1,-1 1,1 0,-1-1,1 1,0 0,-1-1,1 1,-1-1,1 1,0 0,-1-1,1 1,0-1,0 1,-1-1,1 1,0-1,0 1,0-1,0 0,0 1,0-1,-1 1,1-1,0 1,1-1,-1 1,0-1,0 1,0-1,0 0,0 1,0-1,1 1,-1-1,0 1,-34 42,27-31,-117 122,123-133,5-7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22.83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58,'106'-21,"1"4,1 5,0 5,96 7,232 18,-251-6,158-11,-158-3,86 13,-107 2,151-8,-270-6,282 30,-85-1,24 1,187-30,-223-28,-15 2,456 27,-370 0,-106-29,287 29,-230 1,-180 11,54-1,100-36,169 26,-225-28,-162 26,-3 0,0 1,1-1,-1 1,0 0,0 0,0 0,0 1,0 0,0 0,0 0,0 1,0-1,-1 1,1 0,0 1,1 0,6 10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24.33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0 116,'103'-27,"-51"11,1 3,0 2,1 2,0 3,37 0,165-1,-126-6,0 5,120 10,-80 0,2414-2,-2559 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31.0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0 148,'2'-4,"-1"1,1 0,-1 0,1 0,0 0,0 0,0 0,0 1,1-1,-1 1,1-1,-1 1,1 0,0 0,0 0,0 0,0 1,0-1,1 1,-1 0,0 0,1 0,2-1,9-4,99-31,-111 39,0 0,1 1,-1-1,0 1,-1 0,1 0,0 0,-1 0,0 0,1 1,-1-1,-1 1,1-1,0 1,-1 0,0-1,0 1,0 0,0 0,-1 0,1 0,-1 0,0 0,0 0,-1 0,1 0,-1 0,0 0,0 0,0 1,0 6,25 278,-12-227,-10-63,-1 1,1 0,0-1,-1 1,1-1,-1 1,1-1,0 0,-1 0,1 0,-1 0,0 0,1 0,-1 0,0 0,0 0,0-1,1 1,-1 0,-1-1,1 1,0-1,0 1,0-1,-1 1,1-2,0 2,93-232,-31 75,-12 63,-41 89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38.2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178 0,'-2'10,"0"0,0-1,-1 1,0-1,-1 0,0 0,-1 0,1 0,-2-1,1 0,-1 0,-3 4,-13 19,-65 80,87-111,0-1,0 1,0 0,0-1,0 1,-1 0,1 0,0-1,0 1,0 0,-1 0,1-1,0 1,0 0,-1 0,1 0,0-1,0 1,-1 0,1 0,0 0,0 0,-1 0,1 0,0 0,-1 0,1 0,0-1,-1 1,1 0,0 0,-1 1,1-1,0 0,0 0,-1 0,1 0,0 0,-1 0,1 0,0 0,0 1,-1-1,1 0,0 0,0 0,-1 0,1 1,0-1,0 0,-1 0,1 1,0-1,0 0,0 0,0 1,0-1,-1 0,9-9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50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302 990,'-27'-170,"27"-255,2 395,2 1,0 0,3 0,0 0,2 0,2-2,-3 6,-4 11,1-1,1 2,0-1,1 1,1 0,0 0,1 0,3-3,-9 13,0 0,0 0,0 0,0 0,1 0,-1 0,1 1,0 0,-1-1,1 1,0 1,0-1,1 1,-1-1,0 1,0 0,1 1,-1-1,0 1,1 0,-1 0,1 0,-1 1,0-1,1 1,-1 0,0 0,0 1,0-1,1 1,1 3,0-1,-1 1,1 0,-1 1,0-1,-1 1,1 0,-1 0,0 0,-1 1,1 0,-1-1,-1 1,1 0,-1 0,0 1,-1-1,0 0,0 0,-1 1,1-1,-1 1,-2 5,1-5,0 0,-1-1,-1 1,1-1,-1 1,0-1,-1 0,0 0,0 0,0-1,-1 1,0-1,0 0,-1-1,0 1,0-1,-2 1,7-5,1-1,-1 1,1-1,-1 1,1-1,-1 1,1-1,-1 1,1-1,-1 1,1 0,0-1,-1 1,1 0,0-1,-1 1,1 0,0-1,0 1,0 0,0 0,0-1,0 1,0 0,0-1,0 1,0 0,0 0,0-1,0 1,1 0,-1-1,0 1,1 0,-1-1,0 1,1 0,-1-1,1 1,-1-1,1 1,-1-1,1 1,-1-1,1 1,0-1,-1 1,1-1,-1 0,1 1,0-1,0 0,-1 0,1 0,0 1,-1-1,1 0,0 0,0 0,-1 0,1 0,0 0,-1 0,2-1,10 7,-6-2,0 0,-1 0,1 1,-1 0,0 0,0 0,-1 1,0 0,0 0,0 0,0 0,-1 0,0 1,0 0,-1-1,0 1,0 0,-1 0,0 0,0 0,0 1,-1-1,0 0,-1 0,1 0,-1 0,-1 0,1 0,-1 0,0 0,-1 0,0-1,0 1,0-1,-1 0,0 0,0 0,-1 0,1-1,-1 0,0 0,-1 0,1 0,-1-1,0 0,0 0,0-1,-3 2,-4-1,0 0,0-1,0 0,0-1,0-1,-1 0,1-1,0 0,-13-2,14 1,-1-1,1 0,-1-1,1-1,0 0,0 0,0-1,1 0,0-1,0-1,0 0,1 0,0-1,0 0,1-1,0 0,0 0,1-1,-2-3,-117-183,104 149,14 29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04.6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157 59,'1'-2,"0"0,1 0,-1 0,1 1,0-1,-1 0,1 1,0-1,0 1,0 0,0 0,0-1,0 1,0 1,0-1,1 0,-1 0,0 1,0-1,1 1,-1 0,0 0,1 0,-1 0,2 0,-1 0,137-15,-122 11,-5 1,0 0,-1 0,1 1,0 1,0 0,0 1,0 0,0 1,0 1,6 1,-15 0,0 1,-1-1,1 1,-1 0,0 0,0 0,-1 0,1 0,-1 1,0-1,0 1,0 0,-1-1,0 1,0 0,0 0,0 0,-1 0,0 0,0 0,0 0,0 0,-1 0,0 0,-1 3,1 5,-3 331,32-175,-21-79,-27-108,7 7,1 0,-2 2,0-1,0 2,0 0,-1 0,0 1,-3 1,3 1,0 0,0 1,0 1,0 1,0 0,-1 1,1 1,0 0,-1 1,1 0,0 2,-1-1,1 2,-10 4,-157 56,164-53</inkml:trace>
  <inkml:trace contextRef="#ctx0" brushRef="#br0" timeOffset="1834.335">241 397,'-40'0,"31"0,29 0,204-22,-32 4,-153 13,-25 7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09.41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30,'310'-22,"43"14,204 37,-325-26,183-23,-317 12,-62 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27:06.6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417 153,'-172'67,"131"-51,28-12,0 0,0 2,1-1,-1 2,1-1,1 2,-1-1,1 2,-6 5,15-11,1-1,-1 1,1 0,-1-1,1 1,0 0,0 0,0 0,0 0,1 0,0 0,-1 0,1 0,0 0,0 0,0 1,1-1,-1 0,1 0,0 0,0 0,0-1,0 1,0 0,0 0,1 0,0-1,-1 1,1-1,1 1,63 70,-64-71,229 161,-229-160,1-1,-1 0,0 1,0-1,0 1,0-1,0 1,-1 0,1 0,-1 0,0 0,0 0,0 0,0 0,0 0,-1 1,0-1,1 0,-1 0,0 1,0-1,-1 0,1 0,-1 0,0 1,0-1,0 0,0 0,0 0,-1 0,1 0,-1-1,0 1,1 0,-1-1,-1 1,1-1,0 0,-1 0,1 0,-1 0,-1 1,-13 9,-1-1,-1-1,0 0,0-2,-1 0,0-1,-1-1,-7 1,0 1,18-4,0-1,0 0,-1-1,1 0,-1 0,0-1,1-1,-1 1,0-2,1 0,-11-2,19 2,0 1,1-1,-1 0,1-1,-1 1,1 0,-1 0,1 0,0-1,0 1,0-1,0 1,0-1,0 0,0 1,0-1,0 0,1 1,-1-1,1 0,-1 0,1 0,0 1,0-1,0 0,0 0,0 0,0 0,0 0,1 1,-1-2,3-18</inkml:trace>
  <inkml:trace contextRef="#ctx0" brushRef="#br0" timeOffset="278.794">360 124,'19'-4,"21"-8,8 0,2 1,-5 2,-3 4,-1 1,-1 3,-4 0,-2 2,-3-1,-6 5,-8 2</inkml:trace>
  <inkml:trace contextRef="#ctx0" brushRef="#br0" timeOffset="614.097">896 548,'-5'24,"-6"8,-1-2</inkml:trace>
  <inkml:trace contextRef="#ctx0" brushRef="#br0" timeOffset="1116.509">1573 97,'-20'0,"0"1,0 1,0 1,0 0,1 2,-1 0,1 2,0 0,1 1,0 0,0 2,0 0,-12 11,27-18,0 1,1-1,-1 1,1 0,0-1,0 1,0 0,1 0,-1 1,1-1,0 0,0 0,1 1,-1-1,1 0,0 1,0-1,0 0,1 1,0-1,-1 0,2 1,-1-1,0 0,1 0,0 0,0 0,0 0,0-1,0 1,1 0,0-1,0 0,0 0,0 0,0 0,1 0,-1 0,1-1,0 0,-1 0,1 0,0 0,0 0,1-1,-1 0,2 0,121 78,-123-76,-1 1,1-1,-1 1,1 0,-1 0,-1 0,1 0,0 0,-1 1,0-1,0 1,0 0,-1-1,0 1,0 0,0 0,0 0,-1 0,1 0,-1 0,-1 0,1 0,-1 0,0 0,0 0,0-1,-1 1,-1 3,-3 4,-2-1,0 0,0-1,-1 1,0-2,-1 1,0-1,0-1,-1 0,0 0,-1-1,1 0,-1-1,-1-1,-114 29,100-33,2-3</inkml:trace>
  <inkml:trace contextRef="#ctx0" brushRef="#br0" timeOffset="1382.401">1545 11,'20'0,"15"0,7 0,1 0,-2 0,-4 0,-2 0,-3 0,-2 0,-2 0,0 0,0 0,0 0,-5-4,-7-3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47:58.5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1067,'123'-133,"-7"-6,5-20,-106 140,98-144,78-147,-104 168,-86 141,0 1,0 0,0 0,1 0,-1-1,0 1,0 0,0 0,0 1,0-1,0 0,0 0,1 0,-1 1,0-1,0 1,0-1,0 1,0-1,0 1,-1 0,1-1,0 1,0 0,0-1,0 1,-1 0,1 0,0 0,-1 0,1 0,-1 0,1 0,-1 0,0 0,1 0,-1 0,0 0,1 0,-1 1,0-1,0 0,0 0,0 0,0 0,-1 0,1 0,0 0,0 0,-1 1,1-1,-1 0,1 0,-1 0,1 0,-1 0,15 252,25 71,-40-12,1-310,0 0,0 0,-1 1,1-1,0 0,-1 0,1 0,-1 0,0 0,0 0,0 0,0 0,0 0,0 0,-1 0,1 0,0-1,-1 1,1-1,-1 1,0-1,0 1,1-1,-1 0,0 0,0 0,0 0,0 0,0-1,-1 1,1 0,0-1,0 0,0 1,0-1,-1 0,1 0,0 0,0-1,-1 1,1 0,0-1,0 0,0 1,0-1,0 0,0 0,0 0,0 0,-2-2,-124-101,100 77,-66-67,47 45,-2 2,-2 3,-31-21,24 37,39 26</inkml:trace>
  <inkml:trace contextRef="#ctx0" brushRef="#br0" timeOffset="3107.127">1072 1040,'24'-7,"0"-1,-1-1,0-1,-1-1,0-1,0-1,-1-1,4-1,11-11,-2-1,-1-2,-1-1,-1-2,-2 0,-1-2,14-24,20-22,80-123,-133 186,-1 1,0-2,-1 1,-1-1,-1 0,0 0,-1 0,-1-1,-1 0,-1 1,0-1,-1-3,0 19,1-1,-1 0,0 1,0-1,0 0,-1 0,1 1,-1-1,0 0,0 1,0-1,-1 1,1-1,-1 1,0 0,0 0,0-1,0 1,0 0,-1 1,1-1,-1 0,0 1,0 0,0-1,0 1,0 0,0 1,-1-1,1 0,0 1,-1 0,0 0,1 0,-1 0,0 1,1-1,-1 1,0 0,0 0,1 0,-1 1,0-1,1 1,-4 0,-12 10,0 0,1 1,0 1,1 1,0 0,1 1,0 1,2 0,0 2,1-1,0 1,2 1,-2 4,-5 6,1 2,1 0,2 0,1 2,2 0,1 0,1 1,2 0,2 0,1 1,1-1,2 1,2 2,-1-29,0 1,0 0,1-1,1 1,-1 0,2-1,-1 0,1 1,0-1,1 0,-1-1,2 1,-1-1,1 1,0-1,1-1,-1 1,1-1,1 0,-1 0,1-1,0 0,0 0,1 0,6 2,3 0,0-1,0-1,1 0,-1-2,1 0,0 0,0-2,0 0,0-2,7 0,0 0</inkml:trace>
  <inkml:trace contextRef="#ctx0" brushRef="#br0" timeOffset="3522.201">2230 560,'-2'0,"-14"3,1 1,0 0,1 1,-1 1,1 0,0 1,0 0,1 1,0 1,0 0,1 1,-6 6,17-15,0 1,0-1,0 0,1 0,-1 0,1 1,-1-1,1 0,-1 0,1 1,0-1,-1 0,1 1,0-1,0 1,0-1,0 0,0 1,1-1,-1 0,0 1,1-1,-1 0,0 1,1-1,0 0,-1 0,1 0,0 1,-1-1,1 0,0 0,0 0,0 0,0 0,0 0,0-1,0 1,1 0,56 29,-36-20,-20-9,1 0,-1 0,1 1,-1-1,0 0,0 1,0 0,0 0,0-1,0 1,0 0,-1 0,1 1,-1-1,1 0,-1 1,0-1,0 0,0 1,0-1,0 1,-1 0,1-1,-1 1,0 0,1-1,-1 1,-1 0,1-1,0 1,0-1,-1 1,0 0,1-1,-1 1,0-1,-1 2,-66 76,59-71,-1-2,0 1,0-1,-1-1,0 0,0 0,0-1,0 0,-1-1,0-1,0 0,0 0,0-1,-1-1,1 0,0-1,-1 0,-10-1,22 0,0 1,0 0,0-1,0 1,0-1,1 1,-1-1,0 1,0-1,0 1,1-1,-1 0,0 1,1-1,-1 0,0 0,1 0,-1 1,1-1,-1 0,1 0,0 0,-1 0,1 0,0 0,0 0,0 0,-1 0,1 0,0 0,0 0,0 0,1 0,-1 0,0 0,0 0,1 0,-1 0,0 1,1-1,-1 0,1 0,-1 0,1 0,7-16</inkml:trace>
  <inkml:trace contextRef="#ctx0" brushRef="#br0" timeOffset="3821.272">2512 673,'-5'8,"1"0,0 1,0 0,0 0,1 0,0 1,1-1,0 1,1-1,0 1,0 0,1-1,0 1,1 0,0-1,1 1,0 0,0-1,4 9,-4-15,-1 0,1-1,0 1,1-1,-1 0,0 1,1-1,-1 0,1-1,0 1,0 0,-1-1,1 1,0-1,0 0,0 0,0 0,1-1,-1 1,0-1,0 1,0-1,1 0,-1 0,0-1,0 1,0-1,1 1,-1-1,0 0,0 0,1-1,91-51,-86 48,0 0,0-1,-1 0,0 0,0 0,0-1,-1 0,0-1,0 0,-1 0,0 0,0-1,-1 0,-1 0,1 0,-1-1,-1 1,1-1,-2 0,1 0,-2 0,1 0,-1-1,-1 1,0 0,0-2,-1 8,-1 1,1-1,-1 1,0-1,0 1,0-1,0 1,-1 0,1 0,-1 0,0 1,0-1,0 1,0-1,0 1,0 0,-1 0,1 0,-1 1,1-1,-1 1,0 0,0 0,1 0,-1 0,0 1,0 0,0-1,0 2,0-1,-2 0,-2 1,-1-1,0 2,1-1,-1 1,1 0,-1 1,1 0,0 0,0 1,1 0,-1 0,1 1,-6 4,-5 7,1-2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11.28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1 228,'367'-75,"-314"68,0 2,1 2,-1 3,8 3,33-1,273-13,58-44,-86 17,-130 26,123 12,-127 3,205-3,-267 26,23 4,-124-27,1-2,-1-2,1-2,-1-1,0-3,246-11,-68-9,187-2,-22 31,-120 24,146-48,25 46,2752-25,-2770-28,281 30,-649 4,-32 1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14.8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15.9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200 474,'-14'6,"1"1,-1 0,2 1,-1 0,1 1,0 0,1 1,0 1,0 0,1 0,1 1,0 0,1 0,0 1,1 0,0 1,1 0,0 0,-1 8,7-18,0 1,1 0,-1-1,1 1,0-1,0 1,0-1,1 0,0 1,-1-1,1 0,1 0,-1 0,1 0,-1-1,1 1,0-1,1 1,-1-1,0 0,1 0,0-1,0 1,0-1,0 0,0 0,0 0,0 0,1-1,-1 1,1-1,-1-1,1 1,-1 0,1-1,-1 0,1 0,0-1,-1 1,1-1,-1 0,1 0,9-5,-1 0,0-1,0-1,0 0,-1-1,-1 0,1 0,-1-2,-1 1,0-1,-1-1,0 0,0 0,-1-1,3-6,84-212,-87 215,-1 0,-1 0,-1-1,-1 0,0-1,-1 1,0 0,-2-1,0 1,-1-1,-1 0,0 1,-2-1,0 1,-1 0,0 0,-1 0,-1 0,-8-13,11 26,0 0,0 0,-1 0,1 0,-1 1,0-1,0 1,0 0,-1 0,1 0,-1 1,0 0,1 0,-1 0,0 0,0 1,0 0,0 0,-1 0,1 0,0 1,0 0,0 0,-1 1,1-1,0 1,0 0,0 1,0-1,0 1,0 0,0 0,1 0,-1 1,1 0,-1 0,1 0,0 0,0 1,1-1,-1 1,1 0,-2 2,-4 3,0 1,0 0,1 1,1 0,0 0,0 0,1 1,1 0,0 0,0 1,1-1,1 1,0 0,1 0,0 0,1 0,0 0,1 1,1-1,0 0,1 0,0 0,1 0,1 0,0-1,0 1,1-1,1 0,0-1,1 1,4 5,14 12,1-1,2-1,0-1,2-1,1-2,1-1,0-2,2-1,0-2,1-1,24 7,-36-12,-5 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14.6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30,'5'14,"-4"10,-1 5,-1 3,-1 1,1-1,0-1,0-10,1-9</inkml:trace>
  <inkml:trace contextRef="#ctx0" brushRef="#br0" timeOffset="667.846">170 340,'94'-259,"-94"258,17-38,-16 38,-1 1,0-1,1 1,-1-1,0 1,1-1,-1 1,1 0,-1-1,1 1,-1 0,1-1,-1 1,1 0,-1 0,1-1,-1 1,1 0,-1 0,1 0,-1 0,1 0,0 0,-1 0,1 0,-1 0,1 0,-1 0,1 0,0 0,-1 0,1 0,-1 1,1-1,-1 0,1 0,-1 1,1-1,-1 0,1 1,-1-1,0 1,1-1,-1 0,0 1,1-1,-1 1,0-1,1 1,-1-1,0 1,0-1,1 1,-1-1,0 1,0 0,0-1,0 1,0-1,0 1,0-1,0 1,0 0,0-1,9 21,-8-14,1 0,0 0,0-1,1 1,0-1,0 1,0-1,1 0,0-1,0 1,0-1,1 1,0-1,0 0,0-1,0 0,1 1,0-2,0 1,0-1,0 0,1 0,-1 0,1-1,0 0,-1 0,6 0,-7-2,0-1,0 1,0-1,0 0,0 0,-1-1,1 1,0-1,-1 0,1 0,-1 0,0-1,0 0,1 0,-2 0,1 0,0-1,-1 1,1-1,-1 0,0 0,-1 0,1 0,1-5,38-113,-41 109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31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0 142,'207'-26,"-130"21,115-21,447 26,-178-1,-165-27,667 28,-505 0,-169-28,289 29,-293 27,9-30,-92-25,50 27,-182-14,-60 11,0 0,0 1,1 0,-1 0,1 1,0 1,-1 0,1 0,-1 1,8 2,0 3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23.6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 86,'-1'310,"-28"-110,13-61,17-120,3-29</inkml:trace>
  <inkml:trace contextRef="#ctx0" brushRef="#br0" timeOffset="411.016">47 86,'9'0,"14"0,6 0,0-5,-2-1,1 0,-1 1,0 1,1-3,0 0,0 0,0 2,0 2,1 1,-1 2,-4 4,-12 7,-7 2</inkml:trace>
  <inkml:trace contextRef="#ctx0" brushRef="#br0" timeOffset="677.028">47 397,'28'0,"20"0,6 0,-1 0,-5 0,-6 0,-5 0,-9 0</inkml:trace>
  <inkml:trace contextRef="#ctx0" brushRef="#br0" timeOffset="1476.46">1204 227,'-2'-2,"0"0,0 0,0 1,0-1,0 1,0-1,-1 1,1 0,-1-1,1 1,-1 0,1 1,-1-1,1 0,-1 1,0 0,1-1,-1 1,0 0,0 0,-14 1,-1 0,0 1,1 1,0 1,-1 0,1 1,-12 6,4-3,19-6,-80 34,84-35,-1 1,0-1,1 1,0-1,-1 1,1 0,0 0,0 0,0 0,0 1,0-1,1 0,-1 1,1-1,-1 1,1 0,0-1,0 1,0 0,1 0,-1 0,0-1,1 1,0 0,0 0,0 0,0 0,0 0,1 0,2 1,0 1,0-1,1 0,-1 0,1 0,0-1,0 1,1-1,-1 0,1 0,0-1,-1 1,1-1,0 0,0-1,1 1,-1-1,0 0,0 0,1 0,3-1,15 6,-23-6,1 0,0 1,-1-1,1 0,0 1,-1-1,1 1,-1-1,1 1,-1 0,1-1,-1 1,1 0,-1 0,0 0,1 0,-1 1,0-1,0 0,0 0,0 1,0-1,0 1,0-1,-1 1,1-1,0 1,-1-1,1 1,-1 0,0-1,0 1,1 0,-1-1,0 1,0 0,0-1,-1 1,1 0,0-1,-1 1,1-1,-1 1,1 0,-1-1,0 1,0-1,1 0,-1 1,0-1,-1 1,-118 95,41-31,78-65,0 0,1 0,-1 0,1 0,-1 0,1 0,-1 1,1-1,-1 0,1 0,0 1,0-1,0 0,0 0,0 1,0-1,0 0,0 0,0 1,0-1,1 0,-1 0,1 0,-1 1,1-1,-1 0,1 0,0 0,-1 0,1 0,0 0,0 0,0 0,0 0,-1-1,1 1,1 0,-1 0,0-1,0 1,0-1,0 1,0-1,0 1,1-1,-1 0,0 0,1 1,62 14,-56-13,1-1,-1 0,0-1,1 0,-1 0,0 0,1-1,-1-1,0 0,0 0,0 0,0-1,0 0,-1 0,1-1,-1 0,0-1,0 1,6-6,-3-5</inkml:trace>
  <inkml:trace contextRef="#ctx0" brushRef="#br0" timeOffset="1917.937">1034 1,'-17'227,"-12"-57,18 112,-25-152,35-128,0-1,0 0,0 1,0-1,0 1,1-1,-1 1,1-1,-1 1,1 0,-1-1,1 1,0 0,0-1,-1 1,2 0,-1-1,0 1,0 0,0-1,1 1,-1 0,1-1,-1 1,1-1,-1 1,1-1,0 1,0-1,0 1,0-1,0 0,0 0,0 1,1-1,-1 0,0 0,1 0,8-2</inkml:trace>
  <inkml:trace contextRef="#ctx0" brushRef="#br0" timeOffset="5729.475">1881 114,'1'0,"-1"-1,1 1,-1 0,0-1,1 1,-1 0,1-1,0 1,-1 0,1 0,-1 0,1 0,-1-1,1 1,-1 0,1 0,-1 0,1 0,0 0,-1 0,1 0,-1 1,1-1,-1 0,1 0,-1 0,1 0,-1 1,1-1,-1 0,1 1,-1-1,1 0,-1 1,1-1,-1 0,0 1,1-1,-1 1,0-1,1 1,-1-1,0 1,0-1,1 1,-1-1,0 1,0-1,0 1,0 0,0-1,0 1,0-1,0 1,0-1,0 1,0 0,0-1,0 1,5 39,-5-39,-27 258,23-225,-1 1,-1-1,-2 0,-1 0,-5 8,-14 55,27-35,26-81,-16 1,-3-1</inkml:trace>
  <inkml:trace contextRef="#ctx0" brushRef="#br0" timeOffset="6412.32">1486 30,'66'-1,"151"13,-150-2,0-3,1-3,-1-3,25-5,27 2,-35 3,-60-1</inkml:trace>
  <inkml:trace contextRef="#ctx0" brushRef="#br0" timeOffset="8497.462">2643 340,'-5'5,"-2"-4,6-1,3-6,0 3,-4 2,-7 1,-1 6,0 6,2 6,3 0</inkml:trace>
  <inkml:trace contextRef="#ctx0" brushRef="#br0" timeOffset="9829.87">2671 623,'-5'0,"-1"5,-5 1,-5 0,5-1,4-7,8-2,4 4,2 2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5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5.5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2:53.7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237 37,'3'1,"0"1,0-1,0 0,0 1,0 0,0 0,-1 0,1 0,-1 0,1 0,-1 1,0-1,0 1,0 0,0 0,0-1,-1 1,1 0,-1 0,0 1,0-1,0 0,0 0,0 1,5 12,99 216,-7-71,15 64,-110-220,22 32,-1 2,-2 1,-2 1,11 34,-16-31,1-1,3-1,1 0,25 37,82 139,-67-74,-29-34,22 34,-40-102,-9-21</inkml:trace>
  <inkml:trace contextRef="#ctx0" brushRef="#br0" timeOffset="2269.988">294 8,'-1'0,"0"-1,1 0,-1 1,0-1,1 1,-1-1,0 0,0 1,0 0,1-1,-1 1,0-1,0 1,0 0,0 0,0-1,0 1,0 0,0 0,1 0,-1 0,0 0,0 0,0 1,0-1,0 0,0 0,0 1,0-1,0 0,1 1,-1-1,0 1,0-1,1 1,-1-1,0 1,0 0,1-1,-1 1,1 0,-1-1,1 1,-1 0,1 0,-1 0,1-1,-1 1,1 0,0 0,0 0,-199 237,142-168,58-68,0-1,1 1,-1-1,0 1,0-1,1 0,-1 0,0 1,1-1,0 0,-1 0,1-1,-1 1,1 0,0 0,0-1,-1 1,1-1,0 0,0 1,0-1,0 0,-1 0,1 0,0 0,0 0,0-1,0 1,-1-1,1 1,0-1,0 1,-1-1,1 0,0 0,-1 0,1 0,-1 0,1 0,5-1,141-35,-1-5,71-35,1-9,-197 69,-37 9,-41 4,0 0,0-1,1-4,-38-10,59 12,16 2,0 2,-1 0,1 1,0 1,-1 1,1 0,-1 1,1 1,-7 3,12 1,7 1</inkml:trace>
  <inkml:trace contextRef="#ctx0" brushRef="#br0" timeOffset="8702.23">1140 1843,'-2'56,"2"-43,0 0,1 0,1 0,0 0,1-1,0 1,1-1,0 0,1 0,0 0,1 0,0-1,5 6,74 96,-71-96,-2 1,1 0,-2 0,-1 1,0 0,5 17,20 38,28 33,-46-83,-1 2,-1 0,-1 0,-2 1,0 1,5 23,52 133,-12-18,-42-119,34 60,-43-101</inkml:trace>
  <inkml:trace contextRef="#ctx0" brushRef="#br0" timeOffset="14374.166">1422 742,'1'0,"0"-1,0 0,1 1,-1-1,0 1,0-1,1 1,-1-1,0 1,0 0,1 0,-1 0,0 0,1 0,-1 0,0 0,1 0,-1 0,0 1,1-1,-1 0,0 1,0-1,0 1,1 0,-1-1,0 1,0 0,0 0,0 0,0-1,0 1,0 0,0 0,-1 1,1-1,0 0,-1 0,1 0,0 1,28 48,-24-27,-1-1,-1 1,0 0,-2 0,-1-1,0 1,-3 8,1 27,1 220,1-279</inkml:trace>
  <inkml:trace contextRef="#ctx0" brushRef="#br0" timeOffset="14739.875">1535 686,'23'11,"-11"-7,0-1,1 0,-1-1,0 0,1-1,-1 0,1-1,-1-1,1 0,-1-1,1 0,-1 0,7-4,62-6,49 11,-123 5,-8 3</inkml:trace>
  <inkml:trace contextRef="#ctx0" brushRef="#br0" timeOffset="15023.481">1592 912,'5'10,"6"2,6 0,5-2,4-3,2-2,1-8,0-3,1 0,-1 1,-5-4,-2 0,1 1,-4 3</inkml:trace>
  <inkml:trace contextRef="#ctx0" brushRef="#br0" timeOffset="17470.075">266 348,'0'4,"0"8,0 5,0 0</inkml:trace>
  <inkml:trace contextRef="#ctx0" brushRef="#br0" timeOffset="20173.537">294 658,'0'5,"0"6,0 6,0 5,0 4,0 2,0 1,4-5,3-5</inkml:trace>
  <inkml:trace contextRef="#ctx0" brushRef="#br0" timeOffset="20470.3">322 1109,'0'19,"0"12,0 5,0 0,0-4</inkml:trace>
  <inkml:trace contextRef="#ctx0" brushRef="#br0" timeOffset="20725.195">350 1562,'-5'14,"-1"10,0 0</inkml:trace>
  <inkml:trace contextRef="#ctx0" brushRef="#br0" timeOffset="20872.203">322 2013,'0'0</inkml:trace>
  <inkml:trace contextRef="#ctx0" brushRef="#br0" timeOffset="21059.336">350 2380,'-5'24,"-1"12,0 1</inkml:trace>
  <inkml:trace contextRef="#ctx0" brushRef="#br0" timeOffset="21310.383">350 2831,'0'0</inkml:trace>
  <inkml:trace contextRef="#ctx0" brushRef="#br0" timeOffset="21474.75">322 3057,'0'19,"0"7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7.1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0,'0'5,"5"6,1 7,5-1,0 2,3 3,0-3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48:03.9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0 191,'51'90,"52"145,-21-20,-82-214,0 0,0 0,0 0,0-1,0 1,1 0,-1 0,0 0,0 0,0 0,1-1,-1 1,0 0,1 0,-1 0,1-1,-1 1,1 0,-1 0,1-1,0 1,-1-1,1 1,0-1,0 1,-1-1,1 1,0-1,0 1,-1-1,1 0,0 1,0-1,0 0,0 0,0 0,0 0,-1 0,1 0,0 0,0 0,0 0,0 0,0 0,0-1,-1 1,1 0,0-1,0 1,0 0,-1-1,1 1,0-1,0 1,-1-1,1 0,0 1,-1-1,1 0,-1 1,1-1,-1 0,1 1,-1-2,28-59,-25 53,208-557,-167 457,-38 109,-5 10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7.3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7.4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7.6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7.8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7.9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22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1 298,'80'-34,"94"-68,-33 7,-101 58,-78 41,-122-32,160 27,-1 1,1 0,-1-1,1 1,-1-1,1 1,-1 0,0-1,1 1,-1 0,0 0,1-1,-1 1,0 0,1 0,-1 0,0 0,1 0,-1 0,0 0,1 0,-1 0,0 0,1 1,-1-1,0 0,1 0,-1 1,0-1,1 0,-1 1,1-1,-1 0,1 1,-1-1,1 1,-1-1,1 1,-1-1,1 1,-1-1,1 1,0 0,-1-1,1 1,0 0,0-1,0 1,-1 0,1-1,0 1,0 0,0-1,0 1,18 40,-8-20,33 140,-28-115,-15-45,0 0,1-1,-1 1,0 0,1 0,-1-1,1 1,-1 0,1-1,-1 1,1-1,-1 1,1 0,0-1,-1 1,1-1,0 0,0 1,-1-1,1 0,0 1,0-1,-1 0,1 0,0 1,0-1,0 0,0 0,-1 0,1 0,0 0,0 0,0-1,-1 1,1 0,0 0,0 0,0-1,-1 1,1 0,0-1,0 1,-1-1,1 1,0-1,-1 1,1-1,-1 0,1 1,-1-1,1 0,0 0,85-153,-51 88,-24 51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5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96,'0'0</inkml:trace>
  <inkml:trace contextRef="#ctx0" brushRef="#br0" timeOffset="1">29 463,'0'0</inkml:trace>
  <inkml:trace contextRef="#ctx0" brushRef="#br0" timeOffset="269.219">57 858,'-5'19,"4"6,1 5,-3 1,-2-5</inkml:trace>
  <inkml:trace contextRef="#ctx0" brushRef="#br0" timeOffset="4187.918">734 1056,'-13'-80,"2"0,5-1,3 0,7-77,-2 17,-4 115,1-1,2 1,1 0,0 0,2 0,1 0,2 1,0-1,1 1,2 1,0 0,14-22,52-26,-74 71,0 0,0 0,0 0,1 0,-1 0,0 0,1 0,-1 1,0-1,1 1,-1 0,1 0,-1 0,1 0,-1 0,1 0,-1 0,0 1,1 0,-1-1,1 1,-1 0,0 0,0 0,0 0,1 1,-1-1,0 1,-1-1,1 1,0-1,0 1,-1 0,1 0,-1 0,1 0,-1 0,0 0,1 3,21 97,-15-42,-6-53,0 0,0 0,-1 1,0-1,0 0,0 1,-1-1,-1 1,1-1,-1 1,0-1,-1 0,0 1,0-1,0 0,-4 6,6-12,-1 0,1-1,-1 1,1 0,0 0,0 0,-1 0,1 0,0 0,0 0,0-1,0 1,0 0,0 0,0 0,0 0,0 0,1 0,-1 0,0 0,0-1,1 1,-1 0,1 0,-1 0,1-1,-1 1,1 0,-1 0,1-1,0 1,-1 0,1-1,0 1,0-1,-1 1,1-1,0 1,0-1,0 0,0 0,0 1,-1-1,2 0,12 10,-10-6,1 0,-2 1,1-1,0 1,-1 0,0 0,0 0,0 0,-1 0,0 1,0-1,0 1,-1 0,1-1,-1 1,-1 0,1 0,-1 0,0 0,0-1,-1 1,0 0,0 0,0 0,-1-1,0 1,0-1,0 1,-1-1,1 0,-1 0,0 0,-1 0,1-1,-1 1,0-1,0 0,-1 0,1 0,-1-1,0 1,0-1,0 0,0-1,0 1,-1-1,1 0,-1 0,0-1,-3 1,-12 1,0-1,0-1,-1-1,1-1,0 0,0-2,0-1,1 0,-1-1,1-2,0 0,0-1,1 0,-7-6,7 0,3-1</inkml:trace>
  <inkml:trace contextRef="#ctx0" brushRef="#br0" timeOffset="5157.548">988 322,'-4'-5,"-8"-1,0 4,-4 4,-3 1,-4-1,2 5,5-3,5-3</inkml:trace>
  <inkml:trace contextRef="#ctx0" brushRef="#br0" timeOffset="5969.81">227 520,'4'0,"8"0,5-5,5-1,4 0,2 1,1-4,0 1,0 0,0 3,-5 1</inkml:trace>
  <inkml:trace contextRef="#ctx0" brushRef="#br0" timeOffset="9021.252">537 463,'-153'39,"-23"-9,175-29,1-1,-1 1,0 0,0-1,1 1,-1-1,0 1,0-1,0 1,0-1,0 1,0-1,0 0,0 0,0 1,0-1,0 0,0 0,0 0,0 0,0 0,0 0,0-1,0 1,0 0,0 0,0-1,0 1,0-1,0 1,1-1,-1 1,0-1,0 1,0-1,1 0,-1 1,0-1,1 0,-1 0,0 0,1 1,-1-1,1 0,-1 0,1 0,0 0,-1 0,1 0,0 0,0 0,0 0,-1 0,1 0,0 0,0 0,1-1,64-133,-27 69,-38 66,1 0,-1 0,0 1,1-1,-1 0,0 0,1 0,-1 1,0-1,1 0,-1 0,0 0,1 0,-1 0,0 0,1 0,-1 0,1 0,-1 0,0 0,1 0,-1 0,0 0,1 0,-1 0,1 0,-1 0,0-1,1 1,-1 0,0 0,0 0,1-1,-1 1,0 0,1 0,-1-1,0 1,0 0,1-1,-1 1,0 0,0-1,0 1,0 0,1-1,-1 1,0 0,0-1,0 1,0 0,0-1,0 1,0-1,0 1,0 0,0-1,0 1,0 0,0-1,0 1,0 33,0-26,14 123,-1 58,-4-153,-74-124,31 54,21 28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51.24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194 0,'-10'19,"-7"12,-2 4,-2-3,3-2,4-2,0-6,2-1,-2-4,2-1,-2-2,2 0,2-6,3-5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51.53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1,'9'19,"9"11,5 6,4 0,2-4,-3-4,-3-7,1-1,-4-1,-1-2,-3 0,0-2,-2-4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50.95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397 304,'12'108,"-3"-47,-2 0,-3 0,-3 0,-4 24,2 10,-27 136,27-229,1 1,0-1,0 0,1 0,-1 0,0 0,1 1,0-1,-1 0,1 0,0 0,0 0,0 0,0-1,0 1,1 0,-1 0,0-1,1 1,-1-1,1 1,0-1,-1 1,1-1,0 0,0 0,0 0,0 0,0 0,0-1,0 1,0-1,0 1,1-1,1 1,82-15,-48 5,299 3,-314 2,-5-2</inkml:trace>
  <inkml:trace contextRef="#ctx0" brushRef="#br0" timeOffset="4894.397">30 22,'-16'30,"12"-16,1 0,0 0,1 0,1 0,0 1,1-1,1 0,0 0,1 1,1 5,-2-18,-1-1,1 1,-1 0,1 0,-1-1,1 1,0 0,0-1,0 1,0-1,0 1,0-1,1 1,-1-1,0 0,1 0,-1 1,1-1,-1 0,1 0,-1-1,1 1,0 0,0 0,-1-1,1 1,0-1,0 0,0 1,-1-1,1 0,0 0,0 0,0-1,0 1,0 0,-1 0,1-1,0 0,0 1,62-48,16-89,-60 75,-20 132,10 109,-2-139,-2 0,-2 1,-2-1,-1 1,-5 39,3-69,0-1,-2 1,1-1,-1 0,0 0,-1 0,0-1,-1 1,0-1,0 0,-1-1,0 1,-1-1,0 0,0 0,-1-1,0 0,-6 4,12-10,-1 1,0-1,1 0,-1 0,0 0,0 0,0-1,0 1,1-1,-1 0,0 0,0 0,0 0,0 0,0 0,0-1,0 0,0 1,0-1,1 0,-1-1,0 1,1 0,-1-1,1 1,-1-1,1 0,0 0,0 0,-1 0,1 0,1 0,-1-1,0 1,1-1,-1 1,1-1,0 1,-1-1,1 0,1 0,-1 0,0 0,1 1,-1-1,1 0,0 0,0 0,0 0,0 0,1 0,-1 0,1 0,0 0,0 1,1-3,0-6,1 1,0-1,1 1,0 0,1 0,0 0,1 1,0-1,0 1,1 1,0-1,0 1,1 1,0-1,2 0,14-16,-11 10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48:04.5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0 681,'39'18,"-23"-15,0-1,0 0,0-1,0-1,0 0,0-1,0-1,0-1,15-4,67-6,14 13,-87 0</inkml:trace>
  <inkml:trace contextRef="#ctx0" brushRef="#br0" timeOffset="315.776">0 935,'29'0,"14"0,5 0,-2 0,-3-4,-4-3,-4 1,-4 1,-1 2,-2 1,0 1,-1 0,-4 1</inkml:trace>
  <inkml:trace contextRef="#ctx0" brushRef="#br0" timeOffset="9165.524">1468 88,'-130'116,"-131"88,259-203,1 0,-1 0,1 1,0-1,0 0,0 1,0-1,0 1,0-1,0 1,0-1,0 1,1 0,-1-1,0 1,1 0,0-1,-1 1,1 0,0 0,0 0,0-1,0 1,0 0,0 0,1-1,-1 1,1 0,-1 0,1-1,0 1,-1-1,1 1,0 0,0-1,0 1,0-1,0 0,1 1,-1-1,0 0,1 0,-1 0,1 0,72 42,119-8,-12-20,-179-15,0 0,0 0,0 0,0 0,0 0,0-1,0 1,0-1,-1 1,1-1,0 0,0 1,0-1,-1 0,1 0,0 0,-1-1,1 1,-1 0,0 0,1-1,-1 1,0-1,0 1,0-1,0 0,0 0,0 1,0-1,0 0,-1 0,1 0,-1 0,1 1,-1-1,0 0,0 0,0 0,0 0,0 0,0 0,-1 0,1-1,-38-78,19 51,2 0,1-1,2-1,1 0,-1-6,4 7,-2 1,-1 0,-2 1,-1 0,-13-18,18 33,15 21</inkml:trace>
  <inkml:trace contextRef="#ctx0" brushRef="#br0" timeOffset="11686.061">2089 4,'-33'-1,"21"0,0 0,0 1,0 0,0 1,0 0,0 1,0 0,0 1,0 0,1 1,-1 0,1 1,-1 1,9-2,-1 0,1 1,1-1,-1 1,1 0,-1-1,1 1,1 0,-1 0,1 0,-1 1,2-1,-1 0,0 0,1 1,0-1,0 0,1 0,0 1,0-1,0 0,0 0,1 0,0 0,0 0,0 0,0-1,1 1,0-1,0 1,0-1,0 0,1 0,0 0,0-1,0 1,0-1,0 0,1 0,-1-1,1 1,73 15,-69-17,0 0,0 0,0 1,0 0,0 1,-1 0,1 0,-1 1,0 0,0 0,0 1,6 4,-12-6,0-1,0 0,0 0,-1 1,1-1,-1 1,1-1,-1 1,0 0,0-1,0 1,-1 0,1 0,-1 0,1 0,-1-1,0 1,0 0,0 0,0 0,-1 0,1 0,-1 0,0 0,1-1,-2 1,1 0,0-1,0 1,-1-1,1 1,-1-1,0 1,0-1,0 0,0 0,0 0,0 0,0 0,-1-1,0 1,-9 4,1 0,-1-2,0 1,0-1,0-1,-1 0,1-1,-1-1,0 0,0 0,1-1,-1-1,0 0,1 0,-1-2,-8-2,-3 0</inkml:trace>
  <inkml:trace contextRef="#ctx0" brushRef="#br0" timeOffset="12049.039">649 738,'846'0,"-454"-27,-245 9,-127 17,-7 4</inkml:trace>
  <inkml:trace contextRef="#ctx0" brushRef="#br0" timeOffset="12651.546">1213 964,'-230'168,"219"-160,5-5,1 1,0-1,0 1,0-1,0 2,1-1,0 0,0 1,0 0,0 0,1 0,-1 0,1 0,1 1,-3 5,6-9,-1 0,1 0,0 0,0 0,0-1,0 1,0 0,0 0,1 0,-1-1,0 1,1-1,0 1,-1-1,1 0,0 1,-1-1,1 0,0 0,0 0,0 0,0-1,0 1,0 0,0-1,0 0,0 1,1-1,-1 0,0 0,0 0,0 0,11 3,16 3,1 0,-1-2,1-1,0-1,0-2,0-1,6-2,-33 3,0-1,0 1,0-1,-1 0,1 0,0 0,0-1,-1 1,1-1,-1 1,1-1,-1 0,1 0,-1 0,0 0,0 0,0-1,0 1,-1 0,1-1,-1 0,1 1,-1-1,0 0,0 0,0 0,0 0,-1 1,1-1,-1 0,0-2,-2-96,0 84,-1 1,0-1,-2 1,0 0,-1 1,0-1,-1 1,-8-12,2 7</inkml:trace>
  <inkml:trace contextRef="#ctx0" brushRef="#br0" timeOffset="12983.763">1665 822,'-14'34,"-6"20,2 7,-2-4,4-5,-2-8,4-6,3-5,4-3,3-1,-3-7,1-11,0-8</inkml:trace>
  <inkml:trace contextRef="#ctx0" brushRef="#br0" timeOffset="13233.594">1383 879,'24'5,"32"-4,11-1,4-6,-6-2,-3 1,-8 1,-9 2,-7-4,-5 1,-3 5,-2 3,-2 2,-4 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40.97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698 0,'17'56,"6"172,-15-187,-3 1,-1 1,-2-1,-1 0,-5 29,-10-2,11-59,0 1,1 0,0 0,0 0,1 0,1 0,0 0,0 0,1 1,1 1,7 27,-3 0,-1 1,-1-1,-3 30,-2 750,29-650,-27 281,-2-198,-26-111,26 251,12-363,-4-34</inkml:trace>
  <inkml:trace contextRef="#ctx0" brushRef="#br0" timeOffset="2637.141">783 57,'-6'16,"-1"-1,0 1,-1-2,-1 1,-1-1,0 0,0-1,-12 11,-138 127,159-150,0 0,0 0,1-1,-1 1,0 0,1 0,-1 0,1 0,-1 0,1 0,0 1,-1-1,1 0,0 0,0 0,-1 0,1 0,0 1,0-1,0 0,1 0,-1 0,0 0,0 0,1 0,-1 1,0-1,1 0,-1 0,1 0,0 0,-1 0,1 0,0-1,-1 1,1 0,0 0,0 0,0-1,0 1,0 0,0-1,0 1,0-1,0 1,0-1,0 1,0-1,1 0,57 21,97 16,75 38,-120-58,-111-18,1 1,-1-1,1 0,-1 1,0-1,1 1,-1-1,0 0,0 1,0-1,1 1,-1-1,0 0,0 1,0-1,0 0,0 1,0-1,0 0,0 1,0-1,-1 0,1 1,0-1,0 0,0 1,-1-1,1 0,0 1,-1-1,1 1,-1-1,1 1,-1-1,1 1,-1-1,1 1,-1 0,1-1,-1 1,1 0,-1-1,0 1,1 0,-1-1,1 1,-1 0,0 0,1 0,-1 0,-1-1,-165-148,148 130,1-1,1 0,1-2,1 0,0-1,2 0,1-1,0 0,2-1,1 0,-2-11,7 11</inkml:trace>
  <inkml:trace contextRef="#ctx0" brushRef="#br0" timeOffset="24625.92">1205 2456,'0'4,"0"12,0 8,0 4,0 2,-4 2,-3-1,1 0,2-2,0 1,2-1,1-1,-5-5,0-1,0 0,1 1,7-8,2-6</inkml:trace>
  <inkml:trace contextRef="#ctx0" brushRef="#br0" timeOffset="24972.721">1205 2456,'15'4,"9"3,5-1,3-1,1-2,-1-1,0-1,-2 0,-5-1</inkml:trace>
  <inkml:trace contextRef="#ctx0" brushRef="#br0" timeOffset="25256.575">1178 2681,'33'5,"17"1,3 0,-6-1</inkml:trace>
  <inkml:trace contextRef="#ctx0" brushRef="#br0" timeOffset="25724.959">1629 2681,'-5'9,"-1"9,-5 1,0 2,-4-3,2 0,-3 3,-2-3,0 0,5-2</inkml:trace>
  <inkml:trace contextRef="#ctx0" brushRef="#br0" timeOffset="26210.678">1488 2653,'5'0,"1"5,5 1,0 5,-1 5,2 5,-1 3,2-2,4 0,0 1,0-4,4 1,-3-5</inkml:trace>
  <inkml:trace contextRef="#ctx0" brushRef="#br0" timeOffset="34611.955">49 1101,'7'14,"-1"-5,-1 0,0 1,-1-1,0 1,0 0,-1 0,-1 0,0 0,0 0,0 1,-2-1,1 0,-1 1,-1 5,-46 184,18-4,30-164,0-24,0 0,-1 0,0 0,0 0,-1 0,0-1,0 1,-1 0,0 0,0-1,-1 1,0-1,-1 1,1-10,7-5</inkml:trace>
  <inkml:trace contextRef="#ctx0" brushRef="#br0" timeOffset="35298.753">20 1185,'5'0,"6"0,7 0,4 0,4 0,1 0,2 0,1-5,-1-1,0 0,0 1,0-4,0 1,-1 1,0 2,-4 6,-12 3,-7 1</inkml:trace>
  <inkml:trace contextRef="#ctx0" brushRef="#br0" timeOffset="35797.298">106 1439,'0'5,"4"1,7 0,6-1,5-2,4 0,2-7,1-2,-4 5,-7 2</inkml:trace>
  <inkml:trace contextRef="#ctx0" brushRef="#br0" timeOffset="37992.942">218 1693,'-21'81,"21"-79,0 1,0-1,0 0,0 0,1 1,-1-1,1 0,0 0,-1 0,1 0,0 0,0 0,0 0,1 0,-1 0,0 0,1 0,-1-1,1 1,0 0,0-1,-1 0,1 1,0-1,0 0,0 0,0 0,0 0,1 0,-1-1,0 1,0-1,0 1,1-1,-1 0,0 0,1 0,-1 0,0 0,0 0,1-1,-1 1,0-1,0 0,0 1,0-1,0 0,0 0,0 0,0-1,0 1,0 0,0-1,-1 1,1-1,0 0,-1 0,0 1,1-2,50-74,-26 28,-26 48,1 0,-1 1,0-1,1 1,-1-1,0 1,1-1,-1 1,1-1,-1 1,1 0,-1-1,1 1,-1 0,1-1,-1 1,1 0,0 0,-1-1,1 1,-1 0,1 0,0 0,-1 0,1 0,0 0,-1 0,1 0,-1 0,1 0,0 0,-1 0,1 1,0-1,-1 0,1 0,-1 1,1-1,-1 0,1 1,-1-1,1 0,-1 1,1-1,-1 1,1-1,-1 1,0-1,1 1,-1-1,0 1,1-1,-1 1,0 0,0-1,0 1,1-1,-1 1,13 36,-9 221,-6-224,-3-1,0 0,-2-1,-1 1,-12 27,19-54,-1-1,1 0,-1 1,-1-1,1 0,-1 0,1 0,-1 0,-1-1,1 1,-1-1,1 0,-1 0,-1 0,1 0,0-1,-1 1,0-1,0 0,0-1,0 1,0-1,0 0,-1-1,1 1,-1-1,1 0,-4 0,7-3,-1 1,0-1,1 0,0 0,-1-1,1 1,0 0,0-1,0 1,0-1,1 0,-1 0,1 0,0 0,-1 0,1 0,1 0,-1 0,0 0,1 0,-1 0,1 0,0-1,0 1,1 0,-1 0,0 0,1-1,0 1,0 0,0 0,0 0,0 0,1 1,-1-1,1 0,0 0,0 1,1-2,5-10,1 1,0-1,1 1,1 1,0 0,1 0,0 1,1 1,0 0,1 1,2-2,3 0</inkml:trace>
  <inkml:trace contextRef="#ctx0" brushRef="#br0" timeOffset="97682.709">811 3161,'820'0,"-650"-27,167 25,-280-13,-66 20,-5-1</inkml:trace>
  <inkml:trace contextRef="#ctx0" brushRef="#br0" timeOffset="99532.399">754 3189,'164'-149,"-119"93,-43 57,0-1,0 1,0 0,0 0,0 0,-1 0,1 0,0 0,-1 0,1 1,0-1,-1 0,0 1,1-1,-1 1,0 0,0 0,0-1,0 1,0 0,0 0,-1 0,1 0,0 0,-1 0,1 1,61 218,-46-163,-17-57,-1-1,1 0,-1 1,1-1,-1 0,1 0,-1 0,1 0,-1 0,1 0,-1-1,1 1,-1 0,1-1,-1 1,1-1,-1 0,1 1,0-1,-1 0,1 0,0 0,0 0,0 0,0 0,0 0,0 0,0 0,0-1,-1 0,2 2,-110-65,18 35,71 27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5:38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1 223,'1'-4,"1"1,0 0,0-1,0 1,0 0,0 0,1 1,-1-1,1 0,0 1,0-1,0 1,0 0,0 0,0 0,1 1,-1-1,1 1,-1 0,1 0,-1 0,1 0,0 0,-1 1,1 0,2 0,121-22,116 11,-242 12,0-1,0 0,-1 1,1-1,0 0,0 1,0-1,0 0,0 0,-1 0,1 0,0 0,0 0,0 0,0 0,0 0,0 0,0 0,-1-1,1 1,0 0,0-1,0 1,-1 0,1-1,0 1,0-1,-1 1,1-1,0 0,-1 1,1-1,-1 0,1 1,-1-1,1 0,-1 0,1 1,-1-1,0 0,1 0,-1 0,0 0,0 0,0 1,0-1,1 0,-1 0,0 0,-1 0,1 0,0 0,0 0,0 1,0-1,-1 0,1 0,0 0,-114-95,91 82,17 16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5:38.6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6,'55'-2,"229"3,-244-6,-28 5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5:38.8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2,'20'4,"10"3,5-1,2-6,-1-3,-1-1,-3 0,-1 1,-1 1,-2 1,1 0,-6 1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5:36.8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29,'6'30,"-1"-1,-1 1,-2-1,-1 1,-1 0,-2 0,-2 14,-11 66,-5-1,-23 67,6-30,38-119,14-32,3-38,-12 18</inkml:trace>
  <inkml:trace contextRef="#ctx0" brushRef="#br0" timeOffset="393.196">113 29,'1'-2,"1"0,-1 1,1-1,-1 0,1 0,0 1,-1-1,1 1,0 0,0-1,0 1,0 0,0 0,0 0,1 0,-1 1,0-1,0 0,1 1,-1 0,0-1,1 1,-1 0,0 0,2 1,-1-2,338-1,-261 2,-81 0</inkml:trace>
  <inkml:trace contextRef="#ctx0" brushRef="#br0" timeOffset="688.165">0 368,'24'-5,"13"-1,4 0,1 1,-2 1,-4 2,-2 1,-3 1,-1 0,-2 0,0 0,0 0,-6 1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5:45.5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143 207,'0'-1,"0"0,-1 1,1-1,0 0,-1 0,1 1,0-1,-1 0,1 1,-1-1,1 0,-1 1,1-1,-1 1,1-1,-1 1,0-1,1 1,-1-1,0 1,1 0,-1-1,0 1,0 0,1 0,-1-1,0 1,0 0,0 0,1 0,-1 0,0 0,0 0,0 0,1 0,-1 0,0 1,0-1,0 0,1 0,-1 1,0-1,1 1,-1-1,0 0,1 1,-1-1,0 1,1-1,-1 1,1 0,-1-1,1 1,-1 0,1-1,0 1,-1 0,1-1,0 1,-1 0,1 0,0 0,0-1,0 1,0 0,0 0,0 0,0 0,-33 137,0 87,21 3,-9-128,14-138,7 15</inkml:trace>
  <inkml:trace contextRef="#ctx0" brushRef="#br0" timeOffset="466.464">86 151,'0'0,"0"0,0 1,-1-1,1 1,0-1,0 1,0-1,0 1,0-1,-1 0,1 1,0-1,0 1,0-1,0 1,0-1,1 1,-1-1,0 1,0-1,0 1,0-1,0 1,1-1,-1 1,0-1,0 0,1 1,-1-1,0 1,1-1,-1 0,0 1,1-1,-1 0,1 0,-1 1,0-1,1 0,-1 0,1 1,-1-1,1 0,-1 0,1 0,-1 0,1 0,-1 0,1 0,-1 0,1 0,-1 0,1 0,-1 0,0 0,1 0,-1 0,1-1,20 6,-1-1,1-1,0-1,0-1,0 0,0-2,1-1,23 1,91-16,-136 17,-1 0,1 0,0 1,0-1,-1 0,1 0,0 1,0-1,0 0,-1 0,1 1,0-1,0 0,0 1,0-1,-1 0,1 1,0-1,0 1,0-1,0 0,0 1,0-1,0 0,0 1,0-1,0 0,0 1,1-1,-1 0,0 1,0-1,0 0,0 1,0-1,1 0,-1 1,0-1,0 0,1 0,-1 1,0-1,0 0,1 0,-1 1,0-1,1 0,-1 0,0 0,1 0,-1 1,0-1,1 0,-1 0,0 0,1 0,-1 0,0 0,1 0,-1 0,0 0,1 0,-1 0,1 0,-1 0,-8 9</inkml:trace>
  <inkml:trace contextRef="#ctx0" brushRef="#br0" timeOffset="898.819">31 489,'0'5,"5"1,6 0,6-1,5-1,3-2,3-1,1 0,1-1,-1-1,0 1,-4 5,-8 1</inkml:trace>
  <inkml:trace contextRef="#ctx0" brushRef="#br0" timeOffset="17580.285">736 517,'5'-5,"-4"6,-4 11,-81 213,84-222,-3 1,1 0,0 0,0 1,0-1,1 1,0 0,-1-1,2 1,-1 0,1 0,-1 0,1 0,0-1,1 1,0 0,-1 0,1-1,1 1,-1 0,1-1,0 1,0-1,0 1,0-1,1 0,0 0,-1 0,2-1,-1 1,0-1,4 3,-3-4,0 1,0-1,0 0,1-1,-1 1,1-1,0 0,-1 0,1 0,0 0,-1-1,1 0,0 0,0 0,2-1,12-4</inkml:trace>
  <inkml:trace contextRef="#ctx0" brushRef="#br0" timeOffset="18254.89">623 178,'0'0,"1"-1,-1 1,1 0,-1-1,0 1,1 0,-1 0,1-1,-1 1,1 0,-1 0,1 0,-1 0,1-1,-1 1,1 0,-1 0,1 0,-1 0,1 0,0 0,-1 0,1 1,-1-1,1 0,-1 0,1 0,-1 0,1 1,-1-1,0 0,1 1,-1-1,1 0,-1 0,1 1,-1-1,0 1,1-1,-1 0,0 1,0-1,1 1,-1-1,0 1,0-1,1 1,-1-1,0 1,0-1,0 1,0-1,0 1,0-1,0 1,0 0,0-1,0 1,0-1,0 1,0-1,-1 1,1-1,0 1,21-12,-1 0,0-2,-1 0,0-1,-1-1,-1-1,0 0,13-18,3 0,-33 33,1 0,0 0,-1 0,1 0,0 0,0 0,-1 0,1 1,0-1,0 0,0 1,0-1,0 0,0 1,0-1,0 1,0 0,0-1,0 1,0 0,1 0,-1-1,0 1,0 0,0 0,0 0,0 0,1 1,-1-1,0 0,0 0,0 1,0-1,0 1,0-1,0 1,0-1,0 1,0 0,0-1,0 1,0 0,0 0,-1-1,1 1,0 0,-1 0,1 0,0 0,-1 0,1 0,-1 0,0 0,1 0,-1 1,0-1,0 0,1 0,-1 0,0 0,0 0,0 1,0-1,-1 0,1 0,0 0,0 1,50 174,-27-112,-16-45</inkml:trace>
  <inkml:trace contextRef="#ctx0" brushRef="#br0" timeOffset="19560.154">1554 376,'-6'0,"-22"-1,-1 1,0 2,1 1,-1 1,-17 6,44-10,0 0,0 0,0 0,-1 1,1-1,1 1,-1 0,0-1,0 1,0 0,0 0,0 0,1 0,-1 0,0 1,1-1,-1 1,1-1,0 1,-1-1,1 1,0-1,0 1,0 0,0 0,0 0,0 0,1 0,-1 0,1 0,-1 0,1 0,0 0,0 0,0 0,0 0,0 0,0 0,0 0,1 0,-1 0,1 0,-1 0,1 0,0 0,0-1,0 1,0 0,0 0,0-1,1 1,-1-1,0 1,1-1,-1 1,1-1,0 0,0 1,28 20,-26-20,1 0,-1 0,1 1,-1-1,0 1,0 0,0 0,0 0,-1 1,1-1,-1 1,0 0,0 0,0 0,0 0,-1 0,0 1,0-1,0 1,0 0,-1-1,0 1,0 0,0 0,0 0,-1 0,0 0,0 0,0 0,-1 0,0-1,0 1,0 0,-1 1,-3 3,-2 0,1-1,-1 0,-1 0,1-1,-1 0,-1 0,1-1,-1 0,0-1,-1 1,1-2,-1 1,0-2,-7 3,5-1,2-1,1-1,-1 0,0 0,0-1,0 0,0-1,-1 0,1-1,0 0,0 0,-1-1,1 0,-3-2,0-3,6-1</inkml:trace>
  <inkml:trace contextRef="#ctx0" brushRef="#br0" timeOffset="19805.011">1753 574,'-20'34,"-5"15,0 5,6-3,9-9,8-13</inkml:trace>
  <inkml:trace contextRef="#ctx0" brushRef="#br0" timeOffset="20051.35">1753 122,'0'5,"0"6,0 1</inkml:trace>
  <inkml:trace contextRef="#ctx0" brushRef="#br0" timeOffset="20445.668">1865 828,'149'-227,"-131"210,-12 47,-6-22,1 0,0 0,0 0,0 0,1 0,1 0,-1 0,1-1,0 1,1-1,0 0,0 0,0 0,1 0,0-1,1 1,-1-2,1 1,0 0,1-1,-1 0,1-1,0 1,0-2,0 1,1-1,-1 0,1 0,0 0,0-1,0-1,5 1,-6-2,0 1,-1-2,1 1,0-1,0 0,-1 0,1-1,-1 0,1 0,-1-1,0 1,0-2,0 1,0 0,0-1,-1 0,0-1,0 1,0-1,0 0,-1 0,0 0,0-1,1-1,72-155,-64 125,-5 16,-2 1</inkml:trace>
  <inkml:trace contextRef="#ctx0" brushRef="#br0" timeOffset="22655.413">2571 1109,'0'-18,"-1"-31,3-1,1 1,10-44,11 4,3 1,4 1,33-63,-54 127,1-1,2 1,0 1,1 0,2 1,0 1,1 0,1 1,13-10,-30 27,1 0,0 0,-1 0,1 1,0-1,0 1,0 0,0-1,0 1,0 0,0 0,1 0,-1 1,0-1,1 0,-1 1,0 0,1-1,-1 1,0 0,1 0,-1 0,1 1,-1-1,0 1,1-1,-1 1,0 0,0-1,1 1,-1 0,0 1,0-1,0 0,0 1,0-1,-1 1,1-1,0 1,-1 0,1 0,-1 0,1 0,-1 0,0 0,0 0,0 0,0 0,0 1,-1-1,1 0,-1 1,1-1,-1 0,0 1,0-1,0 1,0-1,-1 1,-75 239,75-235,1 0,0-1,1 1,-1 0,1-1,1 1,-1-1,1 1,0-1,1 0,-1 0,1 0,0 0,1 0,-1-1,1 1,0-1,1 0,-1 0,1-1,0 1,0-1,1 0,1 1,-3-2,1 0,-1 1,-1 0,1 0,0 0,-1 0,0 1,0-1,0 1,-1 0,1 0,-1 0,-1 0,1 0,0 0,-1 0,0 1,-1-1,1 0,-1 1,0-1,0 1,-1-1,1 0,-1 1,0-1,-1 0,1 0,-1 1,0-1,-1 0,1-1,-1 1,0 0,0-1,0 0,0 0,-1 0,0 0,0 0,0-1,0 1,-1-1,1 0,-1 0,-4 1,-2-3,-1-1,0 0,0 0,0-1,0-1,1 0,-1 0,1-1,-1-1,1 0,0 0,1-1,-1-1,1 0,0 0,0-1,1 0,0-1,0 0,0 0,1-1,1 0,0 0,-7-11,-67-59,-2 14,70 51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6:09.6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1 455,'9'0,"9"0,5 0,5-5,1-1,1 0,0 1,0 2,-1 1,0 1,0 0,-1 1,1 0,-1 1,-5-6,-6-1</inkml:trace>
  <inkml:trace contextRef="#ctx0" brushRef="#br0" timeOffset="368.785">368 201,'-13'35,"1"1,3 0,0 1,3-1,1 2,2-1,1 0,2 14,-25 116,28-83,4-78</inkml:trace>
  <inkml:trace contextRef="#ctx0" brushRef="#br0" timeOffset="808.872">875 145,'-16'39,"-24"149,-12 37,30-168,13-65,7-5</inkml:trace>
  <inkml:trace contextRef="#ctx0" brushRef="#br0" timeOffset="1170.061">791 117,'10'0,"7"0,7 0,3 0,2 0,1 0,0 0,0 0,-1 0,0 0,0 0,0 0,-1 0,-5 5,-11 1,-7 0</inkml:trace>
  <inkml:trace contextRef="#ctx0" brushRef="#br0" timeOffset="1433.022">763 399,'29'0,"14"0,5 0,-2 0,-3 0,-9 0</inkml:trace>
  <inkml:trace contextRef="#ctx0" brushRef="#br0" timeOffset="2203.589">565 399,'-5'5,"-6"1,-6 0,-5-1,1-6,0-3,-2-1,3 5,1 3,7 1,7-1</inkml:trace>
  <inkml:trace contextRef="#ctx0" brushRef="#br0" timeOffset="4274.232">1186 568,'163'-118,"-160"116,0 1,0 0,1-1,-1 1,0 1,1-1,-1 0,1 1,-1 0,1-1,-1 1,1 1,-1-1,1 0,-1 1,1 0,-1 0,0 0,1 0,-1 1,0-1,0 1,0-1,0 1,0 0,0 1,-1-1,1 0,-1 1,1-1,-1 1,0 0,0 0,0 0,-1 0,1 0,0 0,-1 0,0 1,0-1,0 0,0 1,-1 1,8 17,-1 0,-2 1,0 0,-2-1,0 2,-1-1,-2 17,0-36,0 33,-1-1,-1 0,-2-1,-9 33,11-58,-1 0,-1 0,1-1,-2 1,1-1,-1 0,-1 0,0-1,0 1,0-1,-1-1,0 1,-1-1,0-1,0 1,0-1,-1 0,0-1,-5 2,-85 15,96-22,0 0,1 0,-1 0,0-1,1 1,-1 0,0-1,1 0,-1 0,1 0,-1 0,1 0,0 0,-1-1,1 1,0-1,0 0,0 1,0-1,0 0,0 0,0 0,1 0,-1-1,1 1,0 0,-1-1,1 1,0-1,1 1,-1-1,0 0,1 1,-1-1,1-1,1-9,1 1,1-1,0 1,0 0,1-1,1 2,0-1,1 1,0-1,0 1,1 1,1 0,0 0,0 0,1 1,7-5,138-100,-135 103,-2 0</inkml:trace>
  <inkml:trace contextRef="#ctx0" brushRef="#br0" timeOffset="4865.243">1271 201,'118'-95,"1"0,-118 94,0 0,1 0,-1 0,1 0,-1 0,1 0,-1 0,1 1,0-1,-1 1,1-1,0 1,-1-1,1 1,0 0,-1 0,1 0,0 0,0 0,-1 0,1 1,0-1,0 1,-1-1,1 1,-1-1,1 1,0 0,-1 0,1 0,-1 0,0 0,1 0,-1 0,0 0,0 1,0-1,1 0,-1 1,-1-1,1 1,0-1,0 1,0-1,-1 2,13 80,-13-75,-1-1,2 1,-1 0,1 0,0 0,1-1,0 1,0-1,0 1,1-1,3 5,4 2</inkml:trace>
  <inkml:trace contextRef="#ctx0" brushRef="#br0" timeOffset="11106.927">2033 342,'-2'-2,"1"0,0 0,-1 1,0-1,1 0,-1 1,0-1,0 1,0 0,0-1,0 1,0 0,0 0,0 0,0 1,-1-1,1 0,0 1,-1-1,1 1,0 0,-1 0,1 0,0 0,-1 0,0 0,-5-1,-1 1,1 0,0 0,0 1,0 0,-1 0,1 1,0 0,1 0,-1 1,0 0,1 1,-1-1,1 2,0-1,0 1,1 0,-1 0,1 0,0 1,1 0,-1 0,1 1,1 0,-1 0,1 0,0 0,-1 4,-1 6,0-1,1 1,1 0,1 0,1 1,0-1,1 1,0 2,2-14,-1 1,1-1,1 1,-1-1,1 1,0-1,0 0,1 0,-1 0,2 0,-1-1,0 1,1-1,0 0,1 0,-1 0,1-1,-1 1,2-1,-1 0,0-1,1 1,1 0,-2-1,0 0,1 0,0 0,-1-1,1 0,0 0,0-1,0 1,0-1,1-1,-1 1,0-1,0 0,0 0,1-1,-1 0,0 0,0 0,0-1,0 0,0 0,-1 0,1-1,3-2,4-7</inkml:trace>
  <inkml:trace contextRef="#ctx0" brushRef="#br0" timeOffset="11988.432">2428 371,'-1'-2,"0"0,0 1,0-1,-1 1,1-1,-1 1,1-1,-1 1,0 0,1 0,-1 0,0 0,0 0,0 0,0 0,0 1,0-1,0 1,0-1,0 1,0 0,0 0,0 0,0 0,0 0,0 0,0 0,0 1,0-1,-1 1,-4 0,0 0,0 1,1 0,-1 0,1 1,-1 0,1 0,0 0,0 1,0-1,0 2,1-1,-1 0,1 1,0 0,1 1,-1-1,1 1,0-1,1 1,-1 1,1-1,0 0,1 1,-1-1,1 1,0 2,-1 1,1 1,1-1,-1 1,2 0,-1-1,2 1,-1 0,1-1,1 1,0-1,0 1,1-1,1 0,0 0,0 0,1 0,4 7,-6-13,0-1,0 0,0 0,0 0,0 0,1 0,-1-1,1 1,0-1,0 0,0 0,0 0,0-1,0 0,0 1,0-1,1-1,-1 1,0-1,1 1,-1-1,0-1,1 1,-1 0,0-1,1 0,0 0,114-42,-115 41,5-4,0-1,0 1,-1-2,0 1,0-1,0 0,-1-1,-1 0,1 0,-1 0,-1-1,0 0,0 0,-1 0,0-1,-1 1,0-1,-1 0,0 0,0 0,-1-5,0 8,0 0,0 0,-1 0,0 0,0 1,-1-1,0 0,-1 0,1 0,-1 0,-1 1,0-1,0 1,-2-4,3 7,0 1,0 0,0 0,0 0,0 0,-1 1,1-1,-1 1,0-1,0 1,0 0,0 0,0 0,0 0,-1 1,1-1,-1 1,1 0,-1 0,1 0,-1 1,0-1,1 1,-1 0,0 0,1 0,-1 0,0 1,1-1,-1 1,-2 1,-7 1,0 1,1 1,-1 0,1 1,0 0,1 1,-1 1,1-1,1 2,-2 1,-1 4</inkml:trace>
  <inkml:trace contextRef="#ctx0" brushRef="#br0" timeOffset="12939.791">3106 342,'0'-2,"0"0,0 0,0 0,-1 0,1 0,0-1,-1 1,0 0,1 0,-1 1,0-1,0 0,0 0,0 0,0 0,-1 1,1-1,0 1,-1-1,1 1,-1-1,0 1,1 0,-1 0,0-1,0 2,0-1,0 0,0 0,0 0,0 1,0-1,0 1,0 0,0 0,0-1,0 1,0 0,-2 1,-85 14,87-14,-1-1,-5 2,1-1,-1 1,1 0,0 1,0-1,0 2,0-1,0 1,0 0,1 0,0 1,0-1,0 1,0 1,1-1,0 2,5-3,0 0,1-1,-1 1,1 0,0 0,0 0,1 0,-1-1,1 1,0-1,0 1,0-1,0 0,0 1,1-1,0-1,-1 1,1 0,0 0,0-1,1 0,-1 0,0 0,1 0,-1 0,1 0,0-1,-1 0,1 0,0 0,3 0,6 6,0-1,-1 1,1 1,-2 0,1 1,-1 0,0 1,-1 0,0 0,3 6,-10-12,0 1,1 0,-2 0,1 0,0 0,-1 0,0 0,0 1,-1-1,0 1,0-1,0 1,0 0,-1-1,0 1,0 0,-1-1,1 1,-1 0,0-1,-1 1,1-1,-1 0,-1 1,1-1,-4 2,0 0,-1 0,0-1,0 0,-1-1,1 0,-1 0,0 0,-1-1,1 0,-1-1,1 0,-1 0,0-1,0 0,-1-1,1 0,0 0,0-1,-1 0,1 0,0-1,0-1,-9-1,15 3,1-1,-1 1,1-1,-1 1,0-1,1 0,-1 0,1 0,-1 0,1 0,0-1,-1 1,1-1,0 0,0 1,0-1,0 0,1 0,-1 0,0-1,1 1,-1 0,0-2,-4-13</inkml:trace>
  <inkml:trace contextRef="#ctx0" brushRef="#br0" timeOffset="14049.324">3387 907,'-1'2,"-1"-1,0 1,0-1,0 0,0 0,0 0,0 0,0 0,0 0,0-1,0 1,-1-1,1 1,0-1,0 0,-1 0,1 0,0 0,0 0,-1-1,1 1,0-1,0 1,0-1,-1 0,1 0,0 0,0 0,0 0,1 0,-1-1,0 1,0-1,1 1,-1-1,1 0,-1 1,1-1,0 0,-1 0,1 0,0 0,0 0,1 0,-1 0,0 0,1-1,-1 1,1 0,0 0,0-1,0 1,0 0,0 0,0-1,0 1,1-2,-4-38,2 1,2 0,2 0,1-1,2 2,2-1,1 1,3 0,1 1,2 0,13-23,-15 37,1 1,1 0,1 1,1 1,2 0,0 2,1 0,0 1,2 1,0 1,1 0,1 2,1 1,6-2,-24 12,1 1,0-1,1 2,-1-1,0 1,1 0,-1 1,1-1,0 2,-1-1,1 1,0 1,-1 0,1 0,4 1,-11 1,1-1,-1 1,0 0,0-1,-1 1,1 0,0 0,-1 0,0 0,0 0,0 0,0 1,0-1,-1 0,1 0,-1 1,0-1,0 0,0 1,-1-1,1 0,-1 1,1-1,-1 0,0 0,-1 0,1 0,0 0,-1 0,0 0,1 0,-1-1,0 1,-3 2,3 0,-122 168,121-170,1-1,0 1,0-1,0 1,0 0,1 0,-1 0,1 0,0 0,0 0,0 0,0 0,0 1,1-1,-1 0,1 1,0-1,0 0,0 1,1-1,-1 0,1 0,-1 1,1-1,0 0,1 0,-1 0,0 0,1 0,0 0,0 0,27 31,35 57,-63-87,1-1,-1 1,0-1,0 1,0 0,-1 0,1-1,-1 1,0 0,0 0,0 0,-1-1,1 1,-1 0,0 0,0-1,0 1,-1-1,1 1,-1-1,0 1,0-1,0 0,0 0,0 0,-1 0,-1 1,-3 3,-1-1,0 1,0-2,-1 1,0-1,0 0,0-1,0 0,-1 0,0-1,0 0,1-1,-2 0,1-1,0 0,0 0,0-1,0-1,-1 1,1-2,0 1,0-1,0-1,1 0,-1 0,0-1,1-1,0 1,0-1,1-1,-1 0,-12-9,1-1,0-1,2-1,0-1,1 0,1-1,1-1,0-1,2 0,1 0,0-1,2-1,-3-12,-79-121,83 140,5 4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7:10.96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66,'0'-1,"1"0,-1 0,0 0,1 0,-1 0,1 1,-1-1,1 0,-1 0,1 1,-1-1,1 0,0 1,0-1,-1 0,1 1,0-1,0 1,0-1,-1 1,1 0,0-1,0 1,0 0,0 0,0 0,0-1,0 1,0 0,0 0,-1 0,1 1,0-1,0 0,0 0,0 0,0 1,0-1,0 0,0 1,-1-1,1 1,0-1,0 1,-1-1,1 1,0 0,0-1,-1 1,1 0,-1-1,1 1,-1 0,1 0,9 6,-2-3,0-1,1 0,-1 0,0-1,1 0,-1 0,1-1,0-1,0 1,-1-1,1-1,0 1,-1-2,1 1,-1-1,9-3,34-3,177-26,48 6,12 58,-147-20,-90-1,1-3,-1-2,1-2,-1-2,5-4,116-21,106-7,-153 24,-109 11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8:33.7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28 181,'0'1,"0"-1,0 1,0 0,0-1,0 1,0-1,0 1,0-1,0 1,0-1,0 1,1-1,-1 1,0-1,0 1,1-1,-1 0,0 1,0-1,1 1,-1-1,1 0,-1 1,0-1,1 1,-1-1,1 0,-1 0,1 1,-1-1,1 0,-1 0,1 0,-1 0,1 1,-1-1,1 0,-1 0,1 0,-1 0,1 0,-1 0,1 0,-1 0,1-1,-1 1,1 0,-1 0,1 0,-1 0,1-1,-1 1,1 0,-1-1,0 1,1 0,-1-1,1 1,-1 0,0-1,1 1,-1-1,0 1,2 13,0 1,-2 0,0 0,0 0,-1 0,-1 0,0-1,-1 1,-1 1,-9 63,-15 137,32-340,5 87,3 0,0 1,3 1,1 0,1 1,2 0,2 2,15-20,-31 45,-3 4,1-1,-1 0,1 1,0-1,0 1,0 0,1 0,0 0,-1 0,1 1,0 0,1-1,-1 2,1-1,-1 0,1 1,0 0,0 0,0 0,0 1,1-1,-2 5,0 1,0 0,0-1,0 1,-1 0,0 1,0-1,0 1,0-1,-1 1,1 0,-1 0,-1 0,1 0,-1 0,0 0,1 2,3 24,-1 1,-1-1,-2 1,-1 0,-3 16,1 25,2-28,17-67,70-155,-68 134,3 0,1 1,1 2,3 0,14-14,-41 53,1-1,-1 1,1 0,0 0,0 0,0-1,0 1,0 0,0 0,0 0,0 0,0 1,0-1,0 0,1 0,-1 1,0-1,0 0,1 1,-1 0,1-1,-1 1,0 0,1 0,-1-1,1 1,-1 0,1 0,-1 1,0-1,1 0,-1 0,1 1,-1-1,0 1,1-1,-1 1,0 0,0-1,1 1,-1 0,0 0,0 0,0 0,0 0,0 0,0 0,0 0,0 0,-1 0,1 1,0-1,-1 0,1 1,0 0,4 12,-1 1,0 0,-1 0,0 0,-2 1,0-1,0 0,-1 1,-1-1,-1 6,0 21,-16 112,15-117,6-28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8:36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172 1,'-1'12,"-1"1,-1-1,0 1,0-1,-1 0,-1 0,0-1,-1 1,0-1,-5 7,-18 37,-58 34,80-74,14-17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48:23.7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0,'7'5,"0"-1,0-1,1 1,0-1,-1 0,1-1,0 0,0 0,0-1,1 0,-1 0,0-1,0 0,6-1,1 1,289-1,-292 1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8:49.65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15 104,'-2'-2,"0"-1,1 1,-1-1,1 0,0 1,0-1,0 0,0 0,0 1,1-1,-1 0,1 0,0 0,0 0,0 0,0 0,0 0,1 0,-1 0,1 1,0-1,0 0,0 0,0 1,0-1,1 0,-1 1,1-1,0 1,-1 0,1 0,0-1,1 1,-1 0,0 1,0-1,1 0,-1 1,1-1,0 1,0-1,132 24,-92-11,299 58,124 0,-325-56,1-5,118-11,50-24,-6-4,-220 18,-69 9,-1 1,0 0,1 1,0 0,-1 1,1 1,0 1,0 0,-1 0,1 2,-1 0,0 0,1 2,-1-1,0 2,-12-4,0-1,0 1,0 0,0-1,0 0,0 0,1 1,-1-1,0 0,1-1,-1 1,1 0,-1-1,1 0,-1 1,1-1,0 0,-1 0,1 0,-1-1,1 1,-1-1,1 1,-1-1,1 0,-1 0,0 0,2-1,-7 6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8:50.73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58,'339'-1,"-170"-23,466 21,-137-14,-45 5,-316 12,-113 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01.0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210 1,'-2'0,"-1"0,1-1,0 1,-1 0,1 1,-1-1,1 0,0 1,-1-1,1 1,0 0,-1 0,1 0,0 0,0 0,0 0,0 1,0-1,0 1,0-1,1 1,-1 0,1-1,-1 1,1 0,-1 0,1 0,0 1,0-1,0 0,0 0,0 0,1 1,-1-1,1 0,-1 1,1-1,0 1,0-1,0 0,1 3,-7 14,-88 213,47-103,48-127,-1 1,0 0,1 0,0 0,-1-1,1 1,0 0,0-1,1 1,-1 0,1-1,-1 0,1 1,0-1,0 0,0 0,0 0,0 0,0 0,0 0,1-1,-1 1,1-1,-1 0,1 1,0-1,-1 0,1-1,0 1,0 0,0-1,-1 0,1 1,0-1,0 0,0-1,0 1,0 0,-1-1,1 0,0 1,0-1,-1 0,2-1,254-17,-207 15,-33-3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15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187 16,'-1'0,"1"1,-1-1,1 0,0 1,-1-1,1 0,-1 1,1-1,-1 0,1 0,-1 0,1 1,-1-1,0 0,1 0,-1 0,1 0,-1 0,1 0,-1 0,1 0,-1 0,0 0,1 0,-1-1,1 1,-1 0,1 0,-1 0,1-1,-1 1,1 0,-1-1,1 1,0 0,-1-1,1 1,-1-1,1 1,0 0,-1-1,1 1,0-1,0 1,-1-1,1 1,0-1,0 1,0-1,0 0,0 1,0-1,-1 1,1-1,0 1,1-1,-1 1,0-1,0 1,0-1,0 0,0 1,0-1,1 1,-1-1,0 1,-34 42,27-31,-117 122,123-133,5-7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22.83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58,'106'-21,"1"4,1 5,0 5,96 7,232 18,-251-6,158-11,-158-3,86 13,-107 2,151-8,-270-6,282 30,-85-1,24 1,187-30,-223-28,-15 2,456 27,-370 0,-106-29,287 29,-230 1,-180 11,54-1,100-36,169 26,-225-28,-162 26,-3 0,0 1,1-1,-1 1,0 0,0 0,0 0,0 1,0 0,0 0,0 0,0 1,0-1,-1 1,1 0,0 1,1 0,6 10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24.33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0 116,'103'-27,"-51"11,1 3,0 2,1 2,0 3,37 0,165-1,-126-6,0 5,120 10,-80 0,2414-2,-2559 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31.0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0 148,'2'-4,"-1"1,1 0,-1 0,1 0,0 0,0 0,0 0,0 1,1-1,-1 1,1-1,-1 1,1 0,0 0,0 0,0 0,0 1,0-1,1 1,-1 0,0 0,1 0,2-1,9-4,99-31,-111 39,0 0,1 1,-1-1,0 1,-1 0,1 0,0 0,-1 0,0 0,1 1,-1-1,-1 1,1-1,0 1,-1 0,0-1,0 1,0 0,0 0,-1 0,1 0,-1 0,0 0,0 0,-1 0,1 0,-1 0,0 0,0 0,0 1,0 6,25 278,-12-227,-10-63,-1 1,1 0,0-1,-1 1,1-1,-1 1,1-1,0 0,-1 0,1 0,-1 0,0 0,1 0,-1 0,0 0,0 0,0-1,1 1,-1 0,-1-1,1 1,0-1,0 1,0-1,-1 1,1-2,0 2,93-232,-31 75,-12 63,-41 89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38.2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178 0,'-2'10,"0"0,0-1,-1 1,0-1,-1 0,0 0,-1 0,1 0,-2-1,1 0,-1 0,-3 4,-13 19,-65 80,87-111,0-1,0 1,0 0,0-1,0 1,-1 0,1 0,0-1,0 1,0 0,-1 0,1-1,0 1,0 0,-1 0,1 0,0-1,0 1,-1 0,1 0,0 0,0 0,-1 0,1 0,0 0,-1 0,1 0,0-1,-1 1,1 0,0 0,-1 1,1-1,0 0,0 0,-1 0,1 0,0 0,-1 0,1 0,0 0,0 1,-1-1,1 0,0 0,0 0,-1 0,1 1,0-1,0 0,-1 0,1 1,0-1,0 0,0 0,0 1,0-1,-1 0,9-9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50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302 990,'-27'-170,"27"-255,2 395,2 1,0 0,3 0,0 0,2 0,2-2,-3 6,-4 11,1-1,1 2,0-1,1 1,1 0,0 0,1 0,3-3,-9 13,0 0,0 0,0 0,0 0,1 0,-1 0,1 1,0 0,-1-1,1 1,0 1,0-1,1 1,-1-1,0 1,0 0,1 1,-1-1,0 1,1 0,-1 0,1 0,-1 1,0-1,1 1,-1 0,0 0,0 1,0-1,1 1,1 3,0-1,-1 1,1 0,-1 1,0-1,-1 1,1 0,-1 0,0 0,-1 1,1 0,-1-1,-1 1,1 0,-1 0,0 1,-1-1,0 0,0 0,-1 1,1-1,-1 1,-2 5,1-5,0 0,-1-1,-1 1,1-1,-1 1,0-1,-1 0,0 0,0 0,0-1,-1 1,0-1,0 0,-1-1,0 1,0-1,-2 1,7-5,1-1,-1 1,1-1,-1 1,1-1,-1 1,1-1,-1 1,1-1,-1 1,1 0,0-1,-1 1,1 0,0-1,-1 1,1 0,0-1,0 1,0 0,0 0,0-1,0 1,0 0,0-1,0 1,0 0,0 0,0-1,0 1,1 0,-1-1,0 1,1 0,-1-1,0 1,1 0,-1-1,1 1,-1-1,1 1,-1-1,1 1,-1-1,1 1,0-1,-1 1,1-1,-1 0,1 1,0-1,0 0,-1 0,1 0,0 1,-1-1,1 0,0 0,0 0,-1 0,1 0,0 0,-1 0,2-1,10 7,-6-2,0 0,-1 0,1 1,-1 0,0 0,0 0,-1 1,0 0,0 0,0 0,0 0,-1 0,0 1,0 0,-1-1,0 1,0 0,-1 0,0 0,0 0,0 1,-1-1,0 0,-1 0,1 0,-1 0,-1 0,1 0,-1 0,0 0,-1 0,0-1,0 1,0-1,-1 0,0 0,0 0,-1 0,1-1,-1 0,0 0,-1 0,1 0,-1-1,0 0,0 0,0-1,-3 2,-4-1,0 0,0-1,0 0,0-1,0-1,-1 0,1-1,0 0,-13-2,14 1,-1-1,1 0,-1-1,1-1,0 0,0 0,0-1,1 0,0-1,0-1,0 0,1 0,0-1,0 0,1-1,0 0,0 0,1-1,-2-3,-117-183,104 149,14 29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04.6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157 59,'1'-2,"0"0,1 0,-1 0,1 1,0-1,-1 0,1 1,0-1,0 1,0 0,0 0,0-1,0 1,0 1,0-1,1 0,-1 0,0 1,0-1,1 1,-1 0,0 0,1 0,-1 0,2 0,-1 0,137-15,-122 11,-5 1,0 0,-1 0,1 1,0 1,0 0,0 1,0 0,0 1,0 1,6 1,-15 0,0 1,-1-1,1 1,-1 0,0 0,0 0,-1 0,1 0,-1 1,0-1,0 1,0 0,-1-1,0 1,0 0,0 0,0 0,-1 0,0 0,0 0,0 0,0 0,-1 0,0 0,-1 3,1 5,-3 331,32-175,-21-79,-27-108,7 7,1 0,-2 2,0-1,0 2,0 0,-1 0,0 1,-3 1,3 1,0 0,0 1,0 1,0 1,0 0,-1 1,1 1,0 0,-1 1,1 0,0 2,-1-1,1 2,-10 4,-157 56,164-53</inkml:trace>
  <inkml:trace contextRef="#ctx0" brushRef="#br0" timeOffset="1834.335">241 397,'-40'0,"31"0,29 0,204-22,-32 4,-153 13,-25 7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48:24.0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1,'43'0,"19"0,4 0,-5 0,-7 0,-14 4,-8 3,-10-1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09.41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30,'310'-22,"43"14,204 37,-325-26,183-23,-317 12,-62 5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11.28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1 228,'367'-75,"-314"68,0 2,1 2,-1 3,8 3,33-1,273-13,58-44,-86 17,-130 26,123 12,-127 3,205-3,-267 26,23 4,-124-27,1-2,-1-2,1-2,-1-1,0-3,246-11,-68-9,187-2,-22 31,-120 24,146-48,25 46,2752-25,-2770-28,281 30,-649 4,-32 1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14.8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15.9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200 474,'-14'6,"1"1,-1 0,2 1,-1 0,1 1,0 0,1 1,0 1,0 0,1 0,1 1,0 0,1 0,0 1,1 0,0 1,1 0,0 0,-1 8,7-18,0 1,1 0,-1-1,1 1,0-1,0 1,0-1,1 0,0 1,-1-1,1 0,1 0,-1 0,1 0,-1-1,1 1,0-1,1 1,-1-1,0 0,1 0,0-1,0 1,0-1,0 0,0 0,0 0,0 0,1-1,-1 1,1-1,-1-1,1 1,-1 0,1-1,-1 0,1 0,0-1,-1 1,1-1,-1 0,1 0,9-5,-1 0,0-1,0-1,0 0,-1-1,-1 0,1 0,-1-2,-1 1,0-1,-1-1,0 0,0 0,-1-1,3-6,84-212,-87 215,-1 0,-1 0,-1-1,-1 0,0-1,-1 1,0 0,-2-1,0 1,-1-1,-1 0,0 1,-2-1,0 1,-1 0,0 0,-1 0,-1 0,-8-13,11 26,0 0,0 0,-1 0,1 0,-1 1,0-1,0 1,0 0,-1 0,1 0,-1 1,0 0,1 0,-1 0,0 0,0 1,0 0,0 0,-1 0,1 0,0 1,0 0,0 0,-1 1,1-1,0 1,0 0,0 1,0-1,0 1,0 0,0 0,1 0,-1 1,1 0,-1 0,1 0,0 0,0 1,1-1,-1 1,1 0,-2 2,-4 3,0 1,0 0,1 1,1 0,0 0,0 0,1 1,1 0,0 0,0 1,1-1,1 1,0 0,1 0,0 0,1 0,0 0,1 1,1-1,0 0,1 0,0 0,1 0,1 0,0-1,0 1,1-1,1 0,0-1,1 1,4 5,14 12,1-1,2-1,0-1,2-1,1-2,1-1,0-2,2-1,0-2,1-1,24 7,-36-12,-5 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14.6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30,'5'14,"-4"10,-1 5,-1 3,-1 1,1-1,0-1,0-10,1-9</inkml:trace>
  <inkml:trace contextRef="#ctx0" brushRef="#br0" timeOffset="667.846">170 340,'94'-259,"-94"258,17-38,-16 38,-1 1,0-1,1 1,-1-1,0 1,1-1,-1 1,1 0,-1-1,1 1,-1 0,1-1,-1 1,1 0,-1 0,1-1,-1 1,1 0,-1 0,1 0,-1 0,1 0,0 0,-1 0,1 0,-1 0,1 0,-1 0,1 0,0 0,-1 0,1 0,-1 1,1-1,-1 0,1 0,-1 1,1-1,-1 0,1 1,-1-1,0 1,1-1,-1 0,0 1,1-1,-1 1,0-1,1 1,-1-1,0 1,0-1,1 1,-1-1,0 1,0 0,0-1,0 1,0-1,0 1,0-1,0 1,0 0,0-1,9 21,-8-14,1 0,0 0,0-1,1 1,0-1,0 1,0-1,1 0,0-1,0 1,0-1,1 1,0-1,0 0,0-1,0 0,1 1,0-2,0 1,0-1,0 0,1 0,-1 0,1-1,0 0,-1 0,6 0,-7-2,0-1,0 1,0-1,0 0,0 0,-1-1,1 1,0-1,-1 0,1 0,-1 0,0-1,0 0,1 0,-2 0,1 0,0-1,-1 1,1-1,-1 0,0 0,-1 0,1 0,1-5,38-113,-41 109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31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0 142,'207'-26,"-130"21,115-21,447 26,-178-1,-165-27,667 28,-505 0,-169-28,289 29,-293 27,9-30,-92-25,50 27,-182-14,-60 11,0 0,0 1,1 0,-1 0,1 1,0 1,-1 0,1 0,-1 1,8 2,0 3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23.6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 86,'-1'310,"-28"-110,13-61,17-120,3-29</inkml:trace>
  <inkml:trace contextRef="#ctx0" brushRef="#br0" timeOffset="411.016">47 86,'9'0,"14"0,6 0,0-5,-2-1,1 0,-1 1,0 1,1-3,0 0,0 0,0 2,0 2,1 1,-1 2,-4 4,-12 7,-7 2</inkml:trace>
  <inkml:trace contextRef="#ctx0" brushRef="#br0" timeOffset="677.028">47 397,'28'0,"20"0,6 0,-1 0,-5 0,-6 0,-5 0,-9 0</inkml:trace>
  <inkml:trace contextRef="#ctx0" brushRef="#br0" timeOffset="1476.46">1204 227,'-2'-2,"0"0,0 0,0 1,0-1,0 1,0-1,-1 1,1 0,-1-1,1 1,-1 0,1 1,-1-1,1 0,-1 1,0 0,1-1,-1 1,0 0,0 0,-14 1,-1 0,0 1,1 1,0 1,-1 0,1 1,-12 6,4-3,19-6,-80 34,84-35,-1 1,0-1,1 1,0-1,-1 1,1 0,0 0,0 0,0 0,0 1,0-1,1 0,-1 1,1-1,-1 1,1 0,0-1,0 1,0 0,1 0,-1 0,0-1,1 1,0 0,0 0,0 0,0 0,0 0,1 0,2 1,0 1,0-1,1 0,-1 0,1 0,0-1,0 1,1-1,-1 0,1 0,0-1,-1 1,1-1,0 0,0-1,1 1,-1-1,0 0,0 0,1 0,3-1,15 6,-23-6,1 0,0 1,-1-1,1 0,0 1,-1-1,1 1,-1-1,1 1,-1 0,1-1,-1 1,1 0,-1 0,0 0,1 0,-1 1,0-1,0 0,0 0,0 1,0-1,0 1,0-1,-1 1,1-1,0 1,-1-1,1 1,-1 0,0-1,0 1,1 0,-1-1,0 1,0 0,0-1,-1 1,1 0,0-1,-1 1,1-1,-1 1,1 0,-1-1,0 1,0-1,1 0,-1 1,0-1,-1 1,-118 95,41-31,78-65,0 0,1 0,-1 0,1 0,-1 0,1 0,-1 1,1-1,-1 0,1 0,0 1,0-1,0 0,0 0,0 1,0-1,0 0,0 0,0 1,0-1,1 0,-1 0,1 0,-1 1,1-1,-1 0,1 0,0 0,-1 0,1 0,0 0,0 0,0 0,0 0,-1-1,1 1,1 0,-1 0,0-1,0 1,0-1,0 1,0-1,0 1,1-1,-1 0,0 0,1 1,62 14,-56-13,1-1,-1 0,0-1,1 0,-1 0,0 0,1-1,-1-1,0 0,0 0,0 0,0-1,0 0,-1 0,1-1,-1 0,0-1,0 1,6-6,-3-5</inkml:trace>
  <inkml:trace contextRef="#ctx0" brushRef="#br0" timeOffset="1917.937">1034 1,'-17'227,"-12"-57,18 112,-25-152,35-128,0-1,0 0,0 1,0-1,0 1,1-1,-1 1,1-1,-1 1,1 0,-1-1,1 1,0 0,0-1,-1 1,2 0,-1-1,0 1,0 0,0-1,1 1,-1 0,1-1,-1 1,1-1,-1 1,1-1,0 1,0-1,0 1,0-1,0 0,0 0,0 1,1-1,-1 0,0 0,1 0,8-2</inkml:trace>
  <inkml:trace contextRef="#ctx0" brushRef="#br0" timeOffset="5729.475">1881 114,'1'0,"-1"-1,1 1,-1 0,0-1,1 1,-1 0,1-1,0 1,-1 0,1 0,-1 0,1 0,-1-1,1 1,-1 0,1 0,-1 0,1 0,0 0,-1 0,1 0,-1 1,1-1,-1 0,1 0,-1 0,1 0,-1 1,1-1,-1 0,1 1,-1-1,1 0,-1 1,1-1,-1 0,0 1,1-1,-1 1,0-1,1 1,-1-1,0 1,0-1,1 1,-1-1,0 1,0-1,0 1,0 0,0-1,0 1,0-1,0 1,0-1,0 1,0 0,0-1,0 1,5 39,-5-39,-27 258,23-225,-1 1,-1-1,-2 0,-1 0,-5 8,-14 55,27-35,26-81,-16 1,-3-1</inkml:trace>
  <inkml:trace contextRef="#ctx0" brushRef="#br0" timeOffset="6412.32">1486 30,'66'-1,"151"13,-150-2,0-3,1-3,-1-3,25-5,27 2,-35 3,-60-1</inkml:trace>
  <inkml:trace contextRef="#ctx0" brushRef="#br0" timeOffset="8497.462">2643 340,'-5'5,"-2"-4,6-1,3-6,0 3,-4 2,-7 1,-1 6,0 6,2 6,3 0</inkml:trace>
  <inkml:trace contextRef="#ctx0" brushRef="#br0" timeOffset="9829.87">2671 623,'-5'0,"-1"5,-5 1,-5 0,5-1,4-7,8-2,4 4,2 2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5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5.5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2:53.7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237 37,'3'1,"0"1,0-1,0 0,0 1,0 0,0 0,-1 0,1 0,-1 0,1 0,-1 1,0-1,0 1,0 0,0 0,0-1,-1 1,1 0,-1 0,0 1,0-1,0 0,0 0,0 1,5 12,99 216,-7-71,15 64,-110-220,22 32,-1 2,-2 1,-2 1,11 34,-16-31,1-1,3-1,1 0,25 37,82 139,-67-74,-29-34,22 34,-40-102,-9-21</inkml:trace>
  <inkml:trace contextRef="#ctx0" brushRef="#br0" timeOffset="2269.988">294 8,'-1'0,"0"-1,1 0,-1 1,0-1,1 1,-1-1,0 0,0 1,0 0,1-1,-1 1,0-1,0 1,0 0,0 0,0-1,0 1,0 0,0 0,1 0,-1 0,0 0,0 0,0 1,0-1,0 0,0 0,0 1,0-1,0 0,1 1,-1-1,0 1,0-1,1 1,-1-1,0 1,0 0,1-1,-1 1,1 0,-1-1,1 1,-1 0,1 0,-1 0,1-1,-1 1,1 0,0 0,0 0,-199 237,142-168,58-68,0-1,1 1,-1-1,0 1,0-1,1 0,-1 0,0 1,1-1,0 0,-1 0,1-1,-1 1,1 0,0 0,0-1,-1 1,1-1,0 0,0 1,0-1,0 0,-1 0,1 0,0 0,0 0,0-1,0 1,-1-1,1 1,0-1,0 1,-1-1,1 0,0 0,-1 0,1 0,-1 0,1 0,5-1,141-35,-1-5,71-35,1-9,-197 69,-37 9,-41 4,0 0,0-1,1-4,-38-10,59 12,16 2,0 2,-1 0,1 1,0 1,-1 1,1 0,-1 1,1 1,-7 3,12 1,7 1</inkml:trace>
  <inkml:trace contextRef="#ctx0" brushRef="#br0" timeOffset="8702.23">1140 1843,'-2'56,"2"-43,0 0,1 0,1 0,0 0,1-1,0 1,1-1,0 0,1 0,0 0,1 0,0-1,5 6,74 96,-71-96,-2 1,1 0,-2 0,-1 1,0 0,5 17,20 38,28 33,-46-83,-1 2,-1 0,-1 0,-2 1,0 1,5 23,52 133,-12-18,-42-119,34 60,-43-101</inkml:trace>
  <inkml:trace contextRef="#ctx0" brushRef="#br0" timeOffset="14374.166">1422 742,'1'0,"0"-1,0 0,1 1,-1-1,0 1,0-1,1 1,-1-1,0 1,0 0,1 0,-1 0,0 0,1 0,-1 0,0 0,1 0,-1 0,0 1,1-1,-1 0,0 1,0-1,0 1,1 0,-1-1,0 1,0 0,0 0,0 0,0-1,0 1,0 0,0 0,-1 1,1-1,0 0,-1 0,1 0,0 1,28 48,-24-27,-1-1,-1 1,0 0,-2 0,-1-1,0 1,-3 8,1 27,1 220,1-279</inkml:trace>
  <inkml:trace contextRef="#ctx0" brushRef="#br0" timeOffset="14739.875">1535 686,'23'11,"-11"-7,0-1,1 0,-1-1,0 0,1-1,-1 0,1-1,-1-1,1 0,-1-1,1 0,-1 0,7-4,62-6,49 11,-123 5,-8 3</inkml:trace>
  <inkml:trace contextRef="#ctx0" brushRef="#br0" timeOffset="15023.481">1592 912,'5'10,"6"2,6 0,5-2,4-3,2-2,1-8,0-3,1 0,-1 1,-5-4,-2 0,1 1,-4 3</inkml:trace>
  <inkml:trace contextRef="#ctx0" brushRef="#br0" timeOffset="17470.075">266 348,'0'4,"0"8,0 5,0 0</inkml:trace>
  <inkml:trace contextRef="#ctx0" brushRef="#br0" timeOffset="20173.537">294 658,'0'5,"0"6,0 6,0 5,0 4,0 2,0 1,4-5,3-5</inkml:trace>
  <inkml:trace contextRef="#ctx0" brushRef="#br0" timeOffset="20470.3">322 1109,'0'19,"0"12,0 5,0 0,0-4</inkml:trace>
  <inkml:trace contextRef="#ctx0" brushRef="#br0" timeOffset="20725.195">350 1562,'-5'14,"-1"10,0 0</inkml:trace>
  <inkml:trace contextRef="#ctx0" brushRef="#br0" timeOffset="20872.203">322 2013,'0'0</inkml:trace>
  <inkml:trace contextRef="#ctx0" brushRef="#br0" timeOffset="21059.336">350 2380,'-5'24,"-1"12,0 1</inkml:trace>
  <inkml:trace contextRef="#ctx0" brushRef="#br0" timeOffset="21310.383">350 2831,'0'0</inkml:trace>
  <inkml:trace contextRef="#ctx0" brushRef="#br0" timeOffset="21474.75">322 3057,'0'19,"0"7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48:27.3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1 143,'311'-12,"79"-22,-389 34,697-67,-584 53,100-1,-192 19,-5 3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7.1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0,'0'5,"5"6,1 7,5-1,0 2,3 3,0-3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7.3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7.4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7.6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7.8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7.9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22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1 298,'80'-34,"94"-68,-33 7,-101 58,-78 41,-122-32,160 27,-1 1,1 0,-1-1,1 1,-1-1,1 1,-1 0,0-1,1 1,-1 0,0 0,1-1,-1 1,0 0,1 0,-1 0,0 0,1 0,-1 0,0 0,1 0,-1 0,0 0,1 1,-1-1,0 0,1 0,-1 1,0-1,1 0,-1 1,1-1,-1 0,1 1,-1-1,1 1,-1-1,1 1,-1-1,1 1,-1-1,1 1,0 0,-1-1,1 1,0 0,0-1,0 1,-1 0,1-1,0 1,0 0,0-1,0 1,18 40,-8-20,33 140,-28-115,-15-45,0 0,1-1,-1 1,0 0,1 0,-1-1,1 1,-1 0,1-1,-1 1,1-1,-1 1,1 0,0-1,-1 1,1-1,0 0,0 1,-1-1,1 0,0 1,0-1,-1 0,1 0,0 1,0-1,0 0,0 0,-1 0,1 0,0 0,0 0,0-1,-1 1,1 0,0 0,0 0,0-1,-1 1,1 0,0-1,0 1,-1-1,1 1,0-1,-1 1,1-1,-1 0,1 1,-1-1,1 0,0 0,85-153,-51 88,-24 51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5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96,'0'0</inkml:trace>
  <inkml:trace contextRef="#ctx0" brushRef="#br0" timeOffset="1">29 463,'0'0</inkml:trace>
  <inkml:trace contextRef="#ctx0" brushRef="#br0" timeOffset="269.219">57 858,'-5'19,"4"6,1 5,-3 1,-2-5</inkml:trace>
  <inkml:trace contextRef="#ctx0" brushRef="#br0" timeOffset="4187.918">734 1056,'-13'-80,"2"0,5-1,3 0,7-77,-2 17,-4 115,1-1,2 1,1 0,0 0,2 0,1 0,2 1,0-1,1 1,2 1,0 0,14-22,52-26,-74 71,0 0,0 0,0 0,1 0,-1 0,0 0,1 0,-1 1,0-1,1 1,-1 0,1 0,-1 0,1 0,-1 0,1 0,-1 0,0 1,1 0,-1-1,1 1,-1 0,0 0,0 0,0 0,1 1,-1-1,0 1,-1-1,1 1,0-1,0 1,-1 0,1 0,-1 0,1 0,-1 0,0 0,1 3,21 97,-15-42,-6-53,0 0,0 0,-1 1,0-1,0 0,0 1,-1-1,-1 1,1-1,-1 1,0-1,-1 0,0 1,0-1,0 0,-4 6,6-12,-1 0,1-1,-1 1,1 0,0 0,0 0,-1 0,1 0,0 0,0 0,0-1,0 1,0 0,0 0,0 0,0 0,0 0,1 0,-1 0,0 0,0-1,1 1,-1 0,1 0,-1 0,1-1,-1 1,1 0,-1 0,1-1,0 1,-1 0,1-1,0 1,0-1,-1 1,1-1,0 1,0-1,0 0,0 0,0 1,-1-1,2 0,12 10,-10-6,1 0,-2 1,1-1,0 1,-1 0,0 0,0 0,0 0,-1 0,0 1,0-1,0 1,-1 0,1-1,-1 1,-1 0,1 0,-1 0,0 0,0-1,-1 1,0 0,0 0,0 0,-1-1,0 1,0-1,0 1,-1-1,1 0,-1 0,0 0,-1 0,1-1,-1 1,0-1,0 0,-1 0,1 0,-1-1,0 1,0-1,0 0,0-1,0 1,-1-1,1 0,-1 0,0-1,-3 1,-12 1,0-1,0-1,-1-1,1-1,0 0,0-2,0-1,1 0,-1-1,1-2,0 0,0-1,1 0,-7-6,7 0,3-1</inkml:trace>
  <inkml:trace contextRef="#ctx0" brushRef="#br0" timeOffset="5157.548">988 322,'-4'-5,"-8"-1,0 4,-4 4,-3 1,-4-1,2 5,5-3,5-3</inkml:trace>
  <inkml:trace contextRef="#ctx0" brushRef="#br0" timeOffset="5969.81">227 520,'4'0,"8"0,5-5,5-1,4 0,2 1,1-4,0 1,0 0,0 3,-5 1</inkml:trace>
  <inkml:trace contextRef="#ctx0" brushRef="#br0" timeOffset="9021.252">537 463,'-153'39,"-23"-9,175-29,1-1,-1 1,0 0,0-1,1 1,-1-1,0 1,0-1,0 1,0-1,0 1,0-1,0 0,0 0,0 1,0-1,0 0,0 0,0 0,0 0,0 0,0 0,0-1,0 1,0 0,0 0,0-1,0 1,0-1,0 1,1-1,-1 1,0-1,0 1,0-1,1 0,-1 1,0-1,1 0,-1 0,0 0,1 1,-1-1,1 0,-1 0,1 0,0 0,-1 0,1 0,0 0,0 0,0 0,-1 0,1 0,0 0,0 0,1-1,64-133,-27 69,-38 66,1 0,-1 0,0 1,1-1,-1 0,0 0,1 0,-1 1,0-1,1 0,-1 0,0 0,1 0,-1 0,0 0,1 0,-1 0,1 0,-1 0,0 0,1 0,-1 0,0 0,1 0,-1 0,1 0,-1 0,0-1,1 1,-1 0,0 0,0 0,1-1,-1 1,0 0,1 0,-1-1,0 1,0 0,1-1,-1 1,0 0,0-1,0 1,0 0,1-1,-1 1,0 0,0-1,0 1,0 0,0-1,0 1,0-1,0 1,0 0,0-1,0 1,0 0,0-1,0 1,0 33,0-26,14 123,-1 58,-4-153,-74-124,31 54,21 28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51.24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194 0,'-10'19,"-7"12,-2 4,-2-3,3-2,4-2,0-6,2-1,-2-4,2-1,-2-2,2 0,2-6,3-5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51.53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1,'9'19,"9"11,5 6,4 0,2-4,-3-4,-3-7,1-1,-4-1,-1-2,-3 0,0-2,-2-4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48:27.7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58,'-10'39,"-2"22,-1 5,4-4,2-7,2-8,3-8,1-5,1-4,0-2,1-11,-1-8</inkml:trace>
  <inkml:trace contextRef="#ctx0" brushRef="#br0" timeOffset="321.031">0 86,'48'-5,"45"-1,15-5,0 0,-9 1,-12 3,-11-2,-14 0,-12 2,-10 2,-8 1,-3 3,-3 0,0 1,-5 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50.95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397 304,'12'108,"-3"-47,-2 0,-3 0,-3 0,-4 24,2 10,-27 136,27-229,1 1,0-1,0 0,1 0,-1 0,0 0,1 1,0-1,-1 0,1 0,0 0,0 0,0 0,0-1,0 1,1 0,-1 0,0-1,1 1,-1-1,1 1,0-1,-1 1,1-1,0 0,0 0,0 0,0 0,0 0,0-1,0 1,0-1,0 1,1-1,1 1,82-15,-48 5,299 3,-314 2,-5-2</inkml:trace>
  <inkml:trace contextRef="#ctx0" brushRef="#br0" timeOffset="4894.397">30 22,'-16'30,"12"-16,1 0,0 0,1 0,1 0,0 1,1-1,1 0,0 0,1 1,1 5,-2-18,-1-1,1 1,-1 0,1 0,-1-1,1 1,0 0,0-1,0 1,0-1,0 1,0-1,1 1,-1-1,0 0,1 0,-1 1,1-1,-1 0,1 0,-1-1,1 1,0 0,0 0,-1-1,1 1,0-1,0 0,0 1,-1-1,1 0,0 0,0 0,0-1,0 1,0 0,-1 0,1-1,0 0,0 1,62-48,16-89,-60 75,-20 132,10 109,-2-139,-2 0,-2 1,-2-1,-1 1,-5 39,3-69,0-1,-2 1,1-1,-1 0,0 0,-1 0,0-1,-1 1,0-1,0 0,-1-1,0 1,-1-1,0 0,0 0,-1-1,0 0,-6 4,12-10,-1 1,0-1,1 0,-1 0,0 0,0 0,0-1,0 1,1-1,-1 0,0 0,0 0,0 0,0 0,0 0,0-1,0 0,0 1,0-1,1 0,-1-1,0 1,1 0,-1-1,1 1,-1-1,1 0,0 0,0 0,-1 0,1 0,1 0,-1-1,0 1,1-1,-1 1,1-1,0 1,-1-1,1 0,1 0,-1 0,0 0,1 1,-1-1,1 0,0 0,0 0,0 0,0 0,1 0,-1 0,1 0,0 0,0 1,1-3,0-6,1 1,0-1,1 1,0 0,1 0,0 0,1 1,0-1,0 1,1 1,0-1,0 1,1 1,0-1,2 0,14-16,-11 10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40.97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698 0,'17'56,"6"172,-15-187,-3 1,-1 1,-2-1,-1 0,-5 29,-10-2,11-59,0 1,1 0,0 0,0 0,1 0,1 0,0 0,0 0,1 1,1 1,7 27,-3 0,-1 1,-1-1,-3 30,-2 750,29-650,-27 281,-2-198,-26-111,26 251,12-363,-4-34</inkml:trace>
  <inkml:trace contextRef="#ctx0" brushRef="#br0" timeOffset="2637.141">783 57,'-6'16,"-1"-1,0 1,-1-2,-1 1,-1-1,0 0,0-1,-12 11,-138 127,159-150,0 0,0 0,1-1,-1 1,0 0,1 0,-1 0,1 0,-1 0,1 0,0 1,-1-1,1 0,0 0,0 0,-1 0,1 0,0 1,0-1,0 0,1 0,-1 0,0 0,0 0,1 0,-1 1,0-1,1 0,-1 0,1 0,0 0,-1 0,1 0,0-1,-1 1,1 0,0 0,0 0,0-1,0 1,0 0,0-1,0 1,0-1,0 1,0-1,0 1,0-1,1 0,57 21,97 16,75 38,-120-58,-111-18,1 1,-1-1,1 0,-1 1,0-1,1 1,-1-1,0 0,0 1,0-1,1 1,-1-1,0 0,0 1,0-1,0 0,0 1,0-1,0 0,0 1,0-1,-1 0,1 1,0-1,0 0,0 1,-1-1,1 0,0 1,-1-1,1 1,-1-1,1 1,-1-1,1 1,-1-1,1 1,-1 0,1-1,-1 1,1 0,-1-1,0 1,1 0,-1-1,1 1,-1 0,0 0,1 0,-1 0,-1-1,-165-148,148 130,1-1,1 0,1-2,1 0,0-1,2 0,1-1,0 0,2-1,1 0,-2-11,7 11</inkml:trace>
  <inkml:trace contextRef="#ctx0" brushRef="#br0" timeOffset="24625.92">1205 2456,'0'4,"0"12,0 8,0 4,0 2,-4 2,-3-1,1 0,2-2,0 1,2-1,1-1,-5-5,0-1,0 0,1 1,7-8,2-6</inkml:trace>
  <inkml:trace contextRef="#ctx0" brushRef="#br0" timeOffset="24972.721">1205 2456,'15'4,"9"3,5-1,3-1,1-2,-1-1,0-1,-2 0,-5-1</inkml:trace>
  <inkml:trace contextRef="#ctx0" brushRef="#br0" timeOffset="25256.575">1178 2681,'33'5,"17"1,3 0,-6-1</inkml:trace>
  <inkml:trace contextRef="#ctx0" brushRef="#br0" timeOffset="25724.959">1629 2681,'-5'9,"-1"9,-5 1,0 2,-4-3,2 0,-3 3,-2-3,0 0,5-2</inkml:trace>
  <inkml:trace contextRef="#ctx0" brushRef="#br0" timeOffset="26210.678">1488 2653,'5'0,"1"5,5 1,0 5,-1 5,2 5,-1 3,2-2,4 0,0 1,0-4,4 1,-3-5</inkml:trace>
  <inkml:trace contextRef="#ctx0" brushRef="#br0" timeOffset="34611.955">49 1101,'7'14,"-1"-5,-1 0,0 1,-1-1,0 1,0 0,-1 0,-1 0,0 0,0 0,0 1,-2-1,1 0,-1 1,-1 5,-46 184,18-4,30-164,0-24,0 0,-1 0,0 0,0 0,-1 0,0-1,0 1,-1 0,0 0,0-1,-1 1,0-1,-1 1,1-10,7-5</inkml:trace>
  <inkml:trace contextRef="#ctx0" brushRef="#br0" timeOffset="35298.753">20 1185,'5'0,"6"0,7 0,4 0,4 0,1 0,2 0,1-5,-1-1,0 0,0 1,0-4,0 1,-1 1,0 2,-4 6,-12 3,-7 1</inkml:trace>
  <inkml:trace contextRef="#ctx0" brushRef="#br0" timeOffset="35797.298">106 1439,'0'5,"4"1,7 0,6-1,5-2,4 0,2-7,1-2,-4 5,-7 2</inkml:trace>
  <inkml:trace contextRef="#ctx0" brushRef="#br0" timeOffset="37992.942">218 1693,'-21'81,"21"-79,0 1,0-1,0 0,0 0,1 1,-1-1,1 0,0 0,-1 0,1 0,0 0,0 0,0 0,1 0,-1 0,0 0,1 0,-1-1,1 1,0 0,0-1,-1 0,1 1,0-1,0 0,0 0,0 0,0 0,1 0,-1-1,0 1,0-1,0 1,1-1,-1 0,0 0,1 0,-1 0,0 0,0 0,1-1,-1 1,0-1,0 0,0 1,0-1,0 0,0 0,0 0,0-1,0 1,0 0,0-1,-1 1,1-1,0 0,-1 0,0 1,1-2,50-74,-26 28,-26 48,1 0,-1 1,0-1,1 1,-1-1,0 1,1-1,-1 1,1-1,-1 1,1 0,-1-1,1 1,-1 0,1-1,-1 1,1 0,0 0,-1-1,1 1,-1 0,1 0,0 0,-1 0,1 0,0 0,-1 0,1 0,-1 0,1 0,0 0,-1 0,1 1,0-1,-1 0,1 0,-1 1,1-1,-1 0,1 1,-1-1,1 0,-1 1,1-1,-1 1,1-1,-1 1,0-1,1 1,-1-1,0 1,1-1,-1 1,0 0,0-1,0 1,1-1,-1 1,13 36,-9 221,-6-224,-3-1,0 0,-2-1,-1 1,-12 27,19-54,-1-1,1 0,-1 1,-1-1,1 0,-1 0,1 0,-1 0,-1-1,1 1,-1-1,1 0,-1 0,-1 0,1 0,0-1,-1 1,0-1,0 0,0-1,0 1,0-1,0 0,-1-1,1 1,-1-1,1 0,-4 0,7-3,-1 1,0-1,1 0,0 0,-1-1,1 1,0 0,0-1,0 1,0-1,1 0,-1 0,1 0,0 0,-1 0,1 0,1 0,-1 0,0 0,1 0,-1 0,1 0,0-1,0 1,1 0,-1 0,0 0,1-1,0 1,0 0,0 0,0 0,0 0,1 1,-1-1,1 0,0 0,0 1,1-2,5-10,1 1,0-1,1 1,1 1,0 0,1 0,0 1,1 1,0 0,1 1,2-2,3 0</inkml:trace>
  <inkml:trace contextRef="#ctx0" brushRef="#br0" timeOffset="97682.709">811 3161,'820'0,"-650"-27,167 25,-280-13,-66 20,-5-1</inkml:trace>
  <inkml:trace contextRef="#ctx0" brushRef="#br0" timeOffset="99532.399">754 3189,'164'-149,"-119"93,-43 57,0-1,0 1,0 0,0 0,0 0,-1 0,1 0,0 0,-1 0,1 1,0-1,-1 0,0 1,1-1,-1 1,0 0,0 0,0-1,0 1,0 0,0 0,-1 0,1 0,0 0,-1 0,1 1,61 218,-46-163,-17-57,-1-1,1 0,-1 1,1-1,-1 0,1 0,-1 0,1 0,-1 0,1 0,-1-1,1 1,-1 0,1-1,-1 1,1-1,-1 0,1 1,0-1,-1 0,1 0,0 0,0 0,0 0,0 0,0 0,0 0,0 0,0-1,-1 0,2 2,-110-65,18 35,71 27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5:38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1 223,'1'-4,"1"1,0 0,0-1,0 1,0 0,0 0,1 1,-1-1,1 0,0 1,0-1,0 1,0 0,0 0,0 0,1 1,-1-1,1 1,-1 0,1 0,-1 0,1 0,0 0,-1 1,1 0,2 0,121-22,116 11,-242 12,0-1,0 0,-1 1,1-1,0 0,0 1,0-1,0 0,0 0,-1 0,1 0,0 0,0 0,0 0,0 0,0 0,0 0,0 0,-1-1,1 1,0 0,0-1,0 1,-1 0,1-1,0 1,0-1,-1 1,1-1,0 0,-1 1,1-1,-1 0,1 1,-1-1,1 0,-1 0,1 1,-1-1,0 0,1 0,-1 0,0 0,0 0,0 1,0-1,1 0,-1 0,0 0,-1 0,1 0,0 0,0 0,0 1,0-1,-1 0,1 0,0 0,-114-95,91 82,17 16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5:38.6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6,'55'-2,"229"3,-244-6,-28 5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5:38.8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2,'20'4,"10"3,5-1,2-6,-1-3,-1-1,-3 0,-1 1,-1 1,-2 1,1 0,-6 1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5:36.8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29,'6'30,"-1"-1,-1 1,-2-1,-1 1,-1 0,-2 0,-2 14,-11 66,-5-1,-23 67,6-30,38-119,14-32,3-38,-12 18</inkml:trace>
  <inkml:trace contextRef="#ctx0" brushRef="#br0" timeOffset="393.196">113 29,'1'-2,"1"0,-1 1,1-1,-1 0,1 0,0 1,-1-1,1 1,0 0,0-1,0 1,0 0,0 0,0 0,1 0,-1 1,0-1,0 0,1 1,-1 0,0-1,1 1,-1 0,0 0,2 1,-1-2,338-1,-261 2,-81 0</inkml:trace>
  <inkml:trace contextRef="#ctx0" brushRef="#br0" timeOffset="688.165">0 368,'24'-5,"13"-1,4 0,1 1,-2 1,-4 2,-2 1,-3 1,-1 0,-2 0,0 0,0 0,-6 1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5:45.5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143 207,'0'-1,"0"0,-1 1,1-1,0 0,-1 0,1 1,0-1,-1 0,1 1,-1-1,1 0,-1 1,1-1,-1 1,1-1,-1 1,0-1,1 1,-1-1,0 1,1 0,-1-1,0 1,0 0,1 0,-1-1,0 1,0 0,0 0,1 0,-1 0,0 0,0 0,0 0,1 0,-1 0,0 1,0-1,0 0,1 0,-1 1,0-1,1 1,-1-1,0 0,1 1,-1-1,0 1,1-1,-1 1,1 0,-1-1,1 1,-1 0,1-1,0 1,-1 0,1-1,0 1,-1 0,1 0,0 0,0-1,0 1,0 0,0 0,0 0,0 0,-33 137,0 87,21 3,-9-128,14-138,7 15</inkml:trace>
  <inkml:trace contextRef="#ctx0" brushRef="#br0" timeOffset="466.464">86 151,'0'0,"0"0,0 1,-1-1,1 1,0-1,0 1,0-1,0 1,0-1,-1 0,1 1,0-1,0 1,0-1,0 1,0-1,1 1,-1-1,0 1,0-1,0 1,0-1,0 1,1-1,-1 1,0-1,0 0,1 1,-1-1,0 1,1-1,-1 0,0 1,1-1,-1 0,1 0,-1 1,0-1,1 0,-1 0,1 1,-1-1,1 0,-1 0,1 0,-1 0,1 0,-1 0,1 0,-1 0,1 0,-1 0,1 0,-1 0,0 0,1 0,-1 0,1-1,20 6,-1-1,1-1,0-1,0-1,0 0,0-2,1-1,23 1,91-16,-136 17,-1 0,1 0,0 1,0-1,-1 0,1 0,0 1,0-1,0 0,-1 0,1 1,0-1,0 0,0 1,0-1,-1 0,1 1,0-1,0 1,0-1,0 0,0 1,0-1,0 0,0 1,0-1,0 0,0 1,1-1,-1 0,0 1,0-1,0 0,0 1,0-1,1 0,-1 1,0-1,0 0,1 0,-1 1,0-1,0 0,1 0,-1 1,0-1,1 0,-1 0,0 0,1 0,-1 1,0-1,1 0,-1 0,0 0,1 0,-1 0,0 0,1 0,-1 0,0 0,1 0,-1 0,1 0,-1 0,-8 9</inkml:trace>
  <inkml:trace contextRef="#ctx0" brushRef="#br0" timeOffset="898.819">31 489,'0'5,"5"1,6 0,6-1,5-1,3-2,3-1,1 0,1-1,-1-1,0 1,-4 5,-8 1</inkml:trace>
  <inkml:trace contextRef="#ctx0" brushRef="#br0" timeOffset="17580.285">736 517,'5'-5,"-4"6,-4 11,-81 213,84-222,-3 1,1 0,0 0,0 1,0-1,1 1,0 0,-1-1,2 1,-1 0,1 0,-1 0,1 0,0-1,1 1,0 0,-1 0,1-1,1 1,-1 0,1-1,0 1,0-1,0 1,0-1,1 0,0 0,-1 0,2-1,-1 1,0-1,4 3,-3-4,0 1,0-1,0 0,1-1,-1 1,1-1,0 0,-1 0,1 0,0 0,-1-1,1 0,0 0,0 0,2-1,12-4</inkml:trace>
  <inkml:trace contextRef="#ctx0" brushRef="#br0" timeOffset="18254.89">623 178,'0'0,"1"-1,-1 1,1 0,-1-1,0 1,1 0,-1 0,1-1,-1 1,1 0,-1 0,1 0,-1 0,1-1,-1 1,1 0,-1 0,1 0,-1 0,1 0,0 0,-1 0,1 1,-1-1,1 0,-1 0,1 0,-1 0,1 1,-1-1,0 0,1 1,-1-1,1 0,-1 0,1 1,-1-1,0 1,1-1,-1 0,0 1,0-1,1 1,-1-1,0 1,0-1,1 1,-1-1,0 1,0-1,0 1,0-1,0 1,0-1,0 1,0 0,0-1,0 1,0-1,0 1,0-1,-1 1,1-1,0 1,21-12,-1 0,0-2,-1 0,0-1,-1-1,-1-1,0 0,13-18,3 0,-33 33,1 0,0 0,-1 0,1 0,0 0,0 0,-1 0,1 1,0-1,0 0,0 1,0-1,0 0,0 1,0-1,0 1,0 0,0-1,0 1,0 0,1 0,-1-1,0 1,0 0,0 0,0 0,0 0,1 1,-1-1,0 0,0 0,0 1,0-1,0 1,0-1,0 1,0-1,0 1,0 0,0-1,0 1,0 0,0 0,-1-1,1 1,0 0,-1 0,1 0,0 0,-1 0,1 0,-1 0,0 0,1 0,-1 1,0-1,0 0,1 0,-1 0,0 0,0 0,0 1,0-1,-1 0,1 0,0 0,0 1,50 174,-27-112,-16-45</inkml:trace>
  <inkml:trace contextRef="#ctx0" brushRef="#br0" timeOffset="19560.154">1554 376,'-6'0,"-22"-1,-1 1,0 2,1 1,-1 1,-17 6,44-10,0 0,0 0,0 0,-1 1,1-1,1 1,-1 0,0-1,0 1,0 0,0 0,0 0,1 0,-1 0,0 1,1-1,-1 1,1-1,0 1,-1-1,1 1,0-1,0 1,0 0,0 0,0 0,0 0,1 0,-1 0,1 0,-1 0,1 0,0 0,0 0,0 0,0 0,0 0,0 0,0 0,1 0,-1 0,1 0,-1 0,1 0,0 0,0-1,0 1,0 0,0 0,0-1,1 1,-1-1,0 1,1-1,-1 1,1-1,0 0,0 1,28 20,-26-20,1 0,-1 0,1 1,-1-1,0 1,0 0,0 0,0 0,-1 1,1-1,-1 1,0 0,0 0,0 0,0 0,-1 0,0 1,0-1,0 1,0 0,-1-1,0 1,0 0,0 0,0 0,-1 0,0 0,0 0,0 0,-1 0,0-1,0 1,0 0,-1 1,-3 3,-2 0,1-1,-1 0,-1 0,1-1,-1 0,-1 0,1-1,-1 0,0-1,-1 1,1-2,-1 1,0-2,-7 3,5-1,2-1,1-1,-1 0,0 0,0-1,0 0,0-1,-1 0,1-1,0 0,0 0,-1-1,1 0,-3-2,0-3,6-1</inkml:trace>
  <inkml:trace contextRef="#ctx0" brushRef="#br0" timeOffset="19805.011">1753 574,'-20'34,"-5"15,0 5,6-3,9-9,8-13</inkml:trace>
  <inkml:trace contextRef="#ctx0" brushRef="#br0" timeOffset="20051.35">1753 122,'0'5,"0"6,0 1</inkml:trace>
  <inkml:trace contextRef="#ctx0" brushRef="#br0" timeOffset="20445.668">1865 828,'149'-227,"-131"210,-12 47,-6-22,1 0,0 0,0 0,0 0,1 0,1 0,-1 0,1-1,0 1,1-1,0 0,0 0,0 0,1 0,0-1,1 1,-1-2,1 1,0 0,1-1,-1 0,1-1,0 1,0-2,0 1,1-1,-1 0,1 0,0 0,0-1,0-1,5 1,-6-2,0 1,-1-2,1 1,0-1,0 0,-1 0,1-1,-1 0,1 0,-1-1,0 1,0-2,0 1,0 0,0-1,-1 0,0-1,0 1,0-1,0 0,-1 0,0 0,0-1,1-1,72-155,-64 125,-5 16,-2 1</inkml:trace>
  <inkml:trace contextRef="#ctx0" brushRef="#br0" timeOffset="22655.413">2571 1109,'0'-18,"-1"-31,3-1,1 1,10-44,11 4,3 1,4 1,33-63,-54 127,1-1,2 1,0 1,1 0,2 1,0 1,1 0,1 1,13-10,-30 27,1 0,0 0,-1 0,1 1,0-1,0 1,0 0,0-1,0 1,0 0,0 0,1 0,-1 1,0-1,1 0,-1 1,0 0,1-1,-1 1,0 0,1 0,-1 0,1 1,-1-1,0 1,1-1,-1 1,0 0,0-1,1 1,-1 0,0 1,0-1,0 0,0 1,0-1,-1 1,1-1,0 1,-1 0,1 0,-1 0,1 0,-1 0,0 0,0 0,0 0,0 0,0 1,-1-1,1 0,-1 1,1-1,-1 0,0 1,0-1,0 1,0-1,-1 1,-75 239,75-235,1 0,0-1,1 1,-1 0,1-1,1 1,-1-1,1 1,0-1,1 0,-1 0,1 0,0 0,1 0,-1-1,1 1,0-1,1 0,-1 0,1-1,0 1,0-1,1 0,1 1,-3-2,1 0,-1 1,-1 0,1 0,0 0,-1 0,0 1,0-1,0 1,-1 0,1 0,-1 0,-1 0,1 0,0 0,-1 0,0 1,-1-1,1 0,-1 1,0-1,0 1,-1-1,1 0,-1 1,0-1,-1 0,1 0,-1 1,0-1,-1 0,1-1,-1 1,0 0,0-1,0 0,0 0,-1 0,0 0,0 0,0-1,0 1,-1-1,1 0,-1 0,-4 1,-2-3,-1-1,0 0,0 0,0-1,0-1,1 0,-1 0,1-1,-1-1,1 0,0 0,1-1,-1-1,1 0,0 0,0-1,1 0,0-1,0 0,0 0,1-1,1 0,0 0,-7-11,-67-59,-2 14,70 51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6:09.6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1 455,'9'0,"9"0,5 0,5-5,1-1,1 0,0 1,0 2,-1 1,0 1,0 0,-1 1,1 0,-1 1,-5-6,-6-1</inkml:trace>
  <inkml:trace contextRef="#ctx0" brushRef="#br0" timeOffset="368.785">368 201,'-13'35,"1"1,3 0,0 1,3-1,1 2,2-1,1 0,2 14,-25 116,28-83,4-78</inkml:trace>
  <inkml:trace contextRef="#ctx0" brushRef="#br0" timeOffset="808.872">875 145,'-16'39,"-24"149,-12 37,30-168,13-65,7-5</inkml:trace>
  <inkml:trace contextRef="#ctx0" brushRef="#br0" timeOffset="1170.061">791 117,'10'0,"7"0,7 0,3 0,2 0,1 0,0 0,0 0,-1 0,0 0,0 0,0 0,-1 0,-5 5,-11 1,-7 0</inkml:trace>
  <inkml:trace contextRef="#ctx0" brushRef="#br0" timeOffset="1433.022">763 399,'29'0,"14"0,5 0,-2 0,-3 0,-9 0</inkml:trace>
  <inkml:trace contextRef="#ctx0" brushRef="#br0" timeOffset="2203.589">565 399,'-5'5,"-6"1,-6 0,-5-1,1-6,0-3,-2-1,3 5,1 3,7 1,7-1</inkml:trace>
  <inkml:trace contextRef="#ctx0" brushRef="#br0" timeOffset="4274.232">1186 568,'163'-118,"-160"116,0 1,0 0,1-1,-1 1,0 1,1-1,-1 0,1 1,-1 0,1-1,-1 1,1 1,-1-1,1 0,-1 1,1 0,-1 0,0 0,1 0,-1 1,0-1,0 1,0-1,0 1,0 0,0 1,-1-1,1 0,-1 1,1-1,-1 1,0 0,0 0,0 0,-1 0,1 0,0 0,-1 0,0 1,0-1,0 0,0 1,-1 1,8 17,-1 0,-2 1,0 0,-2-1,0 2,-1-1,-2 17,0-36,0 33,-1-1,-1 0,-2-1,-9 33,11-58,-1 0,-1 0,1-1,-2 1,1-1,-1 0,-1 0,0-1,0 1,0-1,-1-1,0 1,-1-1,0-1,0 1,0-1,-1 0,0-1,-5 2,-85 15,96-22,0 0,1 0,-1 0,0-1,1 1,-1 0,0-1,1 0,-1 0,1 0,-1 0,1 0,0 0,-1-1,1 1,0-1,0 0,0 1,0-1,0 0,0 0,0 0,1 0,-1-1,1 1,0 0,-1-1,1 1,0-1,1 1,-1-1,0 0,1 1,-1-1,1-1,1-9,1 1,1-1,0 1,0 0,1-1,1 2,0-1,1 1,0-1,0 1,1 1,1 0,0 0,0 0,1 1,7-5,138-100,-135 103,-2 0</inkml:trace>
  <inkml:trace contextRef="#ctx0" brushRef="#br0" timeOffset="4865.243">1271 201,'118'-95,"1"0,-118 94,0 0,1 0,-1 0,1 0,-1 0,1 0,-1 0,1 1,0-1,-1 1,1-1,0 1,-1-1,1 1,0 0,-1 0,1 0,0 0,0 0,-1 0,1 1,0-1,0 1,-1-1,1 1,-1-1,1 1,0 0,-1 0,1 0,-1 0,0 0,1 0,-1 0,0 0,0 1,0-1,1 0,-1 1,-1-1,1 1,0-1,0 1,0-1,-1 2,13 80,-13-75,-1-1,2 1,-1 0,1 0,0 0,1-1,0 1,0-1,0 1,1-1,3 5,4 2</inkml:trace>
  <inkml:trace contextRef="#ctx0" brushRef="#br0" timeOffset="11106.927">2033 342,'-2'-2,"1"0,0 0,-1 1,0-1,1 0,-1 1,0-1,0 1,0 0,0-1,0 1,0 0,0 0,0 0,0 1,-1-1,1 0,0 1,-1-1,1 1,0 0,-1 0,1 0,0 0,-1 0,0 0,-5-1,-1 1,1 0,0 0,0 1,0 0,-1 0,1 1,0 0,1 0,-1 1,0 0,1 1,-1-1,1 2,0-1,0 1,1 0,-1 0,1 0,0 1,1 0,-1 0,1 1,1 0,-1 0,1 0,0 0,-1 4,-1 6,0-1,1 1,1 0,1 0,1 1,0-1,1 1,0 2,2-14,-1 1,1-1,1 1,-1-1,1 1,0-1,0 0,1 0,-1 0,2 0,-1-1,0 1,1-1,0 0,1 0,-1 0,1-1,-1 1,2-1,-1 0,0-1,1 1,1 0,-2-1,0 0,1 0,0 0,-1-1,1 0,0 0,0-1,0 1,0-1,1-1,-1 1,0-1,0 0,0 0,1-1,-1 0,0 0,0 0,0-1,0 0,0 0,-1 0,1-1,3-2,4-7</inkml:trace>
  <inkml:trace contextRef="#ctx0" brushRef="#br0" timeOffset="11988.432">2428 371,'-1'-2,"0"0,0 1,0-1,-1 1,1-1,-1 1,1-1,-1 1,0 0,1 0,-1 0,0 0,0 0,0 0,0 0,0 1,0-1,0 1,0-1,0 1,0 0,0 0,0 0,0 0,0 0,0 0,0 0,0 1,0-1,-1 1,-4 0,0 0,0 1,1 0,-1 0,1 1,-1 0,1 0,0 0,0 1,0-1,0 2,1-1,-1 0,1 1,0 0,1 1,-1-1,1 1,0-1,1 1,-1 1,1-1,0 0,1 1,-1-1,1 1,0 2,-1 1,1 1,1-1,-1 1,2 0,-1-1,2 1,-1 0,1-1,1 1,0-1,0 1,1-1,1 0,0 0,0 0,1 0,4 7,-6-13,0-1,0 0,0 0,0 0,0 0,1 0,-1-1,1 1,0-1,0 0,0 0,0 0,0-1,0 0,0 1,0-1,1-1,-1 1,0-1,1 1,-1-1,0-1,1 1,-1 0,0-1,1 0,0 0,114-42,-115 41,5-4,0-1,0 1,-1-2,0 1,0-1,0 0,-1-1,-1 0,1 0,-1 0,-1-1,0 0,0 0,-1 0,0-1,-1 1,0-1,-1 0,0 0,0 0,-1-5,0 8,0 0,0 0,-1 0,0 0,0 1,-1-1,0 0,-1 0,1 0,-1 0,-1 1,0-1,0 1,-2-4,3 7,0 1,0 0,0 0,0 0,0 0,-1 1,1-1,-1 1,0-1,0 1,0 0,0 0,0 0,0 0,-1 1,1-1,-1 1,1 0,-1 0,1 0,-1 1,0-1,1 1,-1 0,0 0,1 0,-1 0,0 1,1-1,-1 1,-2 1,-7 1,0 1,1 1,-1 0,1 1,0 0,1 1,-1 1,1-1,1 2,-2 1,-1 4</inkml:trace>
  <inkml:trace contextRef="#ctx0" brushRef="#br0" timeOffset="12939.791">3106 342,'0'-2,"0"0,0 0,0 0,-1 0,1 0,0-1,-1 1,0 0,1 0,-1 1,0-1,0 0,0 0,0 0,0 0,-1 1,1-1,0 1,-1-1,1 1,-1-1,0 1,1 0,-1 0,0-1,0 2,0-1,0 0,0 0,0 0,0 1,0-1,0 1,0 0,0 0,0-1,0 1,0 0,-2 1,-85 14,87-14,-1-1,-5 2,1-1,-1 1,1 0,0 1,0-1,0 2,0-1,0 1,0 0,1 0,0 1,0-1,0 1,0 1,1-1,0 2,5-3,0 0,1-1,-1 1,1 0,0 0,0 0,1 0,-1-1,1 1,0-1,0 1,0-1,0 0,0 1,1-1,0-1,-1 1,1 0,0 0,0-1,1 0,-1 0,0 0,1 0,-1 0,1 0,0-1,-1 0,1 0,0 0,3 0,6 6,0-1,-1 1,1 1,-2 0,1 1,-1 0,0 1,-1 0,0 0,3 6,-10-12,0 1,1 0,-2 0,1 0,0 0,-1 0,0 0,0 1,-1-1,0 1,0-1,0 1,0 0,-1-1,0 1,0 0,-1-1,1 1,-1 0,0-1,-1 1,1-1,-1 0,-1 1,1-1,-4 2,0 0,-1 0,0-1,0 0,-1-1,1 0,-1 0,0 0,-1-1,1 0,-1-1,1 0,-1 0,0-1,0 0,-1-1,1 0,0 0,0-1,-1 0,1 0,0-1,0-1,-9-1,15 3,1-1,-1 1,1-1,-1 1,0-1,1 0,-1 0,1 0,-1 0,1 0,0-1,-1 1,1-1,0 0,0 1,0-1,0 0,1 0,-1 0,0-1,1 1,-1 0,0-2,-4-13</inkml:trace>
  <inkml:trace contextRef="#ctx0" brushRef="#br0" timeOffset="14049.324">3387 907,'-1'2,"-1"-1,0 1,0-1,0 0,0 0,0 0,0 0,0 0,0 0,0-1,0 1,-1-1,1 1,0-1,0 0,-1 0,1 0,0 0,0 0,-1-1,1 1,0-1,0 1,0-1,-1 0,1 0,0 0,0 0,0 0,1 0,-1-1,0 1,0-1,1 1,-1-1,1 0,-1 1,1-1,0 0,-1 0,1 0,0 0,0 0,1 0,-1 0,0 0,1-1,-1 1,1 0,0 0,0-1,0 1,0 0,0 0,0-1,0 1,1-2,-4-38,2 1,2 0,2 0,1-1,2 2,2-1,1 1,3 0,1 1,2 0,13-23,-15 37,1 1,1 0,1 1,1 1,2 0,0 2,1 0,0 1,2 1,0 1,1 0,1 2,1 1,6-2,-24 12,1 1,0-1,1 2,-1-1,0 1,1 0,-1 1,1-1,0 2,-1-1,1 1,0 1,-1 0,1 0,4 1,-11 1,1-1,-1 1,0 0,0-1,-1 1,1 0,0 0,-1 0,0 0,0 0,0 0,0 1,0-1,-1 0,1 0,-1 1,0-1,0 0,0 1,-1-1,1 0,-1 1,1-1,-1 0,0 0,-1 0,1 0,0 0,-1 0,0 0,1 0,-1-1,0 1,-3 2,3 0,-122 168,121-170,1-1,0 1,0-1,0 1,0 0,1 0,-1 0,1 0,0 0,0 0,0 0,0 0,0 1,1-1,-1 0,1 1,0-1,0 0,0 1,1-1,-1 0,1 0,-1 1,1-1,0 0,1 0,-1 0,0 0,1 0,0 0,0 0,27 31,35 57,-63-87,1-1,-1 1,0-1,0 1,0 0,-1 0,1-1,-1 1,0 0,0 0,0 0,-1-1,1 1,-1 0,0 0,0-1,0 1,-1-1,1 1,-1-1,0 1,0-1,0 0,0 0,0 0,-1 0,-1 1,-3 3,-1-1,0 1,0-2,-1 1,0-1,0 0,0-1,0 0,-1 0,0-1,0 0,1-1,-2 0,1-1,0 0,0 0,0-1,0-1,-1 1,1-2,0 1,0-1,0-1,1 0,-1 0,0-1,1-1,0 1,0-1,1-1,-1 0,-12-9,1-1,0-1,2-1,0-1,1 0,1-1,1-1,0-1,2 0,1 0,0-1,2-1,-3-12,-79-121,83 140,5 4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1:18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0 410,'0'-18,"2"0,-1 0,2 0,1 1,0-1,1 1,1 0,0 1,1-1,1 1,1 1,0-1,1 1,0 1,1 0,7-6,-4 4,0 1,1 0,1 1,0 0,1 1,0 1,15-7,-31 18,0 0,0 1,1-1,-1 0,1 1,-1-1,1 0,-1 1,1 0,-1-1,1 1,-1 0,1 0,-1 0,1 0,-1 0,1 0,-1 0,1 0,-1 1,1-1,-1 1,1-1,-1 1,1-1,-1 1,0 0,1 0,-1 0,0 0,0 0,1 0,-1 0,0 0,0 0,0 0,-1 1,1-1,0 0,0 1,-1-1,1 1,-1-1,1 1,-1-1,1 1,-1-1,5 81,-6-73,2 104,-1-113,0 1,1 0,-1 0,0 0,0-1,0 1,0 0,1 0,-1-1,0 1,1 0,-1-1,1 1,-1 0,1-1,-1 1,1-1,-1 1,1 0,-1-1,1 1,0-1,-1 0,1 1,0-1,-1 0,1 1,0-1,0 0,-1 0,1 1,0-1,0 0,0 0,-1 0,1 0,0 0,0 0,0 0,-1-1,1 1,0 0,0 0,-1 0,1-1,0 1,-1-1,1 1,0 0,-1-1,1 1,0-1,-1 0,35-32,-29 27,20-24,1 2,2 1,0 1,2 2,20-12,-49 34,-1 1,0 0,1 0,-1 0,1 0,-1 0,1 0,-1 1,1-1,0 0,-1 1,1-1,0 1,-1 0,1-1,0 1,0 0,0 0,-1 0,1 0,0 1,0-1,-1 0,1 1,0-1,-1 1,1 0,0-1,-1 1,1 0,-1 0,1 0,-1 0,0 0,1 0,-1 1,0-1,0 0,0 1,0-1,0 1,0-1,0 1,0-1,-1 1,1 0,-1-1,1 1,-1 0,1-1,-1 1,0 0,0 0,0 1,-24 166,29-151</inkml:trace>
  <inkml:trace contextRef="#ctx0" brushRef="#br0" timeOffset="1">1101 43,'-93'35,"63"-25,0 1,1 1,1 2,0 1,-12 9,37-22,-1 1,1 0,0 1,0-1,0 0,0 1,1 0,-1 0,1-1,0 2,0-1,0 0,1 0,-1 0,1 1,0-1,1 1,-1-1,1 1,-1-1,1 1,1-1,-1 1,1-1,-1 1,1-1,1 1,-1-1,1 0,-1 0,1 0,0 0,1 0,-1 0,1 0,0-1,-1 1,2-1,-1 0,0 0,1 0,-1 0,1 0,0-1,0 0,0 0,0 0,0 0,0-1,1 1,-1-1,0 0,5 0,6-5,-1-1,1-1,-1 0,-1-1,1 0,-1-1,0-1,-1 0,0-1,0 0,-1-1,0 0,-1 0,-1-1,4-6,24-24,-24 29,-9 7,0 1,0-1,1 1,0 0,0 0,0 1,0 0,1 0,0 0,0 0,0 1,0 0,0 0,1 1,-1 0,1 0,0 0,5 0,-8 5,1 0,0 0,-1 1,0 0,0-1,0 1,0 1,-1-1,1 0,-1 1,0 0,-1 0,1 0,-1 0,0 0,0 0,-1 0,1 1,-1-1,0 1,-1-1,1 1,-1-1,0 1,-1 0,1-1,21 197,-17-152,-3 0,-2 0,-2 1,-3-1,-1-1,-3 1,-2-2,-15 41,22-76,0 1,0-1,-1 0,-1 0,-1 0,1-1,-2 0,0-1,0 0,-1 0,0-1,-1 0,-9 6,18-15,0 0,1 1,-1-1,0 0,0-1,1 1,-1 0,0 0,0-1,0 1,0-1,0 0,0 0,0 1,0-1,0 0,0-1,0 1,0 0,0-1,0 1,0-1,0 1,0-1,1 0,-1 0,0 0,0 0,1 0,-1 0,1 0,-1-1,1 1,-1-1,1 1,0-1,0 1,-1-1,1 0,0 1,1-1,-1 0,0 0,0-1,-16-92,22 75,1-1,1 0,0 1,1 0,2 1,0 0,1 0,0 1,2 1,0 0,1 1,12-12,-12 14,0 1,1 1,0 1,1 0,0 0,1 2,14-7,-7 6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1:18.1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1572,'-3'0,"0"0,0 0,0 0,0 1,0-1,0 1,0 0,0 0,0 0,0 0,0 0,1 1,-1-1,1 1,-1 0,1 0,-1 0,1 0,0 0,0 0,0 1,0-1,1 1,-1-1,0 1,1 0,0-1,0 1,0 0,0 0,0 0,0 0,1 1,2 102,3-69,-1 1,-1-1,-3 1,0 0,-3 0,-1-1,-3 3,-22 198,24-183,10-49</inkml:trace>
  <inkml:trace contextRef="#ctx0" brushRef="#br0" timeOffset="1">115 1572,'2'-2,"0"-1,0 1,0 0,1 0,-1 0,0 1,1-1,-1 0,1 1,0 0,0-1,-1 1,1 0,0 1,0-1,0 0,0 1,0 0,0-1,0 1,0 0,0 1,0-1,0 0,0 1,0 0,0 0,204 23,-37-36,-139 5,-1 2,1 1,0 1,1 2,-1 1,8 2,10 8,34-3,-75-9,-7 1,1 0,0 0,-1 0,1 0,-1 0,1 0,0 1,0-1,-1 0,1 1,0 0,0-1,0 1,-1 0,1 0,0 0,0 0,0 0,0 1,-1-1,1 0,0 1,0-1,-1 1,1 0,0 0,-1 0,1 0,0 0,-1 0,1 0,-1 0,0 0,1 1,-1-1,0 0,0 1,0-1,0 1,0 0,0-1,-1 1,1 0,0 0,-52 130,40-97,1 1,2-1,1 2,2-1,2 1,1 5,29 128,-18-129,-5-29,-1 1,-1 0,0 1,0-1,-2 0,0 0,0 1,-2 9,0-13,3-6,-1 1,0-1,-1 0,1 0,-1 0,0 1,0-1,0 0,0 0,-1 0,1 0,-1-1,0 1,-1 0,1-1,0 1,-1-1,0 0,0 0,0 0,0 0,0 0,-1-1,1 1,-1-1,0 0,0 0,1 0,-1-1,0 1,-1-1,-164-3,25-26,60 28,-74-11,123 3,0 3,0 1,-1 1,1 2,-30 3,15-1,19-12,36 5</inkml:trace>
  <inkml:trace contextRef="#ctx0" brushRef="#br0" timeOffset="2">962 1994,'0'1,"-1"-1,1 1,0-1,-1 0,1 1,0-1,-1 1,1-1,0 1,0 0,-1-1,1 1,0-1,0 1,0-1,0 1,0-1,0 1,0 0,0-1,0 1,0-1,0 1,0-1,0 1,1 0,-1-1,0 1,0-1,1 1,-1-1,0 1,1-1,-1 0,0 1,1-1,-1 1,1-1,-1 0,0 1,1-1,-1 0,1 1,-1-1,1 0,0 0,-1 1,1-1,-1 0,1 0,-1 0,1 0,-1 0,1 0,0 0,-1 0,1 0,-1 0,1 0,40 5,-40-4,41 1,0-2,0-2,0-1,0-3,6-2,9 0,0 3,0 2,0 3,8 2,37 0,-77-1,-4 0,-38-3,10 1,-1 0,1-1,0 0,0 0,-1 0,1-1,1 0,-1 0,0-1,1 0,0 0,0 0,0-1,0 0,1 0,0 0,0-1,0 0,1 0,0 0,-4-7,2 2,-31-37,35 49,0 1,0 0,0-1,1 1,-1 0,1 0,-1 0,1 0,0 0,0 0,0 1,0-1,0 0,0 1,0-1,1 0,0 1,-1-1,1 1,0-1,0 0,0 1,0-1,1 1,-1 0,0 0,1 115,-11 84,-4-129,48-117,142-185,-158 205</inkml:trace>
  <inkml:trace contextRef="#ctx0" brushRef="#br0" timeOffset="3">1780 2334,'5'9,"1"9,0 5,-1 4,-2 2,0 1,-2 0,-1 0,0 0,0-1,0-1,-1 1,1-1,0 0,-5-4,-1-3,0-3</inkml:trace>
  <inkml:trace contextRef="#ctx0" brushRef="#br0" timeOffset="4">1780 2306,'15'4,"8"3,7-1,2-1,1-7,-1-2,-1-1,4-4,1-1,-1 2,-2-4,-1 2,-7 6,-7 4</inkml:trace>
  <inkml:trace contextRef="#ctx0" brushRef="#br0" timeOffset="5">1837 2503,'14'14,"10"5,5 0,3-5,-4-8,-2-6,-1-2,1-2,-5-4,-6-1</inkml:trace>
  <inkml:trace contextRef="#ctx0" brushRef="#br0" timeOffset="6">2401 2560,'-19'28,"-11"15,-1 5,0-1,6-9</inkml:trace>
  <inkml:trace contextRef="#ctx0" brushRef="#br0" timeOffset="7">2231 2474,'5'10,"7"8,0 5,4 4,4 2,3 1,2-4,2-3,1-4,1-2,0-2,-5-5</inkml:trace>
  <inkml:trace contextRef="#ctx0" brushRef="#br0" timeOffset="8">426 782,'-23'109,"21"-77,0 0,2 1,2-1,1 0,6 26,-1-6,-3 0,-2 0,-3 1,-4 33,-7-42,5-26</inkml:trace>
  <inkml:trace contextRef="#ctx0" brushRef="#br0" timeOffset="9">482 725,'-154'138,"132"-110,47-15,34-15,90 12,-36 22,-113-31,1-1,-1 0,1 1,-1-1,1 0,-1 0,1 1,-1-1,1 0,0 0,-1 0,1 0,-1 1,1-1,-1 0,1 0,0 0,-1 0,1 0,-1-1,1 1,-1 0,1 0,0 0,-1 0,1-1,-1 1,1 0,-1 0,1-1,-1 1,1 0,-1-1,0 1,1-1,-1 1,1-1,-1 1,0-1,0 1,1-1,-1 1,0-1,0 1,1-1,-1 1,0-1,0 1,0-1,0 1,0-1,0 0,0 1,0-1,0 1,0-1,0 0,0 1,0-1,-1 1,1-1,0 1,0-1,-1 1,1-1,0 1,-1-1,1 1,-29-33,-24-4,43 32,1-1,-1 0,1 0,1-1,-1 0,1-1,0 0,1 0,0 0,-6-10,6 1</inkml:trace>
  <inkml:trace contextRef="#ctx0" brushRef="#br0" timeOffset="10">933 161,'-9'28,"-4"15,1 5,2-1,3-4,3-5,1-3,2-3,1-3,1 0,-1-2,1 1,-1-11,1-11,-1-8</inkml:trace>
  <inkml:trace contextRef="#ctx0" brushRef="#br0" timeOffset="11">877 48,'33'0,"17"0,4-5,-3-2,-4 1,-6 1,-5 1,-4-2,-2-2,-2 2,-11 6,-12 3,-7 1</inkml:trace>
  <inkml:trace contextRef="#ctx0" brushRef="#br0" timeOffset="12">990 302,'24'4,"12"3,6-6,0-3,-2 0,-9-1</inkml:trace>
  <inkml:trace contextRef="#ctx0" brushRef="#br0" timeOffset="13">1272 415,'0'12,"-1"-6,1-1,-1 1,1-1,0 1,1-1,-1 0,1 1,0-1,0 1,1-1,-1 0,1 0,0 0,1 0,-1 0,1 0,0-1,0 1,3 2,-2-7,0 1,-1-1,1 0,0-1,-1 1,1-1,0 0,-1 1,1-2,-1 1,1 0,-1-1,0 1,0-1,0 0,0 0,0 0,0-1,0 1,0-1,-1 1,0-1,1 0,-1 0,0 0,0 0,-1-1,1 1,-1 0,1-1,0-2,9-14,38-53,-47 71,-1 1,1-1,-1 1,1 0,-1 0,1 0,0 0,0 0,-1 0,1 0,0 1,0-1,0 1,0-1,0 1,0 0,0 0,0-1,0 1,0 1,0-1,0 0,0 0,0 1,-1-1,1 1,0 0,0 0,0-1,0 1,-1 0,1 0,0 1,-1-1,1 0,-1 1,0-1,1 0,-1 1,0 0,5 6,-1 2,-1-1,0 0,0 1,-1 0,0-1,0 1,-1 1,-1-1,1 0,-2 0,1 1,-2-1,1 0,-1 0,-2 5,2 15,2 28,1-45,-1 1,0-1,-1 1,0 0,-1-1,0 1,-1-1,-1 1,0-1,-1 0,0 0,-1 0,0-1,-1 1,-1-1,0-1,-1 1,-2 2,9-12,-1 0,1 0,0 0,-1 0,0 0,1 0,-1-1,0 1,0-1,0 1,0-1,0 1,0-1,0 0,0 0,-1 0,1-1,0 1,-1 0,1-1,-1 0,1 1,0-1,-1 0,1 0,-1 0,1-1,0 1,-1 0,1-1,-1 0,1 1,0-1,0 0,-1 0,1-1,0 1,0 0,0-1,0 1,1-1,-1 0,0 1,1-1,-1 0,1 0,-1 0,1 0,0 0,0 0,0-1,0 1,0 0,0-1,1 1,-1 0,1-1,4-11,0 0,0 1,2-1,0 1,0 0,1 1,1 0,0 0,0 0,1 1,1 0,0 1,0 0,1 0,0 2,1-1,6-2,0-2</inkml:trace>
  <inkml:trace contextRef="#ctx0" brushRef="#br0" timeOffset="14">482 2447,'-4'6,"0"1,0 1,1-1,0 0,0 1,1 0,0 0,0 0,1 0,0 0,0 0,1 0,0 0,1 7,-1 0,-11 271,3-240,3 1,1 0,2 0,2 0,3 4,8 4,-29-72,-52-59,56 64,1-1,0 0,1-1,1-1,0 0,1 0,0-1,-6-16,15 30,0 0,0 0,0 0,0 0,1 0,-1 0,1 0,0 0,-1 0,1-1,0 1,0 0,1 0,-1 0,0-1,1 1,-1 0,1 0,0 0,-1 0,1 0,0 0,0 0,0 0,1 0,-1 1,0-1,1 0,-1 1,1-1,0 1,-1-1,1 1,0 0,0 0,0 0,0 0,0 0,0 0,0 1,0-1,0 0,0 1,1 0,-1 0,0-1,14 0,-1 0,1 1,-1 1,0 0,1 1,-1 1,0 0,5 2,68 11,-16-3,-61-9,0-1,0-1,1 0,-1-1,1 0,0 0,-1-1,1-1,5-1,21-2,-38 5,1-1,-1 1,0-1,1 1,-1-1,1 1,-1-1,0 1,1-1,-1 1,0-1,1 1,-1 0,0-1,0 1,0 0,1-1,-1 1,0 0,0-1,0 1,0 0,0-1,0 1,-1-1,1 1,0 0,0-1,0 1,-1 0,1-1,0 1,0-1,-1 1,1-1,-1 1,1 0,0-1,-1 0,1 1,-1-1,1 1,-1-1,0 0,1 1,-1-1,1 0,-1 1,0-1,1 0,-1 0,1 0,-2 1,-228 195,218-180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48:25.4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1 366,'11'-4,"21"-7,0 0,1 2,0 2,0 1,0 1,1 2,8 2,-40 0,1 1,0 0,0-1,-1 1,1 1,0-1,0 0,-1 1,1-1,0 1,-1 0,1 0,-1 0,1 0,-1 0,0 1,1-1,-1 1,0 0,0-1,0 1,0 0,0 0,0 0,-1 0,1 1,-1-1,1 0,-1 1,0-1,0 1,0-1,0 1,-1 0,1-1,0 1,-1 0,0-1,0 1,0 0,0 0,0-1,-1 1,1 0,-1-1,0 3,-5 5,-1 0,0 0,-1-1,0 1,0-2,-1 1,0-1,-1-1,0 1,0-2,-1 1,-34 27,18-13,19-16,1 0,0 0,0 1,0 0,0 0,1 0,0 1,1 0,-1 0,1 0,1 1,-1 0,1 0,1 0,-1 1,4-7,0 0,0 0,0 0,1 0,-1 0,0 0,1 0,0 0,-1 0,1 0,0 0,0 0,0 0,0 0,0-1,1 1,-1 0,0-1,1 1,-1-1,1 0,0 1,-1-1,1 0,0 0,0 0,0 0,0 0,0-1,0 1,0 0,0-1,0 0,0 1,0-1,0 0,0 0,83 2,32-37,-92 24</inkml:trace>
  <inkml:trace contextRef="#ctx0" brushRef="#br0" timeOffset="249.857">791 310,'-14'38,"-10"18,-1 4,5-4,4-6,1-11,3-9,4-8</inkml:trace>
  <inkml:trace contextRef="#ctx0" brushRef="#br0" timeOffset="475.918">989 310,'-5'23,"-6"19,-2 6,2 0,-2-4,1-4,3-4,2-3,4-3,-4-6,-1-8</inkml:trace>
  <inkml:trace contextRef="#ctx0" brushRef="#br0" timeOffset="866.868">453 366,'35'-18,"0"1,0 1,2 2,0 2,0 2,24-4,-54 12,1 0,-1 1,0 0,1 1,-1-1,1 1,-1 1,1 0,-1 0,0 0,1 1,-1 0,0 0,0 0,0 1,0 1,-1-1,1 1,-1 0,0 0,0 1,0 0,-1 0,0 0,1 1,-2-1,1 2,-1-2,0 0,0 0,1 0,-1 0,1-1,0 0,0 0,1 0,-1-1,1 1,0-1,0-1,0 1,0-1,0 0,1 0,-1-1,0 0,1 0,-1-1,1 1,-1-1,1-1,-1 1,1-1,-1-1,1 1,-1-1,1 0,15-5,-2 1</inkml:trace>
  <inkml:trace contextRef="#ctx0" brushRef="#br0" timeOffset="1100.26">1412 140,'-9'53,"-4"22,1 3,2-7,3-10,2-12,3-8,6-12,3-6,-1-1,-5-6,-4-4</inkml:trace>
  <inkml:trace contextRef="#ctx0" brushRef="#br0" timeOffset="1500.25">1328 112,'20'-14,"0"1,1 0,1 2,0 0,0 2,1 0,0 2,1 0,0 2,0 0,0 2,6 0,-26 2,0 1,1-1,-1 1,1 0,-1 0,1 1,-1-1,0 1,1 0,-1 0,0 0,0 1,0-1,0 1,0 0,0 1,0-1,0 0,-1 1,0 0,1 0,-1 0,0 0,0 1,-1-1,1 1,-1-1,1 1,-1 0,0 0,-1 0,1 0,-1 1,0-1,0 0,0 1,0-1,-1 0,0 1,0-1,0 1,0-1,-1 0,1 1,-1-1,-1 0,1 1,0-1,-1 0,-1 1,-7 7,0 0,-1-1,-1-1,1 0,-2 0,0-1,0-1,0 0,-1-1,-5 2,-25 15,-88 49,131-72,0-1,-1 1,1 0,0 0,0 0,0 0,0 0,-1 0,1 0,1 1,-1-1,0 0,0 1,0-1,1 0,-1 1,1-1,-1 1,1-1,-1 1,1-1,0 1,0-1,0 1,0-1,0 1,0-1,0 1,0 0,1-1,-1 1,1-1,-1 0,1 1,-1-1,1 1,0-1,0 0,0 1,-1-1,1 0,0 0,1 0,-1 0,0 0,0 0,0 0,1 0,-1 0,0-1,1 1,-1 0,1-1,-1 1,2-1,36 32,2-2,1-1,2-3,26 12,14-17,-60-18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7:10.96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66,'0'-1,"1"0,-1 0,0 0,1 0,-1 0,1 1,-1-1,1 0,-1 0,1 1,-1-1,1 0,0 1,0-1,-1 0,1 1,0-1,0 1,0-1,-1 1,1 0,0-1,0 1,0 0,0 0,0 0,0-1,0 1,0 0,0 0,-1 0,1 1,0-1,0 0,0 0,0 0,0 1,0-1,0 0,0 1,-1-1,1 1,0-1,0 1,-1-1,1 1,0 0,0-1,-1 1,1 0,-1-1,1 1,-1 0,1 0,9 6,-2-3,0-1,1 0,-1 0,0-1,1 0,-1 0,1-1,0-1,0 1,-1-1,1-1,0 1,-1-2,1 1,-1-1,9-3,34-3,177-26,48 6,12 58,-147-20,-90-1,1-3,-1-2,1-2,-1-2,5-4,116-21,106-7,-153 24,-109 11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8:33.7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28 181,'0'1,"0"-1,0 1,0 0,0-1,0 1,0-1,0 1,0-1,0 1,0-1,0 1,1-1,-1 1,0-1,0 1,1-1,-1 0,0 1,0-1,1 1,-1-1,1 0,-1 1,0-1,1 1,-1-1,1 0,-1 0,1 1,-1-1,1 0,-1 0,1 0,-1 0,1 1,-1-1,1 0,-1 0,1 0,-1 0,1 0,-1 0,1 0,-1 0,1-1,-1 1,1 0,-1 0,1 0,-1 0,1-1,-1 1,1 0,-1-1,0 1,1 0,-1-1,1 1,-1 0,0-1,1 1,-1-1,0 1,2 13,0 1,-2 0,0 0,0 0,-1 0,-1 0,0-1,-1 1,-1 1,-9 63,-15 137,32-340,5 87,3 0,0 1,3 1,1 0,1 1,2 0,2 2,15-20,-31 45,-3 4,1-1,-1 0,1 1,0-1,0 1,0 0,1 0,0 0,-1 0,1 1,0 0,1-1,-1 2,1-1,-1 0,1 1,0 0,0 0,0 0,0 1,1-1,-2 5,0 1,0 0,0-1,0 1,-1 0,0 1,0-1,0 1,0-1,-1 1,1 0,-1 0,-1 0,1 0,-1 0,0 0,1 2,3 24,-1 1,-1-1,-2 1,-1 0,-3 16,1 25,2-28,17-67,70-155,-68 134,3 0,1 1,1 2,3 0,14-14,-41 53,1-1,-1 1,1 0,0 0,0 0,0-1,0 1,0 0,0 0,0 0,0 0,0 1,0-1,0 0,1 0,-1 1,0-1,0 0,1 1,-1 0,1-1,-1 1,0 0,1 0,-1-1,1 1,-1 0,1 0,-1 1,0-1,1 0,-1 0,1 1,-1-1,0 1,1-1,-1 1,0 0,0-1,1 1,-1 0,0 0,0 0,0 0,0 0,0 0,0 0,0 0,0 0,-1 0,1 1,0-1,-1 0,1 1,0 0,4 12,-1 1,0 0,-1 0,0 0,-2 1,0-1,0 0,-1 1,-1-1,-1 6,0 21,-16 112,15-117,6-28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8:36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172 1,'-1'12,"-1"1,-1-1,0 1,0-1,-1 0,-1 0,0-1,-1 1,0-1,-5 7,-18 37,-58 34,80-74,14-17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8:49.65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15 104,'-2'-2,"0"-1,1 1,-1-1,1 0,0 1,0-1,0 0,0 0,0 1,1-1,-1 0,1 0,0 0,0 0,0 0,0 0,0 0,1 0,-1 0,1 1,0-1,0 0,0 0,0 1,0-1,1 0,-1 1,1-1,0 1,-1 0,1 0,0-1,1 1,-1 0,0 1,0-1,1 0,-1 1,1-1,0 1,0-1,132 24,-92-11,299 58,124 0,-325-56,1-5,118-11,50-24,-6-4,-220 18,-69 9,-1 1,0 0,1 1,0 0,-1 1,1 1,0 1,0 0,-1 0,1 2,-1 0,0 0,1 2,-1-1,0 2,-12-4,0-1,0 1,0 0,0-1,0 0,0 0,1 1,-1-1,0 0,1-1,-1 1,1 0,-1-1,1 0,-1 1,1-1,0 0,-1 0,1 0,-1-1,1 1,-1-1,1 1,-1-1,1 0,-1 0,0 0,2-1,-7 6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8:50.73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58,'339'-1,"-170"-23,466 21,-137-14,-45 5,-316 12,-113 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01.0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210 1,'-2'0,"-1"0,1-1,0 1,-1 0,1 1,-1-1,1 0,0 1,-1-1,1 1,0 0,-1 0,1 0,0 0,0 0,0 0,0 1,0-1,0 1,0-1,1 1,-1 0,1-1,-1 1,1 0,-1 0,1 0,0 1,0-1,0 0,0 0,0 0,1 1,-1-1,1 0,-1 1,1-1,0 1,0-1,0 0,1 3,-7 14,-88 213,47-103,48-127,-1 1,0 0,1 0,0 0,-1-1,1 1,0 0,0-1,1 1,-1 0,1-1,-1 0,1 1,0-1,0 0,0 0,0 0,0 0,0 0,0 0,1-1,-1 1,1-1,-1 0,1 1,0-1,-1 0,1-1,0 1,0 0,0-1,-1 0,1 1,0-1,0 0,0-1,0 1,0 0,-1-1,1 0,0 1,0-1,-1 0,2-1,254-17,-207 15,-33-3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15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187 16,'-1'0,"1"1,-1-1,1 0,0 1,-1-1,1 0,-1 1,1-1,-1 0,1 0,-1 0,1 1,-1-1,0 0,1 0,-1 0,1 0,-1 0,1 0,-1 0,1 0,-1 0,0 0,1 0,-1-1,1 1,-1 0,1 0,-1 0,1-1,-1 1,1 0,-1-1,1 1,0 0,-1-1,1 1,-1-1,1 1,0 0,-1-1,1 1,0-1,0 1,-1-1,1 1,0-1,0 1,0-1,0 0,0 1,0-1,-1 1,1-1,0 1,1-1,-1 1,0-1,0 1,0-1,0 0,0 1,0-1,1 1,-1-1,0 1,-34 42,27-31,-117 122,123-133,5-7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22.83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58,'106'-21,"1"4,1 5,0 5,96 7,232 18,-251-6,158-11,-158-3,86 13,-107 2,151-8,-270-6,282 30,-85-1,24 1,187-30,-223-28,-15 2,456 27,-370 0,-106-29,287 29,-230 1,-180 11,54-1,100-36,169 26,-225-28,-162 26,-3 0,0 1,1-1,-1 1,0 0,0 0,0 0,0 1,0 0,0 0,0 0,0 1,0-1,-1 1,1 0,0 1,1 0,6 10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24.33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0 116,'103'-27,"-51"11,1 3,0 2,1 2,0 3,37 0,165-1,-126-6,0 5,120 10,-80 0,2414-2,-2559 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31.0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0 148,'2'-4,"-1"1,1 0,-1 0,1 0,0 0,0 0,0 0,0 1,1-1,-1 1,1-1,-1 1,1 0,0 0,0 0,0 0,0 1,0-1,1 1,-1 0,0 0,1 0,2-1,9-4,99-31,-111 39,0 0,1 1,-1-1,0 1,-1 0,1 0,0 0,-1 0,0 0,1 1,-1-1,-1 1,1-1,0 1,-1 0,0-1,0 1,0 0,0 0,-1 0,1 0,-1 0,0 0,0 0,-1 0,1 0,-1 0,0 0,0 0,0 1,0 6,25 278,-12-227,-10-63,-1 1,1 0,0-1,-1 1,1-1,-1 1,1-1,0 0,-1 0,1 0,-1 0,0 0,1 0,-1 0,0 0,0 0,0-1,1 1,-1 0,-1-1,1 1,0-1,0 1,0-1,-1 1,1-2,0 2,93-232,-31 75,-12 63,-41 89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46:23.4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3810 660,'-34'29,"-11"14,3 5,12-2,17-3,15-9,8-6,6-7,6-7,3-7,3-3,1-4,0-6,1-2,-5-4,-7 0</inkml:trace>
  <inkml:trace contextRef="#ctx0" brushRef="#br0" timeOffset="287.972">4205 660,'-2'1,"-4"1,0 0,-1 0,1 0,1 1,-1 0,0 0,1 1,-1-1,1 1,0 1,0-1,1 0,-1 1,1 0,0 0,-1 4,5-6,0 0,1 0,0 0,0 0,0 0,0 0,0 0,1 0,-1 0,1-1,0 1,0 0,0-1,0 0,0 1,1-1,-1 0,1 0,-1 0,1-1,-1 1,1-1,0 1,0-1,0 0,0 0,0 0,0 0,2 0,11 6,-13-6,1 0,-1 0,1 0,-1 1,0-1,0 1,0 0,0 0,0 0,0 1,0-1,-1 1,1-1,-1 1,1 0,-1 0,0 0,0 0,-1 0,1 0,-1 1,1-1,-1 1,0-1,0 1,-1-1,1 1,-1-1,1 1,-1 0,-1-1,1 1,0-1,-1 1,0 0,1-1,-1 1,-1-1,1 0,0 1,-1-1,-1 2,-4 4,0 0,-1-1,0 0,-1 0,0-1,0 0,0 0,-1-1,0 0,0-1,-1 0,1-1,-1 0,0-1,0 0,-1-1,1 0,0 0,-12-1,0-4,4-4</inkml:trace>
  <inkml:trace contextRef="#ctx0" brushRef="#br0" timeOffset="-2996.727">621 293,'21'174,"-46"107,2-93,-7 48,18-192,6-27</inkml:trace>
  <inkml:trace contextRef="#ctx0" brushRef="#br0" timeOffset="-2614.485">282 264,'57'-13,"0"3,0 2,1 3,0 2,0 3,0 2,1 3,-46-4,-1 1,0 0,1 0,-1 1,0 0,-1 1,1 1,-1 0,1 0,-1 1,-1 1,1 0,-1 0,-1 1,1 0,-1 1,-1 0,1 0,-2 1,1 0,-1 0,-1 1,0 0,0 0,-1 1,2 6,-3 0,-1 0,-1 0,-1 0,0 0,-1 1,-1-1,0 0,-2 0,0 0,-1 0,-1-1,-1 1,0-1,-1-1,-1 1,0-1,-1 0,-2 0,-14 21,-1-1,-1-2,-2 0,-2-2,-1-1,-34 24,21-22,-1-3,-2-1,-1-3,-1-2,-1-2,-1-2,-30 6,30-9,40-12</inkml:trace>
  <inkml:trace contextRef="#ctx0" brushRef="#br0" timeOffset="-2023.789">932 942,'-5'20,"2"-11,0-1,1 1,0-1,0 1,1 0,0 0,0 0,1 0,1 0,-1 0,1 0,1-1,-1 1,2 0,-1-1,1 1,0-1,1 0,2 3,-4-9,0 0,1 0,-1 0,1-1,-1 1,1-1,-1 0,1 0,0 0,0 0,0 0,0 0,0-1,0 0,-1 1,1-1,0 0,0 0,0-1,0 1,0-1,0 1,0-1,0 0,0 0,-1 0,1 0,0-1,-1 1,2-2,70-58,89-139,-118 151,-43 49,-1 0,0 1,1-1,-1 0,0 1,0 0,0-1,1 1,-1 0,0 0,0-1,0 1,0 0,0 0,0 0,0 0,-1 1,1-1,0 0,-1 0,1 0,-1 0,1 1,-1-1,1 0,-1 1,0-1,0 0,1 1,-1-1,0 0,0 1,0-1,-1 0,1 1,0-1,0 0,-1 1,1-1,-1 1,1 0,-3 300,-25 168,28-459,0-1,-1 0,-1-1,1 1,-2 0,1 0,-1-1,-1 1,0-1,0 0,-1 0,0 0,0-1,-1 0,0 0,-1 0,0-1,0 0,0 0,-2 0,6-5,0 1,0-1,-1 1,1-1,-1 0,0 0,1-1,-1 1,0-1,0 0,0 0,0 0,0 0,0-1,-1 1,1-1,0 0,0-1,0 1,0-1,0 0,0 0,0 0,0 0,0-1,0 1,1-1,-1 0,0 0,1 0,0-1,-3-1,-2-8,0 0,0 0,2-1,-1 0,1 0,1 0,1-1,0 0,0 0,2 0,-1 0,2 0,0-1,1 1,0-1,1 1,1 0,0-1,1 1,0 0,1 1,1-1,0 0,1 1,0 0,4-3,44-80,-38 75</inkml:trace>
  <inkml:trace contextRef="#ctx0" brushRef="#br0" timeOffset="-1529.36">1439 1168,'138'-297,"-89"224,-36 102,-15 44,8 53,-5-123,0-1,0 1,1-1,-1 0,1 1,-1-1,1 0,0 0,0 0,0-1,0 1,0 0,0-1,1 1,-1-1,0 0,1 0,-1 1,1-2,-1 1,1 0,0-1,-1 1,1-1,0 0,-1 1,1-1,0-1,-1 1,1 0,0-1,-1 1,1-1,0 0,-1 0,1 0,-1 0,0 0,1-1,-1 1,0-1,0 1,0-1,0 0,0 0,0 0,0 0,0 0,-1 0,1 0,-1-1,1-1,127-185,-125 182,23-50,-23 54,-3 6</inkml:trace>
  <inkml:trace contextRef="#ctx0" brushRef="#br0" timeOffset="-1097.837">2427 773,'-12'-4,"-1"0,0 1,0 0,0 1,0 1,0 0,0 0,0 2,0-1,0 2,-1 0,2 0,-1 1,0 1,1 0,-1 1,1 0,0 1,1 0,-1 1,2 0,-1 1,-6 5,12-9,0 0,0 1,0-1,0 1,1 0,0 0,0 0,0 1,1-1,-1 1,1 0,1 0,-1 0,1 0,0 1,1-1,-1 1,1-1,0 1,1-1,0 1,0 0,0-1,1 1,0-1,0 1,1-1,-1 1,1-1,1 0,1 4,-1-7,-1 0,1-1,0 1,0-1,0 0,0 0,0 0,0 0,0 0,1-1,-1 0,1 1,-1-1,1 0,0-1,-1 1,1-1,0 1,-1-1,1 0,0-1,0 1,-1-1,1 1,0-1,-1 0,1 0,-1-1,1 1,-1-1,1 0,100-68,17-62,-121 131,1 0,-1 0,0 0,1 0,-1 0,1 0,-1 0,1 0,-1 1,1-1,-1 0,1 0,0 0,0 1,-1-1,1 1,0-1,0 0,0 1,0-1,0 1,0 0,-1-1,1 1,0 0,0-1,0 1,0 0,0 0,0 0,1 0,-1 0,0 0,0 0,0 0,0 0,0 1,0-1,-1 0,1 1,0-1,0 1,0-1,0 1,0-1,0 1,-1 0,1-1,0 1,0 0,-1-1,1 1,0 0,-1 0,1 0,-1 0,1 1,4 65,-5-61,-1-1,0 1,1-1,0 1,1 0,-1-1,1 1,0-1,0 1,1-1,-1 0,1 1,0-1,1 0,-1 0,1 0,0-1,1 1,-1-1,1 0,3 4,63 22,-46-24</inkml:trace>
  <inkml:trace contextRef="#ctx0" brushRef="#br0" timeOffset="-662.114">2681 1055,'-2'-4,"1"0,0 0,0 0,0 0,1 0,-1 0,1 0,0 0,0 0,0-1,1 1,-1 0,1 0,0 0,0 0,0 0,1 1,0-2,5-11,0-1,2 1,0 1,1 0,0 0,1 1,1 0,0 1,1 0,7-4,-19 15,0 0,0 1,0-1,0 1,0 0,1-1,-1 1,1 0,-1 0,1 0,-1 0,1 0,0 0,-1 0,1 0,0 1,0-1,0 1,0-1,-1 1,1 0,0 0,0-1,0 1,0 1,0-1,0 0,0 0,-1 1,1-1,0 1,0 0,0-1,-1 1,1 0,0 0,-1 0,1 0,-1 0,1 1,-1-1,1 1,7 32,-10-33,1 1,0 0,0-1,-1 1,1 0,0-1,1 1,-1 0,0-1,0 1,1 0,-1-1,1 1,-1-1,1 1,0 0,0-1,-1 0,1 1,0-1,0 1,0-1,1 0,-1 0,0 0,0 0,1 0,-1 0,1 0,-1 0,1 0,-1 0,1-1,-1 1,1-1,0 1,-1-1,1 0,0 0,-1 0,1 1,0-1,-1-1,1 1,0 0,-1 0,1-1,0 1,-1-1,1 1,0-1,127-86,-128 87,1-1,0 1,-1 0,1 0,0 0,-1 0,1 0,0 0,0 0,-1 0,1 1,0-1,-1 1,1-1,-1 1,1 0,-1-1,1 1,-1 0,1 0,-1 0,0 0,1 0,-1 1,0-1,0 0,0 1,0-1,0 0,0 1,0-1,-1 1,1 0,0-1,-1 1,1-1,-1 1,0 0,0 0,1-1,-1 1,0 0,0-1,-1 1,1 0,0-1,0 1,-1 0,1-1,-1 1,0 0,0-1,4 21,-2-19,0 1,-1-1,1 0,0 1,1-1,-1 0,0 0,1 0,0 0,0 0,0 0,0-1,0 1,0 0,1-1,-1 0,1 0,0 1,-1-2,1 1,0 0,0 0,1-1,-1 0,16 5</inkml:trace>
  <inkml:trace contextRef="#ctx0" brushRef="#br0" timeOffset="-413.591">3415 830,'-10'33,"2"16,7 0,4-8</inkml:trace>
  <inkml:trace contextRef="#ctx0" brushRef="#br0" timeOffset="-151.271">3331 575,'0'0</inkml:trace>
  <inkml:trace contextRef="#ctx0" brushRef="#br0" timeOffset="3305.491">5023 660,'-10'3,"-1"0,1 0,0 2,0-1,0 1,1 0,0 1,0 0,0 1,1 0,0 0,0 1,0 0,-2 3,6-6,0 0,1 0,-1 0,1 0,0 1,0 0,1-1,0 1,0 0,0 0,0 0,1 0,0 0,1 0,-1 1,1-1,0 0,1 0,-1 1,1-1,0 0,1 0,0 0,0 0,2 3,0-4,1-1,0 1,1-1,-1 0,1-1,-1 0,1 0,0 0,0 0,1-1,-1 0,0 0,1-1,-1 0,1 0,0 0,-1-1,1 0,-1 0,1-1,0 0,-1 0,1 0,-1-1,0 0,1 0,-1-1,3-1,2-3,0 0,0-1,-1 0,0 0,0-1,-1 0,0-1,-1 0,0-1,-1 1,0-1,-1-1,0 1,0-1,1-7,-3 11,-1 0,0 0,0 0,-1 0,0 0,0-1,-1 1,0-1,0 1,-1-1,0 1,-1-1,0 1,0-1,-1 1,0-1,0 1,-1 0,0 0,-1 0,0 1,0-1,0 1,-1 0,0 0,0 0,-1 1,0 0,0 0,-1 0,1 1,-1 0,0 0,-1 1,1-1,-1 2,0-1,0 1,-6-1,9 2,0 1,0 0,0 0,0 0,0 1,-1-1,1 1,0 0,0 1,-1 0,1-1,0 2,0-1,0 0,0 1,0 0,-1 1,35 3,-5-11,0-1,-1-1,0-1,0-2,0 0,-1-1,2-3,1 1,8-5,0-1,-2-2,-1-1,0-2,-2 0,25-29,-45 45,0 0,0 0,0-1,-1-1,-1 1,0-1,0 0,-1-1,0 1,0-1,-2 0,1 0,-1 0,-1-1,0 1,0 0,-2-1,1-6,-1 16,0 0,-1 0,1 1,0-1,-1 1,1-1,-1 0,0 1,0-1,1 1,-1-1,0 1,0 0,0-1,0 1,-1 0,1 0,0-1,0 1,-1 0,1 0,-1 1,1-1,-1 0,1 0,-1 1,0-1,1 1,-1-1,1 1,-1 0,0 0,0 0,1-1,-1 2,0-1,1 0,-1 0,0 0,1 1,-1-1,0 1,1 0,-1-1,1 1,-1 0,1 0,-1 0,1 0,0 0,0 0,-1 0,1 0,0 1,0-1,-10 14,2 0,0 0,1 1,1 0,0 0,1 1,1-1,0 1,2 1,0-1,0 1,1 13,-1-7,-1 25,2 1,3-1,1 0,3 0,2 0,2-1,2 0,6 14,4 16,-8-40,-2 1,-2 0,-1 0,-2 1,-2 0,-2 0,-1 0,-4 25,2-50,0 0,-1-1,-1 1,0 0,-1-1,-1 0,0 0,-1 0,0 0,-1-1,-1 0,0-1,-1 1,0-2,-1 1,0-1,0-1,-9 7,17-16,0 0,0 1,0-1,0 0,-1 0,1 0,0-1,-1 1,1 0,0-1,-1 0,1 1,-1-1,1 0,0 0,-1-1,1 1,-1 0,1-1,0 1,-1-1,1 0,0 0,0 0,-1 0,1 0,0-1,0 1,0 0,0-1,1 0,-1 1,0-1,1 0,-1 0,1 0,0 0,-1 0,1 0,0 0,0 0,0-2,-30-102,28 77,0-1,2 0,1 0,2 1,1-1,1 1,1-1,2 1,1 1,1-1,1 2,2-1,1 1,6-9,1 8</inkml:trace>
  <inkml:trace contextRef="#ctx0" brushRef="#br0" timeOffset="7015.326">6519 547,'1'-1,"0"0,-1 0,1 0,0 0,0-1,-1 1,1 0,-1 0,1 0,-1-1,0 1,1 0,-1-1,0 1,0 0,0-1,0 1,0 0,0-1,0 1,0 0,-1-1,1 1,0 0,-1 0,1-1,-1 1,1 0,-1 0,0 0,0 0,1-1,-1 1,0 0,0 1,0-1,0 0,0 0,0 0,0 0,-1 1,1-1,0 1,0-1,-1 1,1-1,0 1,0 0,-1-1,1 1,0 0,-1 0,1 0,0 0,-1 0,1 0,0 1,-1-1,1 0,0 1,0-1,-1 1,1-1,0 1,0 0,0-1,-1 2,-12 1,0 0,1 1,-1 1,1 0,1 1,-1 0,1 1,0 0,0 1,1 1,0 0,1 0,-1 1,2 0,0 1,0 0,1 0,0 1,1 0,0 1,1 1,4-9,1 0,0 0,1 1,-1-1,1 0,0 1,0-1,1 0,0 1,0-1,0 0,0 0,1 1,0-1,0-1,0 1,1 0,-1 0,1-1,0 1,1-1,-1 0,1 0,0-1,0 1,0-1,0 1,1-1,-1 0,1-1,0 1,2 0,11 6,1-1,0 0,1-1,-1-2,1 0,0-1,20 2,-21-4,-7-2</inkml:trace>
  <inkml:trace contextRef="#ctx0" brushRef="#br0" timeOffset="12809.661">10752 830,'1'-14,"1"1,0 0,0 0,2 0,-1 0,2 1,-1-1,2 1,0 0,0 1,1-1,1 1,-1 0,2 1,-1 0,2 0,3-2,8-7,1 1,0 1,1 1,1 1,1 1,0 1,22-8,-46 20,1 0,0 0,0-1,0 1,0 0,0 0,0 1,0-1,0 0,0 1,0-1,0 1,0 0,0 0,0-1,0 1,1 1,-1-1,0 0,0 0,0 1,0-1,0 1,0 0,0 0,0 0,0 0,0 0,0 0,-1 0,1 0,0 1,-1-1,1 1,-1-1,1 1,-1 0,0 0,0-1,-15 134,13-129,0 61,1-65,0-1,0 0,1 1,-1-1,0 1,0-1,1 0,-1 1,1-1,-1 0,1 1,-1-1,1 0,0 0,0 0,0 0,0 1,0-1,0 0,0 0,0-1,0 1,0 0,0 0,0-1,1 1,-1 0,0-1,1 1,-1-1,0 0,1 1,-1-1,1 0,-1 0,0 0,1 0,-1 0,1 0,-1 0,0 0,2-1,13-6,0 0,0-1,0 0,-1-2,0 1,-1-2,0 0,0-1,-2 0,11-13,16-12,-23 21,1 1,1 1,0 0,1 2,0 0,1 1,7-2,-25 12,-1 0,1 0,0 1,0-1,0 0,0 1,1-1,-1 1,0 0,0 0,0 0,0 0,0 0,0 0,0 1,0-1,0 1,0-1,0 1,0 0,0 0,0 0,0 0,0 0,0 0,-1 0,1 1,-1-1,1 0,-1 1,1 0,-1-1,0 1,0 0,0 0,0-1,0 1,0 0,0 0,0 0,-1 0,1 0,-1 0,0 0,0 1,1-1,-1 1,-27 106,5-45,1 28,22-90,0-1,0 1,0-1,1 1,-1-1,0 0,1 1,0-1,-1 0,1 0,0 0,-1 0,1 0,0 0,0-1,0 1,0-1,0 1,-1-1,1 0,0 0,0 0,0 0,0 0,0 0,0 0,0 0,0-1,0 1,0-1,0 0,0 0,-1 1,3-2,-2 1,21-5</inkml:trace>
  <inkml:trace contextRef="#ctx0" brushRef="#br0" timeOffset="13090.628">12079 377,'-40'41,"2"2,1 1,3 2,1 2,-2 8,4 24,31-77,0-1,-1 1,1-1,0 0,0 1,1-1,-1 0,0 1,1-1,-1 0,1 0,0 1,0-1,0 0,0 0,0 0,0 0,1 0,-1 0,1 0,-1-1,1 1,0 0,-1-1,1 1,0-1,0 0,0 1,0-1,0 0,1 0,-1-1,0 1,1 0,7 2,1 0,-1-1,0 0,1 0,-1-1,1 0,0-1,-1-1,1 1,-1-2,1 1,-1-2,0 1,0-1,0-1,0 0,0 0,-1-1,1 0,-1-1,-1 0,1 0,-1-1,0 0,-1 0,1-1,-1 0,-1 0,0-1,0 0,-1 0,0 0,0-1,-1 0,0 0,-1 0,0 0,-1 0,0-1,0 1,-1-1,0-2,-2 5,0 0,-1 1,0-1,0 1,-1-1,1 1,-2 0,1 0,-1 0,0 0,0 1,-1 0,0-1,0 2,-1-1,1 1,-1-1,0 2,-1-1,1 1,-1 0,0 0,0 0,0 1,0 0,-1 1,1 0,-1 0,1 0,-1 1,0 0,0 1,1 0,-3 0,-9 5</inkml:trace>
  <inkml:trace contextRef="#ctx0" brushRef="#br0" timeOffset="13504.414">12531 39,'-6'148,"8"-122,-2 0,-1-1,-1 1,-1-1,-1 1,-5 16,-107 265,89-227,24-72</inkml:trace>
  <inkml:trace contextRef="#ctx0" brushRef="#br0" timeOffset="13788.461">12136 377,'43'-4,"24"-8,10 0,-3 1,-10 2,-10 4,-10 1,-8 8,-5 2,-3 0,-1 0,-6 2,-1 1,-4-1</inkml:trace>
  <inkml:trace contextRef="#ctx0" brushRef="#br0" timeOffset="14044.367">12954 463,'-14'33,"-5"17,0 3,5-1,3-15,5-14</inkml:trace>
  <inkml:trace contextRef="#ctx0" brushRef="#br0" timeOffset="14210.719">12898 209,'0'0</inkml:trace>
  <inkml:trace contextRef="#ctx0" brushRef="#br0" timeOffset="14491.649">13349 350,'-15'16,"-1"0,1 0,0 1,1 0,1 1,1 1,1 0,0 0,1 1,1 1,1-1,-4 20,11-37,1 0,-1 0,1-1,-1 1,1 0,0 0,0 0,1 0,-1 0,1 0,-1 0,1 0,0-1,0 1,0 0,0 0,1-1,-1 1,1-1,-1 1,1-1,0 0,0 0,0 0,0 0,1 0,-1 0,0 0,1-1,-1 1,1-1,0 0,-1 1,1-1,0-1,0 1,0 0,0-1,-1 1,1-1,1 0,7 1,1-1,-1-1,1 0,-1-1,0 0,0 0,0-1,0-1,0 0,0-1,-1 1,0-1,-1-1,0 0,0 0,-1-1,0 0,0 0,0-1,-1 0,0 0,-1-1,0 0,0 0,-1 0,0-1,-1 0,0 0,0 0,-1 0,0-1,-1 1,0-1,-1 1,0-1,-1 0,0-5,-1 12,0 0,0-1,0 1,0 0,0 0,-1 0,0 0,0 0,0 0,0 0,-1 1,1-1,-1 1,0-1,0 1,-1 0,1 0,0 1,-1-1,0 1,1-1,-1 1,0 0,0 1,-1-1,1 1,0 0,0 0,-1 0,1 0,0 1,-1-1,1 1,-1 1,1-1,0 0,-1 1,1 0,0 0,0 0,-4 2,-20 4,2 0</inkml:trace>
  <inkml:trace contextRef="#ctx0" brushRef="#br0" timeOffset="15006.414">13575 575,'40'-26,"-1"0,-1-3,-2-1,30-32,-31 12,-31 74,-6-16,1 0,0 1,0-1,1 0,0 1,0-1,1 0,0 0,1 0,-1 1,1-1,1-1,0 1,0 0,1-1,-1 1,2-1,-1 0,1 0,0-1,0 1,1-1,0 0,0-1,0 0,1 1,-1-2,1 1,1-1,-1 0,1-1,-1 0,1 0,6 1,-3-3,1-1,0 0,-1-1,1-1,-1 0,0 0,1-1,-1 0,0-1,-1-1,1 1,-1-2,0 1,0-1,0-1,-1 0,0 0,0-1,-1 0,0-1,-1 1,1-2,-2 1,1-1,-1 0,-1 0,0 0,-1-1,1 0,-2 0,0 0,0 0,0-6,-2-11,0 4</inkml:trace>
  <inkml:trace contextRef="#ctx0" brushRef="#br0" timeOffset="9087.958">6915 575,'-5'19,"-2"11,-4 1,0 0,1-1,3-1,3 0,1-5</inkml:trace>
  <inkml:trace contextRef="#ctx0" brushRef="#br0" timeOffset="9337.361">6942 237,'0'0</inkml:trace>
  <inkml:trace contextRef="#ctx0" brushRef="#br0" timeOffset="9673.722">7140 914,'0'-29,"2"-1,1 1,1 0,2 0,1 1,1 0,1 0,2 1,1 0,1 1,1 0,1 1,1 0,1 2,1 0,2 0,-19 21,0 0,0 1,0-1,1 0,-1 0,0 1,1-1,-1 1,1-1,0 1,-1 0,1-1,0 1,0 0,0 0,0 0,0 1,0-1,0 0,0 1,0-1,0 1,0 0,1 0,-1 0,0 0,0 0,0 0,0 0,0 1,1-1,-1 1,0 0,0-1,0 1,0 0,0 0,1 1,12 36,-8-20</inkml:trace>
  <inkml:trace contextRef="#ctx0" brushRef="#br0" timeOffset="10190.233">7648 434,'-39'37,"30"-31,1 1,0-1,0 2,1-1,0 1,0 0,1 1,0-1,0 1,1 0,0 1,1-1,0 1,0 0,1 0,1 0,-2 9,2-14,0 1,1 0,0 0,0-1,0 1,1 0,0 0,0 0,0 0,1 0,0 0,0 0,0 0,1 0,0-1,0 1,0-1,1 1,0-1,0 0,0 0,1 0,0-1,0 1,0-1,0 0,0 0,1 0,0 0,0-1,0 0,7-1,0-1,0-1,0 0,0 0,0-1,0-1,0 0,0-1,0 0,-1-1,0 0,1-1,-2 0,11-6,12-13,-19 14</inkml:trace>
  <inkml:trace contextRef="#ctx0" brushRef="#br0" timeOffset="10927.191">8015 434,'-4'10,"0"0,0 0,1 1,0-1,1 1,0 0,1 0,0 0,1 0,0 0,1 0,0-1,0 1,1 0,1 0,0-1,0 1,1-1,1 0,0 2,-2-10,-1 0,1 0,-1 0,1-1,0 1,0 0,0-1,0 0,0 0,0 0,0 0,0 0,0-1,1 1,-1-1,0 0,0 0,1 0,-1 0,0-1,0 1,0-1,1 0,-1 0,0 0,2-1,75-41,44-60,-124 103,1 1,-1-1,0 0,0 0,0 1,0-1,1 0,-1 0,0 1,0-1,0 0,1 0,-1 0,0 1,1-1,-1 0,0 0,0 0,1 0,-1 0,0 0,1 0,-1 1,0-1,1 0,-1 0,0 0,0 0,1 0,-1 0,0 0,1-1,-1 1,0 0,1 0,-1 0,0 0,0 0,1 0,-1-1,0 1,0 0,1 0,-1 0,0-1,0 1,1 0,-1 0,0 0,0-1,0 1,0 0,1-1,-1 1,0 0,-10 35,5-20,4-12,0 1,0-1,0 1,1-1,-1 1,1 0,0 0,0-1,0 1,0 0,1-1,-1 1,1 0,0-1,0 1,1-1,-1 1,1-1,-1 0,1 0,0 1,0-1,1 0,-1-1,1 1,-1 0,1-1,0 1,0-1,0 0,0 0,0 0,1-1,-1 1,0-1,1 1,0-1,-1 0,1-1,-1 1,4 0,9 0,-1 0,0-1,1-1,-1-1,0 0,0 0,1-2,-2 0,1-1,0 0,-1-1,0 0,-1-2,1 1,7-8,22-16,-2-3,-2-2,32-35,-53 52,-4 6,-1-1,0-1,-2 0,1-1,-2 0,0 0,-1-1,-1-1,0 1,-1-1,-1-1,-1 1,-1-1,0 0,-2 0,0 0,-1-2,-1 16,0 0,0 0,-1 0,0 0,0 0,-1 0,1 1,-1-1,0 0,0 1,0-1,-1 1,0 0,0 0,0 0,0 0,0 0,-1 1,0 0,1-1,-1 1,-1 1,1-1,0 1,-1-1,1 1,-1 0,1 1,-1-1,0 1,0 0,0 0,0 1,0-1,0 1,0 0,0 0,0 1,0 0,0 0,0 0,1 0,-1 1,0-1,1 1,-2 1,-6 6,0 1,0 1,1 0,0 0,1 1,1 1,0-1,0 1,1 1,1 0,0 0,1 0,1 1,0 0,1 0,0 0,1 1,1-1,1 1,0 0,1-1,0 1,3 7,0-1,1 0,1-1,1 0,1 0,1 0,1-1,1 0,0-1,2 0,0 0,1-1,1-1,0 0,2-1,-10-10,0 0,0 0,0 0,1-1,0 0,0-1,0 0,1 0,-1 0,1-1,0 0,0-1,0 1,1-2,-1 1,0-1,1 0,-1-1,0 0,1 0,-1-1,1 0,-1 0,0-1,0 0,0-1,0 0,0 0,1-1,8-8,-2 2</inkml:trace>
  <inkml:trace contextRef="#ctx0" brushRef="#br0" timeOffset="11622.458">9511 377,'-43'17,"1"2,0 1,2 3,-23 16,56-35,-1 0,1 0,1 1,-1-1,1 2,0-1,0 1,0-1,1 2,-1-1,2 0,-1 1,1 0,0 0,0 1,1-1,0 1,0-1,1 1,0 0,-1 7,4-13,0 1,0 0,1 0,-1-1,1 1,-1-1,1 1,0-1,-1 0,1 1,1-1,-1 0,0 0,0-1,1 1,-1 0,1-1,-1 1,1-1,0 0,0 0,-1 0,1 0,0-1,0 1,0-1,0 1,0-1,0 0,2 0,88-19,-68 5,0-1,-1-1,0-1,-2-1,0-1,-1-1,-1-1,5-7,-17 25,-24 34,5-9,8-19,1 1,0 0,0 0,0 0,0 0,1 1,0-1,0 0,0 1,0-1,0 1,1-1,0 0,0 1,0-1,1 1,0-1,-1 1,1-1,1 0,-1 1,1-1,0 0,-1 0,2 0,-1 0,0-1,1 1,0 0,0-1,0 0,0 0,0 0,1 0,0 0,-1-1,1 0,1 1,7-3,1 0,-1-1,0 0,0-1,0 0,0-1,0 0,-1-1,1-1,-1 0,0 0,0-1,-1 0,3-3,-6 5,19-11,0-1,-2-1,0-1,-1-1,-1-2,-1 0,0-1,-2-1,0-1,-2 0,-1-1,-1-1,-1-1,-1 0,-1-2,-7-25,-6 53,1 0,-1 0,1 0,0 0,-1 0,0 0,1 0,-1 0,0 0,1 0,-1 0,0 0,0 1,0-1,0 0,0 1,0-1,0 0,0 1,0-1,0 1,0 0,0-1,0 1,0 0,0-1,0 1,-1 0,1 0,0 0,0 0,0 0,0 0,0 1,-1-1,1 0,0 1,0-1,0 0,0 1,0-1,0 1,0 0,0-1,0 1,-10 5,0 1,1 0,0 1,0 0,0 0,1 1,1 0,-1 1,2 0,-1 0,1 1,1-1,-2 6,6-11,0 1,0-1,1 1,-1 0,1-1,1 1,-1 0,1-1,0 1,1 0,-1-1,1 1,0 0,0-1,1 1,0-1,0 1,0-1,0 0,1 0,0 0,3 4,88 102,-81-98,83 114,-87-108</inkml:trace>
  <inkml:trace contextRef="#ctx0" brushRef="#br0" timeOffset="17592.921">0 1422,'457'-29,"-206"0,-43 41,-151-3,0-4,0-1,1-3,-1-3,51-8,414-39,13 5,168 33,-442 13,363-3,-286-26,394 25,-391-24,54-2,-35 1,116-4,19 3,10 0,-26 28,-142-28,104 17,-85-7,-70-10,629 28,-322 0,-195-28,-57 17,-7-4,-141 12,95-24,551 27,-584-17,-173 8,1 4,-1 4,11 3,26 0,42-13,-67-6,-71 16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38.2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178 0,'-2'10,"0"0,0-1,-1 1,0-1,-1 0,0 0,-1 0,1 0,-2-1,1 0,-1 0,-3 4,-13 19,-65 80,87-111,0-1,0 1,0 0,0-1,0 1,-1 0,1 0,0-1,0 1,0 0,-1 0,1-1,0 1,0 0,-1 0,1 0,0-1,0 1,-1 0,1 0,0 0,0 0,-1 0,1 0,0 0,-1 0,1 0,0-1,-1 1,1 0,0 0,-1 1,1-1,0 0,0 0,-1 0,1 0,0 0,-1 0,1 0,0 0,0 1,-1-1,1 0,0 0,0 0,-1 0,1 1,0-1,0 0,-1 0,1 1,0-1,0 0,0 0,0 1,0-1,-1 0,9-9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50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302 990,'-27'-170,"27"-255,2 395,2 1,0 0,3 0,0 0,2 0,2-2,-3 6,-4 11,1-1,1 2,0-1,1 1,1 0,0 0,1 0,3-3,-9 13,0 0,0 0,0 0,0 0,1 0,-1 0,1 1,0 0,-1-1,1 1,0 1,0-1,1 1,-1-1,0 1,0 0,1 1,-1-1,0 1,1 0,-1 0,1 0,-1 1,0-1,1 1,-1 0,0 0,0 1,0-1,1 1,1 3,0-1,-1 1,1 0,-1 1,0-1,-1 1,1 0,-1 0,0 0,-1 1,1 0,-1-1,-1 1,1 0,-1 0,0 1,-1-1,0 0,0 0,-1 1,1-1,-1 1,-2 5,1-5,0 0,-1-1,-1 1,1-1,-1 1,0-1,-1 0,0 0,0 0,0-1,-1 1,0-1,0 0,-1-1,0 1,0-1,-2 1,7-5,1-1,-1 1,1-1,-1 1,1-1,-1 1,1-1,-1 1,1-1,-1 1,1 0,0-1,-1 1,1 0,0-1,-1 1,1 0,0-1,0 1,0 0,0 0,0-1,0 1,0 0,0-1,0 1,0 0,0 0,0-1,0 1,1 0,-1-1,0 1,1 0,-1-1,0 1,1 0,-1-1,1 1,-1-1,1 1,-1-1,1 1,-1-1,1 1,0-1,-1 1,1-1,-1 0,1 1,0-1,0 0,-1 0,1 0,0 1,-1-1,1 0,0 0,0 0,-1 0,1 0,0 0,-1 0,2-1,10 7,-6-2,0 0,-1 0,1 1,-1 0,0 0,0 0,-1 1,0 0,0 0,0 0,0 0,-1 0,0 1,0 0,-1-1,0 1,0 0,-1 0,0 0,0 0,0 1,-1-1,0 0,-1 0,1 0,-1 0,-1 0,1 0,-1 0,0 0,-1 0,0-1,0 1,0-1,-1 0,0 0,0 0,-1 0,1-1,-1 0,0 0,-1 0,1 0,-1-1,0 0,0 0,0-1,-3 2,-4-1,0 0,0-1,0 0,0-1,0-1,-1 0,1-1,0 0,-13-2,14 1,-1-1,1 0,-1-1,1-1,0 0,0 0,0-1,1 0,0-1,0-1,0 0,1 0,0-1,0 0,1-1,0 0,0 0,1-1,-2-3,-117-183,104 149,14 29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04.6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157 59,'1'-2,"0"0,1 0,-1 0,1 1,0-1,-1 0,1 1,0-1,0 1,0 0,0 0,0-1,0 1,0 1,0-1,1 0,-1 0,0 1,0-1,1 1,-1 0,0 0,1 0,-1 0,2 0,-1 0,137-15,-122 11,-5 1,0 0,-1 0,1 1,0 1,0 0,0 1,0 0,0 1,0 1,6 1,-15 0,0 1,-1-1,1 1,-1 0,0 0,0 0,-1 0,1 0,-1 1,0-1,0 1,0 0,-1-1,0 1,0 0,0 0,0 0,-1 0,0 0,0 0,0 0,0 0,-1 0,0 0,-1 3,1 5,-3 331,32-175,-21-79,-27-108,7 7,1 0,-2 2,0-1,0 2,0 0,-1 0,0 1,-3 1,3 1,0 0,0 1,0 1,0 1,0 0,-1 1,1 1,0 0,-1 1,1 0,0 2,-1-1,1 2,-10 4,-157 56,164-53</inkml:trace>
  <inkml:trace contextRef="#ctx0" brushRef="#br0" timeOffset="1834.335">241 397,'-40'0,"31"0,29 0,204-22,-32 4,-153 13,-25 7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09.41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30,'310'-22,"43"14,204 37,-325-26,183-23,-317 12,-62 5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11.28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1 228,'367'-75,"-314"68,0 2,1 2,-1 3,8 3,33-1,273-13,58-44,-86 17,-130 26,123 12,-127 3,205-3,-267 26,23 4,-124-27,1-2,-1-2,1-2,-1-1,0-3,246-11,-68-9,187-2,-22 31,-120 24,146-48,25 46,2752-25,-2770-28,281 30,-649 4,-32 1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14.8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15.9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200 474,'-14'6,"1"1,-1 0,2 1,-1 0,1 1,0 0,1 1,0 1,0 0,1 0,1 1,0 0,1 0,0 1,1 0,0 1,1 0,0 0,-1 8,7-18,0 1,1 0,-1-1,1 1,0-1,0 1,0-1,1 0,0 1,-1-1,1 0,1 0,-1 0,1 0,-1-1,1 1,0-1,1 1,-1-1,0 0,1 0,0-1,0 1,0-1,0 0,0 0,0 0,0 0,1-1,-1 1,1-1,-1-1,1 1,-1 0,1-1,-1 0,1 0,0-1,-1 1,1-1,-1 0,1 0,9-5,-1 0,0-1,0-1,0 0,-1-1,-1 0,1 0,-1-2,-1 1,0-1,-1-1,0 0,0 0,-1-1,3-6,84-212,-87 215,-1 0,-1 0,-1-1,-1 0,0-1,-1 1,0 0,-2-1,0 1,-1-1,-1 0,0 1,-2-1,0 1,-1 0,0 0,-1 0,-1 0,-8-13,11 26,0 0,0 0,-1 0,1 0,-1 1,0-1,0 1,0 0,-1 0,1 0,-1 1,0 0,1 0,-1 0,0 0,0 1,0 0,0 0,-1 0,1 0,0 1,0 0,0 0,-1 1,1-1,0 1,0 0,0 1,0-1,0 1,0 0,0 0,1 0,-1 1,1 0,-1 0,1 0,0 0,0 1,1-1,-1 1,1 0,-2 2,-4 3,0 1,0 0,1 1,1 0,0 0,0 0,1 1,1 0,0 0,0 1,1-1,1 1,0 0,1 0,0 0,1 0,0 0,1 1,1-1,0 0,1 0,0 0,1 0,1 0,0-1,0 1,1-1,1 0,0-1,1 1,4 5,14 12,1-1,2-1,0-1,2-1,1-2,1-1,0-2,2-1,0-2,1-1,24 7,-36-12,-5 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14.6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30,'5'14,"-4"10,-1 5,-1 3,-1 1,1-1,0-1,0-10,1-9</inkml:trace>
  <inkml:trace contextRef="#ctx0" brushRef="#br0" timeOffset="667.846">170 340,'94'-259,"-94"258,17-38,-16 38,-1 1,0-1,1 1,-1-1,0 1,1-1,-1 1,1 0,-1-1,1 1,-1 0,1-1,-1 1,1 0,-1 0,1-1,-1 1,1 0,-1 0,1 0,-1 0,1 0,0 0,-1 0,1 0,-1 0,1 0,-1 0,1 0,0 0,-1 0,1 0,-1 1,1-1,-1 0,1 0,-1 1,1-1,-1 0,1 1,-1-1,0 1,1-1,-1 0,0 1,1-1,-1 1,0-1,1 1,-1-1,0 1,0-1,1 1,-1-1,0 1,0 0,0-1,0 1,0-1,0 1,0-1,0 1,0 0,0-1,9 21,-8-14,1 0,0 0,0-1,1 1,0-1,0 1,0-1,1 0,0-1,0 1,0-1,1 1,0-1,0 0,0-1,0 0,1 1,0-2,0 1,0-1,0 0,1 0,-1 0,1-1,0 0,-1 0,6 0,-7-2,0-1,0 1,0-1,0 0,0 0,-1-1,1 1,0-1,-1 0,1 0,-1 0,0-1,0 0,1 0,-2 0,1 0,0-1,-1 1,1-1,-1 0,0 0,-1 0,1 0,1-5,38-113,-41 109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31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0 142,'207'-26,"-130"21,115-21,447 26,-178-1,-165-27,667 28,-505 0,-169-28,289 29,-293 27,9-30,-92-25,50 27,-182-14,-60 11,0 0,0 1,1 0,-1 0,1 1,0 1,-1 0,1 0,-1 1,8 2,0 3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23.6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 86,'-1'310,"-28"-110,13-61,17-120,3-29</inkml:trace>
  <inkml:trace contextRef="#ctx0" brushRef="#br0" timeOffset="411.016">47 86,'9'0,"14"0,6 0,0-5,-2-1,1 0,-1 1,0 1,1-3,0 0,0 0,0 2,0 2,1 1,-1 2,-4 4,-12 7,-7 2</inkml:trace>
  <inkml:trace contextRef="#ctx0" brushRef="#br0" timeOffset="677.028">47 397,'28'0,"20"0,6 0,-1 0,-5 0,-6 0,-5 0,-9 0</inkml:trace>
  <inkml:trace contextRef="#ctx0" brushRef="#br0" timeOffset="1476.46">1204 227,'-2'-2,"0"0,0 0,0 1,0-1,0 1,0-1,-1 1,1 0,-1-1,1 1,-1 0,1 1,-1-1,1 0,-1 1,0 0,1-1,-1 1,0 0,0 0,-14 1,-1 0,0 1,1 1,0 1,-1 0,1 1,-12 6,4-3,19-6,-80 34,84-35,-1 1,0-1,1 1,0-1,-1 1,1 0,0 0,0 0,0 0,0 1,0-1,1 0,-1 1,1-1,-1 1,1 0,0-1,0 1,0 0,1 0,-1 0,0-1,1 1,0 0,0 0,0 0,0 0,0 0,1 0,2 1,0 1,0-1,1 0,-1 0,1 0,0-1,0 1,1-1,-1 0,1 0,0-1,-1 1,1-1,0 0,0-1,1 1,-1-1,0 0,0 0,1 0,3-1,15 6,-23-6,1 0,0 1,-1-1,1 0,0 1,-1-1,1 1,-1-1,1 1,-1 0,1-1,-1 1,1 0,-1 0,0 0,1 0,-1 1,0-1,0 0,0 0,0 1,0-1,0 1,0-1,-1 1,1-1,0 1,-1-1,1 1,-1 0,0-1,0 1,1 0,-1-1,0 1,0 0,0-1,-1 1,1 0,0-1,-1 1,1-1,-1 1,1 0,-1-1,0 1,0-1,1 0,-1 1,0-1,-1 1,-118 95,41-31,78-65,0 0,1 0,-1 0,1 0,-1 0,1 0,-1 1,1-1,-1 0,1 0,0 1,0-1,0 0,0 0,0 1,0-1,0 0,0 0,0 1,0-1,1 0,-1 0,1 0,-1 1,1-1,-1 0,1 0,0 0,-1 0,1 0,0 0,0 0,0 0,0 0,-1-1,1 1,1 0,-1 0,0-1,0 1,0-1,0 1,0-1,0 1,1-1,-1 0,0 0,1 1,62 14,-56-13,1-1,-1 0,0-1,1 0,-1 0,0 0,1-1,-1-1,0 0,0 0,0 0,0-1,0 0,-1 0,1-1,-1 0,0-1,0 1,6-6,-3-5</inkml:trace>
  <inkml:trace contextRef="#ctx0" brushRef="#br0" timeOffset="1917.937">1034 1,'-17'227,"-12"-57,18 112,-25-152,35-128,0-1,0 0,0 1,0-1,0 1,1-1,-1 1,1-1,-1 1,1 0,-1-1,1 1,0 0,0-1,-1 1,2 0,-1-1,0 1,0 0,0-1,1 1,-1 0,1-1,-1 1,1-1,-1 1,1-1,0 1,0-1,0 1,0-1,0 0,0 0,0 1,1-1,-1 0,0 0,1 0,8-2</inkml:trace>
  <inkml:trace contextRef="#ctx0" brushRef="#br0" timeOffset="5729.475">1881 114,'1'0,"-1"-1,1 1,-1 0,0-1,1 1,-1 0,1-1,0 1,-1 0,1 0,-1 0,1 0,-1-1,1 1,-1 0,1 0,-1 0,1 0,0 0,-1 0,1 0,-1 1,1-1,-1 0,1 0,-1 0,1 0,-1 1,1-1,-1 0,1 1,-1-1,1 0,-1 1,1-1,-1 0,0 1,1-1,-1 1,0-1,1 1,-1-1,0 1,0-1,1 1,-1-1,0 1,0-1,0 1,0 0,0-1,0 1,0-1,0 1,0-1,0 1,0 0,0-1,0 1,5 39,-5-39,-27 258,23-225,-1 1,-1-1,-2 0,-1 0,-5 8,-14 55,27-35,26-81,-16 1,-3-1</inkml:trace>
  <inkml:trace contextRef="#ctx0" brushRef="#br0" timeOffset="6412.32">1486 30,'66'-1,"151"13,-150-2,0-3,1-3,-1-3,25-5,27 2,-35 3,-60-1</inkml:trace>
  <inkml:trace contextRef="#ctx0" brushRef="#br0" timeOffset="8497.462">2643 340,'-5'5,"-2"-4,6-1,3-6,0 3,-4 2,-7 1,-1 6,0 6,2 6,3 0</inkml:trace>
  <inkml:trace contextRef="#ctx0" brushRef="#br0" timeOffset="9829.87">2671 623,'-5'0,"-1"5,-5 1,-5 0,5-1,4-7,8-2,4 4,2 2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46:55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710 146,'-6'-11,"-1"1,0 0,0 0,-1 1,0 0,-1 0,0 1,0 0,0 1,-1 0,-1 0,1 1,-1 0,0 1,0 1,-1-1,1 2,-1 0,0 0,0 1,0 0,0 1,0 0,-9 2,-1 2,1 1,-1 1,1 0,1 2,-1 1,1 0,1 2,-1 0,1 1,1 1,0 1,1 0,1 1,0 1,0 1,2 0,0 1,1 0,0 1,-9 19,13-21,-1 0,2 1,1 0,0 0,1 0,0 1,2 0,0 0,1 0,1 0,0 1,2-1,0 8,2-18,-1-1,1 0,0 1,1-1,0 0,0-1,0 1,1 0,0-1,0 0,1 0,0 0,0 0,0-1,1 0,-1 0,1 0,0-1,1 0,-1 0,1 0,0-1,0 0,0 0,0-1,0 0,1 0,-1-1,1 0,-1 0,1-1,-1 0,1 0,-1-1,1 0,-1 0,1-1,3-1,15-3,-1-2,0 0,-1-2,0-1,0-1,-1-1,-1-1,0-1,-1 0,0-2,1-3,40-40,-3-4,36-49,-74 87,1-2,-1-1,-2-1,-1-1,-1 0,3-12,-60 118,23-38,3 1,0 0,3 1,-6 33,14-59,1 1,1 0,0 0,1 0,0 0,1 0,0 0,2-1,-1 1,2 0,0-1,0 0,1 0,1 0,6 10,-7-16,1 1,-1-1,2 0,-1-1,1 1,0-1,0 0,0-1,1 0,0 0,0-1,0 0,1 0,-1-1,1 0,0 0,0-1,0 0,4-1,13-1</inkml:trace>
  <inkml:trace contextRef="#ctx0" brushRef="#br0" timeOffset="2398.489">1106 484,'0'368,"-3"-349,-4-23,-6-32,13 17,0 0,1 1,1-1,0 0,2 1,0-1,1 1,1 0,1 0,0 1,1 0,1 1,1-1,10-12,-19 27,0 0,0-1,0 1,0 0,0 1,0-1,1 0,-1 0,1 1,-1-1,1 0,0 1,0 0,0-1,-1 1,1 0,0 0,1 0,-1 0,0 0,0 1,0-1,0 1,1-1,-1 1,0 0,0 0,1 0,-1 0,0 0,0 0,1 1,-1-1,0 1,0 0,0-1,0 1,1 0,-1 0,-1 0,1 1,0-1,2 2,31 50,-27-35</inkml:trace>
  <inkml:trace contextRef="#ctx0" brushRef="#br0" timeOffset="2902.433">1642 626,'-6'3,"-12"5,1 1,0 0,0 2,1 0,1 0,-1 2,2 0,0 0,0 1,2 1,0 0,0 1,-6 14,17-29,0 0,0 1,0-1,0 0,1 1,-1-1,1 1,-1-1,1 1,-1-1,1 1,0-1,0 1,0 0,0-1,0 1,0-1,0 1,1-1,-1 1,0 0,1-1,0 0,-1 1,1-1,0 1,-1-1,1 0,0 1,0-1,0 0,0 0,0 0,1 0,-1 0,0 0,0 0,1 0,-1 0,0 0,1-1,-1 1,1-1,1 1,69-11,-47-4,-1-1,-1-2,0 0,-1-1,-1-2,4-5,11-8,-7 7,-31 54,2-25,-1 0,1 0,0 1,0-1,0 0,0 0,0 0,1 0,-1 0,1 0,0 1,0-1,0-1,1 1,-1 0,1 0,-1 0,1-1,0 1,0-1,0 1,0-1,0 0,1 0,-1 0,1 0,-1 0,1-1,0 1,0-1,0 0,0 1,0-1,0 0,0-1,0 1,0-1,1 1,19 2</inkml:trace>
  <inkml:trace contextRef="#ctx0" brushRef="#br0" timeOffset="3367.834">2093 541,'-3'4,"-12"15,0 0,1 1,1 0,1 1,1 1,1 0,1 0,-3 12,11-31,0-1,0 1,0-1,0 1,1 0,-1-1,1 1,0 0,0-1,0 1,0 0,0-1,0 1,1 0,0-1,-1 1,1 0,0-1,0 1,0-1,0 0,1 1,-1-1,1 0,0 0,-1 0,1 0,0 0,0 0,0 0,0-1,1 1,-1-1,0 1,1-1,-1 0,0 0,1 0,0 0,-1-1,1 1,0-1,8 2,1-1,-1-1,0 0,0-1,0 0,0-1,0 0,0 0,0-1,0-1,-1 0,1 0,-1-1,0-1,-1 1,1-1,-1-1,0 0,-1 0,0-1,4-5,5-6,-1 0,0-2,-2 0,0 0,-2-2,0 1,-2-1,0-1,-1-3,-3 9,-1-1,-1 1,0-1,-2 0,0 0,-1 0,-1-1,-1 1,0 0,-4-15,2 26,1 1,-1 0,0 0,-1 0,0 1,0-1,0 1,-1 0,0 0,0 0,0 1,-1 0,1 0,-1 0,-1 1,1 0,-1 0,1 0,-1 1,0 0,-1 1,1-1,0 1,-1 1,1-1,-1 1,1 0,-1 1,1 0,-1 0,0 1,1 0,-1 0,1 1,-7 2,4 2,0 0,1 1,0 0,0 0,1 1,0 0,0 1,1-1,0 2,0-1,1 1,0 0,1 0,0 0,1 1,0 0,1 0,0 0,1 0,0 1,0-1,2 0,-1 1,1-1,1 1,0-1,1 1,0-1,0 0,3 4,-1-2,0-1,1 0,0-1,1 1,1-1,0 0,0-1,1 0,0 0,1 0,0-1,1-1,0 1,0-2,0 1,1-1,8 3,11 5,2-1,0-1,0-2,1-1,0-1,1-2,0-2,20 1,-30-4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5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5.5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2:53.7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237 37,'3'1,"0"1,0-1,0 0,0 1,0 0,0 0,-1 0,1 0,-1 0,1 0,-1 1,0-1,0 1,0 0,0 0,0-1,-1 1,1 0,-1 0,0 1,0-1,0 0,0 0,0 1,5 12,99 216,-7-71,15 64,-110-220,22 32,-1 2,-2 1,-2 1,11 34,-16-31,1-1,3-1,1 0,25 37,82 139,-67-74,-29-34,22 34,-40-102,-9-21</inkml:trace>
  <inkml:trace contextRef="#ctx0" brushRef="#br0" timeOffset="2269.988">294 8,'-1'0,"0"-1,1 0,-1 1,0-1,1 1,-1-1,0 0,0 1,0 0,1-1,-1 1,0-1,0 1,0 0,0 0,0-1,0 1,0 0,0 0,1 0,-1 0,0 0,0 0,0 1,0-1,0 0,0 0,0 1,0-1,0 0,1 1,-1-1,0 1,0-1,1 1,-1-1,0 1,0 0,1-1,-1 1,1 0,-1-1,1 1,-1 0,1 0,-1 0,1-1,-1 1,1 0,0 0,0 0,-199 237,142-168,58-68,0-1,1 1,-1-1,0 1,0-1,1 0,-1 0,0 1,1-1,0 0,-1 0,1-1,-1 1,1 0,0 0,0-1,-1 1,1-1,0 0,0 1,0-1,0 0,-1 0,1 0,0 0,0 0,0-1,0 1,-1-1,1 1,0-1,0 1,-1-1,1 0,0 0,-1 0,1 0,-1 0,1 0,5-1,141-35,-1-5,71-35,1-9,-197 69,-37 9,-41 4,0 0,0-1,1-4,-38-10,59 12,16 2,0 2,-1 0,1 1,0 1,-1 1,1 0,-1 1,1 1,-7 3,12 1,7 1</inkml:trace>
  <inkml:trace contextRef="#ctx0" brushRef="#br0" timeOffset="8702.23">1140 1843,'-2'56,"2"-43,0 0,1 0,1 0,0 0,1-1,0 1,1-1,0 0,1 0,0 0,1 0,0-1,5 6,74 96,-71-96,-2 1,1 0,-2 0,-1 1,0 0,5 17,20 38,28 33,-46-83,-1 2,-1 0,-1 0,-2 1,0 1,5 23,52 133,-12-18,-42-119,34 60,-43-101</inkml:trace>
  <inkml:trace contextRef="#ctx0" brushRef="#br0" timeOffset="14374.166">1422 742,'1'0,"0"-1,0 0,1 1,-1-1,0 1,0-1,1 1,-1-1,0 1,0 0,1 0,-1 0,0 0,1 0,-1 0,0 0,1 0,-1 0,0 1,1-1,-1 0,0 1,0-1,0 1,1 0,-1-1,0 1,0 0,0 0,0 0,0-1,0 1,0 0,0 0,-1 1,1-1,0 0,-1 0,1 0,0 1,28 48,-24-27,-1-1,-1 1,0 0,-2 0,-1-1,0 1,-3 8,1 27,1 220,1-279</inkml:trace>
  <inkml:trace contextRef="#ctx0" brushRef="#br0" timeOffset="14739.875">1535 686,'23'11,"-11"-7,0-1,1 0,-1-1,0 0,1-1,-1 0,1-1,-1-1,1 0,-1-1,1 0,-1 0,7-4,62-6,49 11,-123 5,-8 3</inkml:trace>
  <inkml:trace contextRef="#ctx0" brushRef="#br0" timeOffset="15023.481">1592 912,'5'10,"6"2,6 0,5-2,4-3,2-2,1-8,0-3,1 0,-1 1,-5-4,-2 0,1 1,-4 3</inkml:trace>
  <inkml:trace contextRef="#ctx0" brushRef="#br0" timeOffset="17470.075">266 348,'0'4,"0"8,0 5,0 0</inkml:trace>
  <inkml:trace contextRef="#ctx0" brushRef="#br0" timeOffset="20173.537">294 658,'0'5,"0"6,0 6,0 5,0 4,0 2,0 1,4-5,3-5</inkml:trace>
  <inkml:trace contextRef="#ctx0" brushRef="#br0" timeOffset="20470.3">322 1109,'0'19,"0"12,0 5,0 0,0-4</inkml:trace>
  <inkml:trace contextRef="#ctx0" brushRef="#br0" timeOffset="20725.195">350 1562,'-5'14,"-1"10,0 0</inkml:trace>
  <inkml:trace contextRef="#ctx0" brushRef="#br0" timeOffset="20872.203">322 2013,'0'0</inkml:trace>
  <inkml:trace contextRef="#ctx0" brushRef="#br0" timeOffset="21059.336">350 2380,'-5'24,"-1"12,0 1</inkml:trace>
  <inkml:trace contextRef="#ctx0" brushRef="#br0" timeOffset="21310.383">350 2831,'0'0</inkml:trace>
  <inkml:trace contextRef="#ctx0" brushRef="#br0" timeOffset="21474.75">322 3057,'0'19,"0"7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7.1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0,'0'5,"5"6,1 7,5-1,0 2,3 3,0-3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7.3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7.4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7.6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7.8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7.9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22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1 298,'80'-34,"94"-68,-33 7,-101 58,-78 41,-122-32,160 27,-1 1,1 0,-1-1,1 1,-1-1,1 1,-1 0,0-1,1 1,-1 0,0 0,1-1,-1 1,0 0,1 0,-1 0,0 0,1 0,-1 0,0 0,1 0,-1 0,0 0,1 1,-1-1,0 0,1 0,-1 1,0-1,1 0,-1 1,1-1,-1 0,1 1,-1-1,1 1,-1-1,1 1,-1-1,1 1,-1-1,1 1,0 0,-1-1,1 1,0 0,0-1,0 1,-1 0,1-1,0 1,0 0,0-1,0 1,18 40,-8-20,33 140,-28-115,-15-45,0 0,1-1,-1 1,0 0,1 0,-1-1,1 1,-1 0,1-1,-1 1,1-1,-1 1,1 0,0-1,-1 1,1-1,0 0,0 1,-1-1,1 0,0 1,0-1,-1 0,1 0,0 1,0-1,0 0,0 0,-1 0,1 0,0 0,0 0,0-1,-1 1,1 0,0 0,0 0,0-1,-1 1,1 0,0-1,0 1,-1-1,1 1,0-1,-1 1,1-1,-1 0,1 1,-1-1,1 0,0 0,85-153,-51 88,-24 51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27:04.7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1,'-9'19,"-4"16,-3 7,-1 1,4-2,4-3,3-3,3-3,7-7,7-3,7-5,5-10,3-7,2-2,-3-7,-2-1,-4-4,-6 0</inkml:trace>
  <inkml:trace contextRef="#ctx0" brushRef="#br0" timeOffset="319.803">341 1,'-19'34,"2"1,1 0,1 2,2 0,-7 37,6-24,-48 157,60-202,-8 21,1 0,1 1,2-1,0 1,2 1,1 5,16 7,-1-28</inkml:trace>
  <inkml:trace contextRef="#ctx0" brushRef="#br0" timeOffset="1201.515">764 650,'-24'39,"-18"21,-6 7,1-5,7-12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47:02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31,'43'0,"28"-5,13-2,-4 1,-11 1,-12 2,-11 0,-8 2,-6 1,-4 0,-2 0,0 0,0 0,1 1,-1-1,-3 0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5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96,'0'0</inkml:trace>
  <inkml:trace contextRef="#ctx0" brushRef="#br0" timeOffset="1">29 463,'0'0</inkml:trace>
  <inkml:trace contextRef="#ctx0" brushRef="#br0" timeOffset="269.219">57 858,'-5'19,"4"6,1 5,-3 1,-2-5</inkml:trace>
  <inkml:trace contextRef="#ctx0" brushRef="#br0" timeOffset="4187.918">734 1056,'-13'-80,"2"0,5-1,3 0,7-77,-2 17,-4 115,1-1,2 1,1 0,0 0,2 0,1 0,2 1,0-1,1 1,2 1,0 0,14-22,52-26,-74 71,0 0,0 0,0 0,1 0,-1 0,0 0,1 0,-1 1,0-1,1 1,-1 0,1 0,-1 0,1 0,-1 0,1 0,-1 0,0 1,1 0,-1-1,1 1,-1 0,0 0,0 0,0 0,1 1,-1-1,0 1,-1-1,1 1,0-1,0 1,-1 0,1 0,-1 0,1 0,-1 0,0 0,1 3,21 97,-15-42,-6-53,0 0,0 0,-1 1,0-1,0 0,0 1,-1-1,-1 1,1-1,-1 1,0-1,-1 0,0 1,0-1,0 0,-4 6,6-12,-1 0,1-1,-1 1,1 0,0 0,0 0,-1 0,1 0,0 0,0 0,0-1,0 1,0 0,0 0,0 0,0 0,0 0,1 0,-1 0,0 0,0-1,1 1,-1 0,1 0,-1 0,1-1,-1 1,1 0,-1 0,1-1,0 1,-1 0,1-1,0 1,0-1,-1 1,1-1,0 1,0-1,0 0,0 0,0 1,-1-1,2 0,12 10,-10-6,1 0,-2 1,1-1,0 1,-1 0,0 0,0 0,0 0,-1 0,0 1,0-1,0 1,-1 0,1-1,-1 1,-1 0,1 0,-1 0,0 0,0-1,-1 1,0 0,0 0,0 0,-1-1,0 1,0-1,0 1,-1-1,1 0,-1 0,0 0,-1 0,1-1,-1 1,0-1,0 0,-1 0,1 0,-1-1,0 1,0-1,0 0,0-1,0 1,-1-1,1 0,-1 0,0-1,-3 1,-12 1,0-1,0-1,-1-1,1-1,0 0,0-2,0-1,1 0,-1-1,1-2,0 0,0-1,1 0,-7-6,7 0,3-1</inkml:trace>
  <inkml:trace contextRef="#ctx0" brushRef="#br0" timeOffset="5157.548">988 322,'-4'-5,"-8"-1,0 4,-4 4,-3 1,-4-1,2 5,5-3,5-3</inkml:trace>
  <inkml:trace contextRef="#ctx0" brushRef="#br0" timeOffset="5969.81">227 520,'4'0,"8"0,5-5,5-1,4 0,2 1,1-4,0 1,0 0,0 3,-5 1</inkml:trace>
  <inkml:trace contextRef="#ctx0" brushRef="#br0" timeOffset="9021.252">537 463,'-153'39,"-23"-9,175-29,1-1,-1 1,0 0,0-1,1 1,-1-1,0 1,0-1,0 1,0-1,0 1,0-1,0 0,0 0,0 1,0-1,0 0,0 0,0 0,0 0,0 0,0 0,0-1,0 1,0 0,0 0,0-1,0 1,0-1,0 1,1-1,-1 1,0-1,0 1,0-1,1 0,-1 1,0-1,1 0,-1 0,0 0,1 1,-1-1,1 0,-1 0,1 0,0 0,-1 0,1 0,0 0,0 0,0 0,-1 0,1 0,0 0,0 0,1-1,64-133,-27 69,-38 66,1 0,-1 0,0 1,1-1,-1 0,0 0,1 0,-1 1,0-1,1 0,-1 0,0 0,1 0,-1 0,0 0,1 0,-1 0,1 0,-1 0,0 0,1 0,-1 0,0 0,1 0,-1 0,1 0,-1 0,0-1,1 1,-1 0,0 0,0 0,1-1,-1 1,0 0,1 0,-1-1,0 1,0 0,1-1,-1 1,0 0,0-1,0 1,0 0,1-1,-1 1,0 0,0-1,0 1,0 0,0-1,0 1,0-1,0 1,0 0,0-1,0 1,0 0,0-1,0 1,0 33,0-26,14 123,-1 58,-4-153,-74-124,31 54,21 28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51.24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194 0,'-10'19,"-7"12,-2 4,-2-3,3-2,4-2,0-6,2-1,-2-4,2-1,-2-2,2 0,2-6,3-5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51.53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1,'9'19,"9"11,5 6,4 0,2-4,-3-4,-3-7,1-1,-4-1,-1-2,-3 0,0-2,-2-4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50.95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397 304,'12'108,"-3"-47,-2 0,-3 0,-3 0,-4 24,2 10,-27 136,27-229,1 1,0-1,0 0,1 0,-1 0,0 0,1 1,0-1,-1 0,1 0,0 0,0 0,0 0,0-1,0 1,1 0,-1 0,0-1,1 1,-1-1,1 1,0-1,-1 1,1-1,0 0,0 0,0 0,0 0,0 0,0-1,0 1,0-1,0 1,1-1,1 1,82-15,-48 5,299 3,-314 2,-5-2</inkml:trace>
  <inkml:trace contextRef="#ctx0" brushRef="#br0" timeOffset="4894.397">30 22,'-16'30,"12"-16,1 0,0 0,1 0,1 0,0 1,1-1,1 0,0 0,1 1,1 5,-2-18,-1-1,1 1,-1 0,1 0,-1-1,1 1,0 0,0-1,0 1,0-1,0 1,0-1,1 1,-1-1,0 0,1 0,-1 1,1-1,-1 0,1 0,-1-1,1 1,0 0,0 0,-1-1,1 1,0-1,0 0,0 1,-1-1,1 0,0 0,0 0,0-1,0 1,0 0,-1 0,1-1,0 0,0 1,62-48,16-89,-60 75,-20 132,10 109,-2-139,-2 0,-2 1,-2-1,-1 1,-5 39,3-69,0-1,-2 1,1-1,-1 0,0 0,-1 0,0-1,-1 1,0-1,0 0,-1-1,0 1,-1-1,0 0,0 0,-1-1,0 0,-6 4,12-10,-1 1,0-1,1 0,-1 0,0 0,0 0,0-1,0 1,1-1,-1 0,0 0,0 0,0 0,0 0,0 0,0-1,0 0,0 1,0-1,1 0,-1-1,0 1,1 0,-1-1,1 1,-1-1,1 0,0 0,0 0,-1 0,1 0,1 0,-1-1,0 1,1-1,-1 1,1-1,0 1,-1-1,1 0,1 0,-1 0,0 0,1 1,-1-1,1 0,0 0,0 0,0 0,0 0,1 0,-1 0,1 0,0 0,0 1,1-3,0-6,1 1,0-1,1 1,0 0,1 0,0 0,1 1,0-1,0 1,1 1,0-1,0 1,1 1,0-1,2 0,14-16,-11 10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40.97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698 0,'17'56,"6"172,-15-187,-3 1,-1 1,-2-1,-1 0,-5 29,-10-2,11-59,0 1,1 0,0 0,0 0,1 0,1 0,0 0,0 0,1 1,1 1,7 27,-3 0,-1 1,-1-1,-3 30,-2 750,29-650,-27 281,-2-198,-26-111,26 251,12-363,-4-34</inkml:trace>
  <inkml:trace contextRef="#ctx0" brushRef="#br0" timeOffset="2637.141">783 57,'-6'16,"-1"-1,0 1,-1-2,-1 1,-1-1,0 0,0-1,-12 11,-138 127,159-150,0 0,0 0,1-1,-1 1,0 0,1 0,-1 0,1 0,-1 0,1 0,0 1,-1-1,1 0,0 0,0 0,-1 0,1 0,0 1,0-1,0 0,1 0,-1 0,0 0,0 0,1 0,-1 1,0-1,1 0,-1 0,1 0,0 0,-1 0,1 0,0-1,-1 1,1 0,0 0,0 0,0-1,0 1,0 0,0-1,0 1,0-1,0 1,0-1,0 1,0-1,1 0,57 21,97 16,75 38,-120-58,-111-18,1 1,-1-1,1 0,-1 1,0-1,1 1,-1-1,0 0,0 1,0-1,1 1,-1-1,0 0,0 1,0-1,0 0,0 1,0-1,0 0,0 1,0-1,-1 0,1 1,0-1,0 0,0 1,-1-1,1 0,0 1,-1-1,1 1,-1-1,1 1,-1-1,1 1,-1-1,1 1,-1 0,1-1,-1 1,1 0,-1-1,0 1,1 0,-1-1,1 1,-1 0,0 0,1 0,-1 0,-1-1,-165-148,148 130,1-1,1 0,1-2,1 0,0-1,2 0,1-1,0 0,2-1,1 0,-2-11,7 11</inkml:trace>
  <inkml:trace contextRef="#ctx0" brushRef="#br0" timeOffset="24625.92">1205 2456,'0'4,"0"12,0 8,0 4,0 2,-4 2,-3-1,1 0,2-2,0 1,2-1,1-1,-5-5,0-1,0 0,1 1,7-8,2-6</inkml:trace>
  <inkml:trace contextRef="#ctx0" brushRef="#br0" timeOffset="24972.721">1205 2456,'15'4,"9"3,5-1,3-1,1-2,-1-1,0-1,-2 0,-5-1</inkml:trace>
  <inkml:trace contextRef="#ctx0" brushRef="#br0" timeOffset="25256.575">1178 2681,'33'5,"17"1,3 0,-6-1</inkml:trace>
  <inkml:trace contextRef="#ctx0" brushRef="#br0" timeOffset="25724.959">1629 2681,'-5'9,"-1"9,-5 1,0 2,-4-3,2 0,-3 3,-2-3,0 0,5-2</inkml:trace>
  <inkml:trace contextRef="#ctx0" brushRef="#br0" timeOffset="26210.678">1488 2653,'5'0,"1"5,5 1,0 5,-1 5,2 5,-1 3,2-2,4 0,0 1,0-4,4 1,-3-5</inkml:trace>
  <inkml:trace contextRef="#ctx0" brushRef="#br0" timeOffset="34611.955">49 1101,'7'14,"-1"-5,-1 0,0 1,-1-1,0 1,0 0,-1 0,-1 0,0 0,0 0,0 1,-2-1,1 0,-1 1,-1 5,-46 184,18-4,30-164,0-24,0 0,-1 0,0 0,0 0,-1 0,0-1,0 1,-1 0,0 0,0-1,-1 1,0-1,-1 1,1-10,7-5</inkml:trace>
  <inkml:trace contextRef="#ctx0" brushRef="#br0" timeOffset="35298.753">20 1185,'5'0,"6"0,7 0,4 0,4 0,1 0,2 0,1-5,-1-1,0 0,0 1,0-4,0 1,-1 1,0 2,-4 6,-12 3,-7 1</inkml:trace>
  <inkml:trace contextRef="#ctx0" brushRef="#br0" timeOffset="35797.298">106 1439,'0'5,"4"1,7 0,6-1,5-2,4 0,2-7,1-2,-4 5,-7 2</inkml:trace>
  <inkml:trace contextRef="#ctx0" brushRef="#br0" timeOffset="37992.942">218 1693,'-21'81,"21"-79,0 1,0-1,0 0,0 0,1 1,-1-1,1 0,0 0,-1 0,1 0,0 0,0 0,0 0,1 0,-1 0,0 0,1 0,-1-1,1 1,0 0,0-1,-1 0,1 1,0-1,0 0,0 0,0 0,0 0,1 0,-1-1,0 1,0-1,0 1,1-1,-1 0,0 0,1 0,-1 0,0 0,0 0,1-1,-1 1,0-1,0 0,0 1,0-1,0 0,0 0,0 0,0-1,0 1,0 0,0-1,-1 1,1-1,0 0,-1 0,0 1,1-2,50-74,-26 28,-26 48,1 0,-1 1,0-1,1 1,-1-1,0 1,1-1,-1 1,1-1,-1 1,1 0,-1-1,1 1,-1 0,1-1,-1 1,1 0,0 0,-1-1,1 1,-1 0,1 0,0 0,-1 0,1 0,0 0,-1 0,1 0,-1 0,1 0,0 0,-1 0,1 1,0-1,-1 0,1 0,-1 1,1-1,-1 0,1 1,-1-1,1 0,-1 1,1-1,-1 1,1-1,-1 1,0-1,1 1,-1-1,0 1,1-1,-1 1,0 0,0-1,0 1,1-1,-1 1,13 36,-9 221,-6-224,-3-1,0 0,-2-1,-1 1,-12 27,19-54,-1-1,1 0,-1 1,-1-1,1 0,-1 0,1 0,-1 0,-1-1,1 1,-1-1,1 0,-1 0,-1 0,1 0,0-1,-1 1,0-1,0 0,0-1,0 1,0-1,0 0,-1-1,1 1,-1-1,1 0,-4 0,7-3,-1 1,0-1,1 0,0 0,-1-1,1 1,0 0,0-1,0 1,0-1,1 0,-1 0,1 0,0 0,-1 0,1 0,1 0,-1 0,0 0,1 0,-1 0,1 0,0-1,0 1,1 0,-1 0,0 0,1-1,0 1,0 0,0 0,0 0,0 0,1 1,-1-1,1 0,0 0,0 1,1-2,5-10,1 1,0-1,1 1,1 1,0 0,1 0,0 1,1 1,0 0,1 1,2-2,3 0</inkml:trace>
  <inkml:trace contextRef="#ctx0" brushRef="#br0" timeOffset="97682.709">811 3161,'820'0,"-650"-27,167 25,-280-13,-66 20,-5-1</inkml:trace>
  <inkml:trace contextRef="#ctx0" brushRef="#br0" timeOffset="99532.399">754 3189,'164'-149,"-119"93,-43 57,0-1,0 1,0 0,0 0,0 0,-1 0,1 0,0 0,-1 0,1 1,0-1,-1 0,0 1,1-1,-1 1,0 0,0 0,0-1,0 1,0 0,0 0,-1 0,1 0,0 0,-1 0,1 1,61 218,-46-163,-17-57,-1-1,1 0,-1 1,1-1,-1 0,1 0,-1 0,1 0,-1 0,1 0,-1-1,1 1,-1 0,1-1,-1 1,1-1,-1 0,1 1,0-1,-1 0,1 0,0 0,0 0,0 0,0 0,0 0,0 0,0 0,0-1,-1 0,2 2,-110-65,18 35,71 27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5:38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1 223,'1'-4,"1"1,0 0,0-1,0 1,0 0,0 0,1 1,-1-1,1 0,0 1,0-1,0 1,0 0,0 0,0 0,1 1,-1-1,1 1,-1 0,1 0,-1 0,1 0,0 0,-1 1,1 0,2 0,121-22,116 11,-242 12,0-1,0 0,-1 1,1-1,0 0,0 1,0-1,0 0,0 0,-1 0,1 0,0 0,0 0,0 0,0 0,0 0,0 0,0 0,-1-1,1 1,0 0,0-1,0 1,-1 0,1-1,0 1,0-1,-1 1,1-1,0 0,-1 1,1-1,-1 0,1 1,-1-1,1 0,-1 0,1 1,-1-1,0 0,1 0,-1 0,0 0,0 0,0 1,0-1,1 0,-1 0,0 0,-1 0,1 0,0 0,0 0,0 1,0-1,-1 0,1 0,0 0,-114-95,91 82,17 16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5:38.6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6,'55'-2,"229"3,-244-6,-28 5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5:38.8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2,'20'4,"10"3,5-1,2-6,-1-3,-1-1,-3 0,-1 1,-1 1,-2 1,1 0,-6 1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5:36.8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29,'6'30,"-1"-1,-1 1,-2-1,-1 1,-1 0,-2 0,-2 14,-11 66,-5-1,-23 67,6-30,38-119,14-32,3-38,-12 18</inkml:trace>
  <inkml:trace contextRef="#ctx0" brushRef="#br0" timeOffset="393.196">113 29,'1'-2,"1"0,-1 1,1-1,-1 0,1 0,0 1,-1-1,1 1,0 0,0-1,0 1,0 0,0 0,0 0,1 0,-1 1,0-1,0 0,1 1,-1 0,0-1,1 1,-1 0,0 0,2 1,-1-2,338-1,-261 2,-81 0</inkml:trace>
  <inkml:trace contextRef="#ctx0" brushRef="#br0" timeOffset="688.165">0 368,'24'-5,"13"-1,4 0,1 1,-2 1,-4 2,-2 1,-3 1,-1 0,-2 0,0 0,0 0,-6 1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5:45.5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143 207,'0'-1,"0"0,-1 1,1-1,0 0,-1 0,1 1,0-1,-1 0,1 1,-1-1,1 0,-1 1,1-1,-1 1,1-1,-1 1,0-1,1 1,-1-1,0 1,1 0,-1-1,0 1,0 0,1 0,-1-1,0 1,0 0,0 0,1 0,-1 0,0 0,0 0,0 0,1 0,-1 0,0 1,0-1,0 0,1 0,-1 1,0-1,1 1,-1-1,0 0,1 1,-1-1,0 1,1-1,-1 1,1 0,-1-1,1 1,-1 0,1-1,0 1,-1 0,1-1,0 1,-1 0,1 0,0 0,0-1,0 1,0 0,0 0,0 0,0 0,-33 137,0 87,21 3,-9-128,14-138,7 15</inkml:trace>
  <inkml:trace contextRef="#ctx0" brushRef="#br0" timeOffset="466.464">86 151,'0'0,"0"0,0 1,-1-1,1 1,0-1,0 1,0-1,0 1,0-1,-1 0,1 1,0-1,0 1,0-1,0 1,0-1,1 1,-1-1,0 1,0-1,0 1,0-1,0 1,1-1,-1 1,0-1,0 0,1 1,-1-1,0 1,1-1,-1 0,0 1,1-1,-1 0,1 0,-1 1,0-1,1 0,-1 0,1 1,-1-1,1 0,-1 0,1 0,-1 0,1 0,-1 0,1 0,-1 0,1 0,-1 0,1 0,-1 0,0 0,1 0,-1 0,1-1,20 6,-1-1,1-1,0-1,0-1,0 0,0-2,1-1,23 1,91-16,-136 17,-1 0,1 0,0 1,0-1,-1 0,1 0,0 1,0-1,0 0,-1 0,1 1,0-1,0 0,0 1,0-1,-1 0,1 1,0-1,0 1,0-1,0 0,0 1,0-1,0 0,0 1,0-1,0 0,0 1,1-1,-1 0,0 1,0-1,0 0,0 1,0-1,1 0,-1 1,0-1,0 0,1 0,-1 1,0-1,0 0,1 0,-1 1,0-1,1 0,-1 0,0 0,1 0,-1 1,0-1,1 0,-1 0,0 0,1 0,-1 0,0 0,1 0,-1 0,0 0,1 0,-1 0,1 0,-1 0,-8 9</inkml:trace>
  <inkml:trace contextRef="#ctx0" brushRef="#br0" timeOffset="898.819">31 489,'0'5,"5"1,6 0,6-1,5-1,3-2,3-1,1 0,1-1,-1-1,0 1,-4 5,-8 1</inkml:trace>
  <inkml:trace contextRef="#ctx0" brushRef="#br0" timeOffset="17580.285">736 517,'5'-5,"-4"6,-4 11,-81 213,84-222,-3 1,1 0,0 0,0 1,0-1,1 1,0 0,-1-1,2 1,-1 0,1 0,-1 0,1 0,0-1,1 1,0 0,-1 0,1-1,1 1,-1 0,1-1,0 1,0-1,0 1,0-1,1 0,0 0,-1 0,2-1,-1 1,0-1,4 3,-3-4,0 1,0-1,0 0,1-1,-1 1,1-1,0 0,-1 0,1 0,0 0,-1-1,1 0,0 0,0 0,2-1,12-4</inkml:trace>
  <inkml:trace contextRef="#ctx0" brushRef="#br0" timeOffset="18254.89">623 178,'0'0,"1"-1,-1 1,1 0,-1-1,0 1,1 0,-1 0,1-1,-1 1,1 0,-1 0,1 0,-1 0,1-1,-1 1,1 0,-1 0,1 0,-1 0,1 0,0 0,-1 0,1 1,-1-1,1 0,-1 0,1 0,-1 0,1 1,-1-1,0 0,1 1,-1-1,1 0,-1 0,1 1,-1-1,0 1,1-1,-1 0,0 1,0-1,1 1,-1-1,0 1,0-1,1 1,-1-1,0 1,0-1,0 1,0-1,0 1,0-1,0 1,0 0,0-1,0 1,0-1,0 1,0-1,-1 1,1-1,0 1,21-12,-1 0,0-2,-1 0,0-1,-1-1,-1-1,0 0,13-18,3 0,-33 33,1 0,0 0,-1 0,1 0,0 0,0 0,-1 0,1 1,0-1,0 0,0 1,0-1,0 0,0 1,0-1,0 1,0 0,0-1,0 1,0 0,1 0,-1-1,0 1,0 0,0 0,0 0,0 0,1 1,-1-1,0 0,0 0,0 1,0-1,0 1,0-1,0 1,0-1,0 1,0 0,0-1,0 1,0 0,0 0,-1-1,1 1,0 0,-1 0,1 0,0 0,-1 0,1 0,-1 0,0 0,1 0,-1 1,0-1,0 0,1 0,-1 0,0 0,0 0,0 1,0-1,-1 0,1 0,0 0,0 1,50 174,-27-112,-16-45</inkml:trace>
  <inkml:trace contextRef="#ctx0" brushRef="#br0" timeOffset="19560.154">1554 376,'-6'0,"-22"-1,-1 1,0 2,1 1,-1 1,-17 6,44-10,0 0,0 0,0 0,-1 1,1-1,1 1,-1 0,0-1,0 1,0 0,0 0,0 0,1 0,-1 0,0 1,1-1,-1 1,1-1,0 1,-1-1,1 1,0-1,0 1,0 0,0 0,0 0,0 0,1 0,-1 0,1 0,-1 0,1 0,0 0,0 0,0 0,0 0,0 0,0 0,0 0,1 0,-1 0,1 0,-1 0,1 0,0 0,0-1,0 1,0 0,0 0,0-1,1 1,-1-1,0 1,1-1,-1 1,1-1,0 0,0 1,28 20,-26-20,1 0,-1 0,1 1,-1-1,0 1,0 0,0 0,0 0,-1 1,1-1,-1 1,0 0,0 0,0 0,0 0,-1 0,0 1,0-1,0 1,0 0,-1-1,0 1,0 0,0 0,0 0,-1 0,0 0,0 0,0 0,-1 0,0-1,0 1,0 0,-1 1,-3 3,-2 0,1-1,-1 0,-1 0,1-1,-1 0,-1 0,1-1,-1 0,0-1,-1 1,1-2,-1 1,0-2,-7 3,5-1,2-1,1-1,-1 0,0 0,0-1,0 0,0-1,-1 0,1-1,0 0,0 0,-1-1,1 0,-3-2,0-3,6-1</inkml:trace>
  <inkml:trace contextRef="#ctx0" brushRef="#br0" timeOffset="19805.011">1753 574,'-20'34,"-5"15,0 5,6-3,9-9,8-13</inkml:trace>
  <inkml:trace contextRef="#ctx0" brushRef="#br0" timeOffset="20051.35">1753 122,'0'5,"0"6,0 1</inkml:trace>
  <inkml:trace contextRef="#ctx0" brushRef="#br0" timeOffset="20445.668">1865 828,'149'-227,"-131"210,-12 47,-6-22,1 0,0 0,0 0,0 0,1 0,1 0,-1 0,1-1,0 1,1-1,0 0,0 0,0 0,1 0,0-1,1 1,-1-2,1 1,0 0,1-1,-1 0,1-1,0 1,0-2,0 1,1-1,-1 0,1 0,0 0,0-1,0-1,5 1,-6-2,0 1,-1-2,1 1,0-1,0 0,-1 0,1-1,-1 0,1 0,-1-1,0 1,0-2,0 1,0 0,0-1,-1 0,0-1,0 1,0-1,0 0,-1 0,0 0,0-1,1-1,72-155,-64 125,-5 16,-2 1</inkml:trace>
  <inkml:trace contextRef="#ctx0" brushRef="#br0" timeOffset="22655.413">2571 1109,'0'-18,"-1"-31,3-1,1 1,10-44,11 4,3 1,4 1,33-63,-54 127,1-1,2 1,0 1,1 0,2 1,0 1,1 0,1 1,13-10,-30 27,1 0,0 0,-1 0,1 1,0-1,0 1,0 0,0-1,0 1,0 0,0 0,1 0,-1 1,0-1,1 0,-1 1,0 0,1-1,-1 1,0 0,1 0,-1 0,1 1,-1-1,0 1,1-1,-1 1,0 0,0-1,1 1,-1 0,0 1,0-1,0 0,0 1,0-1,-1 1,1-1,0 1,-1 0,1 0,-1 0,1 0,-1 0,0 0,0 0,0 0,0 0,0 1,-1-1,1 0,-1 1,1-1,-1 0,0 1,0-1,0 1,0-1,-1 1,-75 239,75-235,1 0,0-1,1 1,-1 0,1-1,1 1,-1-1,1 1,0-1,1 0,-1 0,1 0,0 0,1 0,-1-1,1 1,0-1,1 0,-1 0,1-1,0 1,0-1,1 0,1 1,-3-2,1 0,-1 1,-1 0,1 0,0 0,-1 0,0 1,0-1,0 1,-1 0,1 0,-1 0,-1 0,1 0,0 0,-1 0,0 1,-1-1,1 0,-1 1,0-1,0 1,-1-1,1 0,-1 1,0-1,-1 0,1 0,-1 1,0-1,-1 0,1-1,-1 1,0 0,0-1,0 0,0 0,-1 0,0 0,0 0,0-1,0 1,-1-1,1 0,-1 0,-4 1,-2-3,-1-1,0 0,0 0,0-1,0-1,1 0,-1 0,1-1,-1-1,1 0,0 0,1-1,-1-1,1 0,0 0,0-1,1 0,0-1,0 0,0 0,1-1,1 0,0 0,-7-11,-67-59,-2 14,70 51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47:02.8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52,'33'0,"26"-4,12-3,0 1,-9 1,-9 1,-10-3,-6 0,-5 0,-4 3,-1 5,0 4,-6 5,-5 1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6:09.6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1 455,'9'0,"9"0,5 0,5-5,1-1,1 0,0 1,0 2,-1 1,0 1,0 0,-1 1,1 0,-1 1,-5-6,-6-1</inkml:trace>
  <inkml:trace contextRef="#ctx0" brushRef="#br0" timeOffset="368.785">368 201,'-13'35,"1"1,3 0,0 1,3-1,1 2,2-1,1 0,2 14,-25 116,28-83,4-78</inkml:trace>
  <inkml:trace contextRef="#ctx0" brushRef="#br0" timeOffset="808.872">875 145,'-16'39,"-24"149,-12 37,30-168,13-65,7-5</inkml:trace>
  <inkml:trace contextRef="#ctx0" brushRef="#br0" timeOffset="1170.061">791 117,'10'0,"7"0,7 0,3 0,2 0,1 0,0 0,0 0,-1 0,0 0,0 0,0 0,-1 0,-5 5,-11 1,-7 0</inkml:trace>
  <inkml:trace contextRef="#ctx0" brushRef="#br0" timeOffset="1433.022">763 399,'29'0,"14"0,5 0,-2 0,-3 0,-9 0</inkml:trace>
  <inkml:trace contextRef="#ctx0" brushRef="#br0" timeOffset="2203.589">565 399,'-5'5,"-6"1,-6 0,-5-1,1-6,0-3,-2-1,3 5,1 3,7 1,7-1</inkml:trace>
  <inkml:trace contextRef="#ctx0" brushRef="#br0" timeOffset="4274.232">1186 568,'163'-118,"-160"116,0 1,0 0,1-1,-1 1,0 1,1-1,-1 0,1 1,-1 0,1-1,-1 1,1 1,-1-1,1 0,-1 1,1 0,-1 0,0 0,1 0,-1 1,0-1,0 1,0-1,0 1,0 0,0 1,-1-1,1 0,-1 1,1-1,-1 1,0 0,0 0,0 0,-1 0,1 0,0 0,-1 0,0 1,0-1,0 0,0 1,-1 1,8 17,-1 0,-2 1,0 0,-2-1,0 2,-1-1,-2 17,0-36,0 33,-1-1,-1 0,-2-1,-9 33,11-58,-1 0,-1 0,1-1,-2 1,1-1,-1 0,-1 0,0-1,0 1,0-1,-1-1,0 1,-1-1,0-1,0 1,0-1,-1 0,0-1,-5 2,-85 15,96-22,0 0,1 0,-1 0,0-1,1 1,-1 0,0-1,1 0,-1 0,1 0,-1 0,1 0,0 0,-1-1,1 1,0-1,0 0,0 1,0-1,0 0,0 0,0 0,1 0,-1-1,1 1,0 0,-1-1,1 1,0-1,1 1,-1-1,0 0,1 1,-1-1,1-1,1-9,1 1,1-1,0 1,0 0,1-1,1 2,0-1,1 1,0-1,0 1,1 1,1 0,0 0,0 0,1 1,7-5,138-100,-135 103,-2 0</inkml:trace>
  <inkml:trace contextRef="#ctx0" brushRef="#br0" timeOffset="4865.243">1271 201,'118'-95,"1"0,-118 94,0 0,1 0,-1 0,1 0,-1 0,1 0,-1 0,1 1,0-1,-1 1,1-1,0 1,-1-1,1 1,0 0,-1 0,1 0,0 0,0 0,-1 0,1 1,0-1,0 1,-1-1,1 1,-1-1,1 1,0 0,-1 0,1 0,-1 0,0 0,1 0,-1 0,0 0,0 1,0-1,1 0,-1 1,-1-1,1 1,0-1,0 1,0-1,-1 2,13 80,-13-75,-1-1,2 1,-1 0,1 0,0 0,1-1,0 1,0-1,0 1,1-1,3 5,4 2</inkml:trace>
  <inkml:trace contextRef="#ctx0" brushRef="#br0" timeOffset="11106.927">2033 342,'-2'-2,"1"0,0 0,-1 1,0-1,1 0,-1 1,0-1,0 1,0 0,0-1,0 1,0 0,0 0,0 0,0 1,-1-1,1 0,0 1,-1-1,1 1,0 0,-1 0,1 0,0 0,-1 0,0 0,-5-1,-1 1,1 0,0 0,0 1,0 0,-1 0,1 1,0 0,1 0,-1 1,0 0,1 1,-1-1,1 2,0-1,0 1,1 0,-1 0,1 0,0 1,1 0,-1 0,1 1,1 0,-1 0,1 0,0 0,-1 4,-1 6,0-1,1 1,1 0,1 0,1 1,0-1,1 1,0 2,2-14,-1 1,1-1,1 1,-1-1,1 1,0-1,0 0,1 0,-1 0,2 0,-1-1,0 1,1-1,0 0,1 0,-1 0,1-1,-1 1,2-1,-1 0,0-1,1 1,1 0,-2-1,0 0,1 0,0 0,-1-1,1 0,0 0,0-1,0 1,0-1,1-1,-1 1,0-1,0 0,0 0,1-1,-1 0,0 0,0 0,0-1,0 0,0 0,-1 0,1-1,3-2,4-7</inkml:trace>
  <inkml:trace contextRef="#ctx0" brushRef="#br0" timeOffset="11988.432">2428 371,'-1'-2,"0"0,0 1,0-1,-1 1,1-1,-1 1,1-1,-1 1,0 0,1 0,-1 0,0 0,0 0,0 0,0 0,0 1,0-1,0 1,0-1,0 1,0 0,0 0,0 0,0 0,0 0,0 0,0 0,0 1,0-1,-1 1,-4 0,0 0,0 1,1 0,-1 0,1 1,-1 0,1 0,0 0,0 1,0-1,0 2,1-1,-1 0,1 1,0 0,1 1,-1-1,1 1,0-1,1 1,-1 1,1-1,0 0,1 1,-1-1,1 1,0 2,-1 1,1 1,1-1,-1 1,2 0,-1-1,2 1,-1 0,1-1,1 1,0-1,0 1,1-1,1 0,0 0,0 0,1 0,4 7,-6-13,0-1,0 0,0 0,0 0,0 0,1 0,-1-1,1 1,0-1,0 0,0 0,0 0,0-1,0 0,0 1,0-1,1-1,-1 1,0-1,1 1,-1-1,0-1,1 1,-1 0,0-1,1 0,0 0,114-42,-115 41,5-4,0-1,0 1,-1-2,0 1,0-1,0 0,-1-1,-1 0,1 0,-1 0,-1-1,0 0,0 0,-1 0,0-1,-1 1,0-1,-1 0,0 0,0 0,-1-5,0 8,0 0,0 0,-1 0,0 0,0 1,-1-1,0 0,-1 0,1 0,-1 0,-1 1,0-1,0 1,-2-4,3 7,0 1,0 0,0 0,0 0,0 0,-1 1,1-1,-1 1,0-1,0 1,0 0,0 0,0 0,0 0,-1 1,1-1,-1 1,1 0,-1 0,1 0,-1 1,0-1,1 1,-1 0,0 0,1 0,-1 0,0 1,1-1,-1 1,-2 1,-7 1,0 1,1 1,-1 0,1 1,0 0,1 1,-1 1,1-1,1 2,-2 1,-1 4</inkml:trace>
  <inkml:trace contextRef="#ctx0" brushRef="#br0" timeOffset="12939.791">3106 342,'0'-2,"0"0,0 0,0 0,-1 0,1 0,0-1,-1 1,0 0,1 0,-1 1,0-1,0 0,0 0,0 0,0 0,-1 1,1-1,0 1,-1-1,1 1,-1-1,0 1,1 0,-1 0,0-1,0 2,0-1,0 0,0 0,0 0,0 1,0-1,0 1,0 0,0 0,0-1,0 1,0 0,-2 1,-85 14,87-14,-1-1,-5 2,1-1,-1 1,1 0,0 1,0-1,0 2,0-1,0 1,0 0,1 0,0 1,0-1,0 1,0 1,1-1,0 2,5-3,0 0,1-1,-1 1,1 0,0 0,0 0,1 0,-1-1,1 1,0-1,0 1,0-1,0 0,0 1,1-1,0-1,-1 1,1 0,0 0,0-1,1 0,-1 0,0 0,1 0,-1 0,1 0,0-1,-1 0,1 0,0 0,3 0,6 6,0-1,-1 1,1 1,-2 0,1 1,-1 0,0 1,-1 0,0 0,3 6,-10-12,0 1,1 0,-2 0,1 0,0 0,-1 0,0 0,0 1,-1-1,0 1,0-1,0 1,0 0,-1-1,0 1,0 0,-1-1,1 1,-1 0,0-1,-1 1,1-1,-1 0,-1 1,1-1,-4 2,0 0,-1 0,0-1,0 0,-1-1,1 0,-1 0,0 0,-1-1,1 0,-1-1,1 0,-1 0,0-1,0 0,-1-1,1 0,0 0,0-1,-1 0,1 0,0-1,0-1,-9-1,15 3,1-1,-1 1,1-1,-1 1,0-1,1 0,-1 0,1 0,-1 0,1 0,0-1,-1 1,1-1,0 0,0 1,0-1,0 0,1 0,-1 0,0-1,1 1,-1 0,0-2,-4-13</inkml:trace>
  <inkml:trace contextRef="#ctx0" brushRef="#br0" timeOffset="14049.324">3387 907,'-1'2,"-1"-1,0 1,0-1,0 0,0 0,0 0,0 0,0 0,0 0,0-1,0 1,-1-1,1 1,0-1,0 0,-1 0,1 0,0 0,0 0,-1-1,1 1,0-1,0 1,0-1,-1 0,1 0,0 0,0 0,0 0,1 0,-1-1,0 1,0-1,1 1,-1-1,1 0,-1 1,1-1,0 0,-1 0,1 0,0 0,0 0,1 0,-1 0,0 0,1-1,-1 1,1 0,0 0,0-1,0 1,0 0,0 0,0-1,0 1,1-2,-4-38,2 1,2 0,2 0,1-1,2 2,2-1,1 1,3 0,1 1,2 0,13-23,-15 37,1 1,1 0,1 1,1 1,2 0,0 2,1 0,0 1,2 1,0 1,1 0,1 2,1 1,6-2,-24 12,1 1,0-1,1 2,-1-1,0 1,1 0,-1 1,1-1,0 2,-1-1,1 1,0 1,-1 0,1 0,4 1,-11 1,1-1,-1 1,0 0,0-1,-1 1,1 0,0 0,-1 0,0 0,0 0,0 0,0 1,0-1,-1 0,1 0,-1 1,0-1,0 0,0 1,-1-1,1 0,-1 1,1-1,-1 0,0 0,-1 0,1 0,0 0,-1 0,0 0,1 0,-1-1,0 1,-3 2,3 0,-122 168,121-170,1-1,0 1,0-1,0 1,0 0,1 0,-1 0,1 0,0 0,0 0,0 0,0 0,0 1,1-1,-1 0,1 1,0-1,0 0,0 1,1-1,-1 0,1 0,-1 1,1-1,0 0,1 0,-1 0,0 0,1 0,0 0,0 0,27 31,35 57,-63-87,1-1,-1 1,0-1,0 1,0 0,-1 0,1-1,-1 1,0 0,0 0,0 0,-1-1,1 1,-1 0,0 0,0-1,0 1,-1-1,1 1,-1-1,0 1,0-1,0 0,0 0,0 0,-1 0,-1 1,-3 3,-1-1,0 1,0-2,-1 1,0-1,0 0,0-1,0 0,-1 0,0-1,0 0,1-1,-2 0,1-1,0 0,0 0,0-1,0-1,-1 1,1-2,0 1,0-1,0-1,1 0,-1 0,0-1,1-1,0 1,0-1,1-1,-1 0,-12-9,1-1,0-1,2-1,0-1,1 0,1-1,1-1,0-1,2 0,1 0,0-1,2-1,-3-12,-79-121,83 140,5 4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7:50.6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1199 1,'310'148,"-310"-148,1-1,-1 1,1 0,-1 0,1 0,0 0,-1 0,1 0,-1 0,1-1,-1 2,1-1,-1 0,1 0,-1 0,1 0,-1 0,1 0,-1 0,1 1,-1-1,1 0,-1 0,1 1,-1-1,1 0,-1 1,1-1,-1 1,0-1,1 0,-1 1,0-1,1 1,-1-1,0 1,0-1,0 1,1-1,-1 1,0-1,0 1,0-1,0 1,0-1,0 1,0-1,0 1,0 0,0-1,0 1,0-1,0 1,0-1,-1 1,1-1,0 1,0-1,-1 1,1-1,0 1,-1-1,1 0,-1 1,-38 3,-154 5,126-1,-185 25,-49 22,198-29,2 4,-45 22,145-52,-1 0,1-1,0 1,-1 0,1 0,0 1,-1-1,1 0,0 0,-1 1,1-1,0 1,0-1,0 1,-1-1,1 1,0 0,0 0,0-1,0 1,0 0,0 0,0 0,0 0,1 0,-1 0,0 0,0 1,1-1,-1 0,1 0,-1 1,1-1,0 0,-1 0,1 1,0-1,0 0,0 1,0-1,0 0,0 1,0-1,0 0,1 1,-1-1,1 0,-1 0,1 1,-1-1,1 0,-1 0,1 0,0 0,0 0,0 1,0-2,0 1,0 0,0 0,0 0,0 0,0-1,143 49,-70-30,186 55,-207-65,57 21,-109-29,1-1,-1 1,0-1,1 1,-1 0,0 0,0 0,1 0,-1 0,0 0,0 0,0 0,0 0,0 0,0 1,-1-1,1 0,0 1,-1-1,1 0,-1 1,1-1,-1 1,0-1,1 1,-1-1,0 1,0-1,0 1,0-1,0 1,-1-1,1 1,0-1,-1 1,1-1,-1 1,1-1,-1 0,0 1,0-1,1 0,-1 0,0 1,0-1,-1 1,-59 40,-13-15,-1-3,-1-4,-20 1,-115 32,170-41,8-4,1 1,0 2,1 1,0 2,1 0,0 2,1 2,-21 17,48-34,0 1,0-1,1 1,-1-1,1 1,-1 0,1 0,0 0,0 0,0-1,0 2,0-1,0 0,0 0,1 0,-1 0,1 0,0 1,0-1,-1 0,1 0,0 1,1-1,-1 0,0 0,1 0,-1 1,1-1,0 0,0 0,0 0,0 0,0 0,0 0,0 0,1-1,-1 1,1 0,-1-1,1 1,-1-1,1 1,0-1,0 0,0 0,0 0,0 0,0 0,0 0,0 0,2 0,13 5,0-1,0 0,1-2,0 1,0-2,0-1,0 0,0-1,0-1,2-1,23 1,319-19,-112-3,-231 18,-1 2,1 0,0 1,0 1,0 1,0 0,0 2,-1 0,7 2,-1 2</inkml:trace>
  <inkml:trace contextRef="#ctx0" brushRef="#br0" timeOffset="482.172">1933 284,'-28'107,"-125"408,134-435,62-183,-35 77</inkml:trace>
  <inkml:trace contextRef="#ctx0" brushRef="#br0" timeOffset="766.272">1876 255,'2'-3,"-1"0,1 1,-1-1,1 1,0 0,0-1,0 1,0 0,0 0,0 0,1 0,-1 1,1-1,-1 1,1-1,0 1,0 0,-1 0,1 0,0 0,0 1,0-1,0 1,0 0,0 0,0 0,0 0,0 0,0 1,0-1,0 1,0 0,-1 0,1 0,2 1,11-1,272-26,-168 14,-115 14</inkml:trace>
  <inkml:trace contextRef="#ctx0" brushRef="#br0" timeOffset="1009.501">1734 678,'34'0,"16"0,4-5,-3-1,-4 0,-6 1,-5 2,-4 1,-7 1</inkml:trace>
  <inkml:trace contextRef="#ctx0" brushRef="#br0" timeOffset="1311.121">2497 650,'-10'24,"-7"8,-2 3,-2 1,-2-1,-2-2,3-2,1-1,-1-1,-2 0,4-1,0-5,-1-6,2-7</inkml:trace>
  <inkml:trace contextRef="#ctx0" brushRef="#br0" timeOffset="1576.472">2300 678,'4'19,"8"7,0 3,-1 2,2-5,-1-1,2-1,4 1,3 0,-2 2,1-5,-3 0,-4 0,0 1,-2 2,-3-4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8:01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363 21,'-5'-1,"-177"-18,175 19,0 0,0 1,0 0,0 0,0 0,0 1,1 1,-1-1,1 1,-1 0,1 0,0 1,0-1,0 2,0-1,1 0,0 1,0 0,0 1,1-1,-1 1,1-1,1 1,-2 3,1-4,1 0,-1 1,1 0,1-1,-1 1,1 0,0 0,0 0,1 1,0-1,0 0,0 0,1 1,0-1,0 1,0-1,1 0,0 1,1-1,-1 0,1 0,0 0,1 0,-1 0,1-1,0 1,3 3,-2-5,0-1,0 1,0-1,1 0,-1 0,1-1,0 0,-1 1,1-1,0-1,1 1,-1-1,0 0,0 0,0 0,1-1,-1 0,0 0,1 0,-1-1,0 1,0-1,1-1,-1 1,0-1,0 0,0 0,-1 0,1-1,0 1,-1-1,0 0,1-1,-1 0,29-20,-1-1,-1-2,-2-2,-1 0,-1-2,9-14,7 1,-39 79,-16 197,12-229,0 0,0 0,0 1,1-1,-1 0,1 0,-1 0,1 1,0-1,0 0,1 0,-1 0,1-1,-1 1,1 0,0 0,0-1,0 1,0-1,1 0,-1 0,1 0,-1 0,1 0,0 0,0-1,-1 1,1-1,0 0,0 0,1 0,-1 0,0 0,0-1,0 1,1-1,-1 0,1 0,13-4</inkml:trace>
  <inkml:trace contextRef="#ctx0" brushRef="#br0" timeOffset="244.186">927 162,'-24'33,"-8"17,-3 3,4-1,3-10,6-7,6-6,7-1,4-12,4-12,1-8</inkml:trace>
  <inkml:trace contextRef="#ctx0" brushRef="#br0" timeOffset="493.309">701 105,'0'12,"0"1,1-1,0 0,1 1,1-1,-1 0,2-1,0 1,0 0,1-1,1 0,0 0,0-1,1 1,0-2,1 1,0-1,1 0,4 3,12 12,0 1,-1 1,-2 1,-1 1,0 2,-10-13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7:59.4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0 155,'313'0,"-205"-21,-101 22,-3 2</inkml:trace>
  <inkml:trace contextRef="#ctx0" brushRef="#br0" timeOffset="399.966">0 382,'5'4,"6"2,7 0,4-1,4-1,1-2,2-1,1-1,-1 0,1-4,-1-3,0 1,-1 1,-5 6,-6 3</inkml:trace>
  <inkml:trace contextRef="#ctx0" brushRef="#br0" timeOffset="1874.407">650 579,'61'-283,"-54"265,0-1,1 1,1 0,1 1,0 0,1 1,1 0,0 0,1 2,11-11,-22 24,-1-1,1 0,-1 1,1 0,0-1,-1 1,1 0,0 0,0 0,0 0,0 0,0 0,0 0,0 1,0-1,0 1,0-1,0 1,0 0,1 0,-1 0,0 0,0 0,0 1,0-1,0 1,1-1,-1 1,0 0,0 0,-1 0,1 0,0 0,0 0,0 0,-1 1,1-1,0 0,-1 1,1 0,-1-1,0 1,0 0,0 0,1 0,-2 0,1 0,0 0,0 0,0 1,22 191,-8-108,-14-85,0-1,-1 1,1-1,0 1,0-1,-1 1,1-1,0 1,0-1,0 0,0 0,-1 1,1-1,0 0,0 0,0 0,0 0,0 0,0 0,0 0,0 0,-1 0,1 0,0-1,0 1,0 0,0-1,0 1,-1 0,1-1,0 1,0-1,-1 0,1 1,0-1,-1 1,1-1,-1 0,1 1,0-1,-1 0,0 0,1 0,-1 1,1-1,-1 0,0 0,0 0,1 0,-1 0,0 0,0 0,4-4,136-176,-117 149,2 0,1 2,1 0,1 2,9-4,-37 31,1 0,-1 0,1 0,-1 0,1 0,0 0,-1 0,1 1,0-1,0 0,-1 0,1 1,0-1,0 1,0-1,0 1,0-1,0 1,0-1,0 1,0 0,0-1,0 1,0 0,0 0,0 0,1 0,-1 0,0 0,0 0,0 0,0 1,0-1,0 0,0 1,0-1,0 0,0 1,0-1,0 1,0 0,0-1,-1 1,1 0,0-1,0 1,-1 0,1 0,0 0,-1 0,1 0,-1 0,1 0,-1 0,1 0,4 140,-7-88,6 112,2-147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0:39.4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0 410,'0'-18,"2"0,-1 0,2 0,1 1,0-1,1 1,1 0,0 1,1-1,1 1,1 1,0-1,1 1,0 1,1 0,7-6,-4 4,0 1,1 0,1 1,0 0,1 1,0 1,15-7,-31 18,0 0,0 1,1-1,-1 0,1 1,-1-1,1 0,-1 1,1 0,-1-1,1 1,-1 0,1 0,-1 0,1 0,-1 0,1 0,-1 0,1 0,-1 1,1-1,-1 1,1-1,-1 1,1-1,-1 1,0 0,1 0,-1 0,0 0,0 0,1 0,-1 0,0 0,0 0,0 0,-1 1,1-1,0 0,0 1,-1-1,1 1,-1-1,1 1,-1-1,1 1,-1-1,5 81,-6-73,2 104,-1-113,0 1,1 0,-1 0,0 0,0-1,0 1,0 0,1 0,-1-1,0 1,1 0,-1-1,1 1,-1 0,1-1,-1 1,1-1,-1 1,1 0,-1-1,1 1,0-1,-1 0,1 1,0-1,-1 0,1 1,0-1,0 0,-1 0,1 1,0-1,0 0,0 0,-1 0,1 0,0 0,0 0,0 0,-1-1,1 1,0 0,0 0,-1 0,1-1,0 1,-1-1,1 1,0 0,-1-1,1 1,0-1,-1 0,35-32,-29 27,20-24,1 2,2 1,0 1,2 2,20-12,-49 34,-1 1,0 0,1 0,-1 0,1 0,-1 0,1 0,-1 1,1-1,0 0,-1 1,1-1,0 1,-1 0,1-1,0 1,0 0,0 0,-1 0,1 0,0 1,0-1,-1 0,1 1,0-1,-1 1,1 0,0-1,-1 1,1 0,-1 0,1 0,-1 0,0 0,1 0,-1 1,0-1,0 0,0 1,0-1,0 1,0-1,0 1,0-1,-1 1,1 0,-1-1,1 1,-1 0,1-1,-1 1,0 0,0 0,0 1,-24 166,29-151</inkml:trace>
  <inkml:trace contextRef="#ctx0" brushRef="#br0" timeOffset="1">1101 43,'-93'35,"63"-25,0 1,1 1,1 2,0 1,-12 9,37-22,-1 1,1 0,0 1,0-1,0 0,0 1,1 0,-1 0,1-1,0 2,0-1,0 0,1 0,-1 0,1 1,0-1,1 1,-1-1,1 1,-1-1,1 1,1-1,-1 1,1-1,-1 1,1-1,1 1,-1-1,1 0,-1 0,1 0,0 0,1 0,-1 0,1 0,0-1,-1 1,2-1,-1 0,0 0,1 0,-1 0,1 0,0-1,0 0,0 0,0 0,0 0,0-1,1 1,-1-1,0 0,5 0,6-5,-1-1,1-1,-1 0,-1-1,1 0,-1-1,0-1,-1 0,0-1,0 0,-1-1,0 0,-1 0,-1-1,4-6,24-24,-24 29,-9 7,0 1,0-1,1 1,0 0,0 0,0 1,0 0,1 0,0 0,0 0,0 1,0 0,0 0,1 1,-1 0,1 0,0 0,5 0,-8 5,1 0,0 0,-1 1,0 0,0-1,0 1,0 1,-1-1,1 0,-1 1,0 0,-1 0,1 0,-1 0,0 0,0 0,-1 0,1 1,-1-1,0 1,-1-1,1 1,-1-1,0 1,-1 0,1-1,21 197,-17-152,-3 0,-2 0,-2 1,-3-1,-1-1,-3 1,-2-2,-15 41,22-76,0 1,0-1,-1 0,-1 0,-1 0,1-1,-2 0,0-1,0 0,-1 0,0-1,-1 0,-9 6,18-15,0 0,1 1,-1-1,0 0,0-1,1 1,-1 0,0 0,0-1,0 1,0-1,0 0,0 0,0 1,0-1,0 0,0-1,0 1,0 0,0-1,0 1,0-1,0 1,0-1,1 0,-1 0,0 0,0 0,1 0,-1 0,1 0,-1-1,1 1,-1-1,1 1,0-1,0 1,-1-1,1 0,0 1,1-1,-1 0,0 0,0-1,-16-92,22 75,1-1,1 0,0 1,1 0,2 1,0 0,1 0,0 1,2 1,0 0,1 1,12-12,-12 14,0 1,1 1,0 1,1 0,0 0,1 2,14-7,-7 6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0:39.4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1572,'-3'0,"0"0,0 0,0 0,0 1,0-1,0 1,0 0,0 0,0 0,0 0,0 0,1 1,-1-1,1 1,-1 0,1 0,-1 0,1 0,0 0,0 0,0 1,0-1,1 1,-1-1,0 1,1 0,0-1,0 1,0 0,0 0,0 0,0 0,1 1,2 102,3-69,-1 1,-1-1,-3 1,0 0,-3 0,-1-1,-3 3,-22 198,24-183,10-49</inkml:trace>
  <inkml:trace contextRef="#ctx0" brushRef="#br0" timeOffset="1">115 1572,'2'-2,"0"-1,0 1,0 0,1 0,-1 0,0 1,1-1,-1 0,1 1,0 0,0-1,-1 1,1 0,0 1,0-1,0 0,0 1,0 0,0-1,0 1,0 0,0 1,0-1,0 0,0 1,0 0,0 0,204 23,-37-36,-139 5,-1 2,1 1,0 1,1 2,-1 1,8 2,10 8,34-3,-75-9,-7 1,1 0,0 0,-1 0,1 0,-1 0,1 0,0 1,0-1,-1 0,1 1,0 0,0-1,0 1,-1 0,1 0,0 0,0 0,0 0,0 1,-1-1,1 0,0 1,0-1,-1 1,1 0,0 0,-1 0,1 0,0 0,-1 0,1 0,-1 0,0 0,1 1,-1-1,0 0,0 1,0-1,0 1,0 0,0-1,-1 1,1 0,0 0,-52 130,40-97,1 1,2-1,1 2,2-1,2 1,1 5,29 128,-18-129,-5-29,-1 1,-1 0,0 1,0-1,-2 0,0 0,0 1,-2 9,0-13,3-6,-1 1,0-1,-1 0,1 0,-1 0,0 1,0-1,0 0,0 0,-1 0,1 0,-1-1,0 1,-1 0,1-1,0 1,-1-1,0 0,0 0,0 0,0 0,0 0,-1-1,1 1,-1-1,0 0,0 0,1 0,-1-1,0 1,-1-1,-164-3,25-26,60 28,-74-11,123 3,0 3,0 1,-1 1,1 2,-30 3,15-1,19-12,36 5</inkml:trace>
  <inkml:trace contextRef="#ctx0" brushRef="#br0" timeOffset="2">962 1994,'0'1,"-1"-1,1 1,0-1,-1 0,1 1,0-1,-1 1,1-1,0 1,0 0,-1-1,1 1,0-1,0 1,0-1,0 1,0-1,0 1,0 0,0-1,0 1,0-1,0 1,0-1,0 1,1 0,-1-1,0 1,0-1,1 1,-1-1,0 1,1-1,-1 0,0 1,1-1,-1 1,1-1,-1 0,0 1,1-1,-1 0,1 1,-1-1,1 0,0 0,-1 1,1-1,-1 0,1 0,-1 0,1 0,-1 0,1 0,0 0,-1 0,1 0,-1 0,1 0,40 5,-40-4,41 1,0-2,0-2,0-1,0-3,6-2,9 0,0 3,0 2,0 3,8 2,37 0,-77-1,-4 0,-38-3,10 1,-1 0,1-1,0 0,0 0,-1 0,1-1,1 0,-1 0,0-1,1 0,0 0,0 0,0-1,0 0,1 0,0 0,0-1,0 0,1 0,0 0,-4-7,2 2,-31-37,35 49,0 1,0 0,0-1,1 1,-1 0,1 0,-1 0,1 0,0 0,0 0,0 1,0-1,0 0,0 1,0-1,1 0,0 1,-1-1,1 1,0-1,0 0,0 1,0-1,1 1,-1 0,0 0,1 115,-11 84,-4-129,48-117,142-185,-158 205</inkml:trace>
  <inkml:trace contextRef="#ctx0" brushRef="#br0" timeOffset="3">1780 2334,'5'9,"1"9,0 5,-1 4,-2 2,0 1,-2 0,-1 0,0 0,0-1,0-1,-1 1,1-1,0 0,-5-4,-1-3,0-3</inkml:trace>
  <inkml:trace contextRef="#ctx0" brushRef="#br0" timeOffset="4">1780 2306,'15'4,"8"3,7-1,2-1,1-7,-1-2,-1-1,4-4,1-1,-1 2,-2-4,-1 2,-7 6,-7 4</inkml:trace>
  <inkml:trace contextRef="#ctx0" brushRef="#br0" timeOffset="5">1837 2503,'14'14,"10"5,5 0,3-5,-4-8,-2-6,-1-2,1-2,-5-4,-6-1</inkml:trace>
  <inkml:trace contextRef="#ctx0" brushRef="#br0" timeOffset="6">2401 2560,'-19'28,"-11"15,-1 5,0-1,6-9</inkml:trace>
  <inkml:trace contextRef="#ctx0" brushRef="#br0" timeOffset="7">2231 2474,'5'10,"7"8,0 5,4 4,4 2,3 1,2-4,2-3,1-4,1-2,0-2,-5-5</inkml:trace>
  <inkml:trace contextRef="#ctx0" brushRef="#br0" timeOffset="8">426 782,'-23'109,"21"-77,0 0,2 1,2-1,1 0,6 26,-1-6,-3 0,-2 0,-3 1,-4 33,-7-42,5-26</inkml:trace>
  <inkml:trace contextRef="#ctx0" brushRef="#br0" timeOffset="9">482 725,'-154'138,"132"-110,47-15,34-15,90 12,-36 22,-113-31,1-1,-1 0,1 1,-1-1,1 0,-1 0,1 1,-1-1,1 0,0 0,-1 0,1 0,-1 1,1-1,-1 0,1 0,0 0,-1 0,1 0,-1-1,1 1,-1 0,1 0,0 0,-1 0,1-1,-1 1,1 0,-1 0,1-1,-1 1,1 0,-1-1,0 1,1-1,-1 1,1-1,-1 1,0-1,0 1,1-1,-1 1,0-1,0 1,1-1,-1 1,0-1,0 1,0-1,0 1,0-1,0 0,0 1,0-1,0 1,0-1,0 0,0 1,0-1,-1 1,1-1,0 1,0-1,-1 1,1-1,0 1,-1-1,1 1,-29-33,-24-4,43 32,1-1,-1 0,1 0,1-1,-1 0,1-1,0 0,1 0,0 0,-6-10,6 1</inkml:trace>
  <inkml:trace contextRef="#ctx0" brushRef="#br0" timeOffset="10">933 161,'-9'28,"-4"15,1 5,2-1,3-4,3-5,1-3,2-3,1-3,1 0,-1-2,1 1,-1-11,1-11,-1-8</inkml:trace>
  <inkml:trace contextRef="#ctx0" brushRef="#br0" timeOffset="11">877 48,'33'0,"17"0,4-5,-3-2,-4 1,-6 1,-5 1,-4-2,-2-2,-2 2,-11 6,-12 3,-7 1</inkml:trace>
  <inkml:trace contextRef="#ctx0" brushRef="#br0" timeOffset="12">990 302,'24'4,"12"3,6-6,0-3,-2 0,-9-1</inkml:trace>
  <inkml:trace contextRef="#ctx0" brushRef="#br0" timeOffset="13">1272 415,'0'12,"-1"-6,1-1,-1 1,1-1,0 1,1-1,-1 0,1 1,0-1,0 1,1-1,-1 0,1 0,0 0,1 0,-1 0,1 0,0-1,0 1,3 2,-2-7,0 1,-1-1,1 0,0-1,-1 1,1-1,0 0,-1 1,1-2,-1 1,1 0,-1-1,0 1,0-1,0 0,0 0,0 0,0-1,0 1,0-1,-1 1,0-1,1 0,-1 0,0 0,0 0,-1-1,1 1,-1 0,1-1,0-2,9-14,38-53,-47 71,-1 1,1-1,-1 1,1 0,-1 0,1 0,0 0,0 0,-1 0,1 0,0 1,0-1,0 1,0-1,0 1,0 0,0 0,0-1,0 1,0 1,0-1,0 0,0 0,0 1,-1-1,1 1,0 0,0 0,0-1,0 1,-1 0,1 0,0 1,-1-1,1 0,-1 1,0-1,1 0,-1 1,0 0,5 6,-1 2,-1-1,0 0,0 1,-1 0,0-1,0 1,-1 1,-1-1,1 0,-2 0,1 1,-2-1,1 0,-1 0,-2 5,2 15,2 28,1-45,-1 1,0-1,-1 1,0 0,-1-1,0 1,-1-1,-1 1,0-1,-1 0,0 0,-1 0,0-1,-1 1,-1-1,0-1,-1 1,-2 2,9-12,-1 0,1 0,0 0,-1 0,0 0,1 0,-1-1,0 1,0-1,0 1,0-1,0 1,0-1,0 0,0 0,-1 0,1-1,0 1,-1 0,1-1,-1 0,1 1,0-1,-1 0,1 0,-1 0,1-1,0 1,-1 0,1-1,-1 0,1 1,0-1,0 0,-1 0,1-1,0 1,0 0,0-1,0 1,1-1,-1 0,0 1,1-1,-1 0,1 0,-1 0,1 0,0 0,0 0,0-1,0 1,0 0,0-1,1 1,-1 0,1-1,4-11,0 0,0 1,2-1,0 1,0 0,1 1,1 0,0 0,0 0,1 1,1 0,0 1,0 0,1 0,0 2,1-1,6-2,0-2</inkml:trace>
  <inkml:trace contextRef="#ctx0" brushRef="#br0" timeOffset="14">482 2447,'-4'6,"0"1,0 1,1-1,0 0,0 1,1 0,0 0,0 0,1 0,0 0,0 0,1 0,0 0,1 7,-1 0,-11 271,3-240,3 1,1 0,2 0,2 0,3 4,8 4,-29-72,-52-59,56 64,1-1,0 0,1-1,1-1,0 0,1 0,0-1,-6-16,15 30,0 0,0 0,0 0,0 0,1 0,-1 0,1 0,0 0,-1 0,1-1,0 1,0 0,1 0,-1 0,0-1,1 1,-1 0,1 0,0 0,-1 0,1 0,0 0,0 0,0 0,1 0,-1 1,0-1,1 0,-1 1,1-1,0 1,-1-1,1 1,0 0,0 0,0 0,0 0,0 0,0 0,0 1,0-1,0 0,0 1,1 0,-1 0,0-1,14 0,-1 0,1 1,-1 1,0 0,1 1,-1 1,0 0,5 2,68 11,-16-3,-61-9,0-1,0-1,1 0,-1-1,1 0,0 0,-1-1,1-1,5-1,21-2,-38 5,1-1,-1 1,0-1,1 1,-1-1,1 1,-1-1,0 1,1-1,-1 1,0-1,1 1,-1 0,0-1,0 1,0 0,1-1,-1 1,0 0,0-1,0 1,0 0,0-1,0 1,-1-1,1 1,0 0,0-1,0 1,-1 0,1-1,0 1,0-1,-1 1,1-1,-1 1,1 0,0-1,-1 0,1 1,-1-1,1 1,-1-1,0 0,1 1,-1-1,1 0,-1 1,0-1,1 0,-1 0,1 0,-2 1,-228 195,218-180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7:10.96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66,'0'-1,"1"0,-1 0,0 0,1 0,-1 0,1 1,-1-1,1 0,-1 0,1 1,-1-1,1 0,0 1,0-1,-1 0,1 1,0-1,0 1,0-1,-1 1,1 0,0-1,0 1,0 0,0 0,0 0,0-1,0 1,0 0,0 0,-1 0,1 1,0-1,0 0,0 0,0 0,0 1,0-1,0 0,0 1,-1-1,1 1,0-1,0 1,-1-1,1 1,0 0,0-1,-1 1,1 0,-1-1,1 1,-1 0,1 0,9 6,-2-3,0-1,1 0,-1 0,0-1,1 0,-1 0,1-1,0-1,0 1,-1-1,1-1,0 1,-1-2,1 1,-1-1,9-3,34-3,177-26,48 6,12 58,-147-20,-90-1,1-3,-1-2,1-2,-1-2,5-4,116-21,106-7,-153 24,-109 11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8:33.7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28 181,'0'1,"0"-1,0 1,0 0,0-1,0 1,0-1,0 1,0-1,0 1,0-1,0 1,1-1,-1 1,0-1,0 1,1-1,-1 0,0 1,0-1,1 1,-1-1,1 0,-1 1,0-1,1 1,-1-1,1 0,-1 0,1 1,-1-1,1 0,-1 0,1 0,-1 0,1 1,-1-1,1 0,-1 0,1 0,-1 0,1 0,-1 0,1 0,-1 0,1-1,-1 1,1 0,-1 0,1 0,-1 0,1-1,-1 1,1 0,-1-1,0 1,1 0,-1-1,1 1,-1 0,0-1,1 1,-1-1,0 1,2 13,0 1,-2 0,0 0,0 0,-1 0,-1 0,0-1,-1 1,-1 1,-9 63,-15 137,32-340,5 87,3 0,0 1,3 1,1 0,1 1,2 0,2 2,15-20,-31 45,-3 4,1-1,-1 0,1 1,0-1,0 1,0 0,1 0,0 0,-1 0,1 1,0 0,1-1,-1 2,1-1,-1 0,1 1,0 0,0 0,0 0,0 1,1-1,-2 5,0 1,0 0,0-1,0 1,-1 0,0 1,0-1,0 1,0-1,-1 1,1 0,-1 0,-1 0,1 0,-1 0,0 0,1 2,3 24,-1 1,-1-1,-2 1,-1 0,-3 16,1 25,2-28,17-67,70-155,-68 134,3 0,1 1,1 2,3 0,14-14,-41 53,1-1,-1 1,1 0,0 0,0 0,0-1,0 1,0 0,0 0,0 0,0 0,0 1,0-1,0 0,1 0,-1 1,0-1,0 0,1 1,-1 0,1-1,-1 1,0 0,1 0,-1-1,1 1,-1 0,1 0,-1 1,0-1,1 0,-1 0,1 1,-1-1,0 1,1-1,-1 1,0 0,0-1,1 1,-1 0,0 0,0 0,0 0,0 0,0 0,0 0,0 0,0 0,-1 0,1 1,0-1,-1 0,1 1,0 0,4 12,-1 1,0 0,-1 0,0 0,-2 1,0-1,0 0,-1 1,-1-1,-1 6,0 21,-16 112,15-117,6-28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8:36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172 1,'-1'12,"-1"1,-1-1,0 1,0-1,-1 0,-1 0,0-1,-1 1,0-1,-5 7,-18 37,-58 34,80-74,14-17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8:49.65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15 104,'-2'-2,"0"-1,1 1,-1-1,1 0,0 1,0-1,0 0,0 0,0 1,1-1,-1 0,1 0,0 0,0 0,0 0,0 0,0 0,1 0,-1 0,1 1,0-1,0 0,0 0,0 1,0-1,1 0,-1 1,1-1,0 1,-1 0,1 0,0-1,1 1,-1 0,0 1,0-1,1 0,-1 1,1-1,0 1,0-1,132 24,-92-11,299 58,124 0,-325-56,1-5,118-11,50-24,-6-4,-220 18,-69 9,-1 1,0 0,1 1,0 0,-1 1,1 1,0 1,0 0,-1 0,1 2,-1 0,0 0,1 2,-1-1,0 2,-12-4,0-1,0 1,0 0,0-1,0 0,0 0,1 1,-1-1,0 0,1-1,-1 1,1 0,-1-1,1 0,-1 1,1-1,0 0,-1 0,1 0,-1-1,1 1,-1-1,1 1,-1-1,1 0,-1 0,0 0,2-1,-7 6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47:05.8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87,'82'14,"2"-5,-1-3,1-4,-1-3,1-4,-1-4,0-3,23-10,192-41,-294 62,-2 0,0 0,1 1,0-1,-1 0,1 1,-1-1,1 1,0 0,-1 0,1 0,0 0,-1 1,1-1,-1 1,1-1,-1 1,1 0,-1 0,1 0,-1 0,0 1,1-1,-1 1,0-1,0 1,0 0,0 0,1 1,-3 9</inkml:trace>
  <inkml:trace contextRef="#ctx0" brushRef="#br0" timeOffset="714.149">565 398,'-29'488,"30"-477,-1 0,-1 1,0-1,0 0,-1 0,0 0,-1-1,0 1,-1-1,0 1,-1-1,0 0,-1-1,0 1,0-1,-1 0,-4 4,9-12,0 0,0-1,0 1,0-1,0 1,0-1,0 0,0 0,0 1,0-2,0 1,0 0,0 0,0-1,0 1,0-1,0 1,0-1,0 0,0 0,1 0,-1 0,0 0,0 0,1-1,-1 1,1 0,-1-1,1 1,0-1,0 0,-1 1,1-1,0 0,1 0,-1 0,0 0,0 0,1 1,-1-1,1 0,0-1,-1 1,1 0,0 0,0 0,0 0,1 0,-1 0,0 0,1-1,2-29,0 0,2 1,2-1,0 1,3 1,0-1,2 2,1 0,1 0,2 1,5-6,0-3,1 0,3 2,1 0,1 2,1 1,3 1,0 2,2 1,0 1,2 2,1 1,1 3,32-15,-59 32,-1 0,1 0,0 1,0 0,0 1,0 0,0 1,1 0,-1 1,0 0,1 0,-1 1,0 0,0 1,0 0,0 1,0 0,0 1,2 1,-8-2,-1 0,1 0,-1 1,0-1,-1 1,1 0,0 0,-1 0,0 0,0 0,0 1,-1-1,1 0,-1 1,0-1,-1 1,1 0,-1-1,1 1,-1-1,-1 1,1 0,-1-1,0 1,0-1,-41 112,20-90,-2 0,-1-2,0 0,-2-2,0-1,-2-1,0-2,-1-1,-1-1,-1-1,0-2,-2-1,-31 18,-52 31,117-60,-1 0,1 1,0-1,0 0,0 0,0 0,0 1,0-1,0 0,0 0,0 1,1-1,-1 0,0 0,1 0,-1 0,1 0,-1 0,1 1,0-1,-1 0,1 0,0-1,0 1,0 0,0 0,-1 0,1 0,0-1,1 1,-1-1,0 1,0-1,0 1,0-1,0 1,0-1,1 0,-1 0,0 1,0-1,0 0,1 0,-1 0,0 0,0-1,1 1,-1 0,6 2,49 15,-26-9,-1 2,0 0,-1 2,0 1,6 6,29 24,-3 2,-1 3,-3 2,0 5,-9-32,-34-25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8:50.73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58,'339'-1,"-170"-23,466 21,-137-14,-45 5,-316 12,-113 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01.0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210 1,'-2'0,"-1"0,1-1,0 1,-1 0,1 1,-1-1,1 0,0 1,-1-1,1 1,0 0,-1 0,1 0,0 0,0 0,0 0,0 1,0-1,0 1,0-1,1 1,-1 0,1-1,-1 1,1 0,-1 0,1 0,0 1,0-1,0 0,0 0,0 0,1 1,-1-1,1 0,-1 1,1-1,0 1,0-1,0 0,1 3,-7 14,-88 213,47-103,48-127,-1 1,0 0,1 0,0 0,-1-1,1 1,0 0,0-1,1 1,-1 0,1-1,-1 0,1 1,0-1,0 0,0 0,0 0,0 0,0 0,0 0,1-1,-1 1,1-1,-1 0,1 1,0-1,-1 0,1-1,0 1,0 0,0-1,-1 0,1 1,0-1,0 0,0-1,0 1,0 0,-1-1,1 0,0 1,0-1,-1 0,2-1,254-17,-207 15,-33-3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15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187 16,'-1'0,"1"1,-1-1,1 0,0 1,-1-1,1 0,-1 1,1-1,-1 0,1 0,-1 0,1 1,-1-1,0 0,1 0,-1 0,1 0,-1 0,1 0,-1 0,1 0,-1 0,0 0,1 0,-1-1,1 1,-1 0,1 0,-1 0,1-1,-1 1,1 0,-1-1,1 1,0 0,-1-1,1 1,-1-1,1 1,0 0,-1-1,1 1,0-1,0 1,-1-1,1 1,0-1,0 1,0-1,0 0,0 1,0-1,-1 1,1-1,0 1,1-1,-1 1,0-1,0 1,0-1,0 0,0 1,0-1,1 1,-1-1,0 1,-34 42,27-31,-117 122,123-133,5-7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22.83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58,'106'-21,"1"4,1 5,0 5,96 7,232 18,-251-6,158-11,-158-3,86 13,-107 2,151-8,-270-6,282 30,-85-1,24 1,187-30,-223-28,-15 2,456 27,-370 0,-106-29,287 29,-230 1,-180 11,54-1,100-36,169 26,-225-28,-162 26,-3 0,0 1,1-1,-1 1,0 0,0 0,0 0,0 1,0 0,0 0,0 0,0 1,0-1,-1 1,1 0,0 1,1 0,6 10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24.33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0 116,'103'-27,"-51"11,1 3,0 2,1 2,0 3,37 0,165-1,-126-6,0 5,120 10,-80 0,2414-2,-2559 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31.0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0 148,'2'-4,"-1"1,1 0,-1 0,1 0,0 0,0 0,0 0,0 1,1-1,-1 1,1-1,-1 1,1 0,0 0,0 0,0 0,0 1,0-1,1 1,-1 0,0 0,1 0,2-1,9-4,99-31,-111 39,0 0,1 1,-1-1,0 1,-1 0,1 0,0 0,-1 0,0 0,1 1,-1-1,-1 1,1-1,0 1,-1 0,0-1,0 1,0 0,0 0,-1 0,1 0,-1 0,0 0,0 0,-1 0,1 0,-1 0,0 0,0 0,0 1,0 6,25 278,-12-227,-10-63,-1 1,1 0,0-1,-1 1,1-1,-1 1,1-1,0 0,-1 0,1 0,-1 0,0 0,1 0,-1 0,0 0,0 0,0-1,1 1,-1 0,-1-1,1 1,0-1,0 1,0-1,-1 1,1-2,0 2,93-232,-31 75,-12 63,-41 89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38.2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178 0,'-2'10,"0"0,0-1,-1 1,0-1,-1 0,0 0,-1 0,1 0,-2-1,1 0,-1 0,-3 4,-13 19,-65 80,87-111,0-1,0 1,0 0,0-1,0 1,-1 0,1 0,0-1,0 1,0 0,-1 0,1-1,0 1,0 0,-1 0,1 0,0-1,0 1,-1 0,1 0,0 0,0 0,-1 0,1 0,0 0,-1 0,1 0,0-1,-1 1,1 0,0 0,-1 1,1-1,0 0,0 0,-1 0,1 0,0 0,-1 0,1 0,0 0,0 1,-1-1,1 0,0 0,0 0,-1 0,1 1,0-1,0 0,-1 0,1 1,0-1,0 0,0 0,0 1,0-1,-1 0,9-9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50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302 990,'-27'-170,"27"-255,2 395,2 1,0 0,3 0,0 0,2 0,2-2,-3 6,-4 11,1-1,1 2,0-1,1 1,1 0,0 0,1 0,3-3,-9 13,0 0,0 0,0 0,0 0,1 0,-1 0,1 1,0 0,-1-1,1 1,0 1,0-1,1 1,-1-1,0 1,0 0,1 1,-1-1,0 1,1 0,-1 0,1 0,-1 1,0-1,1 1,-1 0,0 0,0 1,0-1,1 1,1 3,0-1,-1 1,1 0,-1 1,0-1,-1 1,1 0,-1 0,0 0,-1 1,1 0,-1-1,-1 1,1 0,-1 0,0 1,-1-1,0 0,0 0,-1 1,1-1,-1 1,-2 5,1-5,0 0,-1-1,-1 1,1-1,-1 1,0-1,-1 0,0 0,0 0,0-1,-1 1,0-1,0 0,-1-1,0 1,0-1,-2 1,7-5,1-1,-1 1,1-1,-1 1,1-1,-1 1,1-1,-1 1,1-1,-1 1,1 0,0-1,-1 1,1 0,0-1,-1 1,1 0,0-1,0 1,0 0,0 0,0-1,0 1,0 0,0-1,0 1,0 0,0 0,0-1,0 1,1 0,-1-1,0 1,1 0,-1-1,0 1,1 0,-1-1,1 1,-1-1,1 1,-1-1,1 1,-1-1,1 1,0-1,-1 1,1-1,-1 0,1 1,0-1,0 0,-1 0,1 0,0 1,-1-1,1 0,0 0,0 0,-1 0,1 0,0 0,-1 0,2-1,10 7,-6-2,0 0,-1 0,1 1,-1 0,0 0,0 0,-1 1,0 0,0 0,0 0,0 0,-1 0,0 1,0 0,-1-1,0 1,0 0,-1 0,0 0,0 0,0 1,-1-1,0 0,-1 0,1 0,-1 0,-1 0,1 0,-1 0,0 0,-1 0,0-1,0 1,0-1,-1 0,0 0,0 0,-1 0,1-1,-1 0,0 0,-1 0,1 0,-1-1,0 0,0 0,0-1,-3 2,-4-1,0 0,0-1,0 0,0-1,0-1,-1 0,1-1,0 0,-13-2,14 1,-1-1,1 0,-1-1,1-1,0 0,0 0,0-1,1 0,0-1,0-1,0 0,1 0,0-1,0 0,1-1,0 0,0 0,1-1,-2-3,-117-183,104 149,14 29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04.6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157 59,'1'-2,"0"0,1 0,-1 0,1 1,0-1,-1 0,1 1,0-1,0 1,0 0,0 0,0-1,0 1,0 1,0-1,1 0,-1 0,0 1,0-1,1 1,-1 0,0 0,1 0,-1 0,2 0,-1 0,137-15,-122 11,-5 1,0 0,-1 0,1 1,0 1,0 0,0 1,0 0,0 1,0 1,6 1,-15 0,0 1,-1-1,1 1,-1 0,0 0,0 0,-1 0,1 0,-1 1,0-1,0 1,0 0,-1-1,0 1,0 0,0 0,0 0,-1 0,0 0,0 0,0 0,0 0,-1 0,0 0,-1 3,1 5,-3 331,32-175,-21-79,-27-108,7 7,1 0,-2 2,0-1,0 2,0 0,-1 0,0 1,-3 1,3 1,0 0,0 1,0 1,0 1,0 0,-1 1,1 1,0 0,-1 1,1 0,0 2,-1-1,1 2,-10 4,-157 56,164-53</inkml:trace>
  <inkml:trace contextRef="#ctx0" brushRef="#br0" timeOffset="1834.335">241 397,'-40'0,"31"0,29 0,204-22,-32 4,-153 13,-25 7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09.41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30,'310'-22,"43"14,204 37,-325-26,183-23,-317 12,-62 5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47:05.0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1 279,'0'0,"0"0,1 1,-1-1,0 0,1 0,-1 1,0-1,1 0,-1 0,1 0,-1 0,0 0,1 1,-1-1,1 0,-1 0,0 0,1 0,-1 0,1 0,-1 0,1-1,-1 1,0 0,1 0,-1 0,1 0,-1 0,0-1,1 1,-1 0,0 0,1-1,-1 1,0 0,1 0,-1-1,0 1,0 0,1-1,-1 1,0-1,0 1,1 0,-1-1,0 1,0 0,0-1,0 1,0-1,0 1,0-1,0 1,0 0,0-1,0 0,20 36,96 333,-50-230,-65-137,-1-1,0 1,0 0,0-1,1 1,-1-1,0 1,1-1,-1 1,1-1,-1 1,0-1,1 1,-1-1,1 1,-1-1,1 1,0-1,-1 0,1 0,-1 1,1-1,0 0,-1 0,1 1,0-1,-1 0,1 0,0 0,-1 0,1 0,-1 0,1 0,0 0,-1 0,1-1,0 1,-1 0,1 0,0 0,-1-1,1 1,-1 0,1-1,-1 1,1-1,-1 1,1 0,-1-1,1 1,-1-1,1 1,-1-1,12-37,-9 27,20-201,1 36,1 57,-21 106</inkml:trace>
  <inkml:trace contextRef="#ctx0" brushRef="#br0" timeOffset="516.019">650 109,'7'-9,"0"-1,0 2,1-1,0 1,1 0,0 1,0 0,0 0,1 1,0 0,0 0,1 2,-1-1,10-2,-17 7,0-1,0 1,-1 0,1 0,0 0,0 0,0 1,-1-1,1 1,0-1,-1 1,1 0,0 0,-1 1,1-1,-1 0,0 1,1-1,-1 1,0 0,0 0,0 0,0 0,0 0,0 0,-1 0,1 1,-1-1,0 1,1-1,-1 1,0-1,-1 1,1 0,0 0,-1-1,1 1,-1 0,0 0,0-1,0 1,0 0,-1 0,1 0,-1-1,0 1,1 0,-1-1,0 1,-1-1,1 1,0-1,-1 1,1-1,-1 1,-11 18,0 1,-1-2,-1 0,-1-1,-1 0,0-1,-12 8,-32 35,59-59,0-1,1 0,-1 1,0-1,1 1,0-1,-1 1,1 0,0 0,0-1,0 1,0 0,0 0,0 0,0 0,1 0,-1 0,1 1,-1-1,1 0,0 0,0 0,0 0,0 0,0 1,1-1,-1 0,1 0,-1 0,1 0,0 0,-1 0,1 0,0 0,1 0,-1 0,0-1,0 1,1 0,-1-1,1 1,-1-1,1 0,0 1,0-1,0 0,-1 0,1 0,0 0,2 0,17 7,-1-2,1 0,0-1,0-1,1-1,-1-1,1-1,0-1,-1-1,19-3,26 2,102 12,-144-4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11.28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1 228,'367'-75,"-314"68,0 2,1 2,-1 3,8 3,33-1,273-13,58-44,-86 17,-130 26,123 12,-127 3,205-3,-267 26,23 4,-124-27,1-2,-1-2,1-2,-1-1,0-3,246-11,-68-9,187-2,-22 31,-120 24,146-48,25 46,2752-25,-2770-28,281 30,-649 4,-32 1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14.8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15.9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200 474,'-14'6,"1"1,-1 0,2 1,-1 0,1 1,0 0,1 1,0 1,0 0,1 0,1 1,0 0,1 0,0 1,1 0,0 1,1 0,0 0,-1 8,7-18,0 1,1 0,-1-1,1 1,0-1,0 1,0-1,1 0,0 1,-1-1,1 0,1 0,-1 0,1 0,-1-1,1 1,0-1,1 1,-1-1,0 0,1 0,0-1,0 1,0-1,0 0,0 0,0 0,0 0,1-1,-1 1,1-1,-1-1,1 1,-1 0,1-1,-1 0,1 0,0-1,-1 1,1-1,-1 0,1 0,9-5,-1 0,0-1,0-1,0 0,-1-1,-1 0,1 0,-1-2,-1 1,0-1,-1-1,0 0,0 0,-1-1,3-6,84-212,-87 215,-1 0,-1 0,-1-1,-1 0,0-1,-1 1,0 0,-2-1,0 1,-1-1,-1 0,0 1,-2-1,0 1,-1 0,0 0,-1 0,-1 0,-8-13,11 26,0 0,0 0,-1 0,1 0,-1 1,0-1,0 1,0 0,-1 0,1 0,-1 1,0 0,1 0,-1 0,0 0,0 1,0 0,0 0,-1 0,1 0,0 1,0 0,0 0,-1 1,1-1,0 1,0 0,0 1,0-1,0 1,0 0,0 0,1 0,-1 1,1 0,-1 0,1 0,0 0,0 1,1-1,-1 1,1 0,-2 2,-4 3,0 1,0 0,1 1,1 0,0 0,0 0,1 1,1 0,0 0,0 1,1-1,1 1,0 0,1 0,0 0,1 0,0 0,1 1,1-1,0 0,1 0,0 0,1 0,1 0,0-1,0 1,1-1,1 0,0-1,1 1,4 5,14 12,1-1,2-1,0-1,2-1,1-2,1-1,0-2,2-1,0-2,1-1,24 7,-36-12,-5 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14.6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30,'5'14,"-4"10,-1 5,-1 3,-1 1,1-1,0-1,0-10,1-9</inkml:trace>
  <inkml:trace contextRef="#ctx0" brushRef="#br0" timeOffset="667.846">170 340,'94'-259,"-94"258,17-38,-16 38,-1 1,0-1,1 1,-1-1,0 1,1-1,-1 1,1 0,-1-1,1 1,-1 0,1-1,-1 1,1 0,-1 0,1-1,-1 1,1 0,-1 0,1 0,-1 0,1 0,0 0,-1 0,1 0,-1 0,1 0,-1 0,1 0,0 0,-1 0,1 0,-1 1,1-1,-1 0,1 0,-1 1,1-1,-1 0,1 1,-1-1,0 1,1-1,-1 0,0 1,1-1,-1 1,0-1,1 1,-1-1,0 1,0-1,1 1,-1-1,0 1,0 0,0-1,0 1,0-1,0 1,0-1,0 1,0 0,0-1,9 21,-8-14,1 0,0 0,0-1,1 1,0-1,0 1,0-1,1 0,0-1,0 1,0-1,1 1,0-1,0 0,0-1,0 0,1 1,0-2,0 1,0-1,0 0,1 0,-1 0,1-1,0 0,-1 0,6 0,-7-2,0-1,0 1,0-1,0 0,0 0,-1-1,1 1,0-1,-1 0,1 0,-1 0,0-1,0 0,1 0,-2 0,1 0,0-1,-1 1,1-1,-1 0,0 0,-1 0,1 0,1-5,38-113,-41 109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31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0 142,'207'-26,"-130"21,115-21,447 26,-178-1,-165-27,667 28,-505 0,-169-28,289 29,-293 27,9-30,-92-25,50 27,-182-14,-60 11,0 0,0 1,1 0,-1 0,1 1,0 1,-1 0,1 0,-1 1,8 2,0 3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23.6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 86,'-1'310,"-28"-110,13-61,17-120,3-29</inkml:trace>
  <inkml:trace contextRef="#ctx0" brushRef="#br0" timeOffset="411.016">47 86,'9'0,"14"0,6 0,0-5,-2-1,1 0,-1 1,0 1,1-3,0 0,0 0,0 2,0 2,1 1,-1 2,-4 4,-12 7,-7 2</inkml:trace>
  <inkml:trace contextRef="#ctx0" brushRef="#br0" timeOffset="677.028">47 397,'28'0,"20"0,6 0,-1 0,-5 0,-6 0,-5 0,-9 0</inkml:trace>
  <inkml:trace contextRef="#ctx0" brushRef="#br0" timeOffset="1476.46">1204 227,'-2'-2,"0"0,0 0,0 1,0-1,0 1,0-1,-1 1,1 0,-1-1,1 1,-1 0,1 1,-1-1,1 0,-1 1,0 0,1-1,-1 1,0 0,0 0,-14 1,-1 0,0 1,1 1,0 1,-1 0,1 1,-12 6,4-3,19-6,-80 34,84-35,-1 1,0-1,1 1,0-1,-1 1,1 0,0 0,0 0,0 0,0 1,0-1,1 0,-1 1,1-1,-1 1,1 0,0-1,0 1,0 0,1 0,-1 0,0-1,1 1,0 0,0 0,0 0,0 0,0 0,1 0,2 1,0 1,0-1,1 0,-1 0,1 0,0-1,0 1,1-1,-1 0,1 0,0-1,-1 1,1-1,0 0,0-1,1 1,-1-1,0 0,0 0,1 0,3-1,15 6,-23-6,1 0,0 1,-1-1,1 0,0 1,-1-1,1 1,-1-1,1 1,-1 0,1-1,-1 1,1 0,-1 0,0 0,1 0,-1 1,0-1,0 0,0 0,0 1,0-1,0 1,0-1,-1 1,1-1,0 1,-1-1,1 1,-1 0,0-1,0 1,1 0,-1-1,0 1,0 0,0-1,-1 1,1 0,0-1,-1 1,1-1,-1 1,1 0,-1-1,0 1,0-1,1 0,-1 1,0-1,-1 1,-118 95,41-31,78-65,0 0,1 0,-1 0,1 0,-1 0,1 0,-1 1,1-1,-1 0,1 0,0 1,0-1,0 0,0 0,0 1,0-1,0 0,0 0,0 1,0-1,1 0,-1 0,1 0,-1 1,1-1,-1 0,1 0,0 0,-1 0,1 0,0 0,0 0,0 0,0 0,-1-1,1 1,1 0,-1 0,0-1,0 1,0-1,0 1,0-1,0 1,1-1,-1 0,0 0,1 1,62 14,-56-13,1-1,-1 0,0-1,1 0,-1 0,0 0,1-1,-1-1,0 0,0 0,0 0,0-1,0 0,-1 0,1-1,-1 0,0-1,0 1,6-6,-3-5</inkml:trace>
  <inkml:trace contextRef="#ctx0" brushRef="#br0" timeOffset="1917.937">1034 1,'-17'227,"-12"-57,18 112,-25-152,35-128,0-1,0 0,0 1,0-1,0 1,1-1,-1 1,1-1,-1 1,1 0,-1-1,1 1,0 0,0-1,-1 1,2 0,-1-1,0 1,0 0,0-1,1 1,-1 0,1-1,-1 1,1-1,-1 1,1-1,0 1,0-1,0 1,0-1,0 0,0 0,0 1,1-1,-1 0,0 0,1 0,8-2</inkml:trace>
  <inkml:trace contextRef="#ctx0" brushRef="#br0" timeOffset="5729.475">1881 114,'1'0,"-1"-1,1 1,-1 0,0-1,1 1,-1 0,1-1,0 1,-1 0,1 0,-1 0,1 0,-1-1,1 1,-1 0,1 0,-1 0,1 0,0 0,-1 0,1 0,-1 1,1-1,-1 0,1 0,-1 0,1 0,-1 1,1-1,-1 0,1 1,-1-1,1 0,-1 1,1-1,-1 0,0 1,1-1,-1 1,0-1,1 1,-1-1,0 1,0-1,1 1,-1-1,0 1,0-1,0 1,0 0,0-1,0 1,0-1,0 1,0-1,0 1,0 0,0-1,0 1,5 39,-5-39,-27 258,23-225,-1 1,-1-1,-2 0,-1 0,-5 8,-14 55,27-35,26-81,-16 1,-3-1</inkml:trace>
  <inkml:trace contextRef="#ctx0" brushRef="#br0" timeOffset="6412.32">1486 30,'66'-1,"151"13,-150-2,0-3,1-3,-1-3,25-5,27 2,-35 3,-60-1</inkml:trace>
  <inkml:trace contextRef="#ctx0" brushRef="#br0" timeOffset="8497.462">2643 340,'-5'5,"-2"-4,6-1,3-6,0 3,-4 2,-7 1,-1 6,0 6,2 6,3 0</inkml:trace>
  <inkml:trace contextRef="#ctx0" brushRef="#br0" timeOffset="9829.87">2671 623,'-5'0,"-1"5,-5 1,-5 0,5-1,4-7,8-2,4 4,2 2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5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5.5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2:53.7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237 37,'3'1,"0"1,0-1,0 0,0 1,0 0,0 0,-1 0,1 0,-1 0,1 0,-1 1,0-1,0 1,0 0,0 0,0-1,-1 1,1 0,-1 0,0 1,0-1,0 0,0 0,0 1,5 12,99 216,-7-71,15 64,-110-220,22 32,-1 2,-2 1,-2 1,11 34,-16-31,1-1,3-1,1 0,25 37,82 139,-67-74,-29-34,22 34,-40-102,-9-21</inkml:trace>
  <inkml:trace contextRef="#ctx0" brushRef="#br0" timeOffset="2269.988">294 8,'-1'0,"0"-1,1 0,-1 1,0-1,1 1,-1-1,0 0,0 1,0 0,1-1,-1 1,0-1,0 1,0 0,0 0,0-1,0 1,0 0,0 0,1 0,-1 0,0 0,0 0,0 1,0-1,0 0,0 0,0 1,0-1,0 0,1 1,-1-1,0 1,0-1,1 1,-1-1,0 1,0 0,1-1,-1 1,1 0,-1-1,1 1,-1 0,1 0,-1 0,1-1,-1 1,1 0,0 0,0 0,-199 237,142-168,58-68,0-1,1 1,-1-1,0 1,0-1,1 0,-1 0,0 1,1-1,0 0,-1 0,1-1,-1 1,1 0,0 0,0-1,-1 1,1-1,0 0,0 1,0-1,0 0,-1 0,1 0,0 0,0 0,0-1,0 1,-1-1,1 1,0-1,0 1,-1-1,1 0,0 0,-1 0,1 0,-1 0,1 0,5-1,141-35,-1-5,71-35,1-9,-197 69,-37 9,-41 4,0 0,0-1,1-4,-38-10,59 12,16 2,0 2,-1 0,1 1,0 1,-1 1,1 0,-1 1,1 1,-7 3,12 1,7 1</inkml:trace>
  <inkml:trace contextRef="#ctx0" brushRef="#br0" timeOffset="8702.23">1140 1843,'-2'56,"2"-43,0 0,1 0,1 0,0 0,1-1,0 1,1-1,0 0,1 0,0 0,1 0,0-1,5 6,74 96,-71-96,-2 1,1 0,-2 0,-1 1,0 0,5 17,20 38,28 33,-46-83,-1 2,-1 0,-1 0,-2 1,0 1,5 23,52 133,-12-18,-42-119,34 60,-43-101</inkml:trace>
  <inkml:trace contextRef="#ctx0" brushRef="#br0" timeOffset="14374.166">1422 742,'1'0,"0"-1,0 0,1 1,-1-1,0 1,0-1,1 1,-1-1,0 1,0 0,1 0,-1 0,0 0,1 0,-1 0,0 0,1 0,-1 0,0 1,1-1,-1 0,0 1,0-1,0 1,1 0,-1-1,0 1,0 0,0 0,0 0,0-1,0 1,0 0,0 0,-1 1,1-1,0 0,-1 0,1 0,0 1,28 48,-24-27,-1-1,-1 1,0 0,-2 0,-1-1,0 1,-3 8,1 27,1 220,1-279</inkml:trace>
  <inkml:trace contextRef="#ctx0" brushRef="#br0" timeOffset="14739.875">1535 686,'23'11,"-11"-7,0-1,1 0,-1-1,0 0,1-1,-1 0,1-1,-1-1,1 0,-1-1,1 0,-1 0,7-4,62-6,49 11,-123 5,-8 3</inkml:trace>
  <inkml:trace contextRef="#ctx0" brushRef="#br0" timeOffset="15023.481">1592 912,'5'10,"6"2,6 0,5-2,4-3,2-2,1-8,0-3,1 0,-1 1,-5-4,-2 0,1 1,-4 3</inkml:trace>
  <inkml:trace contextRef="#ctx0" brushRef="#br0" timeOffset="17470.075">266 348,'0'4,"0"8,0 5,0 0</inkml:trace>
  <inkml:trace contextRef="#ctx0" brushRef="#br0" timeOffset="20173.537">294 658,'0'5,"0"6,0 6,0 5,0 4,0 2,0 1,4-5,3-5</inkml:trace>
  <inkml:trace contextRef="#ctx0" brushRef="#br0" timeOffset="20470.3">322 1109,'0'19,"0"12,0 5,0 0,0-4</inkml:trace>
  <inkml:trace contextRef="#ctx0" brushRef="#br0" timeOffset="20725.195">350 1562,'-5'14,"-1"10,0 0</inkml:trace>
  <inkml:trace contextRef="#ctx0" brushRef="#br0" timeOffset="20872.203">322 2013,'0'0</inkml:trace>
  <inkml:trace contextRef="#ctx0" brushRef="#br0" timeOffset="21059.336">350 2380,'-5'24,"-1"12,0 1</inkml:trace>
  <inkml:trace contextRef="#ctx0" brushRef="#br0" timeOffset="21310.383">350 2831,'0'0</inkml:trace>
  <inkml:trace contextRef="#ctx0" brushRef="#br0" timeOffset="21474.75">322 3057,'0'19,"0"7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7.1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0,'0'5,"5"6,1 7,5-1,0 2,3 3,0-3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47:21.0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404 36,'-13'-6,"0"0,0 1,0 1,-1 0,0 1,0 0,0 1,0 0,0 1,0 1,0 1,0 0,0 0,0 1,0 1,0 0,0 1,1 1,0 0,0 1,0 0,1 1,0 1,-3 1,9-2,-1 1,1 0,0 0,1 0,0 0,0 1,1 0,0 0,1 0,0 0,0 0,1 1,0 0,0-1,1 1,1 0,0 0,0 0,1-1,0 1,0 0,1-1,1 1,0 2,4 1,0-1,0 0,1 0,1-1,0 0,0-1,1 1,0-2,1 0,0 0,1-1,0 0,0-1,0 0,1-1,0 0,0-1,1-1,-1 0,1-1,12 2,25 2,-33-10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7.3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7.4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7.6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7.8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7.9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22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1 298,'80'-34,"94"-68,-33 7,-101 58,-78 41,-122-32,160 27,-1 1,1 0,-1-1,1 1,-1-1,1 1,-1 0,0-1,1 1,-1 0,0 0,1-1,-1 1,0 0,1 0,-1 0,0 0,1 0,-1 0,0 0,1 0,-1 0,0 0,1 1,-1-1,0 0,1 0,-1 1,0-1,1 0,-1 1,1-1,-1 0,1 1,-1-1,1 1,-1-1,1 1,-1-1,1 1,-1-1,1 1,0 0,-1-1,1 1,0 0,0-1,0 1,-1 0,1-1,0 1,0 0,0-1,0 1,18 40,-8-20,33 140,-28-115,-15-45,0 0,1-1,-1 1,0 0,1 0,-1-1,1 1,-1 0,1-1,-1 1,1-1,-1 1,1 0,0-1,-1 1,1-1,0 0,0 1,-1-1,1 0,0 1,0-1,-1 0,1 0,0 1,0-1,0 0,0 0,-1 0,1 0,0 0,0 0,0-1,-1 1,1 0,0 0,0 0,0-1,-1 1,1 0,0-1,0 1,-1-1,1 1,0-1,-1 1,1-1,-1 0,1 1,-1-1,1 0,0 0,85-153,-51 88,-24 51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5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96,'0'0</inkml:trace>
  <inkml:trace contextRef="#ctx0" brushRef="#br0" timeOffset="1">29 463,'0'0</inkml:trace>
  <inkml:trace contextRef="#ctx0" brushRef="#br0" timeOffset="269.219">57 858,'-5'19,"4"6,1 5,-3 1,-2-5</inkml:trace>
  <inkml:trace contextRef="#ctx0" brushRef="#br0" timeOffset="4187.918">734 1056,'-13'-80,"2"0,5-1,3 0,7-77,-2 17,-4 115,1-1,2 1,1 0,0 0,2 0,1 0,2 1,0-1,1 1,2 1,0 0,14-22,52-26,-74 71,0 0,0 0,0 0,1 0,-1 0,0 0,1 0,-1 1,0-1,1 1,-1 0,1 0,-1 0,1 0,-1 0,1 0,-1 0,0 1,1 0,-1-1,1 1,-1 0,0 0,0 0,0 0,1 1,-1-1,0 1,-1-1,1 1,0-1,0 1,-1 0,1 0,-1 0,1 0,-1 0,0 0,1 3,21 97,-15-42,-6-53,0 0,0 0,-1 1,0-1,0 0,0 1,-1-1,-1 1,1-1,-1 1,0-1,-1 0,0 1,0-1,0 0,-4 6,6-12,-1 0,1-1,-1 1,1 0,0 0,0 0,-1 0,1 0,0 0,0 0,0-1,0 1,0 0,0 0,0 0,0 0,0 0,1 0,-1 0,0 0,0-1,1 1,-1 0,1 0,-1 0,1-1,-1 1,1 0,-1 0,1-1,0 1,-1 0,1-1,0 1,0-1,-1 1,1-1,0 1,0-1,0 0,0 0,0 1,-1-1,2 0,12 10,-10-6,1 0,-2 1,1-1,0 1,-1 0,0 0,0 0,0 0,-1 0,0 1,0-1,0 1,-1 0,1-1,-1 1,-1 0,1 0,-1 0,0 0,0-1,-1 1,0 0,0 0,0 0,-1-1,0 1,0-1,0 1,-1-1,1 0,-1 0,0 0,-1 0,1-1,-1 1,0-1,0 0,-1 0,1 0,-1-1,0 1,0-1,0 0,0-1,0 1,-1-1,1 0,-1 0,0-1,-3 1,-12 1,0-1,0-1,-1-1,1-1,0 0,0-2,0-1,1 0,-1-1,1-2,0 0,0-1,1 0,-7-6,7 0,3-1</inkml:trace>
  <inkml:trace contextRef="#ctx0" brushRef="#br0" timeOffset="5157.548">988 322,'-4'-5,"-8"-1,0 4,-4 4,-3 1,-4-1,2 5,5-3,5-3</inkml:trace>
  <inkml:trace contextRef="#ctx0" brushRef="#br0" timeOffset="5969.81">227 520,'4'0,"8"0,5-5,5-1,4 0,2 1,1-4,0 1,0 0,0 3,-5 1</inkml:trace>
  <inkml:trace contextRef="#ctx0" brushRef="#br0" timeOffset="9021.252">537 463,'-153'39,"-23"-9,175-29,1-1,-1 1,0 0,0-1,1 1,-1-1,0 1,0-1,0 1,0-1,0 1,0-1,0 0,0 0,0 1,0-1,0 0,0 0,0 0,0 0,0 0,0 0,0-1,0 1,0 0,0 0,0-1,0 1,0-1,0 1,1-1,-1 1,0-1,0 1,0-1,1 0,-1 1,0-1,1 0,-1 0,0 0,1 1,-1-1,1 0,-1 0,1 0,0 0,-1 0,1 0,0 0,0 0,0 0,-1 0,1 0,0 0,0 0,1-1,64-133,-27 69,-38 66,1 0,-1 0,0 1,1-1,-1 0,0 0,1 0,-1 1,0-1,1 0,-1 0,0 0,1 0,-1 0,0 0,1 0,-1 0,1 0,-1 0,0 0,1 0,-1 0,0 0,1 0,-1 0,1 0,-1 0,0-1,1 1,-1 0,0 0,0 0,1-1,-1 1,0 0,1 0,-1-1,0 1,0 0,1-1,-1 1,0 0,0-1,0 1,0 0,1-1,-1 1,0 0,0-1,0 1,0 0,0-1,0 1,0-1,0 1,0 0,0-1,0 1,0 0,0-1,0 1,0 33,0-26,14 123,-1 58,-4-153,-74-124,31 54,21 28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51.24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194 0,'-10'19,"-7"12,-2 4,-2-3,3-2,4-2,0-6,2-1,-2-4,2-1,-2-2,2 0,2-6,3-5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51.53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1,'9'19,"9"11,5 6,4 0,2-4,-3-4,-3-7,1-1,-4-1,-1-2,-3 0,0-2,-2-4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50.95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397 304,'12'108,"-3"-47,-2 0,-3 0,-3 0,-4 24,2 10,-27 136,27-229,1 1,0-1,0 0,1 0,-1 0,0 0,1 1,0-1,-1 0,1 0,0 0,0 0,0 0,0-1,0 1,1 0,-1 0,0-1,1 1,-1-1,1 1,0-1,-1 1,1-1,0 0,0 0,0 0,0 0,0 0,0-1,0 1,0-1,0 1,1-1,1 1,82-15,-48 5,299 3,-314 2,-5-2</inkml:trace>
  <inkml:trace contextRef="#ctx0" brushRef="#br0" timeOffset="4894.397">30 22,'-16'30,"12"-16,1 0,0 0,1 0,1 0,0 1,1-1,1 0,0 0,1 1,1 5,-2-18,-1-1,1 1,-1 0,1 0,-1-1,1 1,0 0,0-1,0 1,0-1,0 1,0-1,1 1,-1-1,0 0,1 0,-1 1,1-1,-1 0,1 0,-1-1,1 1,0 0,0 0,-1-1,1 1,0-1,0 0,0 1,-1-1,1 0,0 0,0 0,0-1,0 1,0 0,-1 0,1-1,0 0,0 1,62-48,16-89,-60 75,-20 132,10 109,-2-139,-2 0,-2 1,-2-1,-1 1,-5 39,3-69,0-1,-2 1,1-1,-1 0,0 0,-1 0,0-1,-1 1,0-1,0 0,-1-1,0 1,-1-1,0 0,0 0,-1-1,0 0,-6 4,12-10,-1 1,0-1,1 0,-1 0,0 0,0 0,0-1,0 1,1-1,-1 0,0 0,0 0,0 0,0 0,0 0,0-1,0 0,0 1,0-1,1 0,-1-1,0 1,1 0,-1-1,1 1,-1-1,1 0,0 0,0 0,-1 0,1 0,1 0,-1-1,0 1,1-1,-1 1,1-1,0 1,-1-1,1 0,1 0,-1 0,0 0,1 1,-1-1,1 0,0 0,0 0,0 0,0 0,1 0,-1 0,1 0,0 0,0 1,1-3,0-6,1 1,0-1,1 1,0 0,1 0,0 0,1 1,0-1,0 1,1 1,0-1,0 1,1 1,0-1,2 0,14-16,-11 10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47:21.2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95 0,'-14'34,"-10"20,-1 6,4-2,11-11,11-14,6-17,1-11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40.97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698 0,'17'56,"6"172,-15-187,-3 1,-1 1,-2-1,-1 0,-5 29,-10-2,11-59,0 1,1 0,0 0,0 0,1 0,1 0,0 0,0 0,1 1,1 1,7 27,-3 0,-1 1,-1-1,-3 30,-2 750,29-650,-27 281,-2-198,-26-111,26 251,12-363,-4-34</inkml:trace>
  <inkml:trace contextRef="#ctx0" brushRef="#br0" timeOffset="2637.141">783 57,'-6'16,"-1"-1,0 1,-1-2,-1 1,-1-1,0 0,0-1,-12 11,-138 127,159-150,0 0,0 0,1-1,-1 1,0 0,1 0,-1 0,1 0,-1 0,1 0,0 1,-1-1,1 0,0 0,0 0,-1 0,1 0,0 1,0-1,0 0,1 0,-1 0,0 0,0 0,1 0,-1 1,0-1,1 0,-1 0,1 0,0 0,-1 0,1 0,0-1,-1 1,1 0,0 0,0 0,0-1,0 1,0 0,0-1,0 1,0-1,0 1,0-1,0 1,0-1,1 0,57 21,97 16,75 38,-120-58,-111-18,1 1,-1-1,1 0,-1 1,0-1,1 1,-1-1,0 0,0 1,0-1,1 1,-1-1,0 0,0 1,0-1,0 0,0 1,0-1,0 0,0 1,0-1,-1 0,1 1,0-1,0 0,0 1,-1-1,1 0,0 1,-1-1,1 1,-1-1,1 1,-1-1,1 1,-1-1,1 1,-1 0,1-1,-1 1,1 0,-1-1,0 1,1 0,-1-1,1 1,-1 0,0 0,1 0,-1 0,-1-1,-165-148,148 130,1-1,1 0,1-2,1 0,0-1,2 0,1-1,0 0,2-1,1 0,-2-11,7 11</inkml:trace>
  <inkml:trace contextRef="#ctx0" brushRef="#br0" timeOffset="24625.92">1205 2456,'0'4,"0"12,0 8,0 4,0 2,-4 2,-3-1,1 0,2-2,0 1,2-1,1-1,-5-5,0-1,0 0,1 1,7-8,2-6</inkml:trace>
  <inkml:trace contextRef="#ctx0" brushRef="#br0" timeOffset="24972.721">1205 2456,'15'4,"9"3,5-1,3-1,1-2,-1-1,0-1,-2 0,-5-1</inkml:trace>
  <inkml:trace contextRef="#ctx0" brushRef="#br0" timeOffset="25256.575">1178 2681,'33'5,"17"1,3 0,-6-1</inkml:trace>
  <inkml:trace contextRef="#ctx0" brushRef="#br0" timeOffset="25724.959">1629 2681,'-5'9,"-1"9,-5 1,0 2,-4-3,2 0,-3 3,-2-3,0 0,5-2</inkml:trace>
  <inkml:trace contextRef="#ctx0" brushRef="#br0" timeOffset="26210.678">1488 2653,'5'0,"1"5,5 1,0 5,-1 5,2 5,-1 3,2-2,4 0,0 1,0-4,4 1,-3-5</inkml:trace>
  <inkml:trace contextRef="#ctx0" brushRef="#br0" timeOffset="34611.955">49 1101,'7'14,"-1"-5,-1 0,0 1,-1-1,0 1,0 0,-1 0,-1 0,0 0,0 0,0 1,-2-1,1 0,-1 1,-1 5,-46 184,18-4,30-164,0-24,0 0,-1 0,0 0,0 0,-1 0,0-1,0 1,-1 0,0 0,0-1,-1 1,0-1,-1 1,1-10,7-5</inkml:trace>
  <inkml:trace contextRef="#ctx0" brushRef="#br0" timeOffset="35298.753">20 1185,'5'0,"6"0,7 0,4 0,4 0,1 0,2 0,1-5,-1-1,0 0,0 1,0-4,0 1,-1 1,0 2,-4 6,-12 3,-7 1</inkml:trace>
  <inkml:trace contextRef="#ctx0" brushRef="#br0" timeOffset="35797.298">106 1439,'0'5,"4"1,7 0,6-1,5-2,4 0,2-7,1-2,-4 5,-7 2</inkml:trace>
  <inkml:trace contextRef="#ctx0" brushRef="#br0" timeOffset="37992.942">218 1693,'-21'81,"21"-79,0 1,0-1,0 0,0 0,1 1,-1-1,1 0,0 0,-1 0,1 0,0 0,0 0,0 0,1 0,-1 0,0 0,1 0,-1-1,1 1,0 0,0-1,-1 0,1 1,0-1,0 0,0 0,0 0,0 0,1 0,-1-1,0 1,0-1,0 1,1-1,-1 0,0 0,1 0,-1 0,0 0,0 0,1-1,-1 1,0-1,0 0,0 1,0-1,0 0,0 0,0 0,0-1,0 1,0 0,0-1,-1 1,1-1,0 0,-1 0,0 1,1-2,50-74,-26 28,-26 48,1 0,-1 1,0-1,1 1,-1-1,0 1,1-1,-1 1,1-1,-1 1,1 0,-1-1,1 1,-1 0,1-1,-1 1,1 0,0 0,-1-1,1 1,-1 0,1 0,0 0,-1 0,1 0,0 0,-1 0,1 0,-1 0,1 0,0 0,-1 0,1 1,0-1,-1 0,1 0,-1 1,1-1,-1 0,1 1,-1-1,1 0,-1 1,1-1,-1 1,1-1,-1 1,0-1,1 1,-1-1,0 1,1-1,-1 1,0 0,0-1,0 1,1-1,-1 1,13 36,-9 221,-6-224,-3-1,0 0,-2-1,-1 1,-12 27,19-54,-1-1,1 0,-1 1,-1-1,1 0,-1 0,1 0,-1 0,-1-1,1 1,-1-1,1 0,-1 0,-1 0,1 0,0-1,-1 1,0-1,0 0,0-1,0 1,0-1,0 0,-1-1,1 1,-1-1,1 0,-4 0,7-3,-1 1,0-1,1 0,0 0,-1-1,1 1,0 0,0-1,0 1,0-1,1 0,-1 0,1 0,0 0,-1 0,1 0,1 0,-1 0,0 0,1 0,-1 0,1 0,0-1,0 1,1 0,-1 0,0 0,1-1,0 1,0 0,0 0,0 0,0 0,1 1,-1-1,1 0,0 0,0 1,1-2,5-10,1 1,0-1,1 1,1 1,0 0,1 0,0 1,1 1,0 0,1 1,2-2,3 0</inkml:trace>
  <inkml:trace contextRef="#ctx0" brushRef="#br0" timeOffset="97682.709">811 3161,'820'0,"-650"-27,167 25,-280-13,-66 20,-5-1</inkml:trace>
  <inkml:trace contextRef="#ctx0" brushRef="#br0" timeOffset="99532.399">754 3189,'164'-149,"-119"93,-43 57,0-1,0 1,0 0,0 0,0 0,-1 0,1 0,0 0,-1 0,1 1,0-1,-1 0,0 1,1-1,-1 1,0 0,0 0,0-1,0 1,0 0,0 0,-1 0,1 0,0 0,-1 0,1 1,61 218,-46-163,-17-57,-1-1,1 0,-1 1,1-1,-1 0,1 0,-1 0,1 0,-1 0,1 0,-1-1,1 1,-1 0,1-1,-1 1,1-1,-1 0,1 1,0-1,-1 0,1 0,0 0,0 0,0 0,0 0,0 0,0 0,0 0,0-1,-1 0,2 2,-110-65,18 35,71 27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5:38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1 223,'1'-4,"1"1,0 0,0-1,0 1,0 0,0 0,1 1,-1-1,1 0,0 1,0-1,0 1,0 0,0 0,0 0,1 1,-1-1,1 1,-1 0,1 0,-1 0,1 0,0 0,-1 1,1 0,2 0,121-22,116 11,-242 12,0-1,0 0,-1 1,1-1,0 0,0 1,0-1,0 0,0 0,-1 0,1 0,0 0,0 0,0 0,0 0,0 0,0 0,0 0,-1-1,1 1,0 0,0-1,0 1,-1 0,1-1,0 1,0-1,-1 1,1-1,0 0,-1 1,1-1,-1 0,1 1,-1-1,1 0,-1 0,1 1,-1-1,0 0,1 0,-1 0,0 0,0 0,0 1,0-1,1 0,-1 0,0 0,-1 0,1 0,0 0,0 0,0 1,0-1,-1 0,1 0,0 0,-114-95,91 82,17 16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5:38.6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6,'55'-2,"229"3,-244-6,-28 5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5:38.8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2,'20'4,"10"3,5-1,2-6,-1-3,-1-1,-3 0,-1 1,-1 1,-2 1,1 0,-6 1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5:36.8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29,'6'30,"-1"-1,-1 1,-2-1,-1 1,-1 0,-2 0,-2 14,-11 66,-5-1,-23 67,6-30,38-119,14-32,3-38,-12 18</inkml:trace>
  <inkml:trace contextRef="#ctx0" brushRef="#br0" timeOffset="393.196">113 29,'1'-2,"1"0,-1 1,1-1,-1 0,1 0,0 1,-1-1,1 1,0 0,0-1,0 1,0 0,0 0,0 0,1 0,-1 1,0-1,0 0,1 1,-1 0,0-1,1 1,-1 0,0 0,2 1,-1-2,338-1,-261 2,-81 0</inkml:trace>
  <inkml:trace contextRef="#ctx0" brushRef="#br0" timeOffset="688.165">0 368,'24'-5,"13"-1,4 0,1 1,-2 1,-4 2,-2 1,-3 1,-1 0,-2 0,0 0,0 0,-6 1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5:45.5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143 207,'0'-1,"0"0,-1 1,1-1,0 0,-1 0,1 1,0-1,-1 0,1 1,-1-1,1 0,-1 1,1-1,-1 1,1-1,-1 1,0-1,1 1,-1-1,0 1,1 0,-1-1,0 1,0 0,1 0,-1-1,0 1,0 0,0 0,1 0,-1 0,0 0,0 0,0 0,1 0,-1 0,0 1,0-1,0 0,1 0,-1 1,0-1,1 1,-1-1,0 0,1 1,-1-1,0 1,1-1,-1 1,1 0,-1-1,1 1,-1 0,1-1,0 1,-1 0,1-1,0 1,-1 0,1 0,0 0,0-1,0 1,0 0,0 0,0 0,0 0,-33 137,0 87,21 3,-9-128,14-138,7 15</inkml:trace>
  <inkml:trace contextRef="#ctx0" brushRef="#br0" timeOffset="466.464">86 151,'0'0,"0"0,0 1,-1-1,1 1,0-1,0 1,0-1,0 1,0-1,-1 0,1 1,0-1,0 1,0-1,0 1,0-1,1 1,-1-1,0 1,0-1,0 1,0-1,0 1,1-1,-1 1,0-1,0 0,1 1,-1-1,0 1,1-1,-1 0,0 1,1-1,-1 0,1 0,-1 1,0-1,1 0,-1 0,1 1,-1-1,1 0,-1 0,1 0,-1 0,1 0,-1 0,1 0,-1 0,1 0,-1 0,1 0,-1 0,0 0,1 0,-1 0,1-1,20 6,-1-1,1-1,0-1,0-1,0 0,0-2,1-1,23 1,91-16,-136 17,-1 0,1 0,0 1,0-1,-1 0,1 0,0 1,0-1,0 0,-1 0,1 1,0-1,0 0,0 1,0-1,-1 0,1 1,0-1,0 1,0-1,0 0,0 1,0-1,0 0,0 1,0-1,0 0,0 1,1-1,-1 0,0 1,0-1,0 0,0 1,0-1,1 0,-1 1,0-1,0 0,1 0,-1 1,0-1,0 0,1 0,-1 1,0-1,1 0,-1 0,0 0,1 0,-1 1,0-1,1 0,-1 0,0 0,1 0,-1 0,0 0,1 0,-1 0,0 0,1 0,-1 0,1 0,-1 0,-8 9</inkml:trace>
  <inkml:trace contextRef="#ctx0" brushRef="#br0" timeOffset="898.819">31 489,'0'5,"5"1,6 0,6-1,5-1,3-2,3-1,1 0,1-1,-1-1,0 1,-4 5,-8 1</inkml:trace>
  <inkml:trace contextRef="#ctx0" brushRef="#br0" timeOffset="17580.285">736 517,'5'-5,"-4"6,-4 11,-81 213,84-222,-3 1,1 0,0 0,0 1,0-1,1 1,0 0,-1-1,2 1,-1 0,1 0,-1 0,1 0,0-1,1 1,0 0,-1 0,1-1,1 1,-1 0,1-1,0 1,0-1,0 1,0-1,1 0,0 0,-1 0,2-1,-1 1,0-1,4 3,-3-4,0 1,0-1,0 0,1-1,-1 1,1-1,0 0,-1 0,1 0,0 0,-1-1,1 0,0 0,0 0,2-1,12-4</inkml:trace>
  <inkml:trace contextRef="#ctx0" brushRef="#br0" timeOffset="18254.89">623 178,'0'0,"1"-1,-1 1,1 0,-1-1,0 1,1 0,-1 0,1-1,-1 1,1 0,-1 0,1 0,-1 0,1-1,-1 1,1 0,-1 0,1 0,-1 0,1 0,0 0,-1 0,1 1,-1-1,1 0,-1 0,1 0,-1 0,1 1,-1-1,0 0,1 1,-1-1,1 0,-1 0,1 1,-1-1,0 1,1-1,-1 0,0 1,0-1,1 1,-1-1,0 1,0-1,1 1,-1-1,0 1,0-1,0 1,0-1,0 1,0-1,0 1,0 0,0-1,0 1,0-1,0 1,0-1,-1 1,1-1,0 1,21-12,-1 0,0-2,-1 0,0-1,-1-1,-1-1,0 0,13-18,3 0,-33 33,1 0,0 0,-1 0,1 0,0 0,0 0,-1 0,1 1,0-1,0 0,0 1,0-1,0 0,0 1,0-1,0 1,0 0,0-1,0 1,0 0,1 0,-1-1,0 1,0 0,0 0,0 0,0 0,1 1,-1-1,0 0,0 0,0 1,0-1,0 1,0-1,0 1,0-1,0 1,0 0,0-1,0 1,0 0,0 0,-1-1,1 1,0 0,-1 0,1 0,0 0,-1 0,1 0,-1 0,0 0,1 0,-1 1,0-1,0 0,1 0,-1 0,0 0,0 0,0 1,0-1,-1 0,1 0,0 0,0 1,50 174,-27-112,-16-45</inkml:trace>
  <inkml:trace contextRef="#ctx0" brushRef="#br0" timeOffset="19560.154">1554 376,'-6'0,"-22"-1,-1 1,0 2,1 1,-1 1,-17 6,44-10,0 0,0 0,0 0,-1 1,1-1,1 1,-1 0,0-1,0 1,0 0,0 0,0 0,1 0,-1 0,0 1,1-1,-1 1,1-1,0 1,-1-1,1 1,0-1,0 1,0 0,0 0,0 0,0 0,1 0,-1 0,1 0,-1 0,1 0,0 0,0 0,0 0,0 0,0 0,0 0,0 0,1 0,-1 0,1 0,-1 0,1 0,0 0,0-1,0 1,0 0,0 0,0-1,1 1,-1-1,0 1,1-1,-1 1,1-1,0 0,0 1,28 20,-26-20,1 0,-1 0,1 1,-1-1,0 1,0 0,0 0,0 0,-1 1,1-1,-1 1,0 0,0 0,0 0,0 0,-1 0,0 1,0-1,0 1,0 0,-1-1,0 1,0 0,0 0,0 0,-1 0,0 0,0 0,0 0,-1 0,0-1,0 1,0 0,-1 1,-3 3,-2 0,1-1,-1 0,-1 0,1-1,-1 0,-1 0,1-1,-1 0,0-1,-1 1,1-2,-1 1,0-2,-7 3,5-1,2-1,1-1,-1 0,0 0,0-1,0 0,0-1,-1 0,1-1,0 0,0 0,-1-1,1 0,-3-2,0-3,6-1</inkml:trace>
  <inkml:trace contextRef="#ctx0" brushRef="#br0" timeOffset="19805.011">1753 574,'-20'34,"-5"15,0 5,6-3,9-9,8-13</inkml:trace>
  <inkml:trace contextRef="#ctx0" brushRef="#br0" timeOffset="20051.35">1753 122,'0'5,"0"6,0 1</inkml:trace>
  <inkml:trace contextRef="#ctx0" brushRef="#br0" timeOffset="20445.668">1865 828,'149'-227,"-131"210,-12 47,-6-22,1 0,0 0,0 0,0 0,1 0,1 0,-1 0,1-1,0 1,1-1,0 0,0 0,0 0,1 0,0-1,1 1,-1-2,1 1,0 0,1-1,-1 0,1-1,0 1,0-2,0 1,1-1,-1 0,1 0,0 0,0-1,0-1,5 1,-6-2,0 1,-1-2,1 1,0-1,0 0,-1 0,1-1,-1 0,1 0,-1-1,0 1,0-2,0 1,0 0,0-1,-1 0,0-1,0 1,0-1,0 0,-1 0,0 0,0-1,1-1,72-155,-64 125,-5 16,-2 1</inkml:trace>
  <inkml:trace contextRef="#ctx0" brushRef="#br0" timeOffset="22655.413">2571 1109,'0'-18,"-1"-31,3-1,1 1,10-44,11 4,3 1,4 1,33-63,-54 127,1-1,2 1,0 1,1 0,2 1,0 1,1 0,1 1,13-10,-30 27,1 0,0 0,-1 0,1 1,0-1,0 1,0 0,0-1,0 1,0 0,0 0,1 0,-1 1,0-1,1 0,-1 1,0 0,1-1,-1 1,0 0,1 0,-1 0,1 1,-1-1,0 1,1-1,-1 1,0 0,0-1,1 1,-1 0,0 1,0-1,0 0,0 1,0-1,-1 1,1-1,0 1,-1 0,1 0,-1 0,1 0,-1 0,0 0,0 0,0 0,0 0,0 1,-1-1,1 0,-1 1,1-1,-1 0,0 1,0-1,0 1,0-1,-1 1,-75 239,75-235,1 0,0-1,1 1,-1 0,1-1,1 1,-1-1,1 1,0-1,1 0,-1 0,1 0,0 0,1 0,-1-1,1 1,0-1,1 0,-1 0,1-1,0 1,0-1,1 0,1 1,-3-2,1 0,-1 1,-1 0,1 0,0 0,-1 0,0 1,0-1,0 1,-1 0,1 0,-1 0,-1 0,1 0,0 0,-1 0,0 1,-1-1,1 0,-1 1,0-1,0 1,-1-1,1 0,-1 1,0-1,-1 0,1 0,-1 1,0-1,-1 0,1-1,-1 1,0 0,0-1,0 0,0 0,-1 0,0 0,0 0,0-1,0 1,-1-1,1 0,-1 0,-4 1,-2-3,-1-1,0 0,0 0,0-1,0-1,1 0,-1 0,1-1,-1-1,1 0,0 0,1-1,-1-1,1 0,0 0,0-1,1 0,0-1,0 0,0 0,1-1,1 0,0 0,-7-11,-67-59,-2 14,70 51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6:09.6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1 455,'9'0,"9"0,5 0,5-5,1-1,1 0,0 1,0 2,-1 1,0 1,0 0,-1 1,1 0,-1 1,-5-6,-6-1</inkml:trace>
  <inkml:trace contextRef="#ctx0" brushRef="#br0" timeOffset="368.785">368 201,'-13'35,"1"1,3 0,0 1,3-1,1 2,2-1,1 0,2 14,-25 116,28-83,4-78</inkml:trace>
  <inkml:trace contextRef="#ctx0" brushRef="#br0" timeOffset="808.872">875 145,'-16'39,"-24"149,-12 37,30-168,13-65,7-5</inkml:trace>
  <inkml:trace contextRef="#ctx0" brushRef="#br0" timeOffset="1170.061">791 117,'10'0,"7"0,7 0,3 0,2 0,1 0,0 0,0 0,-1 0,0 0,0 0,0 0,-1 0,-5 5,-11 1,-7 0</inkml:trace>
  <inkml:trace contextRef="#ctx0" brushRef="#br0" timeOffset="1433.022">763 399,'29'0,"14"0,5 0,-2 0,-3 0,-9 0</inkml:trace>
  <inkml:trace contextRef="#ctx0" brushRef="#br0" timeOffset="2203.589">565 399,'-5'5,"-6"1,-6 0,-5-1,1-6,0-3,-2-1,3 5,1 3,7 1,7-1</inkml:trace>
  <inkml:trace contextRef="#ctx0" brushRef="#br0" timeOffset="4274.232">1186 568,'163'-118,"-160"116,0 1,0 0,1-1,-1 1,0 1,1-1,-1 0,1 1,-1 0,1-1,-1 1,1 1,-1-1,1 0,-1 1,1 0,-1 0,0 0,1 0,-1 1,0-1,0 1,0-1,0 1,0 0,0 1,-1-1,1 0,-1 1,1-1,-1 1,0 0,0 0,0 0,-1 0,1 0,0 0,-1 0,0 1,0-1,0 0,0 1,-1 1,8 17,-1 0,-2 1,0 0,-2-1,0 2,-1-1,-2 17,0-36,0 33,-1-1,-1 0,-2-1,-9 33,11-58,-1 0,-1 0,1-1,-2 1,1-1,-1 0,-1 0,0-1,0 1,0-1,-1-1,0 1,-1-1,0-1,0 1,0-1,-1 0,0-1,-5 2,-85 15,96-22,0 0,1 0,-1 0,0-1,1 1,-1 0,0-1,1 0,-1 0,1 0,-1 0,1 0,0 0,-1-1,1 1,0-1,0 0,0 1,0-1,0 0,0 0,0 0,1 0,-1-1,1 1,0 0,-1-1,1 1,0-1,1 1,-1-1,0 0,1 1,-1-1,1-1,1-9,1 1,1-1,0 1,0 0,1-1,1 2,0-1,1 1,0-1,0 1,1 1,1 0,0 0,0 0,1 1,7-5,138-100,-135 103,-2 0</inkml:trace>
  <inkml:trace contextRef="#ctx0" brushRef="#br0" timeOffset="4865.243">1271 201,'118'-95,"1"0,-118 94,0 0,1 0,-1 0,1 0,-1 0,1 0,-1 0,1 1,0-1,-1 1,1-1,0 1,-1-1,1 1,0 0,-1 0,1 0,0 0,0 0,-1 0,1 1,0-1,0 1,-1-1,1 1,-1-1,1 1,0 0,-1 0,1 0,-1 0,0 0,1 0,-1 0,0 0,0 1,0-1,1 0,-1 1,-1-1,1 1,0-1,0 1,0-1,-1 2,13 80,-13-75,-1-1,2 1,-1 0,1 0,0 0,1-1,0 1,0-1,0 1,1-1,3 5,4 2</inkml:trace>
  <inkml:trace contextRef="#ctx0" brushRef="#br0" timeOffset="11106.927">2033 342,'-2'-2,"1"0,0 0,-1 1,0-1,1 0,-1 1,0-1,0 1,0 0,0-1,0 1,0 0,0 0,0 0,0 1,-1-1,1 0,0 1,-1-1,1 1,0 0,-1 0,1 0,0 0,-1 0,0 0,-5-1,-1 1,1 0,0 0,0 1,0 0,-1 0,1 1,0 0,1 0,-1 1,0 0,1 1,-1-1,1 2,0-1,0 1,1 0,-1 0,1 0,0 1,1 0,-1 0,1 1,1 0,-1 0,1 0,0 0,-1 4,-1 6,0-1,1 1,1 0,1 0,1 1,0-1,1 1,0 2,2-14,-1 1,1-1,1 1,-1-1,1 1,0-1,0 0,1 0,-1 0,2 0,-1-1,0 1,1-1,0 0,1 0,-1 0,1-1,-1 1,2-1,-1 0,0-1,1 1,1 0,-2-1,0 0,1 0,0 0,-1-1,1 0,0 0,0-1,0 1,0-1,1-1,-1 1,0-1,0 0,0 0,1-1,-1 0,0 0,0 0,0-1,0 0,0 0,-1 0,1-1,3-2,4-7</inkml:trace>
  <inkml:trace contextRef="#ctx0" brushRef="#br0" timeOffset="11988.432">2428 371,'-1'-2,"0"0,0 1,0-1,-1 1,1-1,-1 1,1-1,-1 1,0 0,1 0,-1 0,0 0,0 0,0 0,0 0,0 1,0-1,0 1,0-1,0 1,0 0,0 0,0 0,0 0,0 0,0 0,0 0,0 1,0-1,-1 1,-4 0,0 0,0 1,1 0,-1 0,1 1,-1 0,1 0,0 0,0 1,0-1,0 2,1-1,-1 0,1 1,0 0,1 1,-1-1,1 1,0-1,1 1,-1 1,1-1,0 0,1 1,-1-1,1 1,0 2,-1 1,1 1,1-1,-1 1,2 0,-1-1,2 1,-1 0,1-1,1 1,0-1,0 1,1-1,1 0,0 0,0 0,1 0,4 7,-6-13,0-1,0 0,0 0,0 0,0 0,1 0,-1-1,1 1,0-1,0 0,0 0,0 0,0-1,0 0,0 1,0-1,1-1,-1 1,0-1,1 1,-1-1,0-1,1 1,-1 0,0-1,1 0,0 0,114-42,-115 41,5-4,0-1,0 1,-1-2,0 1,0-1,0 0,-1-1,-1 0,1 0,-1 0,-1-1,0 0,0 0,-1 0,0-1,-1 1,0-1,-1 0,0 0,0 0,-1-5,0 8,0 0,0 0,-1 0,0 0,0 1,-1-1,0 0,-1 0,1 0,-1 0,-1 1,0-1,0 1,-2-4,3 7,0 1,0 0,0 0,0 0,0 0,-1 1,1-1,-1 1,0-1,0 1,0 0,0 0,0 0,0 0,-1 1,1-1,-1 1,1 0,-1 0,1 0,-1 1,0-1,1 1,-1 0,0 0,1 0,-1 0,0 1,1-1,-1 1,-2 1,-7 1,0 1,1 1,-1 0,1 1,0 0,1 1,-1 1,1-1,1 2,-2 1,-1 4</inkml:trace>
  <inkml:trace contextRef="#ctx0" brushRef="#br0" timeOffset="12939.791">3106 342,'0'-2,"0"0,0 0,0 0,-1 0,1 0,0-1,-1 1,0 0,1 0,-1 1,0-1,0 0,0 0,0 0,0 0,-1 1,1-1,0 1,-1-1,1 1,-1-1,0 1,1 0,-1 0,0-1,0 2,0-1,0 0,0 0,0 0,0 1,0-1,0 1,0 0,0 0,0-1,0 1,0 0,-2 1,-85 14,87-14,-1-1,-5 2,1-1,-1 1,1 0,0 1,0-1,0 2,0-1,0 1,0 0,1 0,0 1,0-1,0 1,0 1,1-1,0 2,5-3,0 0,1-1,-1 1,1 0,0 0,0 0,1 0,-1-1,1 1,0-1,0 1,0-1,0 0,0 1,1-1,0-1,-1 1,1 0,0 0,0-1,1 0,-1 0,0 0,1 0,-1 0,1 0,0-1,-1 0,1 0,0 0,3 0,6 6,0-1,-1 1,1 1,-2 0,1 1,-1 0,0 1,-1 0,0 0,3 6,-10-12,0 1,1 0,-2 0,1 0,0 0,-1 0,0 0,0 1,-1-1,0 1,0-1,0 1,0 0,-1-1,0 1,0 0,-1-1,1 1,-1 0,0-1,-1 1,1-1,-1 0,-1 1,1-1,-4 2,0 0,-1 0,0-1,0 0,-1-1,1 0,-1 0,0 0,-1-1,1 0,-1-1,1 0,-1 0,0-1,0 0,-1-1,1 0,0 0,0-1,-1 0,1 0,0-1,0-1,-9-1,15 3,1-1,-1 1,1-1,-1 1,0-1,1 0,-1 0,1 0,-1 0,1 0,0-1,-1 1,1-1,0 0,0 1,0-1,0 0,1 0,-1 0,0-1,1 1,-1 0,0-2,-4-13</inkml:trace>
  <inkml:trace contextRef="#ctx0" brushRef="#br0" timeOffset="14049.324">3387 907,'-1'2,"-1"-1,0 1,0-1,0 0,0 0,0 0,0 0,0 0,0 0,0-1,0 1,-1-1,1 1,0-1,0 0,-1 0,1 0,0 0,0 0,-1-1,1 1,0-1,0 1,0-1,-1 0,1 0,0 0,0 0,0 0,1 0,-1-1,0 1,0-1,1 1,-1-1,1 0,-1 1,1-1,0 0,-1 0,1 0,0 0,0 0,1 0,-1 0,0 0,1-1,-1 1,1 0,0 0,0-1,0 1,0 0,0 0,0-1,0 1,1-2,-4-38,2 1,2 0,2 0,1-1,2 2,2-1,1 1,3 0,1 1,2 0,13-23,-15 37,1 1,1 0,1 1,1 1,2 0,0 2,1 0,0 1,2 1,0 1,1 0,1 2,1 1,6-2,-24 12,1 1,0-1,1 2,-1-1,0 1,1 0,-1 1,1-1,0 2,-1-1,1 1,0 1,-1 0,1 0,4 1,-11 1,1-1,-1 1,0 0,0-1,-1 1,1 0,0 0,-1 0,0 0,0 0,0 0,0 1,0-1,-1 0,1 0,-1 1,0-1,0 0,0 1,-1-1,1 0,-1 1,1-1,-1 0,0 0,-1 0,1 0,0 0,-1 0,0 0,1 0,-1-1,0 1,-3 2,3 0,-122 168,121-170,1-1,0 1,0-1,0 1,0 0,1 0,-1 0,1 0,0 0,0 0,0 0,0 0,0 1,1-1,-1 0,1 1,0-1,0 0,0 1,1-1,-1 0,1 0,-1 1,1-1,0 0,1 0,-1 0,0 0,1 0,0 0,0 0,27 31,35 57,-63-87,1-1,-1 1,0-1,0 1,0 0,-1 0,1-1,-1 1,0 0,0 0,0 0,-1-1,1 1,-1 0,0 0,0-1,0 1,-1-1,1 1,-1-1,0 1,0-1,0 0,0 0,0 0,-1 0,-1 1,-3 3,-1-1,0 1,0-2,-1 1,0-1,0 0,0-1,0 0,-1 0,0-1,0 0,1-1,-2 0,1-1,0 0,0 0,0-1,0-1,-1 1,1-2,0 1,0-1,0-1,1 0,-1 0,0-1,1-1,0 1,0-1,1-1,-1 0,-12-9,1-1,0-1,2-1,0-1,1 0,1-1,1-1,0-1,2 0,1 0,0-1,2-1,-3-12,-79-121,83 140,5 4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7:50.6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1199 1,'310'148,"-310"-148,1-1,-1 1,1 0,-1 0,1 0,0 0,-1 0,1 0,-1 0,1-1,-1 2,1-1,-1 0,1 0,-1 0,1 0,-1 0,1 0,-1 0,1 1,-1-1,1 0,-1 0,1 1,-1-1,1 0,-1 1,1-1,-1 1,0-1,1 0,-1 1,0-1,1 1,-1-1,0 1,0-1,0 1,1-1,-1 1,0-1,0 1,0-1,0 1,0-1,0 1,0-1,0 1,0 0,0-1,0 1,0-1,0 1,0-1,-1 1,1-1,0 1,0-1,-1 1,1-1,0 1,-1-1,1 0,-1 1,-38 3,-154 5,126-1,-185 25,-49 22,198-29,2 4,-45 22,145-52,-1 0,1-1,0 1,-1 0,1 0,0 1,-1-1,1 0,0 0,-1 1,1-1,0 1,0-1,0 1,-1-1,1 1,0 0,0 0,0-1,0 1,0 0,0 0,0 0,0 0,1 0,-1 0,0 0,0 1,1-1,-1 0,1 0,-1 1,1-1,0 0,-1 0,1 1,0-1,0 0,0 1,0-1,0 0,0 1,0-1,0 0,1 1,-1-1,1 0,-1 0,1 1,-1-1,1 0,-1 0,1 0,0 0,0 0,0 1,0-2,0 1,0 0,0 0,0 0,0 0,0-1,143 49,-70-30,186 55,-207-65,57 21,-109-29,1-1,-1 1,0-1,1 1,-1 0,0 0,0 0,1 0,-1 0,0 0,0 0,0 0,0 0,0 0,0 1,-1-1,1 0,0 1,-1-1,1 0,-1 1,1-1,-1 1,0-1,1 1,-1-1,0 1,0-1,0 1,0-1,0 1,-1-1,1 1,0-1,-1 1,1-1,-1 1,1-1,-1 0,0 1,0-1,1 0,-1 0,0 1,0-1,-1 1,-59 40,-13-15,-1-3,-1-4,-20 1,-115 32,170-41,8-4,1 1,0 2,1 1,0 2,1 0,0 2,1 2,-21 17,48-34,0 1,0-1,1 1,-1-1,1 1,-1 0,1 0,0 0,0 0,0-1,0 2,0-1,0 0,0 0,1 0,-1 0,1 0,0 1,0-1,-1 0,1 0,0 1,1-1,-1 0,0 0,1 0,-1 1,1-1,0 0,0 0,0 0,0 0,0 0,0 0,0 0,1-1,-1 1,1 0,-1-1,1 1,-1-1,1 1,0-1,0 0,0 0,0 0,0 0,0 0,0 0,0 0,2 0,13 5,0-1,0 0,1-2,0 1,0-2,0-1,0 0,0-1,0-1,2-1,23 1,319-19,-112-3,-231 18,-1 2,1 0,0 1,0 1,0 1,0 0,0 2,-1 0,7 2,-1 2</inkml:trace>
  <inkml:trace contextRef="#ctx0" brushRef="#br0" timeOffset="482.172">1933 284,'-28'107,"-125"408,134-435,62-183,-35 77</inkml:trace>
  <inkml:trace contextRef="#ctx0" brushRef="#br0" timeOffset="766.272">1876 255,'2'-3,"-1"0,1 1,-1-1,1 1,0 0,0-1,0 1,0 0,0 0,0 0,1 0,-1 1,1-1,-1 1,1-1,0 1,0 0,-1 0,1 0,0 0,0 1,0-1,0 1,0 0,0 0,0 0,0 0,0 0,0 1,0-1,0 1,0 0,-1 0,1 0,2 1,11-1,272-26,-168 14,-115 14</inkml:trace>
  <inkml:trace contextRef="#ctx0" brushRef="#br0" timeOffset="1009.501">1734 678,'34'0,"16"0,4-5,-3-1,-4 0,-6 1,-5 2,-4 1,-7 1</inkml:trace>
  <inkml:trace contextRef="#ctx0" brushRef="#br0" timeOffset="1311.121">2497 650,'-10'24,"-7"8,-2 3,-2 1,-2-1,-2-2,3-2,1-1,-1-1,-2 0,4-1,0-5,-1-6,2-7</inkml:trace>
  <inkml:trace contextRef="#ctx0" brushRef="#br0" timeOffset="1576.472">2300 678,'4'19,"8"7,0 3,-1 2,2-5,-1-1,2-1,4 1,3 0,-2 2,1-5,-3 0,-4 0,0 1,-2 2,-3-4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8:01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363 21,'-5'-1,"-177"-18,175 19,0 0,0 1,0 0,0 0,0 0,0 1,1 1,-1-1,1 1,-1 0,1 0,0 1,0-1,0 2,0-1,1 0,0 1,0 0,0 1,1-1,-1 1,1-1,1 1,-2 3,1-4,1 0,-1 1,1 0,1-1,-1 1,1 0,0 0,0 0,1 1,0-1,0 0,0 0,1 1,0-1,0 1,0-1,1 0,0 1,1-1,-1 0,1 0,0 0,1 0,-1 0,1-1,0 1,3 3,-2-5,0-1,0 1,0-1,1 0,-1 0,1-1,0 0,-1 1,1-1,0-1,1 1,-1-1,0 0,0 0,0 0,1-1,-1 0,0 0,1 0,-1-1,0 1,0-1,1-1,-1 1,0-1,0 0,0 0,-1 0,1-1,0 1,-1-1,0 0,1-1,-1 0,29-20,-1-1,-1-2,-2-2,-1 0,-1-2,9-14,7 1,-39 79,-16 197,12-229,0 0,0 0,0 1,1-1,-1 0,1 0,-1 0,1 1,0-1,0 0,1 0,-1 0,1-1,-1 1,1 0,0 0,0-1,0 1,0-1,1 0,-1 0,1 0,-1 0,1 0,0 0,0-1,-1 1,1-1,0 0,0 0,1 0,-1 0,0 0,0-1,0 1,1-1,-1 0,1 0,13-4</inkml:trace>
  <inkml:trace contextRef="#ctx0" brushRef="#br0" timeOffset="244.186">927 162,'-24'33,"-8"17,-3 3,4-1,3-10,6-7,6-6,7-1,4-12,4-12,1-8</inkml:trace>
  <inkml:trace contextRef="#ctx0" brushRef="#br0" timeOffset="493.309">701 105,'0'12,"0"1,1-1,0 0,1 1,1-1,-1 0,2-1,0 1,0 0,1-1,1 0,0 0,0-1,1 1,0-2,1 1,0-1,1 0,4 3,12 12,0 1,-1 1,-2 1,-1 1,0 2,-10-13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7:59.4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0 155,'313'0,"-205"-21,-101 22,-3 2</inkml:trace>
  <inkml:trace contextRef="#ctx0" brushRef="#br0" timeOffset="399.966">0 382,'5'4,"6"2,7 0,4-1,4-1,1-2,2-1,1-1,-1 0,1-4,-1-3,0 1,-1 1,-5 6,-6 3</inkml:trace>
  <inkml:trace contextRef="#ctx0" brushRef="#br0" timeOffset="1874.407">650 579,'61'-283,"-54"265,0-1,1 1,1 0,1 1,0 0,1 1,1 0,0 0,1 2,11-11,-22 24,-1-1,1 0,-1 1,1 0,0-1,-1 1,1 0,0 0,0 0,0 0,0 0,0 0,0 0,0 1,0-1,0 1,0-1,0 1,0 0,1 0,-1 0,0 0,0 0,0 1,0-1,0 1,1-1,-1 1,0 0,0 0,-1 0,1 0,0 0,0 0,0 0,-1 1,1-1,0 0,-1 1,1 0,-1-1,0 1,0 0,0 0,1 0,-2 0,1 0,0 0,0 0,0 1,22 191,-8-108,-14-85,0-1,-1 1,1-1,0 1,0-1,-1 1,1-1,0 1,0-1,0 0,0 0,-1 1,1-1,0 0,0 0,0 0,0 0,0 0,0 0,0 0,0 0,-1 0,1 0,0-1,0 1,0 0,0-1,0 1,-1 0,1-1,0 1,0-1,-1 0,1 1,0-1,-1 1,1-1,-1 0,1 1,0-1,-1 0,0 0,1 0,-1 1,1-1,-1 0,0 0,0 0,1 0,-1 0,0 0,0 0,4-4,136-176,-117 149,2 0,1 2,1 0,1 2,9-4,-37 31,1 0,-1 0,1 0,-1 0,1 0,0 0,-1 0,1 1,0-1,0 0,-1 0,1 1,0-1,0 1,0-1,0 1,0-1,0 1,0-1,0 1,0 0,0-1,0 1,0 0,0 0,0 0,1 0,-1 0,0 0,0 0,0 0,0 1,0-1,0 0,0 1,0-1,0 0,0 1,0-1,0 1,0 0,0-1,-1 1,1 0,0-1,0 1,-1 0,1 0,0 0,-1 0,1 0,-1 0,1 0,-1 0,1 0,4 140,-7-88,6 112,2-147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47:21.5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8:27.9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1 282,'87'-21,"156"12,-148 11,-68-2,-3 0</inkml:trace>
  <inkml:trace contextRef="#ctx0" brushRef="#br0" timeOffset="329.965">28 452,'15'0,"9"0,6 0,2 0,0 0,0 0,-1 0,0 0,-2 0,0 0,0 0,-1 0,0 0,0 0,0 0,-5 0</inkml:trace>
  <inkml:trace contextRef="#ctx0" brushRef="#br0" timeOffset="1082.763">311 1,'150'105,"-82"-74,30 25,-95-54,0 1,-1 0,0 0,0 0,0 0,0 0,0 1,-1-1,1 1,-1-1,0 1,0-1,0 1,-1 0,1-1,-1 1,0 0,0-1,0 1,0 0,-1 0,0-1,0 1,0-1,0 1,0-1,0 1,-1-1,0 1,0-1,-1 2,-84 90,66-76,-18 18,-3-1,-1-3,-1-1,-45 23,62-33,23-14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8:43.6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24,'15'0,"8"0,7 0,2 0,0 0,0 0,0 0,-7-5,-2-2,0 1,-4 1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8:43.8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22,'19'0,"12"0,4 0,2-5,-1-1,-2 0,-6 1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8:41.7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29,'-1'312,"-23"-171,9-78,9-57</inkml:trace>
  <inkml:trace contextRef="#ctx0" brushRef="#br0" timeOffset="433.907">18 0,'5'0,"6"0,6 0,6 0,2 0,3 0,1 0,1 0,-1 0,0 0,-4 5,-3 2,0-1,-3-6,-6-3</inkml:trace>
  <inkml:trace contextRef="#ctx0" brushRef="#br0" timeOffset="769.359">46 283,'15'0,"9"0,5 0,3 0,1 0,-1 0,-1 0,-5 0</inkml:trace>
  <inkml:trace contextRef="#ctx0" brushRef="#br0" timeOffset="1053.793">583 424,'-20'33,"-5"17,-4 3,3-1,1-10,5-7,6-10</inkml:trace>
  <inkml:trace contextRef="#ctx0" brushRef="#br0" timeOffset="1356.684">413 367,'0'10,"0"7,0 7,5 3,1 2,5-4,5-1,5 0,4-4,-3-1,0-4,-4 1,0-2,-3 1,-5-3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8:45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1205,'-1'-16,"1"1,1 0,0-1,1 1,1 0,0 0,1 0,0 0,1 1,2-3,1-1,0 1,2 0,0 0,1 0,0 2,1-1,1 1,1 1,0 1,10-8,-23 20,1 0,-1 0,1 0,0 0,-1 0,1 0,0 0,0 0,0 1,0-1,-1 1,1 0,0-1,0 1,0 0,0 0,0 0,0 1,0-1,0 0,0 1,-1-1,1 1,0-1,0 1,0 0,-1 0,1 0,0 0,-1 0,1 0,-1 0,1 1,-1-1,0 1,1-1,-1 1,0-1,0 1,0-1,0 1,-1 0,1 0,0 0,-1-1,1 2,20 90,-17 19,-4-112,0-1,0 1,0-1,0 1,1-1,-1 1,0-1,0 1,1 0,-1-1,0 1,1-1,-1 1,1 0,-1-1,0 1,1 0,-1 0,1-1,-1 1,1 0,-1 0,1 0,-1-1,1 1,-1 0,1 0,-1 0,1 0,-1 0,1 0,-1 0,1 0,-1 0,1 0,-1 0,1 1,-1-1,1 0,-1 0,1 0,-1 1,0-1,1 0,-1 0,1 1,-1-1,0 0,1 1,-1-1,0 1,1-1,-1 0,0 1,1-1,-1 1,0-1,0 1,0-1,0 1,1-1,-1 1,0-1,0 1,0-1,0 1,0-1,0 1,0-1,0 1,22-42,-19 35,15-31,2 0,1 2,2 0,2 1,0 2,15-13,-39 43,0 1,0-1,0 1,0 0,0 0,0 0,0 0,1 0,-1 0,0 0,1 0,-1 0,1 1,-1-1,1 0,-1 1,1-1,-1 1,1 0,-1-1,1 1,0 0,-1 0,1 0,-1 0,1 0,0 1,-1-1,1 0,-1 1,1-1,-1 1,1 0,-1-1,1 1,-1 0,0 0,1 0,-1 0,0 0,0 0,0 0,0 0,1 2,6 10,-1 1,-1 0,0 0,0 0,-2 1,0 0,-1 0,0 0,-1 0,-1 0,0 1,-1-1,-1 0,0 2,3 67,2-60,2-6</inkml:trace>
  <inkml:trace contextRef="#ctx0" brushRef="#br0" timeOffset="3004.677">847 387,'33'80,"111"178,-144-259,1 0,-1 0,0 0,1 0,-1 1,0-1,1 0,-1 0,1 0,0 0,-1 0,1 1,0-1,-1 0,1 1,0-1,0 0,0 1,-1-1,1 1,0-1,0 1,0 0,0-1,0 1,0 0,0 0,0-1,0 1,0 0,0 0,0 0,0 0,0 0,0 1,0-1,0 0,0 0,0 1,0-1,0 0,0 1,0-1,0 1,-1-1,1 1,0 0,0-1,-1 1,1 0,0 0,-1-1,1 1,0 0,-1 0,1 0,-1 0,0 0,1 0,-1 0,0 0,1 0,-1 0,0 0,37-146,12-81,-26 89,-27 121</inkml:trace>
  <inkml:trace contextRef="#ctx0" brushRef="#br0" timeOffset="3623.903">1299 47,'58'-22,"-35"15,-19 4,0 1,0 0,1 0,-1 0,0 1,1-1,-1 1,1 0,0 0,-1 1,1-1,0 1,-1 0,1 1,-1-1,1 1,0 0,-1 0,1 0,-1 0,1 1,-1 0,0 0,0 0,0 0,0 1,0 0,0 0,-3 3,-1-1,0 1,0 0,0 0,0 0,-1-1,0 1,0 0,-1-1,0 1,0 0,0-1,0 0,-1 0,0 0,0 0,0 0,-1 0,1-1,-1 1,-1-1,1 0,0-1,-1 1,-1 0,-24 23,24-24,1 0,-1 1,1 0,0 0,0 1,0-1,0 1,1 0,0 0,0 0,0 1,1 0,0-1,0 1,0 0,1 1,-1-1,2 0,-1 1,1-1,0 1,0-1,1 1,0 0,1-4,0 0,1 0,0-1,0 1,0-1,0 1,0-1,0 0,1 0,-1 0,1 0,-1 0,1 0,0-1,-1 1,1-1,0 0,0 0,0 0,0 0,1-1,-1 1,0-1,0 0,0 1,1-1,84-6,-1-8,-62 16</inkml:trace>
  <inkml:trace contextRef="#ctx0" brushRef="#br0" timeOffset="4040.597">678 1007,'139'-26,"340"-51,-365 71,-96 12</inkml:trace>
  <inkml:trace contextRef="#ctx0" brushRef="#br0" timeOffset="4809.578">960 1177,'17'224,"-21"-195,2-7,-1 0,-1 0,-1-1,-1 1,-1-1,0-1,-10 18,16-36,1-1,-1 1,0-1,0 0,0 0,0 1,0-1,0 0,0 0,0 0,0 0,0 0,-1 0,1 0,0 0,-1-1,1 1,-1 0,1-1,0 1,-1-1,0 0,1 1,-1-1,1 0,-1 0,1 0,-1 0,1 0,-1 0,0-1,1 1,-1 0,1-1,-1 1,1-1,0 0,-1 1,1-1,0 0,-1 0,1 0,0 0,0 0,0 0,-1 0,1 0,1-1,-1 1,0 0,0-1,0 1,1 0,-1-1,0 1,1-1,0 1,-1-1,1 1,0-1,0 0,0 1,0-1,0-1,0-12,1 0,1-1,0 1,2 0,-1 1,2-1,0 0,0 1,1 0,1 1,1-1,2-3,1-2,-2-1,1 0,2 1,0 0,1 1,0 1,2 0,0 0,1 2,3-3,5 0,1 0,0 2,1 1,1 2,0 0,1 2,7-2,-16 7,-17 4,1 0,0 0,0 0,0 1,0-1,0 1,0 0,0 0,0 0,1 0,-1 1,0-1,1 1,-1 0,0 0,1 0,-1 0,0 1,1-1,-1 1,0 0,0 0,1 0,-1 0,0 1,0-1,0 1,-1 0,1 0,0 0,-1 0,1 0,-1 0,0 1,3 2,-5 1,-1 1,1-1,-1 0,-1 1,1-1,-1 0,0 0,0 0,0 0,-1 0,0-1,0 1,-1-1,0 0,0 0,0 0,0 0,-1-1,1 0,-1 0,0 0,-2 1,-159 100,162-104,1 1,0-1,0 0,0 1,0 0,0 0,0 0,1 0,-1 0,0 1,1-1,0 1,0 0,0 0,0-1,0 1,0 0,1 1,-1-1,1 0,0 0,0 1,0-1,0 0,1 1,0-1,-1 1,1-1,0 1,1-1,-1 1,1-1,-1 0,1 1,0-1,0 0,2 3,11 20,1 0,2-1,0-1,2-1,11 11,-14-15,-13-16,0 1,0-1,1 0,-1 0,1 0,-1-1,1 1,0-1,0 0,1 0,-1 0,0 0,0-1,1 0,-1 0,1 0,-1 0,1-1,0 1,-1-1,1-1,-1 1,5-1,8-5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0:38.2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0 410,'0'-18,"2"0,-1 0,2 0,1 1,0-1,1 1,1 0,0 1,1-1,1 1,1 1,0-1,1 1,0 1,1 0,7-6,-4 4,0 1,1 0,1 1,0 0,1 1,0 1,15-7,-31 18,0 0,0 1,1-1,-1 0,1 1,-1-1,1 0,-1 1,1 0,-1-1,1 1,-1 0,1 0,-1 0,1 0,-1 0,1 0,-1 0,1 0,-1 1,1-1,-1 1,1-1,-1 1,1-1,-1 1,0 0,1 0,-1 0,0 0,0 0,1 0,-1 0,0 0,0 0,0 0,-1 1,1-1,0 0,0 1,-1-1,1 1,-1-1,1 1,-1-1,1 1,-1-1,5 81,-6-73,2 104,-1-113,0 1,1 0,-1 0,0 0,0-1,0 1,0 0,1 0,-1-1,0 1,1 0,-1-1,1 1,-1 0,1-1,-1 1,1-1,-1 1,1 0,-1-1,1 1,0-1,-1 0,1 1,0-1,-1 0,1 1,0-1,0 0,-1 0,1 1,0-1,0 0,0 0,-1 0,1 0,0 0,0 0,0 0,-1-1,1 1,0 0,0 0,-1 0,1-1,0 1,-1-1,1 1,0 0,-1-1,1 1,0-1,-1 0,35-32,-29 27,20-24,1 2,2 1,0 1,2 2,20-12,-49 34,-1 1,0 0,1 0,-1 0,1 0,-1 0,1 0,-1 1,1-1,0 0,-1 1,1-1,0 1,-1 0,1-1,0 1,0 0,0 0,-1 0,1 0,0 1,0-1,-1 0,1 1,0-1,-1 1,1 0,0-1,-1 1,1 0,-1 0,1 0,-1 0,0 0,1 0,-1 1,0-1,0 0,0 1,0-1,0 1,0-1,0 1,0-1,-1 1,1 0,-1-1,1 1,-1 0,1-1,-1 1,0 0,0 0,0 1,-24 166,29-151</inkml:trace>
  <inkml:trace contextRef="#ctx0" brushRef="#br0" timeOffset="1">1101 43,'-93'35,"63"-25,0 1,1 1,1 2,0 1,-12 9,37-22,-1 1,1 0,0 1,0-1,0 0,0 1,1 0,-1 0,1-1,0 2,0-1,0 0,1 0,-1 0,1 1,0-1,1 1,-1-1,1 1,-1-1,1 1,1-1,-1 1,1-1,-1 1,1-1,1 1,-1-1,1 0,-1 0,1 0,0 0,1 0,-1 0,1 0,0-1,-1 1,2-1,-1 0,0 0,1 0,-1 0,1 0,0-1,0 0,0 0,0 0,0 0,0-1,1 1,-1-1,0 0,5 0,6-5,-1-1,1-1,-1 0,-1-1,1 0,-1-1,0-1,-1 0,0-1,0 0,-1-1,0 0,-1 0,-1-1,4-6,24-24,-24 29,-9 7,0 1,0-1,1 1,0 0,0 0,0 1,0 0,1 0,0 0,0 0,0 1,0 0,0 0,1 1,-1 0,1 0,0 0,5 0,-8 5,1 0,0 0,-1 1,0 0,0-1,0 1,0 1,-1-1,1 0,-1 1,0 0,-1 0,1 0,-1 0,0 0,0 0,-1 0,1 1,-1-1,0 1,-1-1,1 1,-1-1,0 1,-1 0,1-1,21 197,-17-152,-3 0,-2 0,-2 1,-3-1,-1-1,-3 1,-2-2,-15 41,22-76,0 1,0-1,-1 0,-1 0,-1 0,1-1,-2 0,0-1,0 0,-1 0,0-1,-1 0,-9 6,18-15,0 0,1 1,-1-1,0 0,0-1,1 1,-1 0,0 0,0-1,0 1,0-1,0 0,0 0,0 1,0-1,0 0,0-1,0 1,0 0,0-1,0 1,0-1,0 1,0-1,1 0,-1 0,0 0,0 0,1 0,-1 0,1 0,-1-1,1 1,-1-1,1 1,0-1,0 1,-1-1,1 0,0 1,1-1,-1 0,0 0,0-1,-16-92,22 75,1-1,1 0,0 1,1 0,2 1,0 0,1 0,0 1,2 1,0 0,1 1,12-12,-12 14,0 1,1 1,0 1,1 0,0 0,1 2,14-7,-7 6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10:38.2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1572,'-3'0,"0"0,0 0,0 0,0 1,0-1,0 1,0 0,0 0,0 0,0 0,0 0,1 1,-1-1,1 1,-1 0,1 0,-1 0,1 0,0 0,0 0,0 1,0-1,1 1,-1-1,0 1,1 0,0-1,0 1,0 0,0 0,0 0,0 0,1 1,2 102,3-69,-1 1,-1-1,-3 1,0 0,-3 0,-1-1,-3 3,-22 198,24-183,10-49</inkml:trace>
  <inkml:trace contextRef="#ctx0" brushRef="#br0" timeOffset="1">115 1572,'2'-2,"0"-1,0 1,0 0,1 0,-1 0,0 1,1-1,-1 0,1 1,0 0,0-1,-1 1,1 0,0 1,0-1,0 0,0 1,0 0,0-1,0 1,0 0,0 1,0-1,0 0,0 1,0 0,0 0,204 23,-37-36,-139 5,-1 2,1 1,0 1,1 2,-1 1,8 2,10 8,34-3,-75-9,-7 1,1 0,0 0,-1 0,1 0,-1 0,1 0,0 1,0-1,-1 0,1 1,0 0,0-1,0 1,-1 0,1 0,0 0,0 0,0 0,0 1,-1-1,1 0,0 1,0-1,-1 1,1 0,0 0,-1 0,1 0,0 0,-1 0,1 0,-1 0,0 0,1 1,-1-1,0 0,0 1,0-1,0 1,0 0,0-1,-1 1,1 0,0 0,-52 130,40-97,1 1,2-1,1 2,2-1,2 1,1 5,29 128,-18-129,-5-29,-1 1,-1 0,0 1,0-1,-2 0,0 0,0 1,-2 9,0-13,3-6,-1 1,0-1,-1 0,1 0,-1 0,0 1,0-1,0 0,0 0,-1 0,1 0,-1-1,0 1,-1 0,1-1,0 1,-1-1,0 0,0 0,0 0,0 0,0 0,-1-1,1 1,-1-1,0 0,0 0,1 0,-1-1,0 1,-1-1,-164-3,25-26,60 28,-74-11,123 3,0 3,0 1,-1 1,1 2,-30 3,15-1,19-12,36 5</inkml:trace>
  <inkml:trace contextRef="#ctx0" brushRef="#br0" timeOffset="2">962 1994,'0'1,"-1"-1,1 1,0-1,-1 0,1 1,0-1,-1 1,1-1,0 1,0 0,-1-1,1 1,0-1,0 1,0-1,0 1,0-1,0 1,0 0,0-1,0 1,0-1,0 1,0-1,0 1,1 0,-1-1,0 1,0-1,1 1,-1-1,0 1,1-1,-1 0,0 1,1-1,-1 1,1-1,-1 0,0 1,1-1,-1 0,1 1,-1-1,1 0,0 0,-1 1,1-1,-1 0,1 0,-1 0,1 0,-1 0,1 0,0 0,-1 0,1 0,-1 0,1 0,40 5,-40-4,41 1,0-2,0-2,0-1,0-3,6-2,9 0,0 3,0 2,0 3,8 2,37 0,-77-1,-4 0,-38-3,10 1,-1 0,1-1,0 0,0 0,-1 0,1-1,1 0,-1 0,0-1,1 0,0 0,0 0,0-1,0 0,1 0,0 0,0-1,0 0,1 0,0 0,-4-7,2 2,-31-37,35 49,0 1,0 0,0-1,1 1,-1 0,1 0,-1 0,1 0,0 0,0 0,0 1,0-1,0 0,0 1,0-1,1 0,0 1,-1-1,1 1,0-1,0 0,0 1,0-1,1 1,-1 0,0 0,1 115,-11 84,-4-129,48-117,142-185,-158 205</inkml:trace>
  <inkml:trace contextRef="#ctx0" brushRef="#br0" timeOffset="3">1780 2334,'5'9,"1"9,0 5,-1 4,-2 2,0 1,-2 0,-1 0,0 0,0-1,0-1,-1 1,1-1,0 0,-5-4,-1-3,0-3</inkml:trace>
  <inkml:trace contextRef="#ctx0" brushRef="#br0" timeOffset="4">1780 2306,'15'4,"8"3,7-1,2-1,1-7,-1-2,-1-1,4-4,1-1,-1 2,-2-4,-1 2,-7 6,-7 4</inkml:trace>
  <inkml:trace contextRef="#ctx0" brushRef="#br0" timeOffset="5">1837 2503,'14'14,"10"5,5 0,3-5,-4-8,-2-6,-1-2,1-2,-5-4,-6-1</inkml:trace>
  <inkml:trace contextRef="#ctx0" brushRef="#br0" timeOffset="6">2401 2560,'-19'28,"-11"15,-1 5,0-1,6-9</inkml:trace>
  <inkml:trace contextRef="#ctx0" brushRef="#br0" timeOffset="7">2231 2474,'5'10,"7"8,0 5,4 4,4 2,3 1,2-4,2-3,1-4,1-2,0-2,-5-5</inkml:trace>
  <inkml:trace contextRef="#ctx0" brushRef="#br0" timeOffset="8">426 782,'-23'109,"21"-77,0 0,2 1,2-1,1 0,6 26,-1-6,-3 0,-2 0,-3 1,-4 33,-7-42,5-26</inkml:trace>
  <inkml:trace contextRef="#ctx0" brushRef="#br0" timeOffset="9">482 725,'-154'138,"132"-110,47-15,34-15,90 12,-36 22,-113-31,1-1,-1 0,1 1,-1-1,1 0,-1 0,1 1,-1-1,1 0,0 0,-1 0,1 0,-1 1,1-1,-1 0,1 0,0 0,-1 0,1 0,-1-1,1 1,-1 0,1 0,0 0,-1 0,1-1,-1 1,1 0,-1 0,1-1,-1 1,1 0,-1-1,0 1,1-1,-1 1,1-1,-1 1,0-1,0 1,1-1,-1 1,0-1,0 1,1-1,-1 1,0-1,0 1,0-1,0 1,0-1,0 0,0 1,0-1,0 1,0-1,0 0,0 1,0-1,-1 1,1-1,0 1,0-1,-1 1,1-1,0 1,-1-1,1 1,-29-33,-24-4,43 32,1-1,-1 0,1 0,1-1,-1 0,1-1,0 0,1 0,0 0,-6-10,6 1</inkml:trace>
  <inkml:trace contextRef="#ctx0" brushRef="#br0" timeOffset="10">933 161,'-9'28,"-4"15,1 5,2-1,3-4,3-5,1-3,2-3,1-3,1 0,-1-2,1 1,-1-11,1-11,-1-8</inkml:trace>
  <inkml:trace contextRef="#ctx0" brushRef="#br0" timeOffset="11">877 48,'33'0,"17"0,4-5,-3-2,-4 1,-6 1,-5 1,-4-2,-2-2,-2 2,-11 6,-12 3,-7 1</inkml:trace>
  <inkml:trace contextRef="#ctx0" brushRef="#br0" timeOffset="12">990 302,'24'4,"12"3,6-6,0-3,-2 0,-9-1</inkml:trace>
  <inkml:trace contextRef="#ctx0" brushRef="#br0" timeOffset="13">1272 415,'0'12,"-1"-6,1-1,-1 1,1-1,0 1,1-1,-1 0,1 1,0-1,0 1,1-1,-1 0,1 0,0 0,1 0,-1 0,1 0,0-1,0 1,3 2,-2-7,0 1,-1-1,1 0,0-1,-1 1,1-1,0 0,-1 1,1-2,-1 1,1 0,-1-1,0 1,0-1,0 0,0 0,0 0,0-1,0 1,0-1,-1 1,0-1,1 0,-1 0,0 0,0 0,-1-1,1 1,-1 0,1-1,0-2,9-14,38-53,-47 71,-1 1,1-1,-1 1,1 0,-1 0,1 0,0 0,0 0,-1 0,1 0,0 1,0-1,0 1,0-1,0 1,0 0,0 0,0-1,0 1,0 1,0-1,0 0,0 0,0 1,-1-1,1 1,0 0,0 0,0-1,0 1,-1 0,1 0,0 1,-1-1,1 0,-1 1,0-1,1 0,-1 1,0 0,5 6,-1 2,-1-1,0 0,0 1,-1 0,0-1,0 1,-1 1,-1-1,1 0,-2 0,1 1,-2-1,1 0,-1 0,-2 5,2 15,2 28,1-45,-1 1,0-1,-1 1,0 0,-1-1,0 1,-1-1,-1 1,0-1,-1 0,0 0,-1 0,0-1,-1 1,-1-1,0-1,-1 1,-2 2,9-12,-1 0,1 0,0 0,-1 0,0 0,1 0,-1-1,0 1,0-1,0 1,0-1,0 1,0-1,0 0,0 0,-1 0,1-1,0 1,-1 0,1-1,-1 0,1 1,0-1,-1 0,1 0,-1 0,1-1,0 1,-1 0,1-1,-1 0,1 1,0-1,0 0,-1 0,1-1,0 1,0 0,0-1,0 1,1-1,-1 0,0 1,1-1,-1 0,1 0,-1 0,1 0,0 0,0 0,0-1,0 1,0 0,0-1,1 1,-1 0,1-1,4-11,0 0,0 1,2-1,0 1,0 0,1 1,1 0,0 0,0 0,1 1,1 0,0 1,0 0,1 0,0 2,1-1,6-2,0-2</inkml:trace>
  <inkml:trace contextRef="#ctx0" brushRef="#br0" timeOffset="14">482 2447,'-4'6,"0"1,0 1,1-1,0 0,0 1,1 0,0 0,0 0,1 0,0 0,0 0,1 0,0 0,1 7,-1 0,-11 271,3-240,3 1,1 0,2 0,2 0,3 4,8 4,-29-72,-52-59,56 64,1-1,0 0,1-1,1-1,0 0,1 0,0-1,-6-16,15 30,0 0,0 0,0 0,0 0,1 0,-1 0,1 0,0 0,-1 0,1-1,0 1,0 0,1 0,-1 0,0-1,1 1,-1 0,1 0,0 0,-1 0,1 0,0 0,0 0,0 0,1 0,-1 1,0-1,1 0,-1 1,1-1,0 1,-1-1,1 1,0 0,0 0,0 0,0 0,0 0,0 0,0 1,0-1,0 0,0 1,1 0,-1 0,0-1,14 0,-1 0,1 1,-1 1,0 0,1 1,-1 1,0 0,5 2,68 11,-16-3,-61-9,0-1,0-1,1 0,-1-1,1 0,0 0,-1-1,1-1,5-1,21-2,-38 5,1-1,-1 1,0-1,1 1,-1-1,1 1,-1-1,0 1,1-1,-1 1,0-1,1 1,-1 0,0-1,0 1,0 0,1-1,-1 1,0 0,0-1,0 1,0 0,0-1,0 1,-1-1,1 1,0 0,0-1,0 1,-1 0,1-1,0 1,0-1,-1 1,1-1,-1 1,1 0,0-1,-1 0,1 1,-1-1,1 1,-1-1,0 0,1 1,-1-1,1 0,-1 1,0-1,1 0,-1 0,1 0,-2 1,-228 195,218-180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7:10.96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66,'0'-1,"1"0,-1 0,0 0,1 0,-1 0,1 1,-1-1,1 0,-1 0,1 1,-1-1,1 0,0 1,0-1,-1 0,1 1,0-1,0 1,0-1,-1 1,1 0,0-1,0 1,0 0,0 0,0 0,0-1,0 1,0 0,0 0,-1 0,1 1,0-1,0 0,0 0,0 0,0 1,0-1,0 0,0 1,-1-1,1 1,0-1,0 1,-1-1,1 1,0 0,0-1,-1 1,1 0,-1-1,1 1,-1 0,1 0,9 6,-2-3,0-1,1 0,-1 0,0-1,1 0,-1 0,1-1,0-1,0 1,-1-1,1-1,0 1,-1-2,1 1,-1-1,9-3,34-3,177-26,48 6,12 58,-147-20,-90-1,1-3,-1-2,1-2,-1-2,5-4,116-21,106-7,-153 24,-109 11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8:33.7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28 181,'0'1,"0"-1,0 1,0 0,0-1,0 1,0-1,0 1,0-1,0 1,0-1,0 1,1-1,-1 1,0-1,0 1,1-1,-1 0,0 1,0-1,1 1,-1-1,1 0,-1 1,0-1,1 1,-1-1,1 0,-1 0,1 1,-1-1,1 0,-1 0,1 0,-1 0,1 1,-1-1,1 0,-1 0,1 0,-1 0,1 0,-1 0,1 0,-1 0,1-1,-1 1,1 0,-1 0,1 0,-1 0,1-1,-1 1,1 0,-1-1,0 1,1 0,-1-1,1 1,-1 0,0-1,1 1,-1-1,0 1,2 13,0 1,-2 0,0 0,0 0,-1 0,-1 0,0-1,-1 1,-1 1,-9 63,-15 137,32-340,5 87,3 0,0 1,3 1,1 0,1 1,2 0,2 2,15-20,-31 45,-3 4,1-1,-1 0,1 1,0-1,0 1,0 0,1 0,0 0,-1 0,1 1,0 0,1-1,-1 2,1-1,-1 0,1 1,0 0,0 0,0 0,0 1,1-1,-2 5,0 1,0 0,0-1,0 1,-1 0,0 1,0-1,0 1,0-1,-1 1,1 0,-1 0,-1 0,1 0,-1 0,0 0,1 2,3 24,-1 1,-1-1,-2 1,-1 0,-3 16,1 25,2-28,17-67,70-155,-68 134,3 0,1 1,1 2,3 0,14-14,-41 53,1-1,-1 1,1 0,0 0,0 0,0-1,0 1,0 0,0 0,0 0,0 0,0 1,0-1,0 0,1 0,-1 1,0-1,0 0,1 1,-1 0,1-1,-1 1,0 0,1 0,-1-1,1 1,-1 0,1 0,-1 1,0-1,1 0,-1 0,1 1,-1-1,0 1,1-1,-1 1,0 0,0-1,1 1,-1 0,0 0,0 0,0 0,0 0,0 0,0 0,0 0,0 0,-1 0,1 1,0-1,-1 0,1 1,0 0,4 12,-1 1,0 0,-1 0,0 0,-2 1,0-1,0 0,-1 1,-1-1,-1 6,0 21,-16 112,15-117,6-28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8:36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172 1,'-1'12,"-1"1,-1-1,0 1,0-1,-1 0,-1 0,0-1,-1 1,0-1,-5 7,-18 37,-58 34,80-74,14-17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47:21.7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0 480,'38'-175,"-19"122,2 1,3 1,26-41,-42 79,-7 10,0 0,0 1,0-1,1 1,-1 0,1-1,0 1,0 0,0 0,0 0,0 0,0 0,0 1,1-1,-1 1,1-1,-1 1,1 0,0 0,-1 0,1 0,0 0,-1 1,1-1,0 1,0 0,0 0,0 0,-1 0,1 0,0 1,0-1,0 1,-1 0,1 0,0 0,-1 0,1 0,-1 1,1-1,-1 1,0-1,1 1,-1 0,0 0,0 0,0 0,-1 0,2 3,31 79,-23-70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8:49.65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15 104,'-2'-2,"0"-1,1 1,-1-1,1 0,0 1,0-1,0 0,0 0,0 1,1-1,-1 0,1 0,0 0,0 0,0 0,0 0,0 0,1 0,-1 0,1 1,0-1,0 0,0 0,0 1,0-1,1 0,-1 1,1-1,0 1,-1 0,1 0,0-1,1 1,-1 0,0 1,0-1,1 0,-1 1,1-1,0 1,0-1,132 24,-92-11,299 58,124 0,-325-56,1-5,118-11,50-24,-6-4,-220 18,-69 9,-1 1,0 0,1 1,0 0,-1 1,1 1,0 1,0 0,-1 0,1 2,-1 0,0 0,1 2,-1-1,0 2,-12-4,0-1,0 1,0 0,0-1,0 0,0 0,1 1,-1-1,0 0,1-1,-1 1,1 0,-1-1,1 0,-1 1,1-1,0 0,-1 0,1 0,-1-1,1 1,-1-1,1 1,-1-1,1 0,-1 0,0 0,2-1,-7 6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8:50.73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58,'339'-1,"-170"-23,466 21,-137-14,-45 5,-316 12,-113 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01.0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210 1,'-2'0,"-1"0,1-1,0 1,-1 0,1 1,-1-1,1 0,0 1,-1-1,1 1,0 0,-1 0,1 0,0 0,0 0,0 0,0 1,0-1,0 1,0-1,1 1,-1 0,1-1,-1 1,1 0,-1 0,1 0,0 1,0-1,0 0,0 0,0 0,1 1,-1-1,1 0,-1 1,1-1,0 1,0-1,0 0,1 3,-7 14,-88 213,47-103,48-127,-1 1,0 0,1 0,0 0,-1-1,1 1,0 0,0-1,1 1,-1 0,1-1,-1 0,1 1,0-1,0 0,0 0,0 0,0 0,0 0,0 0,1-1,-1 1,1-1,-1 0,1 1,0-1,-1 0,1-1,0 1,0 0,0-1,-1 0,1 1,0-1,0 0,0-1,0 1,0 0,-1-1,1 0,0 1,0-1,-1 0,2-1,254-17,-207 15,-33-3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15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187 16,'-1'0,"1"1,-1-1,1 0,0 1,-1-1,1 0,-1 1,1-1,-1 0,1 0,-1 0,1 1,-1-1,0 0,1 0,-1 0,1 0,-1 0,1 0,-1 0,1 0,-1 0,0 0,1 0,-1-1,1 1,-1 0,1 0,-1 0,1-1,-1 1,1 0,-1-1,1 1,0 0,-1-1,1 1,-1-1,1 1,0 0,-1-1,1 1,0-1,0 1,-1-1,1 1,0-1,0 1,0-1,0 0,0 1,0-1,-1 1,1-1,0 1,1-1,-1 1,0-1,0 1,0-1,0 0,0 1,0-1,1 1,-1-1,0 1,-34 42,27-31,-117 122,123-133,5-7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22.83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58,'106'-21,"1"4,1 5,0 5,96 7,232 18,-251-6,158-11,-158-3,86 13,-107 2,151-8,-270-6,282 30,-85-1,24 1,187-30,-223-28,-15 2,456 27,-370 0,-106-29,287 29,-230 1,-180 11,54-1,100-36,169 26,-225-28,-162 26,-3 0,0 1,1-1,-1 1,0 0,0 0,0 0,0 1,0 0,0 0,0 0,0 1,0-1,-1 1,1 0,0 1,1 0,6 10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24.33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0 116,'103'-27,"-51"11,1 3,0 2,1 2,0 3,37 0,165-1,-126-6,0 5,120 10,-80 0,2414-2,-2559 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31.0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0 148,'2'-4,"-1"1,1 0,-1 0,1 0,0 0,0 0,0 0,0 1,1-1,-1 1,1-1,-1 1,1 0,0 0,0 0,0 0,0 1,0-1,1 1,-1 0,0 0,1 0,2-1,9-4,99-31,-111 39,0 0,1 1,-1-1,0 1,-1 0,1 0,0 0,-1 0,0 0,1 1,-1-1,-1 1,1-1,0 1,-1 0,0-1,0 1,0 0,0 0,-1 0,1 0,-1 0,0 0,0 0,-1 0,1 0,-1 0,0 0,0 0,0 1,0 6,25 278,-12-227,-10-63,-1 1,1 0,0-1,-1 1,1-1,-1 1,1-1,0 0,-1 0,1 0,-1 0,0 0,1 0,-1 0,0 0,0 0,0-1,1 1,-1 0,-1-1,1 1,0-1,0 1,0-1,-1 1,1-2,0 2,93-232,-31 75,-12 63,-41 89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38.2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178 0,'-2'10,"0"0,0-1,-1 1,0-1,-1 0,0 0,-1 0,1 0,-2-1,1 0,-1 0,-3 4,-13 19,-65 80,87-111,0-1,0 1,0 0,0-1,0 1,-1 0,1 0,0-1,0 1,0 0,-1 0,1-1,0 1,0 0,-1 0,1 0,0-1,0 1,-1 0,1 0,0 0,0 0,-1 0,1 0,0 0,-1 0,1 0,0-1,-1 1,1 0,0 0,-1 1,1-1,0 0,0 0,-1 0,1 0,0 0,-1 0,1 0,0 0,0 1,-1-1,1 0,0 0,0 0,-1 0,1 1,0-1,0 0,-1 0,1 1,0-1,0 0,0 0,0 1,0-1,-1 0,9-9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3:59:50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302 990,'-27'-170,"27"-255,2 395,2 1,0 0,3 0,0 0,2 0,2-2,-3 6,-4 11,1-1,1 2,0-1,1 1,1 0,0 0,1 0,3-3,-9 13,0 0,0 0,0 0,0 0,1 0,-1 0,1 1,0 0,-1-1,1 1,0 1,0-1,1 1,-1-1,0 1,0 0,1 1,-1-1,0 1,1 0,-1 0,1 0,-1 1,0-1,1 1,-1 0,0 0,0 1,0-1,1 1,1 3,0-1,-1 1,1 0,-1 1,0-1,-1 1,1 0,-1 0,0 0,-1 1,1 0,-1-1,-1 1,1 0,-1 0,0 1,-1-1,0 0,0 0,-1 1,1-1,-1 1,-2 5,1-5,0 0,-1-1,-1 1,1-1,-1 1,0-1,-1 0,0 0,0 0,0-1,-1 1,0-1,0 0,-1-1,0 1,0-1,-2 1,7-5,1-1,-1 1,1-1,-1 1,1-1,-1 1,1-1,-1 1,1-1,-1 1,1 0,0-1,-1 1,1 0,0-1,-1 1,1 0,0-1,0 1,0 0,0 0,0-1,0 1,0 0,0-1,0 1,0 0,0 0,0-1,0 1,1 0,-1-1,0 1,1 0,-1-1,0 1,1 0,-1-1,1 1,-1-1,1 1,-1-1,1 1,-1-1,1 1,0-1,-1 1,1-1,-1 0,1 1,0-1,0 0,-1 0,1 0,0 1,-1-1,1 0,0 0,0 0,-1 0,1 0,0 0,-1 0,2-1,10 7,-6-2,0 0,-1 0,1 1,-1 0,0 0,0 0,-1 1,0 0,0 0,0 0,0 0,-1 0,0 1,0 0,-1-1,0 1,0 0,-1 0,0 0,0 0,0 1,-1-1,0 0,-1 0,1 0,-1 0,-1 0,1 0,-1 0,0 0,-1 0,0-1,0 1,0-1,-1 0,0 0,0 0,-1 0,1-1,-1 0,0 0,-1 0,1 0,-1-1,0 0,0 0,0-1,-3 2,-4-1,0 0,0-1,0 0,0-1,0-1,-1 0,1-1,0 0,-13-2,14 1,-1-1,1 0,-1-1,1-1,0 0,0 0,0-1,1 0,0-1,0-1,0 0,1 0,0-1,0 0,1-1,0 0,0 0,1-1,-2-3,-117-183,104 149,14 29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04.6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157 59,'1'-2,"0"0,1 0,-1 0,1 1,0-1,-1 0,1 1,0-1,0 1,0 0,0 0,0-1,0 1,0 1,0-1,1 0,-1 0,0 1,0-1,1 1,-1 0,0 0,1 0,-1 0,2 0,-1 0,137-15,-122 11,-5 1,0 0,-1 0,1 1,0 1,0 0,0 1,0 0,0 1,0 1,6 1,-15 0,0 1,-1-1,1 1,-1 0,0 0,0 0,-1 0,1 0,-1 1,0-1,0 1,0 0,-1-1,0 1,0 0,0 0,0 0,-1 0,0 0,0 0,0 0,0 0,-1 0,0 0,-1 3,1 5,-3 331,32-175,-21-79,-27-108,7 7,1 0,-2 2,0-1,0 2,0 0,-1 0,0 1,-3 1,3 1,0 0,0 1,0 1,0 1,0 0,-1 1,1 1,0 0,-1 1,1 0,0 2,-1-1,1 2,-10 4,-157 56,164-53</inkml:trace>
  <inkml:trace contextRef="#ctx0" brushRef="#br0" timeOffset="1834.335">241 397,'-40'0,"31"0,29 0,204-22,-32 4,-153 13,-25 7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47:22.0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188 0,'-19'13,"2"1,-1 1,2 0,0 1,1 1,0 0,2 1,0 0,1 1,1 1,-1 4,10-21,0 1,1-1,0 1,-1 0,1-1,1 1,-1 0,0 0,1 0,0 0,0 0,0-1,1 1,-1 0,1 0,0 0,0 0,0-1,0 1,1 0,-1-1,1 1,0-1,0 0,1 0,-1 0,1 0,-1 0,1 0,0 0,0-1,0 1,0-1,1 0,-1 0,0 0,1-1,0 1,2 0,9 0,0-1,0 0,0-1,0-1,0-1,0 0,0 0,0-2,-1 1,1-2,-1 0,0-1,-1 0,0-1,0-1,0 0,-1-1,0 0,0-1,-9 8,15-10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09.41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30,'310'-22,"43"14,204 37,-325-26,183-23,-317 12,-62 5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11.28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1 228,'367'-75,"-314"68,0 2,1 2,-1 3,8 3,33-1,273-13,58-44,-86 17,-130 26,123 12,-127 3,205-3,-267 26,23 4,-124-27,1-2,-1-2,1-2,-1-1,0-3,246-11,-68-9,187-2,-22 31,-120 24,146-48,25 46,2752-25,-2770-28,281 30,-649 4,-32 1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14.8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15.9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200 474,'-14'6,"1"1,-1 0,2 1,-1 0,1 1,0 0,1 1,0 1,0 0,1 0,1 1,0 0,1 0,0 1,1 0,0 1,1 0,0 0,-1 8,7-18,0 1,1 0,-1-1,1 1,0-1,0 1,0-1,1 0,0 1,-1-1,1 0,1 0,-1 0,1 0,-1-1,1 1,0-1,1 1,-1-1,0 0,1 0,0-1,0 1,0-1,0 0,0 0,0 0,0 0,1-1,-1 1,1-1,-1-1,1 1,-1 0,1-1,-1 0,1 0,0-1,-1 1,1-1,-1 0,1 0,9-5,-1 0,0-1,0-1,0 0,-1-1,-1 0,1 0,-1-2,-1 1,0-1,-1-1,0 0,0 0,-1-1,3-6,84-212,-87 215,-1 0,-1 0,-1-1,-1 0,0-1,-1 1,0 0,-2-1,0 1,-1-1,-1 0,0 1,-2-1,0 1,-1 0,0 0,-1 0,-1 0,-8-13,11 26,0 0,0 0,-1 0,1 0,-1 1,0-1,0 1,0 0,-1 0,1 0,-1 1,0 0,1 0,-1 0,0 0,0 1,0 0,0 0,-1 0,1 0,0 1,0 0,0 0,-1 1,1-1,0 1,0 0,0 1,0-1,0 1,0 0,0 0,1 0,-1 1,1 0,-1 0,1 0,0 0,0 1,1-1,-1 1,1 0,-2 2,-4 3,0 1,0 0,1 1,1 0,0 0,0 0,1 1,1 0,0 0,0 1,1-1,1 1,0 0,1 0,0 0,1 0,0 0,1 1,1-1,0 0,1 0,0 0,1 0,1 0,0-1,0 1,1-1,1 0,0-1,1 1,4 5,14 12,1-1,2-1,0-1,2-1,1-2,1-1,0-2,2-1,0-2,1-1,24 7,-36-12,-5 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14.6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30,'5'14,"-4"10,-1 5,-1 3,-1 1,1-1,0-1,0-10,1-9</inkml:trace>
  <inkml:trace contextRef="#ctx0" brushRef="#br0" timeOffset="667.846">170 340,'94'-259,"-94"258,17-38,-16 38,-1 1,0-1,1 1,-1-1,0 1,1-1,-1 1,1 0,-1-1,1 1,-1 0,1-1,-1 1,1 0,-1 0,1-1,-1 1,1 0,-1 0,1 0,-1 0,1 0,0 0,-1 0,1 0,-1 0,1 0,-1 0,1 0,0 0,-1 0,1 0,-1 1,1-1,-1 0,1 0,-1 1,1-1,-1 0,1 1,-1-1,0 1,1-1,-1 0,0 1,1-1,-1 1,0-1,1 1,-1-1,0 1,0-1,1 1,-1-1,0 1,0 0,0-1,0 1,0-1,0 1,0-1,0 1,0 0,0-1,9 21,-8-14,1 0,0 0,0-1,1 1,0-1,0 1,0-1,1 0,0-1,0 1,0-1,1 1,0-1,0 0,0-1,0 0,1 1,0-2,0 1,0-1,0 0,1 0,-1 0,1-1,0 0,-1 0,6 0,-7-2,0-1,0 1,0-1,0 0,0 0,-1-1,1 1,0-1,-1 0,1 0,-1 0,0-1,0 0,1 0,-2 0,1 0,0-1,-1 1,1-1,-1 0,0 0,-1 0,1 0,1-5,38-113,-41 109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31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0 142,'207'-26,"-130"21,115-21,447 26,-178-1,-165-27,667 28,-505 0,-169-28,289 29,-293 27,9-30,-92-25,50 27,-182-14,-60 11,0 0,0 1,1 0,-1 0,1 1,0 1,-1 0,1 0,-1 1,8 2,0 3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0:23.6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 86,'-1'310,"-28"-110,13-61,17-120,3-29</inkml:trace>
  <inkml:trace contextRef="#ctx0" brushRef="#br0" timeOffset="411.016">47 86,'9'0,"14"0,6 0,0-5,-2-1,1 0,-1 1,0 1,1-3,0 0,0 0,0 2,0 2,1 1,-1 2,-4 4,-12 7,-7 2</inkml:trace>
  <inkml:trace contextRef="#ctx0" brushRef="#br0" timeOffset="677.028">47 397,'28'0,"20"0,6 0,-1 0,-5 0,-6 0,-5 0,-9 0</inkml:trace>
  <inkml:trace contextRef="#ctx0" brushRef="#br0" timeOffset="1476.46">1204 227,'-2'-2,"0"0,0 0,0 1,0-1,0 1,0-1,-1 1,1 0,-1-1,1 1,-1 0,1 1,-1-1,1 0,-1 1,0 0,1-1,-1 1,0 0,0 0,-14 1,-1 0,0 1,1 1,0 1,-1 0,1 1,-12 6,4-3,19-6,-80 34,84-35,-1 1,0-1,1 1,0-1,-1 1,1 0,0 0,0 0,0 0,0 1,0-1,1 0,-1 1,1-1,-1 1,1 0,0-1,0 1,0 0,1 0,-1 0,0-1,1 1,0 0,0 0,0 0,0 0,0 0,1 0,2 1,0 1,0-1,1 0,-1 0,1 0,0-1,0 1,1-1,-1 0,1 0,0-1,-1 1,1-1,0 0,0-1,1 1,-1-1,0 0,0 0,1 0,3-1,15 6,-23-6,1 0,0 1,-1-1,1 0,0 1,-1-1,1 1,-1-1,1 1,-1 0,1-1,-1 1,1 0,-1 0,0 0,1 0,-1 1,0-1,0 0,0 0,0 1,0-1,0 1,0-1,-1 1,1-1,0 1,-1-1,1 1,-1 0,0-1,0 1,1 0,-1-1,0 1,0 0,0-1,-1 1,1 0,0-1,-1 1,1-1,-1 1,1 0,-1-1,0 1,0-1,1 0,-1 1,0-1,-1 1,-118 95,41-31,78-65,0 0,1 0,-1 0,1 0,-1 0,1 0,-1 1,1-1,-1 0,1 0,0 1,0-1,0 0,0 0,0 1,0-1,0 0,0 0,0 1,0-1,1 0,-1 0,1 0,-1 1,1-1,-1 0,1 0,0 0,-1 0,1 0,0 0,0 0,0 0,0 0,-1-1,1 1,1 0,-1 0,0-1,0 1,0-1,0 1,0-1,0 1,1-1,-1 0,0 0,1 1,62 14,-56-13,1-1,-1 0,0-1,1 0,-1 0,0 0,1-1,-1-1,0 0,0 0,0 0,0-1,0 0,-1 0,1-1,-1 0,0-1,0 1,6-6,-3-5</inkml:trace>
  <inkml:trace contextRef="#ctx0" brushRef="#br0" timeOffset="1917.937">1034 1,'-17'227,"-12"-57,18 112,-25-152,35-128,0-1,0 0,0 1,0-1,0 1,1-1,-1 1,1-1,-1 1,1 0,-1-1,1 1,0 0,0-1,-1 1,2 0,-1-1,0 1,0 0,0-1,1 1,-1 0,1-1,-1 1,1-1,-1 1,1-1,0 1,0-1,0 1,0-1,0 0,0 0,0 1,1-1,-1 0,0 0,1 0,8-2</inkml:trace>
  <inkml:trace contextRef="#ctx0" brushRef="#br0" timeOffset="5729.475">1881 114,'1'0,"-1"-1,1 1,-1 0,0-1,1 1,-1 0,1-1,0 1,-1 0,1 0,-1 0,1 0,-1-1,1 1,-1 0,1 0,-1 0,1 0,0 0,-1 0,1 0,-1 1,1-1,-1 0,1 0,-1 0,1 0,-1 1,1-1,-1 0,1 1,-1-1,1 0,-1 1,1-1,-1 0,0 1,1-1,-1 1,0-1,1 1,-1-1,0 1,0-1,1 1,-1-1,0 1,0-1,0 1,0 0,0-1,0 1,0-1,0 1,0-1,0 1,0 0,0-1,0 1,5 39,-5-39,-27 258,23-225,-1 1,-1-1,-2 0,-1 0,-5 8,-14 55,27-35,26-81,-16 1,-3-1</inkml:trace>
  <inkml:trace contextRef="#ctx0" brushRef="#br0" timeOffset="6412.32">1486 30,'66'-1,"151"13,-150-2,0-3,1-3,-1-3,25-5,27 2,-35 3,-60-1</inkml:trace>
  <inkml:trace contextRef="#ctx0" brushRef="#br0" timeOffset="8497.462">2643 340,'-5'5,"-2"-4,6-1,3-6,0 3,-4 2,-7 1,-1 6,0 6,2 6,3 0</inkml:trace>
  <inkml:trace contextRef="#ctx0" brushRef="#br0" timeOffset="9829.87">2671 623,'-5'0,"-1"5,-5 1,-5 0,5-1,4-7,8-2,4 4,2 2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5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5.5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2:53.7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237 37,'3'1,"0"1,0-1,0 0,0 1,0 0,0 0,-1 0,1 0,-1 0,1 0,-1 1,0-1,0 1,0 0,0 0,0-1,-1 1,1 0,-1 0,0 1,0-1,0 0,0 0,0 1,5 12,99 216,-7-71,15 64,-110-220,22 32,-1 2,-2 1,-2 1,11 34,-16-31,1-1,3-1,1 0,25 37,82 139,-67-74,-29-34,22 34,-40-102,-9-21</inkml:trace>
  <inkml:trace contextRef="#ctx0" brushRef="#br0" timeOffset="2269.988">294 8,'-1'0,"0"-1,1 0,-1 1,0-1,1 1,-1-1,0 0,0 1,0 0,1-1,-1 1,0-1,0 1,0 0,0 0,0-1,0 1,0 0,0 0,1 0,-1 0,0 0,0 0,0 1,0-1,0 0,0 0,0 1,0-1,0 0,1 1,-1-1,0 1,0-1,1 1,-1-1,0 1,0 0,1-1,-1 1,1 0,-1-1,1 1,-1 0,1 0,-1 0,1-1,-1 1,1 0,0 0,0 0,-199 237,142-168,58-68,0-1,1 1,-1-1,0 1,0-1,1 0,-1 0,0 1,1-1,0 0,-1 0,1-1,-1 1,1 0,0 0,0-1,-1 1,1-1,0 0,0 1,0-1,0 0,-1 0,1 0,0 0,0 0,0-1,0 1,-1-1,1 1,0-1,0 1,-1-1,1 0,0 0,-1 0,1 0,-1 0,1 0,5-1,141-35,-1-5,71-35,1-9,-197 69,-37 9,-41 4,0 0,0-1,1-4,-38-10,59 12,16 2,0 2,-1 0,1 1,0 1,-1 1,1 0,-1 1,1 1,-7 3,12 1,7 1</inkml:trace>
  <inkml:trace contextRef="#ctx0" brushRef="#br0" timeOffset="8702.23">1140 1843,'-2'56,"2"-43,0 0,1 0,1 0,0 0,1-1,0 1,1-1,0 0,1 0,0 0,1 0,0-1,5 6,74 96,-71-96,-2 1,1 0,-2 0,-1 1,0 0,5 17,20 38,28 33,-46-83,-1 2,-1 0,-1 0,-2 1,0 1,5 23,52 133,-12-18,-42-119,34 60,-43-101</inkml:trace>
  <inkml:trace contextRef="#ctx0" brushRef="#br0" timeOffset="14374.166">1422 742,'1'0,"0"-1,0 0,1 1,-1-1,0 1,0-1,1 1,-1-1,0 1,0 0,1 0,-1 0,0 0,1 0,-1 0,0 0,1 0,-1 0,0 1,1-1,-1 0,0 1,0-1,0 1,1 0,-1-1,0 1,0 0,0 0,0 0,0-1,0 1,0 0,0 0,-1 1,1-1,0 0,-1 0,1 0,0 1,28 48,-24-27,-1-1,-1 1,0 0,-2 0,-1-1,0 1,-3 8,1 27,1 220,1-279</inkml:trace>
  <inkml:trace contextRef="#ctx0" brushRef="#br0" timeOffset="14739.875">1535 686,'23'11,"-11"-7,0-1,1 0,-1-1,0 0,1-1,-1 0,1-1,-1-1,1 0,-1-1,1 0,-1 0,7-4,62-6,49 11,-123 5,-8 3</inkml:trace>
  <inkml:trace contextRef="#ctx0" brushRef="#br0" timeOffset="15023.481">1592 912,'5'10,"6"2,6 0,5-2,4-3,2-2,1-8,0-3,1 0,-1 1,-5-4,-2 0,1 1,-4 3</inkml:trace>
  <inkml:trace contextRef="#ctx0" brushRef="#br0" timeOffset="17470.075">266 348,'0'4,"0"8,0 5,0 0</inkml:trace>
  <inkml:trace contextRef="#ctx0" brushRef="#br0" timeOffset="20173.537">294 658,'0'5,"0"6,0 6,0 5,0 4,0 2,0 1,4-5,3-5</inkml:trace>
  <inkml:trace contextRef="#ctx0" brushRef="#br0" timeOffset="20470.3">322 1109,'0'19,"0"12,0 5,0 0,0-4</inkml:trace>
  <inkml:trace contextRef="#ctx0" brushRef="#br0" timeOffset="20725.195">350 1562,'-5'14,"-1"10,0 0</inkml:trace>
  <inkml:trace contextRef="#ctx0" brushRef="#br0" timeOffset="20872.203">322 2013,'0'0</inkml:trace>
  <inkml:trace contextRef="#ctx0" brushRef="#br0" timeOffset="21059.336">350 2380,'-5'24,"-1"12,0 1</inkml:trace>
  <inkml:trace contextRef="#ctx0" brushRef="#br0" timeOffset="21310.383">350 2831,'0'0</inkml:trace>
  <inkml:trace contextRef="#ctx0" brushRef="#br0" timeOffset="21474.75">322 3057,'0'19,"0"7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5:47:25.9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3 564,'0'18,"-2"2,1-1,1 1,1-1,0 0,2 1,0-1,1 0,1 0,1-1,0 1,2-1,0-1,1 1,2 1,-9-16,0 0,1 0,-1 0,1 0,0 0,0-1,0 1,1-1,-1 0,0 0,1 0,-1 0,1-1,0 1,0-1,-1 0,1 0,0-1,0 1,0-1,0 1,0-1,0-1,0 1,0 0,0-1,0 0,-1 0,1 0,0-1,2 0,3-2,-1 0,0-1,0 0,-1 0,1-1,-1 1,0-2,-1 1,1-1,-1 0,-1 0,1-1,-1 0,36-77,-32 65</inkml:trace>
  <inkml:trace contextRef="#ctx0" brushRef="#br0" timeOffset="439.774">596 0,'-13'55,"2"0,3 1,2 0,2 0,3 0,2 1,4 5,4 164,7-159,-4-55</inkml:trace>
  <inkml:trace contextRef="#ctx0" brushRef="#br0" timeOffset="1152.168">1076 451,'-33'21,"1"1,1 2,0 1,2 2,2 0,0 2,-21 30,17 14,31-72,-1 1,1 0,0 0,-1 0,1 0,0 0,0 0,1 0,-1 0,0 0,1 0,-1 0,1 0,-1 0,1 0,0-1,0 1,0 0,0 0,0-1,0 1,1-1,-1 1,0-1,1 1,-1-1,1 0,-1 0,1 0,0 0,0 0,-1 0,1 0,0-1,0 1,1 0,3-2,0 1,1-1,-1-1,0 1,0-1,0 0,0 0,0-1,0 0,0 0,-1 0,0-1,1 0,-1 0,-1 0,1 0,-1-1,1 0,-1 0,-1 0,1 0,-1-1,2-2,15-16,20-24,-25 29,1 0,0 1,2 1,0 0,0 2,10-6,-27 20,0 0,0 0,-1 0,1 1,0-1,0 0,0 1,0-1,0 1,0-1,0 1,0-1,0 1,0 0,1 0,-1-1,0 1,0 0,0 0,0 0,0 0,0 0,1 1,-1-1,0 0,0 0,0 1,0-1,0 1,0-1,0 1,0-1,0 1,0 0,0-1,0 1,0 0,-1 0,1-1,0 1,-1 0,1 0,0 0,-1 0,1 0,-1 0,1 0,-1 0,0 0,1 0,-1 1,0-1,0 0,0 0,0 0,0 0,0 0,0 1,0-1,0 0,-1 0,1 0,0 0,-1 0,1 0,-1 0,1 0,-1 0,1 0,-2 1,0 3,0 1,0 0,0-1,0 1,1 0,0 0,1 0,-1 0,1 0,0 0,1 0,-1 0,1 0,0 0,1 0,-1 0,1-1,0 1,1-1,-1 1,1-1,0 0,1 0,-1 0,1 0,0 0,0-1,0 0,1 0,0 0,-1 0,1-1,1 0,4 3,0-6,1 0,-1 0,1-1,-1-1,1 1,-1-2,0 1,0-1,0-1,0 0,0 0,-1-1,0 0,0-1,0 0,-1 0,0-1,0 0,-1-1,1 1,-2-1,1-1,-1 1,2-5,1 2,19-19,-10 14,-2-1,0-1,-1-1,-1 0,0 0,-2-2,0 1,-2-2,0 0,3-11,-12 30,0 1,0 0,-1-1,1 1,-1-1,1 1,-1-1,0 0,0 1,0-1,0 1,0-1,-1 1,1-1,-1 1,0-1,0 1,0-1,0 1,0 0,0 0,0-1,-1 1,1 0,-1 0,0 0,0 1,1-1,-1 0,0 1,0-1,-1 1,1-1,0 1,0 0,-1 0,1 0,-1 0,1 1,-1-1,1 1,-1-1,1 1,-1 0,1 0,-1 0,1 0,-1 0,-1 1,-5 0,1 0,-1 1,1 0,-1 0,1 1,0 0,0 1,0-1,1 1,-1 1,1 0,0 0,0 0,0 1,1 0,0 0,0 0,1 1,0 0,0 0,0 1,1-1,0 1,1 0,-1 0,1 2,4-4,1 0,0 0,0-1,0 1,0-1,1 0,0 0,0 0,1 0,0 0,-1 0,1-1,1 0,-1 0,1 0,-1 0,1-1,0 0,0 0,1 0,-1-1,1 1,-1-1,1-1,0 1,0-1,-1 0,1 0,0-1,3 1,25 9,-26-8,0 0,0 1,-1 0,1 0,-1 0,0 1,0 0,0 1,0-1,-1 1,0 1,0-1,0 1,-1 0,0 0,0 1,0 0,-1 0,0 0,0 0,-1 0,0 1,0 0,-1-1,0 1,0 0,0 5,10 62,-7-57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7.1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0,'0'5,"5"6,1 7,5-1,0 2,3 3,0-3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7.3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7.4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7.6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7.8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7.9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22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1 298,'80'-34,"94"-68,-33 7,-101 58,-78 41,-122-32,160 27,-1 1,1 0,-1-1,1 1,-1-1,1 1,-1 0,0-1,1 1,-1 0,0 0,1-1,-1 1,0 0,1 0,-1 0,0 0,1 0,-1 0,0 0,1 0,-1 0,0 0,1 1,-1-1,0 0,1 0,-1 1,0-1,1 0,-1 1,1-1,-1 0,1 1,-1-1,1 1,-1-1,1 1,-1-1,1 1,-1-1,1 1,0 0,-1-1,1 1,0 0,0-1,0 1,-1 0,1-1,0 1,0 0,0-1,0 1,18 40,-8-20,33 140,-28-115,-15-45,0 0,1-1,-1 1,0 0,1 0,-1-1,1 1,-1 0,1-1,-1 1,1-1,-1 1,1 0,0-1,-1 1,1-1,0 0,0 1,-1-1,1 0,0 1,0-1,-1 0,1 0,0 1,0-1,0 0,0 0,-1 0,1 0,0 0,0 0,0-1,-1 1,1 0,0 0,0 0,0-1,-1 1,1 0,0-1,0 1,-1-1,1 1,0-1,-1 1,1-1,-1 0,1 1,-1-1,1 0,0 0,85-153,-51 88,-24 51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15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96,'0'0</inkml:trace>
  <inkml:trace contextRef="#ctx0" brushRef="#br0" timeOffset="1">29 463,'0'0</inkml:trace>
  <inkml:trace contextRef="#ctx0" brushRef="#br0" timeOffset="269.219">57 858,'-5'19,"4"6,1 5,-3 1,-2-5</inkml:trace>
  <inkml:trace contextRef="#ctx0" brushRef="#br0" timeOffset="4187.918">734 1056,'-13'-80,"2"0,5-1,3 0,7-77,-2 17,-4 115,1-1,2 1,1 0,0 0,2 0,1 0,2 1,0-1,1 1,2 1,0 0,14-22,52-26,-74 71,0 0,0 0,0 0,1 0,-1 0,0 0,1 0,-1 1,0-1,1 1,-1 0,1 0,-1 0,1 0,-1 0,1 0,-1 0,0 1,1 0,-1-1,1 1,-1 0,0 0,0 0,0 0,1 1,-1-1,0 1,-1-1,1 1,0-1,0 1,-1 0,1 0,-1 0,1 0,-1 0,0 0,1 3,21 97,-15-42,-6-53,0 0,0 0,-1 1,0-1,0 0,0 1,-1-1,-1 1,1-1,-1 1,0-1,-1 0,0 1,0-1,0 0,-4 6,6-12,-1 0,1-1,-1 1,1 0,0 0,0 0,-1 0,1 0,0 0,0 0,0-1,0 1,0 0,0 0,0 0,0 0,0 0,1 0,-1 0,0 0,0-1,1 1,-1 0,1 0,-1 0,1-1,-1 1,1 0,-1 0,1-1,0 1,-1 0,1-1,0 1,0-1,-1 1,1-1,0 1,0-1,0 0,0 0,0 1,-1-1,2 0,12 10,-10-6,1 0,-2 1,1-1,0 1,-1 0,0 0,0 0,0 0,-1 0,0 1,0-1,0 1,-1 0,1-1,-1 1,-1 0,1 0,-1 0,0 0,0-1,-1 1,0 0,0 0,0 0,-1-1,0 1,0-1,0 1,-1-1,1 0,-1 0,0 0,-1 0,1-1,-1 1,0-1,0 0,-1 0,1 0,-1-1,0 1,0-1,0 0,0-1,0 1,-1-1,1 0,-1 0,0-1,-3 1,-12 1,0-1,0-1,-1-1,1-1,0 0,0-2,0-1,1 0,-1-1,1-2,0 0,0-1,1 0,-7-6,7 0,3-1</inkml:trace>
  <inkml:trace contextRef="#ctx0" brushRef="#br0" timeOffset="5157.548">988 322,'-4'-5,"-8"-1,0 4,-4 4,-3 1,-4-1,2 5,5-3,5-3</inkml:trace>
  <inkml:trace contextRef="#ctx0" brushRef="#br0" timeOffset="5969.81">227 520,'4'0,"8"0,5-5,5-1,4 0,2 1,1-4,0 1,0 0,0 3,-5 1</inkml:trace>
  <inkml:trace contextRef="#ctx0" brushRef="#br0" timeOffset="9021.252">537 463,'-153'39,"-23"-9,175-29,1-1,-1 1,0 0,0-1,1 1,-1-1,0 1,0-1,0 1,0-1,0 1,0-1,0 0,0 0,0 1,0-1,0 0,0 0,0 0,0 0,0 0,0 0,0-1,0 1,0 0,0 0,0-1,0 1,0-1,0 1,1-1,-1 1,0-1,0 1,0-1,1 0,-1 1,0-1,1 0,-1 0,0 0,1 1,-1-1,1 0,-1 0,1 0,0 0,-1 0,1 0,0 0,0 0,0 0,-1 0,1 0,0 0,0 0,1-1,64-133,-27 69,-38 66,1 0,-1 0,0 1,1-1,-1 0,0 0,1 0,-1 1,0-1,1 0,-1 0,0 0,1 0,-1 0,0 0,1 0,-1 0,1 0,-1 0,0 0,1 0,-1 0,0 0,1 0,-1 0,1 0,-1 0,0-1,1 1,-1 0,0 0,0 0,1-1,-1 1,0 0,1 0,-1-1,0 1,0 0,1-1,-1 1,0 0,0-1,0 1,0 0,1-1,-1 1,0 0,0-1,0 1,0 0,0-1,0 1,0-1,0 1,0 0,0-1,0 1,0 0,0-1,0 1,0 33,0-26,14 123,-1 58,-4-153,-74-124,31 54,21 28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51.24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194 0,'-10'19,"-7"12,-2 4,-2-3,3-2,4-2,0-6,2-1,-2-4,2-1,-2-2,2 0,2-6,3-5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4:03:51.53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1,'9'19,"9"11,5 6,4 0,2-4,-3-4,-3-7,1-1,-4-1,-1-2,-3 0,0-2,-2-4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37C7262-338B-43DD-B723-1D399B106AF4}" type="datetimeFigureOut">
              <a:rPr lang="en-US"/>
              <a:pPr>
                <a:defRPr/>
              </a:pPr>
              <a:t>10/2/2020</a:t>
            </a:fld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489A728-E572-47E2-AE05-0F70427E0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9746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19800"/>
            <a:ext cx="99060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F2E79-4A7A-4B81-9AD9-BE6D51B1ACA4}" type="datetime1">
              <a:rPr lang="en-US"/>
              <a:pPr>
                <a:defRPr/>
              </a:pPr>
              <a:t>10/2/2020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</a:t>
            </a:r>
            <a:r>
              <a:rPr lang="en-US" err="1"/>
              <a:t>Dugger</a:t>
            </a:r>
            <a:r>
              <a:rPr lang="en-US"/>
              <a:t>, July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3D502-792B-441D-B0F2-A7823674A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48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4C591-4911-4CE1-BDE5-CA73653BD6D3}" type="datetime1">
              <a:rPr lang="en-US"/>
              <a:pPr>
                <a:defRPr/>
              </a:pPr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6FEBF-12D9-4B63-80C9-AC2EC86226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135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1628D-0069-4B42-9B8B-E46199A80FA9}" type="datetime1">
              <a:rPr lang="en-US"/>
              <a:pPr>
                <a:defRPr/>
              </a:pPr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0D38B-F386-4A81-A6E2-2FEF158BA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0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74F41-63FC-44E3-9837-CE29A4661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45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02713-2856-4600-B412-1CF3AF4ABB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81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22586-AFFA-4359-9FD6-921864499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929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10/2/2020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A3949-BF25-4CC5-B166-C0017BB51E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387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10/2/2020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63373-B8CB-4528-BCAA-F54F84A45C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1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10/2/2020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47EEE-DD79-47C0-A320-9B1F19ECD1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39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10/2/2020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82D2A-1B7B-42C3-A39C-FE196C8B1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2635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10/2/2020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1C265-C3E0-431A-B61E-8F6A1C53E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78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19800"/>
            <a:ext cx="99060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D4D2D-A6EE-4899-973F-CF8FF9C9D12F}" type="datetime1">
              <a:rPr lang="en-US"/>
              <a:pPr>
                <a:defRPr/>
              </a:pPr>
              <a:t>10/2/2020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BA499-14B1-4141-8B47-F388188B2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5454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10/2/2020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3BCC6-7C5C-4374-8AA6-54E1C09FF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386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99F2A-3A1D-469E-B517-0152047D30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107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AEDEB-0BAB-4ECB-8983-C9D26F3EB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67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F2C1F-3D33-44D6-86C2-81BA1FAE5932}" type="datetime1">
              <a:rPr lang="en-US"/>
              <a:pPr>
                <a:defRPr/>
              </a:pPr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0E403-7565-40BD-ABD8-67E88CCEB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58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398B0-7373-4C28-9177-1F6F76DE4BD9}" type="datetime1">
              <a:rPr lang="en-US"/>
              <a:pPr>
                <a:defRPr/>
              </a:pPr>
              <a:t>10/2/2020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57DC3-70DB-4631-B147-E2A4DDB86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965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8FB66-6DEC-42E3-BD7A-9E7788CA7E89}" type="datetime1">
              <a:rPr lang="en-US"/>
              <a:pPr>
                <a:defRPr/>
              </a:pPr>
              <a:t>10/2/2020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C851A-17E4-44F0-B24B-C4EAC9648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92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4466C-41B5-486A-B60B-B7A9740CAFD5}" type="datetime1">
              <a:rPr lang="en-US"/>
              <a:pPr>
                <a:defRPr/>
              </a:pPr>
              <a:t>10/2/2020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64758-DE6A-4F7F-A0AE-317DE9E0D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295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0B636-6578-4011-ACD9-3D2DD7B42BDB}" type="datetime1">
              <a:rPr lang="en-US"/>
              <a:pPr>
                <a:defRPr/>
              </a:pPr>
              <a:t>10/2/2020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44C33-9BFB-4386-B4D4-3309C16DD0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88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709FC-2D94-4786-B5DE-1B6CE5DB61E4}" type="datetime1">
              <a:rPr lang="en-US"/>
              <a:pPr>
                <a:defRPr/>
              </a:pPr>
              <a:t>10/2/2020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13E05-C0C9-45C9-9148-9BDAD0605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2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1E426-7615-4347-BDE6-297B8C55BF23}" type="datetime1">
              <a:rPr lang="en-US"/>
              <a:pPr>
                <a:defRPr/>
              </a:pPr>
              <a:t>10/2/2020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20C6C-8356-449D-9991-A8B1E3F98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88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" t="-100" r="-100" b="-1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654E38-6604-42F9-97BF-AA3C0DE934F2}" type="datetime1">
              <a:rPr lang="en-US"/>
              <a:pPr>
                <a:defRPr/>
              </a:pPr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324600"/>
            <a:ext cx="3657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1030" name="Rectangle 7"/>
          <p:cNvSpPr>
            <a:spLocks noChangeArrowheads="1"/>
          </p:cNvSpPr>
          <p:nvPr userDrawn="1"/>
        </p:nvSpPr>
        <p:spPr bwMode="auto">
          <a:xfrm>
            <a:off x="8153400" y="5943600"/>
            <a:ext cx="8382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7E74FC-11B3-447D-95B5-72066D9851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656E51-531B-42E0-A7F1-1459E8596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png"/><Relationship Id="rId18" Type="http://schemas.openxmlformats.org/officeDocument/2006/relationships/customXml" Target="../ink/ink96.xml"/><Relationship Id="rId26" Type="http://schemas.openxmlformats.org/officeDocument/2006/relationships/customXml" Target="../ink/ink100.xml"/><Relationship Id="rId39" Type="http://schemas.openxmlformats.org/officeDocument/2006/relationships/image" Target="../media/image34.png"/><Relationship Id="rId21" Type="http://schemas.openxmlformats.org/officeDocument/2006/relationships/image" Target="../media/image25.png"/><Relationship Id="rId34" Type="http://schemas.openxmlformats.org/officeDocument/2006/relationships/customXml" Target="../ink/ink104.xml"/><Relationship Id="rId42" Type="http://schemas.openxmlformats.org/officeDocument/2006/relationships/customXml" Target="../ink/ink108.xml"/><Relationship Id="rId47" Type="http://schemas.openxmlformats.org/officeDocument/2006/relationships/image" Target="../media/image38.png"/><Relationship Id="rId50" Type="http://schemas.openxmlformats.org/officeDocument/2006/relationships/customXml" Target="../ink/ink112.xml"/><Relationship Id="rId55" Type="http://schemas.openxmlformats.org/officeDocument/2006/relationships/image" Target="../media/image42.png"/><Relationship Id="rId7" Type="http://schemas.openxmlformats.org/officeDocument/2006/relationships/image" Target="../media/image18.png"/><Relationship Id="rId2" Type="http://schemas.openxmlformats.org/officeDocument/2006/relationships/customXml" Target="../ink/ink88.xml"/><Relationship Id="rId16" Type="http://schemas.openxmlformats.org/officeDocument/2006/relationships/customXml" Target="../ink/ink95.xml"/><Relationship Id="rId29" Type="http://schemas.openxmlformats.org/officeDocument/2006/relationships/image" Target="../media/image29.png"/><Relationship Id="rId11" Type="http://schemas.openxmlformats.org/officeDocument/2006/relationships/image" Target="../media/image20.png"/><Relationship Id="rId24" Type="http://schemas.openxmlformats.org/officeDocument/2006/relationships/customXml" Target="../ink/ink99.xml"/><Relationship Id="rId32" Type="http://schemas.openxmlformats.org/officeDocument/2006/relationships/customXml" Target="../ink/ink103.xml"/><Relationship Id="rId37" Type="http://schemas.openxmlformats.org/officeDocument/2006/relationships/image" Target="../media/image33.png"/><Relationship Id="rId40" Type="http://schemas.openxmlformats.org/officeDocument/2006/relationships/customXml" Target="../ink/ink107.xml"/><Relationship Id="rId45" Type="http://schemas.openxmlformats.org/officeDocument/2006/relationships/image" Target="../media/image37.png"/><Relationship Id="rId53" Type="http://schemas.openxmlformats.org/officeDocument/2006/relationships/image" Target="../media/image41.png"/><Relationship Id="rId5" Type="http://schemas.openxmlformats.org/officeDocument/2006/relationships/image" Target="../media/image17.png"/><Relationship Id="rId10" Type="http://schemas.openxmlformats.org/officeDocument/2006/relationships/customXml" Target="../ink/ink92.xml"/><Relationship Id="rId19" Type="http://schemas.openxmlformats.org/officeDocument/2006/relationships/image" Target="../media/image24.png"/><Relationship Id="rId31" Type="http://schemas.openxmlformats.org/officeDocument/2006/relationships/image" Target="../media/image30.png"/><Relationship Id="rId44" Type="http://schemas.openxmlformats.org/officeDocument/2006/relationships/customXml" Target="../ink/ink109.xml"/><Relationship Id="rId52" Type="http://schemas.openxmlformats.org/officeDocument/2006/relationships/customXml" Target="../ink/ink113.xml"/><Relationship Id="rId4" Type="http://schemas.openxmlformats.org/officeDocument/2006/relationships/customXml" Target="../ink/ink89.xml"/><Relationship Id="rId9" Type="http://schemas.openxmlformats.org/officeDocument/2006/relationships/image" Target="../media/image19.png"/><Relationship Id="rId14" Type="http://schemas.openxmlformats.org/officeDocument/2006/relationships/customXml" Target="../ink/ink94.xml"/><Relationship Id="rId22" Type="http://schemas.openxmlformats.org/officeDocument/2006/relationships/customXml" Target="../ink/ink98.xml"/><Relationship Id="rId27" Type="http://schemas.openxmlformats.org/officeDocument/2006/relationships/image" Target="../media/image28.png"/><Relationship Id="rId30" Type="http://schemas.openxmlformats.org/officeDocument/2006/relationships/customXml" Target="../ink/ink102.xml"/><Relationship Id="rId35" Type="http://schemas.openxmlformats.org/officeDocument/2006/relationships/image" Target="../media/image32.png"/><Relationship Id="rId43" Type="http://schemas.openxmlformats.org/officeDocument/2006/relationships/image" Target="../media/image36.png"/><Relationship Id="rId48" Type="http://schemas.openxmlformats.org/officeDocument/2006/relationships/customXml" Target="../ink/ink111.xml"/><Relationship Id="rId56" Type="http://schemas.openxmlformats.org/officeDocument/2006/relationships/customXml" Target="../ink/ink115.xml"/><Relationship Id="rId8" Type="http://schemas.openxmlformats.org/officeDocument/2006/relationships/customXml" Target="../ink/ink91.xml"/><Relationship Id="rId51" Type="http://schemas.openxmlformats.org/officeDocument/2006/relationships/image" Target="../media/image40.png"/><Relationship Id="rId3" Type="http://schemas.openxmlformats.org/officeDocument/2006/relationships/image" Target="../media/image16.png"/><Relationship Id="rId12" Type="http://schemas.openxmlformats.org/officeDocument/2006/relationships/customXml" Target="../ink/ink93.xml"/><Relationship Id="rId17" Type="http://schemas.openxmlformats.org/officeDocument/2006/relationships/image" Target="../media/image23.png"/><Relationship Id="rId25" Type="http://schemas.openxmlformats.org/officeDocument/2006/relationships/image" Target="../media/image27.png"/><Relationship Id="rId33" Type="http://schemas.openxmlformats.org/officeDocument/2006/relationships/image" Target="../media/image31.png"/><Relationship Id="rId38" Type="http://schemas.openxmlformats.org/officeDocument/2006/relationships/customXml" Target="../ink/ink106.xml"/><Relationship Id="rId46" Type="http://schemas.openxmlformats.org/officeDocument/2006/relationships/customXml" Target="../ink/ink110.xml"/><Relationship Id="rId20" Type="http://schemas.openxmlformats.org/officeDocument/2006/relationships/customXml" Target="../ink/ink97.xml"/><Relationship Id="rId41" Type="http://schemas.openxmlformats.org/officeDocument/2006/relationships/image" Target="../media/image35.png"/><Relationship Id="rId54" Type="http://schemas.openxmlformats.org/officeDocument/2006/relationships/customXml" Target="../ink/ink11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0.xml"/><Relationship Id="rId15" Type="http://schemas.openxmlformats.org/officeDocument/2006/relationships/image" Target="../media/image22.png"/><Relationship Id="rId23" Type="http://schemas.openxmlformats.org/officeDocument/2006/relationships/image" Target="../media/image26.png"/><Relationship Id="rId28" Type="http://schemas.openxmlformats.org/officeDocument/2006/relationships/customXml" Target="../ink/ink101.xml"/><Relationship Id="rId36" Type="http://schemas.openxmlformats.org/officeDocument/2006/relationships/customXml" Target="../ink/ink105.xml"/><Relationship Id="rId49" Type="http://schemas.openxmlformats.org/officeDocument/2006/relationships/image" Target="../media/image39.png"/></Relationships>
</file>

<file path=ppt/slides/_rels/slide10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7.png"/><Relationship Id="rId18" Type="http://schemas.openxmlformats.org/officeDocument/2006/relationships/customXml" Target="../ink/ink2864.xml"/><Relationship Id="rId26" Type="http://schemas.openxmlformats.org/officeDocument/2006/relationships/image" Target="../media/image419.png"/><Relationship Id="rId21" Type="http://schemas.openxmlformats.org/officeDocument/2006/relationships/customXml" Target="../ink/ink2865.xml"/><Relationship Id="rId34" Type="http://schemas.openxmlformats.org/officeDocument/2006/relationships/image" Target="../media/image423.png"/><Relationship Id="rId7" Type="http://schemas.openxmlformats.org/officeDocument/2006/relationships/image" Target="../media/image402.png"/><Relationship Id="rId12" Type="http://schemas.openxmlformats.org/officeDocument/2006/relationships/customXml" Target="../ink/ink2861.xml"/><Relationship Id="rId17" Type="http://schemas.openxmlformats.org/officeDocument/2006/relationships/image" Target="../media/image413.png"/><Relationship Id="rId25" Type="http://schemas.openxmlformats.org/officeDocument/2006/relationships/customXml" Target="../ink/ink2867.xml"/><Relationship Id="rId33" Type="http://schemas.openxmlformats.org/officeDocument/2006/relationships/customXml" Target="../ink/ink2871.xml"/><Relationship Id="rId38" Type="http://schemas.openxmlformats.org/officeDocument/2006/relationships/image" Target="../media/image425.png"/><Relationship Id="rId2" Type="http://schemas.openxmlformats.org/officeDocument/2006/relationships/customXml" Target="../ink/ink2856.xml"/><Relationship Id="rId16" Type="http://schemas.openxmlformats.org/officeDocument/2006/relationships/customXml" Target="../ink/ink2863.xml"/><Relationship Id="rId20" Type="http://schemas.openxmlformats.org/officeDocument/2006/relationships/image" Target="../media/image412.png"/><Relationship Id="rId29" Type="http://schemas.openxmlformats.org/officeDocument/2006/relationships/customXml" Target="../ink/ink286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858.xml"/><Relationship Id="rId11" Type="http://schemas.openxmlformats.org/officeDocument/2006/relationships/image" Target="../media/image406.png"/><Relationship Id="rId24" Type="http://schemas.openxmlformats.org/officeDocument/2006/relationships/image" Target="../media/image418.png"/><Relationship Id="rId32" Type="http://schemas.openxmlformats.org/officeDocument/2006/relationships/image" Target="../media/image422.png"/><Relationship Id="rId37" Type="http://schemas.openxmlformats.org/officeDocument/2006/relationships/customXml" Target="../ink/ink2873.xml"/><Relationship Id="rId5" Type="http://schemas.openxmlformats.org/officeDocument/2006/relationships/image" Target="../media/image401.png"/><Relationship Id="rId15" Type="http://schemas.openxmlformats.org/officeDocument/2006/relationships/image" Target="../media/image408.png"/><Relationship Id="rId23" Type="http://schemas.openxmlformats.org/officeDocument/2006/relationships/customXml" Target="../ink/ink2866.xml"/><Relationship Id="rId28" Type="http://schemas.openxmlformats.org/officeDocument/2006/relationships/image" Target="../media/image420.png"/><Relationship Id="rId36" Type="http://schemas.openxmlformats.org/officeDocument/2006/relationships/image" Target="../media/image424.png"/><Relationship Id="rId10" Type="http://schemas.openxmlformats.org/officeDocument/2006/relationships/customXml" Target="../ink/ink2860.xml"/><Relationship Id="rId19" Type="http://schemas.openxmlformats.org/officeDocument/2006/relationships/image" Target="../media/image414.png"/><Relationship Id="rId31" Type="http://schemas.openxmlformats.org/officeDocument/2006/relationships/customXml" Target="../ink/ink2870.xml"/><Relationship Id="rId4" Type="http://schemas.openxmlformats.org/officeDocument/2006/relationships/customXml" Target="../ink/ink2857.xml"/><Relationship Id="rId9" Type="http://schemas.openxmlformats.org/officeDocument/2006/relationships/image" Target="../media/image24.png"/><Relationship Id="rId14" Type="http://schemas.openxmlformats.org/officeDocument/2006/relationships/customXml" Target="../ink/ink2862.xml"/><Relationship Id="rId22" Type="http://schemas.openxmlformats.org/officeDocument/2006/relationships/image" Target="../media/image417.png"/><Relationship Id="rId27" Type="http://schemas.openxmlformats.org/officeDocument/2006/relationships/customXml" Target="../ink/ink2868.xml"/><Relationship Id="rId30" Type="http://schemas.openxmlformats.org/officeDocument/2006/relationships/image" Target="../media/image421.png"/><Relationship Id="rId35" Type="http://schemas.openxmlformats.org/officeDocument/2006/relationships/customXml" Target="../ink/ink2872.xml"/><Relationship Id="rId8" Type="http://schemas.openxmlformats.org/officeDocument/2006/relationships/customXml" Target="../ink/ink2859.xml"/><Relationship Id="rId3" Type="http://schemas.openxmlformats.org/officeDocument/2006/relationships/image" Target="../media/image400.pn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21.xml"/><Relationship Id="rId18" Type="http://schemas.openxmlformats.org/officeDocument/2006/relationships/image" Target="../media/image23.png"/><Relationship Id="rId26" Type="http://schemas.openxmlformats.org/officeDocument/2006/relationships/image" Target="../media/image27.png"/><Relationship Id="rId39" Type="http://schemas.openxmlformats.org/officeDocument/2006/relationships/customXml" Target="../ink/ink134.xml"/><Relationship Id="rId21" Type="http://schemas.openxmlformats.org/officeDocument/2006/relationships/customXml" Target="../ink/ink125.xml"/><Relationship Id="rId34" Type="http://schemas.openxmlformats.org/officeDocument/2006/relationships/image" Target="../media/image31.png"/><Relationship Id="rId42" Type="http://schemas.openxmlformats.org/officeDocument/2006/relationships/image" Target="../media/image35.png"/><Relationship Id="rId47" Type="http://schemas.openxmlformats.org/officeDocument/2006/relationships/customXml" Target="../ink/ink138.xml"/><Relationship Id="rId50" Type="http://schemas.openxmlformats.org/officeDocument/2006/relationships/image" Target="../media/image39.png"/><Relationship Id="rId55" Type="http://schemas.openxmlformats.org/officeDocument/2006/relationships/customXml" Target="../ink/ink142.xml"/><Relationship Id="rId7" Type="http://schemas.openxmlformats.org/officeDocument/2006/relationships/customXml" Target="../ink/ink118.xml"/><Relationship Id="rId2" Type="http://schemas.openxmlformats.org/officeDocument/2006/relationships/image" Target="../media/image43.png"/><Relationship Id="rId16" Type="http://schemas.openxmlformats.org/officeDocument/2006/relationships/image" Target="../media/image22.png"/><Relationship Id="rId29" Type="http://schemas.openxmlformats.org/officeDocument/2006/relationships/customXml" Target="../ink/ink129.xml"/><Relationship Id="rId11" Type="http://schemas.openxmlformats.org/officeDocument/2006/relationships/customXml" Target="../ink/ink120.xml"/><Relationship Id="rId24" Type="http://schemas.openxmlformats.org/officeDocument/2006/relationships/image" Target="../media/image26.png"/><Relationship Id="rId32" Type="http://schemas.openxmlformats.org/officeDocument/2006/relationships/image" Target="../media/image30.png"/><Relationship Id="rId37" Type="http://schemas.openxmlformats.org/officeDocument/2006/relationships/customXml" Target="../ink/ink133.xml"/><Relationship Id="rId40" Type="http://schemas.openxmlformats.org/officeDocument/2006/relationships/image" Target="../media/image34.png"/><Relationship Id="rId45" Type="http://schemas.openxmlformats.org/officeDocument/2006/relationships/customXml" Target="../ink/ink137.xml"/><Relationship Id="rId53" Type="http://schemas.openxmlformats.org/officeDocument/2006/relationships/customXml" Target="../ink/ink141.xml"/><Relationship Id="rId5" Type="http://schemas.openxmlformats.org/officeDocument/2006/relationships/customXml" Target="../ink/ink117.xml"/><Relationship Id="rId10" Type="http://schemas.openxmlformats.org/officeDocument/2006/relationships/image" Target="../media/image19.png"/><Relationship Id="rId19" Type="http://schemas.openxmlformats.org/officeDocument/2006/relationships/customXml" Target="../ink/ink124.xml"/><Relationship Id="rId31" Type="http://schemas.openxmlformats.org/officeDocument/2006/relationships/customXml" Target="../ink/ink130.xml"/><Relationship Id="rId44" Type="http://schemas.openxmlformats.org/officeDocument/2006/relationships/image" Target="../media/image36.png"/><Relationship Id="rId52" Type="http://schemas.openxmlformats.org/officeDocument/2006/relationships/image" Target="../media/image40.png"/><Relationship Id="rId4" Type="http://schemas.openxmlformats.org/officeDocument/2006/relationships/image" Target="../media/image16.png"/><Relationship Id="rId9" Type="http://schemas.openxmlformats.org/officeDocument/2006/relationships/customXml" Target="../ink/ink119.xml"/><Relationship Id="rId14" Type="http://schemas.openxmlformats.org/officeDocument/2006/relationships/image" Target="../media/image21.png"/><Relationship Id="rId22" Type="http://schemas.openxmlformats.org/officeDocument/2006/relationships/image" Target="../media/image25.png"/><Relationship Id="rId27" Type="http://schemas.openxmlformats.org/officeDocument/2006/relationships/customXml" Target="../ink/ink128.xml"/><Relationship Id="rId30" Type="http://schemas.openxmlformats.org/officeDocument/2006/relationships/image" Target="../media/image29.png"/><Relationship Id="rId35" Type="http://schemas.openxmlformats.org/officeDocument/2006/relationships/customXml" Target="../ink/ink132.xml"/><Relationship Id="rId43" Type="http://schemas.openxmlformats.org/officeDocument/2006/relationships/customXml" Target="../ink/ink136.xml"/><Relationship Id="rId48" Type="http://schemas.openxmlformats.org/officeDocument/2006/relationships/image" Target="../media/image38.png"/><Relationship Id="rId56" Type="http://schemas.openxmlformats.org/officeDocument/2006/relationships/image" Target="../media/image42.png"/><Relationship Id="rId8" Type="http://schemas.openxmlformats.org/officeDocument/2006/relationships/image" Target="../media/image18.png"/><Relationship Id="rId51" Type="http://schemas.openxmlformats.org/officeDocument/2006/relationships/customXml" Target="../ink/ink140.xml"/><Relationship Id="rId3" Type="http://schemas.openxmlformats.org/officeDocument/2006/relationships/customXml" Target="../ink/ink116.xml"/><Relationship Id="rId12" Type="http://schemas.openxmlformats.org/officeDocument/2006/relationships/image" Target="../media/image20.png"/><Relationship Id="rId17" Type="http://schemas.openxmlformats.org/officeDocument/2006/relationships/customXml" Target="../ink/ink123.xml"/><Relationship Id="rId25" Type="http://schemas.openxmlformats.org/officeDocument/2006/relationships/customXml" Target="../ink/ink127.xml"/><Relationship Id="rId33" Type="http://schemas.openxmlformats.org/officeDocument/2006/relationships/customXml" Target="../ink/ink131.xml"/><Relationship Id="rId38" Type="http://schemas.openxmlformats.org/officeDocument/2006/relationships/image" Target="../media/image33.png"/><Relationship Id="rId46" Type="http://schemas.openxmlformats.org/officeDocument/2006/relationships/image" Target="../media/image37.png"/><Relationship Id="rId20" Type="http://schemas.openxmlformats.org/officeDocument/2006/relationships/image" Target="../media/image24.png"/><Relationship Id="rId41" Type="http://schemas.openxmlformats.org/officeDocument/2006/relationships/customXml" Target="../ink/ink135.xml"/><Relationship Id="rId54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5" Type="http://schemas.openxmlformats.org/officeDocument/2006/relationships/customXml" Target="../ink/ink122.xml"/><Relationship Id="rId23" Type="http://schemas.openxmlformats.org/officeDocument/2006/relationships/customXml" Target="../ink/ink126.xml"/><Relationship Id="rId28" Type="http://schemas.openxmlformats.org/officeDocument/2006/relationships/image" Target="../media/image28.png"/><Relationship Id="rId36" Type="http://schemas.openxmlformats.org/officeDocument/2006/relationships/image" Target="../media/image32.png"/><Relationship Id="rId49" Type="http://schemas.openxmlformats.org/officeDocument/2006/relationships/customXml" Target="../ink/ink13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3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4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5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customXml" Target="../ink/ink151.xml"/><Relationship Id="rId3" Type="http://schemas.openxmlformats.org/officeDocument/2006/relationships/customXml" Target="../ink/ink146.xml"/><Relationship Id="rId7" Type="http://schemas.openxmlformats.org/officeDocument/2006/relationships/customXml" Target="../ink/ink148.xml"/><Relationship Id="rId12" Type="http://schemas.openxmlformats.org/officeDocument/2006/relationships/image" Target="../media/image53.png"/><Relationship Id="rId2" Type="http://schemas.openxmlformats.org/officeDocument/2006/relationships/image" Target="../media/image48.png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customXml" Target="../ink/ink150.xml"/><Relationship Id="rId5" Type="http://schemas.openxmlformats.org/officeDocument/2006/relationships/customXml" Target="../ink/ink147.xml"/><Relationship Id="rId15" Type="http://schemas.openxmlformats.org/officeDocument/2006/relationships/customXml" Target="../ink/ink152.xml"/><Relationship Id="rId10" Type="http://schemas.openxmlformats.org/officeDocument/2006/relationships/image" Target="../media/image52.png"/><Relationship Id="rId4" Type="http://schemas.openxmlformats.org/officeDocument/2006/relationships/image" Target="../media/image49.png"/><Relationship Id="rId9" Type="http://schemas.openxmlformats.org/officeDocument/2006/relationships/customXml" Target="../ink/ink149.xml"/><Relationship Id="rId1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customXml" Target="../ink/ink158.xml"/><Relationship Id="rId18" Type="http://schemas.openxmlformats.org/officeDocument/2006/relationships/image" Target="../media/image57.png"/><Relationship Id="rId26" Type="http://schemas.openxmlformats.org/officeDocument/2006/relationships/image" Target="../media/image61.png"/><Relationship Id="rId3" Type="http://schemas.openxmlformats.org/officeDocument/2006/relationships/customXml" Target="../ink/ink153.xml"/><Relationship Id="rId21" Type="http://schemas.openxmlformats.org/officeDocument/2006/relationships/customXml" Target="../ink/ink162.xml"/><Relationship Id="rId7" Type="http://schemas.openxmlformats.org/officeDocument/2006/relationships/customXml" Target="../ink/ink155.xml"/><Relationship Id="rId12" Type="http://schemas.openxmlformats.org/officeDocument/2006/relationships/image" Target="../media/image54.png"/><Relationship Id="rId17" Type="http://schemas.openxmlformats.org/officeDocument/2006/relationships/customXml" Target="../ink/ink160.xml"/><Relationship Id="rId25" Type="http://schemas.openxmlformats.org/officeDocument/2006/relationships/customXml" Target="../ink/ink164.xml"/><Relationship Id="rId2" Type="http://schemas.openxmlformats.org/officeDocument/2006/relationships/image" Target="../media/image48.png"/><Relationship Id="rId16" Type="http://schemas.openxmlformats.org/officeDocument/2006/relationships/image" Target="../media/image56.png"/><Relationship Id="rId20" Type="http://schemas.openxmlformats.org/officeDocument/2006/relationships/image" Target="../media/image58.png"/><Relationship Id="rId29" Type="http://schemas.openxmlformats.org/officeDocument/2006/relationships/customXml" Target="../ink/ink16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customXml" Target="../ink/ink157.xml"/><Relationship Id="rId24" Type="http://schemas.openxmlformats.org/officeDocument/2006/relationships/image" Target="../media/image60.png"/><Relationship Id="rId5" Type="http://schemas.openxmlformats.org/officeDocument/2006/relationships/customXml" Target="../ink/ink154.xml"/><Relationship Id="rId15" Type="http://schemas.openxmlformats.org/officeDocument/2006/relationships/customXml" Target="../ink/ink159.xml"/><Relationship Id="rId23" Type="http://schemas.openxmlformats.org/officeDocument/2006/relationships/customXml" Target="../ink/ink163.xml"/><Relationship Id="rId28" Type="http://schemas.openxmlformats.org/officeDocument/2006/relationships/image" Target="../media/image62.png"/><Relationship Id="rId10" Type="http://schemas.openxmlformats.org/officeDocument/2006/relationships/image" Target="../media/image53.png"/><Relationship Id="rId19" Type="http://schemas.openxmlformats.org/officeDocument/2006/relationships/customXml" Target="../ink/ink161.xml"/><Relationship Id="rId4" Type="http://schemas.openxmlformats.org/officeDocument/2006/relationships/image" Target="../media/image50.png"/><Relationship Id="rId9" Type="http://schemas.openxmlformats.org/officeDocument/2006/relationships/customXml" Target="../ink/ink156.xml"/><Relationship Id="rId14" Type="http://schemas.openxmlformats.org/officeDocument/2006/relationships/image" Target="../media/image55.png"/><Relationship Id="rId22" Type="http://schemas.openxmlformats.org/officeDocument/2006/relationships/image" Target="../media/image59.png"/><Relationship Id="rId27" Type="http://schemas.openxmlformats.org/officeDocument/2006/relationships/customXml" Target="../ink/ink165.xml"/><Relationship Id="rId30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customXml" Target="../ink/ink172.xml"/><Relationship Id="rId18" Type="http://schemas.openxmlformats.org/officeDocument/2006/relationships/image" Target="../media/image59.png"/><Relationship Id="rId26" Type="http://schemas.openxmlformats.org/officeDocument/2006/relationships/image" Target="../media/image63.png"/><Relationship Id="rId3" Type="http://schemas.openxmlformats.org/officeDocument/2006/relationships/customXml" Target="../ink/ink167.xml"/><Relationship Id="rId21" Type="http://schemas.openxmlformats.org/officeDocument/2006/relationships/customXml" Target="../ink/ink176.xml"/><Relationship Id="rId7" Type="http://schemas.openxmlformats.org/officeDocument/2006/relationships/customXml" Target="../ink/ink169.xml"/><Relationship Id="rId12" Type="http://schemas.openxmlformats.org/officeDocument/2006/relationships/image" Target="../media/image54.png"/><Relationship Id="rId17" Type="http://schemas.openxmlformats.org/officeDocument/2006/relationships/customXml" Target="../ink/ink174.xml"/><Relationship Id="rId25" Type="http://schemas.openxmlformats.org/officeDocument/2006/relationships/customXml" Target="../ink/ink178.xml"/><Relationship Id="rId2" Type="http://schemas.openxmlformats.org/officeDocument/2006/relationships/image" Target="../media/image48.png"/><Relationship Id="rId16" Type="http://schemas.openxmlformats.org/officeDocument/2006/relationships/image" Target="../media/image58.png"/><Relationship Id="rId20" Type="http://schemas.openxmlformats.org/officeDocument/2006/relationships/image" Target="../media/image60.png"/><Relationship Id="rId29" Type="http://schemas.openxmlformats.org/officeDocument/2006/relationships/customXml" Target="../ink/ink18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customXml" Target="../ink/ink171.xml"/><Relationship Id="rId24" Type="http://schemas.openxmlformats.org/officeDocument/2006/relationships/image" Target="../media/image62.png"/><Relationship Id="rId5" Type="http://schemas.openxmlformats.org/officeDocument/2006/relationships/customXml" Target="../ink/ink168.xml"/><Relationship Id="rId15" Type="http://schemas.openxmlformats.org/officeDocument/2006/relationships/customXml" Target="../ink/ink173.xml"/><Relationship Id="rId23" Type="http://schemas.openxmlformats.org/officeDocument/2006/relationships/customXml" Target="../ink/ink177.xml"/><Relationship Id="rId28" Type="http://schemas.openxmlformats.org/officeDocument/2006/relationships/image" Target="../media/image64.png"/><Relationship Id="rId10" Type="http://schemas.openxmlformats.org/officeDocument/2006/relationships/image" Target="../media/image53.png"/><Relationship Id="rId19" Type="http://schemas.openxmlformats.org/officeDocument/2006/relationships/customXml" Target="../ink/ink175.xml"/><Relationship Id="rId4" Type="http://schemas.openxmlformats.org/officeDocument/2006/relationships/image" Target="../media/image50.png"/><Relationship Id="rId9" Type="http://schemas.openxmlformats.org/officeDocument/2006/relationships/customXml" Target="../ink/ink170.xml"/><Relationship Id="rId14" Type="http://schemas.openxmlformats.org/officeDocument/2006/relationships/image" Target="../media/image55.png"/><Relationship Id="rId22" Type="http://schemas.openxmlformats.org/officeDocument/2006/relationships/image" Target="../media/image61.png"/><Relationship Id="rId27" Type="http://schemas.openxmlformats.org/officeDocument/2006/relationships/customXml" Target="../ink/ink179.xml"/><Relationship Id="rId30" Type="http://schemas.openxmlformats.org/officeDocument/2006/relationships/image" Target="../media/image65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86.xml"/><Relationship Id="rId18" Type="http://schemas.openxmlformats.org/officeDocument/2006/relationships/image" Target="../media/image59.png"/><Relationship Id="rId26" Type="http://schemas.openxmlformats.org/officeDocument/2006/relationships/image" Target="../media/image63.png"/><Relationship Id="rId39" Type="http://schemas.openxmlformats.org/officeDocument/2006/relationships/customXml" Target="../ink/ink199.xml"/><Relationship Id="rId21" Type="http://schemas.openxmlformats.org/officeDocument/2006/relationships/customXml" Target="../ink/ink190.xml"/><Relationship Id="rId34" Type="http://schemas.openxmlformats.org/officeDocument/2006/relationships/image" Target="../media/image69.png"/><Relationship Id="rId42" Type="http://schemas.openxmlformats.org/officeDocument/2006/relationships/image" Target="../media/image73.png"/><Relationship Id="rId47" Type="http://schemas.openxmlformats.org/officeDocument/2006/relationships/customXml" Target="../ink/ink203.xml"/><Relationship Id="rId50" Type="http://schemas.openxmlformats.org/officeDocument/2006/relationships/image" Target="../media/image77.png"/><Relationship Id="rId7" Type="http://schemas.openxmlformats.org/officeDocument/2006/relationships/customXml" Target="../ink/ink183.xml"/><Relationship Id="rId2" Type="http://schemas.openxmlformats.org/officeDocument/2006/relationships/image" Target="../media/image48.png"/><Relationship Id="rId16" Type="http://schemas.openxmlformats.org/officeDocument/2006/relationships/image" Target="../media/image58.png"/><Relationship Id="rId29" Type="http://schemas.openxmlformats.org/officeDocument/2006/relationships/customXml" Target="../ink/ink194.xml"/><Relationship Id="rId11" Type="http://schemas.openxmlformats.org/officeDocument/2006/relationships/customXml" Target="../ink/ink185.xml"/><Relationship Id="rId24" Type="http://schemas.openxmlformats.org/officeDocument/2006/relationships/image" Target="../media/image62.png"/><Relationship Id="rId32" Type="http://schemas.openxmlformats.org/officeDocument/2006/relationships/image" Target="../media/image68.png"/><Relationship Id="rId37" Type="http://schemas.openxmlformats.org/officeDocument/2006/relationships/customXml" Target="../ink/ink198.xml"/><Relationship Id="rId40" Type="http://schemas.openxmlformats.org/officeDocument/2006/relationships/image" Target="../media/image72.png"/><Relationship Id="rId45" Type="http://schemas.openxmlformats.org/officeDocument/2006/relationships/customXml" Target="../ink/ink202.xml"/><Relationship Id="rId5" Type="http://schemas.openxmlformats.org/officeDocument/2006/relationships/customXml" Target="../ink/ink182.xml"/><Relationship Id="rId15" Type="http://schemas.openxmlformats.org/officeDocument/2006/relationships/customXml" Target="../ink/ink187.xml"/><Relationship Id="rId23" Type="http://schemas.openxmlformats.org/officeDocument/2006/relationships/customXml" Target="../ink/ink191.xml"/><Relationship Id="rId28" Type="http://schemas.openxmlformats.org/officeDocument/2006/relationships/image" Target="../media/image66.png"/><Relationship Id="rId36" Type="http://schemas.openxmlformats.org/officeDocument/2006/relationships/image" Target="../media/image70.png"/><Relationship Id="rId49" Type="http://schemas.openxmlformats.org/officeDocument/2006/relationships/customXml" Target="../ink/ink204.xml"/><Relationship Id="rId10" Type="http://schemas.openxmlformats.org/officeDocument/2006/relationships/image" Target="../media/image53.png"/><Relationship Id="rId19" Type="http://schemas.openxmlformats.org/officeDocument/2006/relationships/customXml" Target="../ink/ink189.xml"/><Relationship Id="rId31" Type="http://schemas.openxmlformats.org/officeDocument/2006/relationships/customXml" Target="../ink/ink195.xml"/><Relationship Id="rId44" Type="http://schemas.openxmlformats.org/officeDocument/2006/relationships/image" Target="../media/image74.png"/><Relationship Id="rId4" Type="http://schemas.openxmlformats.org/officeDocument/2006/relationships/image" Target="../media/image50.png"/><Relationship Id="rId9" Type="http://schemas.openxmlformats.org/officeDocument/2006/relationships/customXml" Target="../ink/ink184.xml"/><Relationship Id="rId14" Type="http://schemas.openxmlformats.org/officeDocument/2006/relationships/image" Target="../media/image55.png"/><Relationship Id="rId22" Type="http://schemas.openxmlformats.org/officeDocument/2006/relationships/image" Target="../media/image61.png"/><Relationship Id="rId27" Type="http://schemas.openxmlformats.org/officeDocument/2006/relationships/customXml" Target="../ink/ink193.xml"/><Relationship Id="rId30" Type="http://schemas.openxmlformats.org/officeDocument/2006/relationships/image" Target="../media/image67.png"/><Relationship Id="rId35" Type="http://schemas.openxmlformats.org/officeDocument/2006/relationships/customXml" Target="../ink/ink197.xml"/><Relationship Id="rId43" Type="http://schemas.openxmlformats.org/officeDocument/2006/relationships/customXml" Target="../ink/ink201.xml"/><Relationship Id="rId48" Type="http://schemas.openxmlformats.org/officeDocument/2006/relationships/image" Target="../media/image76.png"/><Relationship Id="rId8" Type="http://schemas.openxmlformats.org/officeDocument/2006/relationships/image" Target="../media/image52.png"/><Relationship Id="rId3" Type="http://schemas.openxmlformats.org/officeDocument/2006/relationships/customXml" Target="../ink/ink181.xml"/><Relationship Id="rId12" Type="http://schemas.openxmlformats.org/officeDocument/2006/relationships/image" Target="../media/image54.png"/><Relationship Id="rId17" Type="http://schemas.openxmlformats.org/officeDocument/2006/relationships/customXml" Target="../ink/ink188.xml"/><Relationship Id="rId25" Type="http://schemas.openxmlformats.org/officeDocument/2006/relationships/customXml" Target="../ink/ink192.xml"/><Relationship Id="rId33" Type="http://schemas.openxmlformats.org/officeDocument/2006/relationships/customXml" Target="../ink/ink196.xml"/><Relationship Id="rId38" Type="http://schemas.openxmlformats.org/officeDocument/2006/relationships/image" Target="../media/image71.png"/><Relationship Id="rId46" Type="http://schemas.openxmlformats.org/officeDocument/2006/relationships/image" Target="../media/image75.png"/><Relationship Id="rId20" Type="http://schemas.openxmlformats.org/officeDocument/2006/relationships/image" Target="../media/image60.png"/><Relationship Id="rId41" Type="http://schemas.openxmlformats.org/officeDocument/2006/relationships/customXml" Target="../ink/ink20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customXml" Target="../ink/ink11.xml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customXml" Target="../ink/ink10.xml"/><Relationship Id="rId4" Type="http://schemas.openxmlformats.org/officeDocument/2006/relationships/customXml" Target="../ink/ink7.xml"/><Relationship Id="rId9" Type="http://schemas.openxmlformats.org/officeDocument/2006/relationships/image" Target="../media/image6.png"/><Relationship Id="rId14" Type="http://schemas.openxmlformats.org/officeDocument/2006/relationships/customXml" Target="../ink/ink1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10.xml"/><Relationship Id="rId18" Type="http://schemas.openxmlformats.org/officeDocument/2006/relationships/image" Target="../media/image59.png"/><Relationship Id="rId26" Type="http://schemas.openxmlformats.org/officeDocument/2006/relationships/image" Target="../media/image63.png"/><Relationship Id="rId39" Type="http://schemas.openxmlformats.org/officeDocument/2006/relationships/customXml" Target="../ink/ink223.xml"/><Relationship Id="rId21" Type="http://schemas.openxmlformats.org/officeDocument/2006/relationships/customXml" Target="../ink/ink214.xml"/><Relationship Id="rId34" Type="http://schemas.openxmlformats.org/officeDocument/2006/relationships/image" Target="../media/image81.png"/><Relationship Id="rId42" Type="http://schemas.openxmlformats.org/officeDocument/2006/relationships/image" Target="../media/image85.png"/><Relationship Id="rId47" Type="http://schemas.openxmlformats.org/officeDocument/2006/relationships/customXml" Target="../ink/ink227.xml"/><Relationship Id="rId50" Type="http://schemas.openxmlformats.org/officeDocument/2006/relationships/image" Target="../media/image72.png"/><Relationship Id="rId55" Type="http://schemas.openxmlformats.org/officeDocument/2006/relationships/customXml" Target="../ink/ink231.xml"/><Relationship Id="rId7" Type="http://schemas.openxmlformats.org/officeDocument/2006/relationships/customXml" Target="../ink/ink207.xml"/><Relationship Id="rId2" Type="http://schemas.openxmlformats.org/officeDocument/2006/relationships/image" Target="../media/image48.png"/><Relationship Id="rId16" Type="http://schemas.openxmlformats.org/officeDocument/2006/relationships/image" Target="../media/image58.png"/><Relationship Id="rId29" Type="http://schemas.openxmlformats.org/officeDocument/2006/relationships/customXml" Target="../ink/ink218.xml"/><Relationship Id="rId11" Type="http://schemas.openxmlformats.org/officeDocument/2006/relationships/customXml" Target="../ink/ink209.xml"/><Relationship Id="rId24" Type="http://schemas.openxmlformats.org/officeDocument/2006/relationships/image" Target="../media/image62.png"/><Relationship Id="rId32" Type="http://schemas.openxmlformats.org/officeDocument/2006/relationships/image" Target="../media/image80.png"/><Relationship Id="rId37" Type="http://schemas.openxmlformats.org/officeDocument/2006/relationships/customXml" Target="../ink/ink222.xml"/><Relationship Id="rId40" Type="http://schemas.openxmlformats.org/officeDocument/2006/relationships/image" Target="../media/image84.png"/><Relationship Id="rId45" Type="http://schemas.openxmlformats.org/officeDocument/2006/relationships/customXml" Target="../ink/ink226.xml"/><Relationship Id="rId53" Type="http://schemas.openxmlformats.org/officeDocument/2006/relationships/customXml" Target="../ink/ink230.xml"/><Relationship Id="rId58" Type="http://schemas.openxmlformats.org/officeDocument/2006/relationships/image" Target="../media/image76.png"/><Relationship Id="rId5" Type="http://schemas.openxmlformats.org/officeDocument/2006/relationships/customXml" Target="../ink/ink206.xml"/><Relationship Id="rId19" Type="http://schemas.openxmlformats.org/officeDocument/2006/relationships/customXml" Target="../ink/ink213.xml"/><Relationship Id="rId4" Type="http://schemas.openxmlformats.org/officeDocument/2006/relationships/image" Target="../media/image50.png"/><Relationship Id="rId9" Type="http://schemas.openxmlformats.org/officeDocument/2006/relationships/customXml" Target="../ink/ink208.xml"/><Relationship Id="rId14" Type="http://schemas.openxmlformats.org/officeDocument/2006/relationships/image" Target="../media/image55.png"/><Relationship Id="rId22" Type="http://schemas.openxmlformats.org/officeDocument/2006/relationships/image" Target="../media/image61.png"/><Relationship Id="rId27" Type="http://schemas.openxmlformats.org/officeDocument/2006/relationships/customXml" Target="../ink/ink217.xml"/><Relationship Id="rId30" Type="http://schemas.openxmlformats.org/officeDocument/2006/relationships/image" Target="../media/image79.png"/><Relationship Id="rId35" Type="http://schemas.openxmlformats.org/officeDocument/2006/relationships/customXml" Target="../ink/ink221.xml"/><Relationship Id="rId43" Type="http://schemas.openxmlformats.org/officeDocument/2006/relationships/customXml" Target="../ink/ink225.xml"/><Relationship Id="rId48" Type="http://schemas.openxmlformats.org/officeDocument/2006/relationships/image" Target="../media/image71.png"/><Relationship Id="rId56" Type="http://schemas.openxmlformats.org/officeDocument/2006/relationships/image" Target="../media/image75.png"/><Relationship Id="rId8" Type="http://schemas.openxmlformats.org/officeDocument/2006/relationships/image" Target="../media/image52.png"/><Relationship Id="rId51" Type="http://schemas.openxmlformats.org/officeDocument/2006/relationships/customXml" Target="../ink/ink229.xml"/><Relationship Id="rId3" Type="http://schemas.openxmlformats.org/officeDocument/2006/relationships/customXml" Target="../ink/ink205.xml"/><Relationship Id="rId12" Type="http://schemas.openxmlformats.org/officeDocument/2006/relationships/image" Target="../media/image54.png"/><Relationship Id="rId17" Type="http://schemas.openxmlformats.org/officeDocument/2006/relationships/customXml" Target="../ink/ink212.xml"/><Relationship Id="rId25" Type="http://schemas.openxmlformats.org/officeDocument/2006/relationships/customXml" Target="../ink/ink216.xml"/><Relationship Id="rId33" Type="http://schemas.openxmlformats.org/officeDocument/2006/relationships/customXml" Target="../ink/ink220.xml"/><Relationship Id="rId38" Type="http://schemas.openxmlformats.org/officeDocument/2006/relationships/image" Target="../media/image83.png"/><Relationship Id="rId46" Type="http://schemas.openxmlformats.org/officeDocument/2006/relationships/image" Target="../media/image70.png"/><Relationship Id="rId59" Type="http://schemas.openxmlformats.org/officeDocument/2006/relationships/customXml" Target="../ink/ink233.xml"/><Relationship Id="rId20" Type="http://schemas.openxmlformats.org/officeDocument/2006/relationships/image" Target="../media/image60.png"/><Relationship Id="rId41" Type="http://schemas.openxmlformats.org/officeDocument/2006/relationships/customXml" Target="../ink/ink224.xml"/><Relationship Id="rId54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5" Type="http://schemas.openxmlformats.org/officeDocument/2006/relationships/customXml" Target="../ink/ink211.xml"/><Relationship Id="rId23" Type="http://schemas.openxmlformats.org/officeDocument/2006/relationships/customXml" Target="../ink/ink215.xml"/><Relationship Id="rId28" Type="http://schemas.openxmlformats.org/officeDocument/2006/relationships/image" Target="../media/image78.png"/><Relationship Id="rId36" Type="http://schemas.openxmlformats.org/officeDocument/2006/relationships/image" Target="../media/image82.png"/><Relationship Id="rId49" Type="http://schemas.openxmlformats.org/officeDocument/2006/relationships/customXml" Target="../ink/ink228.xml"/><Relationship Id="rId57" Type="http://schemas.openxmlformats.org/officeDocument/2006/relationships/customXml" Target="../ink/ink232.xml"/><Relationship Id="rId10" Type="http://schemas.openxmlformats.org/officeDocument/2006/relationships/image" Target="../media/image53.png"/><Relationship Id="rId31" Type="http://schemas.openxmlformats.org/officeDocument/2006/relationships/customXml" Target="../ink/ink219.xml"/><Relationship Id="rId44" Type="http://schemas.openxmlformats.org/officeDocument/2006/relationships/image" Target="../media/image69.png"/><Relationship Id="rId52" Type="http://schemas.openxmlformats.org/officeDocument/2006/relationships/image" Target="../media/image73.png"/><Relationship Id="rId60" Type="http://schemas.openxmlformats.org/officeDocument/2006/relationships/image" Target="../media/image77.png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3.png"/><Relationship Id="rId21" Type="http://schemas.openxmlformats.org/officeDocument/2006/relationships/customXml" Target="../ink/ink243.xml"/><Relationship Id="rId34" Type="http://schemas.openxmlformats.org/officeDocument/2006/relationships/image" Target="../media/image81.png"/><Relationship Id="rId42" Type="http://schemas.openxmlformats.org/officeDocument/2006/relationships/image" Target="../media/image85.png"/><Relationship Id="rId47" Type="http://schemas.openxmlformats.org/officeDocument/2006/relationships/customXml" Target="../ink/ink256.xml"/><Relationship Id="rId50" Type="http://schemas.openxmlformats.org/officeDocument/2006/relationships/image" Target="../media/image69.png"/><Relationship Id="rId55" Type="http://schemas.openxmlformats.org/officeDocument/2006/relationships/customXml" Target="../ink/ink260.xml"/><Relationship Id="rId63" Type="http://schemas.openxmlformats.org/officeDocument/2006/relationships/customXml" Target="../ink/ink264.xml"/><Relationship Id="rId7" Type="http://schemas.openxmlformats.org/officeDocument/2006/relationships/customXml" Target="../ink/ink236.xml"/><Relationship Id="rId2" Type="http://schemas.openxmlformats.org/officeDocument/2006/relationships/image" Target="../media/image48.png"/><Relationship Id="rId16" Type="http://schemas.openxmlformats.org/officeDocument/2006/relationships/image" Target="../media/image58.png"/><Relationship Id="rId29" Type="http://schemas.openxmlformats.org/officeDocument/2006/relationships/customXml" Target="../ink/ink247.xml"/><Relationship Id="rId11" Type="http://schemas.openxmlformats.org/officeDocument/2006/relationships/customXml" Target="../ink/ink238.xml"/><Relationship Id="rId24" Type="http://schemas.openxmlformats.org/officeDocument/2006/relationships/image" Target="../media/image62.png"/><Relationship Id="rId32" Type="http://schemas.openxmlformats.org/officeDocument/2006/relationships/image" Target="../media/image80.png"/><Relationship Id="rId37" Type="http://schemas.openxmlformats.org/officeDocument/2006/relationships/customXml" Target="../ink/ink251.xml"/><Relationship Id="rId40" Type="http://schemas.openxmlformats.org/officeDocument/2006/relationships/image" Target="../media/image84.png"/><Relationship Id="rId45" Type="http://schemas.openxmlformats.org/officeDocument/2006/relationships/customXml" Target="../ink/ink255.xml"/><Relationship Id="rId53" Type="http://schemas.openxmlformats.org/officeDocument/2006/relationships/customXml" Target="../ink/ink259.xml"/><Relationship Id="rId58" Type="http://schemas.openxmlformats.org/officeDocument/2006/relationships/image" Target="../media/image73.png"/><Relationship Id="rId66" Type="http://schemas.openxmlformats.org/officeDocument/2006/relationships/image" Target="../media/image77.png"/><Relationship Id="rId5" Type="http://schemas.openxmlformats.org/officeDocument/2006/relationships/customXml" Target="../ink/ink235.xml"/><Relationship Id="rId61" Type="http://schemas.openxmlformats.org/officeDocument/2006/relationships/customXml" Target="../ink/ink263.xml"/><Relationship Id="rId19" Type="http://schemas.openxmlformats.org/officeDocument/2006/relationships/customXml" Target="../ink/ink242.xml"/><Relationship Id="rId14" Type="http://schemas.openxmlformats.org/officeDocument/2006/relationships/image" Target="../media/image55.png"/><Relationship Id="rId22" Type="http://schemas.openxmlformats.org/officeDocument/2006/relationships/image" Target="../media/image61.png"/><Relationship Id="rId27" Type="http://schemas.openxmlformats.org/officeDocument/2006/relationships/customXml" Target="../ink/ink246.xml"/><Relationship Id="rId30" Type="http://schemas.openxmlformats.org/officeDocument/2006/relationships/image" Target="../media/image79.png"/><Relationship Id="rId35" Type="http://schemas.openxmlformats.org/officeDocument/2006/relationships/customXml" Target="../ink/ink250.xml"/><Relationship Id="rId43" Type="http://schemas.openxmlformats.org/officeDocument/2006/relationships/customXml" Target="../ink/ink254.xml"/><Relationship Id="rId48" Type="http://schemas.openxmlformats.org/officeDocument/2006/relationships/image" Target="../media/image88.png"/><Relationship Id="rId56" Type="http://schemas.openxmlformats.org/officeDocument/2006/relationships/image" Target="../media/image72.png"/><Relationship Id="rId64" Type="http://schemas.openxmlformats.org/officeDocument/2006/relationships/image" Target="../media/image76.png"/><Relationship Id="rId8" Type="http://schemas.openxmlformats.org/officeDocument/2006/relationships/image" Target="../media/image52.png"/><Relationship Id="rId51" Type="http://schemas.openxmlformats.org/officeDocument/2006/relationships/customXml" Target="../ink/ink258.xml"/><Relationship Id="rId3" Type="http://schemas.openxmlformats.org/officeDocument/2006/relationships/customXml" Target="../ink/ink234.xml"/><Relationship Id="rId12" Type="http://schemas.openxmlformats.org/officeDocument/2006/relationships/image" Target="../media/image54.png"/><Relationship Id="rId17" Type="http://schemas.openxmlformats.org/officeDocument/2006/relationships/customXml" Target="../ink/ink241.xml"/><Relationship Id="rId25" Type="http://schemas.openxmlformats.org/officeDocument/2006/relationships/customXml" Target="../ink/ink245.xml"/><Relationship Id="rId33" Type="http://schemas.openxmlformats.org/officeDocument/2006/relationships/customXml" Target="../ink/ink249.xml"/><Relationship Id="rId38" Type="http://schemas.openxmlformats.org/officeDocument/2006/relationships/image" Target="../media/image83.png"/><Relationship Id="rId46" Type="http://schemas.openxmlformats.org/officeDocument/2006/relationships/image" Target="../media/image87.png"/><Relationship Id="rId59" Type="http://schemas.openxmlformats.org/officeDocument/2006/relationships/customXml" Target="../ink/ink262.xml"/><Relationship Id="rId20" Type="http://schemas.openxmlformats.org/officeDocument/2006/relationships/image" Target="../media/image60.png"/><Relationship Id="rId41" Type="http://schemas.openxmlformats.org/officeDocument/2006/relationships/customXml" Target="../ink/ink253.xml"/><Relationship Id="rId54" Type="http://schemas.openxmlformats.org/officeDocument/2006/relationships/image" Target="../media/image71.png"/><Relationship Id="rId6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5" Type="http://schemas.openxmlformats.org/officeDocument/2006/relationships/customXml" Target="../ink/ink240.xml"/><Relationship Id="rId23" Type="http://schemas.openxmlformats.org/officeDocument/2006/relationships/customXml" Target="../ink/ink244.xml"/><Relationship Id="rId28" Type="http://schemas.openxmlformats.org/officeDocument/2006/relationships/image" Target="../media/image78.png"/><Relationship Id="rId36" Type="http://schemas.openxmlformats.org/officeDocument/2006/relationships/image" Target="../media/image82.png"/><Relationship Id="rId49" Type="http://schemas.openxmlformats.org/officeDocument/2006/relationships/customXml" Target="../ink/ink257.xml"/><Relationship Id="rId57" Type="http://schemas.openxmlformats.org/officeDocument/2006/relationships/customXml" Target="../ink/ink261.xml"/><Relationship Id="rId10" Type="http://schemas.openxmlformats.org/officeDocument/2006/relationships/image" Target="../media/image53.png"/><Relationship Id="rId31" Type="http://schemas.openxmlformats.org/officeDocument/2006/relationships/customXml" Target="../ink/ink248.xml"/><Relationship Id="rId44" Type="http://schemas.openxmlformats.org/officeDocument/2006/relationships/image" Target="../media/image86.png"/><Relationship Id="rId52" Type="http://schemas.openxmlformats.org/officeDocument/2006/relationships/image" Target="../media/image70.png"/><Relationship Id="rId60" Type="http://schemas.openxmlformats.org/officeDocument/2006/relationships/image" Target="../media/image74.png"/><Relationship Id="rId65" Type="http://schemas.openxmlformats.org/officeDocument/2006/relationships/customXml" Target="../ink/ink265.xml"/><Relationship Id="rId4" Type="http://schemas.openxmlformats.org/officeDocument/2006/relationships/image" Target="../media/image50.png"/><Relationship Id="rId9" Type="http://schemas.openxmlformats.org/officeDocument/2006/relationships/customXml" Target="../ink/ink237.xml"/><Relationship Id="rId13" Type="http://schemas.openxmlformats.org/officeDocument/2006/relationships/customXml" Target="../ink/ink239.xml"/><Relationship Id="rId18" Type="http://schemas.openxmlformats.org/officeDocument/2006/relationships/image" Target="../media/image59.png"/><Relationship Id="rId39" Type="http://schemas.openxmlformats.org/officeDocument/2006/relationships/customXml" Target="../ink/ink252.xml"/></Relationships>
</file>

<file path=ppt/slides/_rels/slide2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3.png"/><Relationship Id="rId21" Type="http://schemas.openxmlformats.org/officeDocument/2006/relationships/customXml" Target="../ink/ink275.xml"/><Relationship Id="rId42" Type="http://schemas.openxmlformats.org/officeDocument/2006/relationships/image" Target="../media/image85.png"/><Relationship Id="rId47" Type="http://schemas.openxmlformats.org/officeDocument/2006/relationships/customXml" Target="../ink/ink288.xml"/><Relationship Id="rId63" Type="http://schemas.openxmlformats.org/officeDocument/2006/relationships/customXml" Target="../ink/ink296.xml"/><Relationship Id="rId68" Type="http://schemas.openxmlformats.org/officeDocument/2006/relationships/image" Target="../media/image76.png"/><Relationship Id="rId7" Type="http://schemas.openxmlformats.org/officeDocument/2006/relationships/customXml" Target="../ink/ink268.xml"/><Relationship Id="rId2" Type="http://schemas.openxmlformats.org/officeDocument/2006/relationships/image" Target="../media/image48.png"/><Relationship Id="rId16" Type="http://schemas.openxmlformats.org/officeDocument/2006/relationships/image" Target="../media/image58.png"/><Relationship Id="rId29" Type="http://schemas.openxmlformats.org/officeDocument/2006/relationships/customXml" Target="../ink/ink279.xml"/><Relationship Id="rId11" Type="http://schemas.openxmlformats.org/officeDocument/2006/relationships/customXml" Target="../ink/ink270.xml"/><Relationship Id="rId24" Type="http://schemas.openxmlformats.org/officeDocument/2006/relationships/image" Target="../media/image62.png"/><Relationship Id="rId32" Type="http://schemas.openxmlformats.org/officeDocument/2006/relationships/image" Target="../media/image80.png"/><Relationship Id="rId37" Type="http://schemas.openxmlformats.org/officeDocument/2006/relationships/customXml" Target="../ink/ink283.xml"/><Relationship Id="rId40" Type="http://schemas.openxmlformats.org/officeDocument/2006/relationships/image" Target="../media/image84.png"/><Relationship Id="rId45" Type="http://schemas.openxmlformats.org/officeDocument/2006/relationships/customXml" Target="../ink/ink287.xml"/><Relationship Id="rId53" Type="http://schemas.openxmlformats.org/officeDocument/2006/relationships/customXml" Target="../ink/ink291.xml"/><Relationship Id="rId58" Type="http://schemas.openxmlformats.org/officeDocument/2006/relationships/image" Target="../media/image71.png"/><Relationship Id="rId66" Type="http://schemas.openxmlformats.org/officeDocument/2006/relationships/image" Target="../media/image75.png"/><Relationship Id="rId5" Type="http://schemas.openxmlformats.org/officeDocument/2006/relationships/customXml" Target="../ink/ink267.xml"/><Relationship Id="rId61" Type="http://schemas.openxmlformats.org/officeDocument/2006/relationships/customXml" Target="../ink/ink295.xml"/><Relationship Id="rId19" Type="http://schemas.openxmlformats.org/officeDocument/2006/relationships/customXml" Target="../ink/ink274.xml"/><Relationship Id="rId14" Type="http://schemas.openxmlformats.org/officeDocument/2006/relationships/image" Target="../media/image55.png"/><Relationship Id="rId22" Type="http://schemas.openxmlformats.org/officeDocument/2006/relationships/image" Target="../media/image61.png"/><Relationship Id="rId27" Type="http://schemas.openxmlformats.org/officeDocument/2006/relationships/customXml" Target="../ink/ink278.xml"/><Relationship Id="rId30" Type="http://schemas.openxmlformats.org/officeDocument/2006/relationships/image" Target="../media/image79.png"/><Relationship Id="rId35" Type="http://schemas.openxmlformats.org/officeDocument/2006/relationships/customXml" Target="../ink/ink282.xml"/><Relationship Id="rId43" Type="http://schemas.openxmlformats.org/officeDocument/2006/relationships/customXml" Target="../ink/ink286.xml"/><Relationship Id="rId48" Type="http://schemas.openxmlformats.org/officeDocument/2006/relationships/image" Target="../media/image88.png"/><Relationship Id="rId56" Type="http://schemas.openxmlformats.org/officeDocument/2006/relationships/image" Target="../media/image70.png"/><Relationship Id="rId64" Type="http://schemas.openxmlformats.org/officeDocument/2006/relationships/image" Target="../media/image74.png"/><Relationship Id="rId69" Type="http://schemas.openxmlformats.org/officeDocument/2006/relationships/customXml" Target="../ink/ink299.xml"/><Relationship Id="rId8" Type="http://schemas.openxmlformats.org/officeDocument/2006/relationships/image" Target="../media/image52.png"/><Relationship Id="rId51" Type="http://schemas.openxmlformats.org/officeDocument/2006/relationships/customXml" Target="../ink/ink290.xml"/><Relationship Id="rId3" Type="http://schemas.openxmlformats.org/officeDocument/2006/relationships/customXml" Target="../ink/ink266.xml"/><Relationship Id="rId12" Type="http://schemas.openxmlformats.org/officeDocument/2006/relationships/image" Target="../media/image54.png"/><Relationship Id="rId17" Type="http://schemas.openxmlformats.org/officeDocument/2006/relationships/customXml" Target="../ink/ink273.xml"/><Relationship Id="rId25" Type="http://schemas.openxmlformats.org/officeDocument/2006/relationships/customXml" Target="../ink/ink277.xml"/><Relationship Id="rId33" Type="http://schemas.openxmlformats.org/officeDocument/2006/relationships/customXml" Target="../ink/ink281.xml"/><Relationship Id="rId38" Type="http://schemas.openxmlformats.org/officeDocument/2006/relationships/image" Target="../media/image83.png"/><Relationship Id="rId46" Type="http://schemas.openxmlformats.org/officeDocument/2006/relationships/image" Target="../media/image87.png"/><Relationship Id="rId59" Type="http://schemas.openxmlformats.org/officeDocument/2006/relationships/customXml" Target="../ink/ink294.xml"/><Relationship Id="rId67" Type="http://schemas.openxmlformats.org/officeDocument/2006/relationships/customXml" Target="../ink/ink298.xml"/><Relationship Id="rId20" Type="http://schemas.openxmlformats.org/officeDocument/2006/relationships/image" Target="../media/image60.png"/><Relationship Id="rId41" Type="http://schemas.openxmlformats.org/officeDocument/2006/relationships/customXml" Target="../ink/ink285.xml"/><Relationship Id="rId54" Type="http://schemas.openxmlformats.org/officeDocument/2006/relationships/image" Target="../media/image69.png"/><Relationship Id="rId62" Type="http://schemas.openxmlformats.org/officeDocument/2006/relationships/image" Target="../media/image73.png"/><Relationship Id="rId70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5" Type="http://schemas.openxmlformats.org/officeDocument/2006/relationships/customXml" Target="../ink/ink272.xml"/><Relationship Id="rId23" Type="http://schemas.openxmlformats.org/officeDocument/2006/relationships/customXml" Target="../ink/ink276.xml"/><Relationship Id="rId28" Type="http://schemas.openxmlformats.org/officeDocument/2006/relationships/image" Target="../media/image78.png"/><Relationship Id="rId36" Type="http://schemas.openxmlformats.org/officeDocument/2006/relationships/image" Target="../media/image82.png"/><Relationship Id="rId49" Type="http://schemas.openxmlformats.org/officeDocument/2006/relationships/customXml" Target="../ink/ink289.xml"/><Relationship Id="rId57" Type="http://schemas.openxmlformats.org/officeDocument/2006/relationships/customXml" Target="../ink/ink293.xml"/><Relationship Id="rId10" Type="http://schemas.openxmlformats.org/officeDocument/2006/relationships/image" Target="../media/image53.png"/><Relationship Id="rId31" Type="http://schemas.openxmlformats.org/officeDocument/2006/relationships/customXml" Target="../ink/ink280.xml"/><Relationship Id="rId44" Type="http://schemas.openxmlformats.org/officeDocument/2006/relationships/image" Target="../media/image86.png"/><Relationship Id="rId52" Type="http://schemas.openxmlformats.org/officeDocument/2006/relationships/image" Target="../media/image90.png"/><Relationship Id="rId60" Type="http://schemas.openxmlformats.org/officeDocument/2006/relationships/image" Target="../media/image72.png"/><Relationship Id="rId65" Type="http://schemas.openxmlformats.org/officeDocument/2006/relationships/customXml" Target="../ink/ink297.xml"/><Relationship Id="rId4" Type="http://schemas.openxmlformats.org/officeDocument/2006/relationships/image" Target="../media/image50.png"/><Relationship Id="rId9" Type="http://schemas.openxmlformats.org/officeDocument/2006/relationships/customXml" Target="../ink/ink269.xml"/><Relationship Id="rId13" Type="http://schemas.openxmlformats.org/officeDocument/2006/relationships/customXml" Target="../ink/ink271.xml"/><Relationship Id="rId18" Type="http://schemas.openxmlformats.org/officeDocument/2006/relationships/image" Target="../media/image59.png"/><Relationship Id="rId39" Type="http://schemas.openxmlformats.org/officeDocument/2006/relationships/customXml" Target="../ink/ink284.xml"/><Relationship Id="rId34" Type="http://schemas.openxmlformats.org/officeDocument/2006/relationships/image" Target="../media/image81.png"/><Relationship Id="rId50" Type="http://schemas.openxmlformats.org/officeDocument/2006/relationships/image" Target="../media/image89.png"/><Relationship Id="rId55" Type="http://schemas.openxmlformats.org/officeDocument/2006/relationships/customXml" Target="../ink/ink292.xml"/></Relationships>
</file>

<file path=ppt/slides/_rels/slide2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3.png"/><Relationship Id="rId21" Type="http://schemas.openxmlformats.org/officeDocument/2006/relationships/customXml" Target="../ink/ink309.xml"/><Relationship Id="rId42" Type="http://schemas.openxmlformats.org/officeDocument/2006/relationships/image" Target="../media/image85.png"/><Relationship Id="rId47" Type="http://schemas.openxmlformats.org/officeDocument/2006/relationships/customXml" Target="../ink/ink322.xml"/><Relationship Id="rId63" Type="http://schemas.openxmlformats.org/officeDocument/2006/relationships/customXml" Target="../ink/ink330.xml"/><Relationship Id="rId68" Type="http://schemas.openxmlformats.org/officeDocument/2006/relationships/image" Target="../media/image73.png"/><Relationship Id="rId2" Type="http://schemas.openxmlformats.org/officeDocument/2006/relationships/image" Target="../media/image48.png"/><Relationship Id="rId16" Type="http://schemas.openxmlformats.org/officeDocument/2006/relationships/image" Target="../media/image58.png"/><Relationship Id="rId29" Type="http://schemas.openxmlformats.org/officeDocument/2006/relationships/customXml" Target="../ink/ink313.xml"/><Relationship Id="rId11" Type="http://schemas.openxmlformats.org/officeDocument/2006/relationships/customXml" Target="../ink/ink304.xml"/><Relationship Id="rId24" Type="http://schemas.openxmlformats.org/officeDocument/2006/relationships/image" Target="../media/image62.png"/><Relationship Id="rId32" Type="http://schemas.openxmlformats.org/officeDocument/2006/relationships/image" Target="../media/image80.png"/><Relationship Id="rId37" Type="http://schemas.openxmlformats.org/officeDocument/2006/relationships/customXml" Target="../ink/ink317.xml"/><Relationship Id="rId40" Type="http://schemas.openxmlformats.org/officeDocument/2006/relationships/image" Target="../media/image84.png"/><Relationship Id="rId45" Type="http://schemas.openxmlformats.org/officeDocument/2006/relationships/customXml" Target="../ink/ink321.xml"/><Relationship Id="rId53" Type="http://schemas.openxmlformats.org/officeDocument/2006/relationships/customXml" Target="../ink/ink325.xml"/><Relationship Id="rId58" Type="http://schemas.openxmlformats.org/officeDocument/2006/relationships/image" Target="../media/image93.png"/><Relationship Id="rId66" Type="http://schemas.openxmlformats.org/officeDocument/2006/relationships/image" Target="../media/image72.png"/><Relationship Id="rId74" Type="http://schemas.openxmlformats.org/officeDocument/2006/relationships/image" Target="../media/image76.png"/><Relationship Id="rId5" Type="http://schemas.openxmlformats.org/officeDocument/2006/relationships/customXml" Target="../ink/ink301.xml"/><Relationship Id="rId61" Type="http://schemas.openxmlformats.org/officeDocument/2006/relationships/customXml" Target="../ink/ink329.xml"/><Relationship Id="rId19" Type="http://schemas.openxmlformats.org/officeDocument/2006/relationships/customXml" Target="../ink/ink308.xml"/><Relationship Id="rId14" Type="http://schemas.openxmlformats.org/officeDocument/2006/relationships/image" Target="../media/image55.png"/><Relationship Id="rId22" Type="http://schemas.openxmlformats.org/officeDocument/2006/relationships/image" Target="../media/image61.png"/><Relationship Id="rId27" Type="http://schemas.openxmlformats.org/officeDocument/2006/relationships/customXml" Target="../ink/ink312.xml"/><Relationship Id="rId30" Type="http://schemas.openxmlformats.org/officeDocument/2006/relationships/image" Target="../media/image79.png"/><Relationship Id="rId35" Type="http://schemas.openxmlformats.org/officeDocument/2006/relationships/customXml" Target="../ink/ink316.xml"/><Relationship Id="rId43" Type="http://schemas.openxmlformats.org/officeDocument/2006/relationships/customXml" Target="../ink/ink320.xml"/><Relationship Id="rId48" Type="http://schemas.openxmlformats.org/officeDocument/2006/relationships/image" Target="../media/image88.png"/><Relationship Id="rId56" Type="http://schemas.openxmlformats.org/officeDocument/2006/relationships/image" Target="../media/image92.png"/><Relationship Id="rId64" Type="http://schemas.openxmlformats.org/officeDocument/2006/relationships/image" Target="../media/image71.png"/><Relationship Id="rId69" Type="http://schemas.openxmlformats.org/officeDocument/2006/relationships/customXml" Target="../ink/ink333.xml"/><Relationship Id="rId8" Type="http://schemas.openxmlformats.org/officeDocument/2006/relationships/image" Target="../media/image52.png"/><Relationship Id="rId51" Type="http://schemas.openxmlformats.org/officeDocument/2006/relationships/customXml" Target="../ink/ink324.xml"/><Relationship Id="rId72" Type="http://schemas.openxmlformats.org/officeDocument/2006/relationships/image" Target="../media/image75.png"/><Relationship Id="rId3" Type="http://schemas.openxmlformats.org/officeDocument/2006/relationships/customXml" Target="../ink/ink300.xml"/><Relationship Id="rId12" Type="http://schemas.openxmlformats.org/officeDocument/2006/relationships/image" Target="../media/image54.png"/><Relationship Id="rId17" Type="http://schemas.openxmlformats.org/officeDocument/2006/relationships/customXml" Target="../ink/ink307.xml"/><Relationship Id="rId25" Type="http://schemas.openxmlformats.org/officeDocument/2006/relationships/customXml" Target="../ink/ink311.xml"/><Relationship Id="rId33" Type="http://schemas.openxmlformats.org/officeDocument/2006/relationships/customXml" Target="../ink/ink315.xml"/><Relationship Id="rId38" Type="http://schemas.openxmlformats.org/officeDocument/2006/relationships/image" Target="../media/image83.png"/><Relationship Id="rId46" Type="http://schemas.openxmlformats.org/officeDocument/2006/relationships/image" Target="../media/image87.png"/><Relationship Id="rId59" Type="http://schemas.openxmlformats.org/officeDocument/2006/relationships/customXml" Target="../ink/ink328.xml"/><Relationship Id="rId67" Type="http://schemas.openxmlformats.org/officeDocument/2006/relationships/customXml" Target="../ink/ink332.xml"/><Relationship Id="rId20" Type="http://schemas.openxmlformats.org/officeDocument/2006/relationships/image" Target="../media/image60.png"/><Relationship Id="rId41" Type="http://schemas.openxmlformats.org/officeDocument/2006/relationships/customXml" Target="../ink/ink319.xml"/><Relationship Id="rId54" Type="http://schemas.openxmlformats.org/officeDocument/2006/relationships/image" Target="../media/image91.png"/><Relationship Id="rId62" Type="http://schemas.openxmlformats.org/officeDocument/2006/relationships/image" Target="../media/image70.png"/><Relationship Id="rId70" Type="http://schemas.openxmlformats.org/officeDocument/2006/relationships/image" Target="../media/image74.png"/><Relationship Id="rId75" Type="http://schemas.openxmlformats.org/officeDocument/2006/relationships/customXml" Target="../ink/ink3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5" Type="http://schemas.openxmlformats.org/officeDocument/2006/relationships/customXml" Target="../ink/ink306.xml"/><Relationship Id="rId23" Type="http://schemas.openxmlformats.org/officeDocument/2006/relationships/customXml" Target="../ink/ink310.xml"/><Relationship Id="rId28" Type="http://schemas.openxmlformats.org/officeDocument/2006/relationships/image" Target="../media/image78.png"/><Relationship Id="rId36" Type="http://schemas.openxmlformats.org/officeDocument/2006/relationships/image" Target="../media/image82.png"/><Relationship Id="rId49" Type="http://schemas.openxmlformats.org/officeDocument/2006/relationships/customXml" Target="../ink/ink323.xml"/><Relationship Id="rId57" Type="http://schemas.openxmlformats.org/officeDocument/2006/relationships/customXml" Target="../ink/ink327.xml"/><Relationship Id="rId10" Type="http://schemas.openxmlformats.org/officeDocument/2006/relationships/image" Target="../media/image53.png"/><Relationship Id="rId31" Type="http://schemas.openxmlformats.org/officeDocument/2006/relationships/customXml" Target="../ink/ink314.xml"/><Relationship Id="rId44" Type="http://schemas.openxmlformats.org/officeDocument/2006/relationships/image" Target="../media/image86.png"/><Relationship Id="rId52" Type="http://schemas.openxmlformats.org/officeDocument/2006/relationships/image" Target="../media/image90.png"/><Relationship Id="rId60" Type="http://schemas.openxmlformats.org/officeDocument/2006/relationships/image" Target="../media/image69.png"/><Relationship Id="rId65" Type="http://schemas.openxmlformats.org/officeDocument/2006/relationships/customXml" Target="../ink/ink331.xml"/><Relationship Id="rId73" Type="http://schemas.openxmlformats.org/officeDocument/2006/relationships/customXml" Target="../ink/ink335.xml"/><Relationship Id="rId4" Type="http://schemas.openxmlformats.org/officeDocument/2006/relationships/image" Target="../media/image50.png"/><Relationship Id="rId9" Type="http://schemas.openxmlformats.org/officeDocument/2006/relationships/customXml" Target="../ink/ink303.xml"/><Relationship Id="rId13" Type="http://schemas.openxmlformats.org/officeDocument/2006/relationships/customXml" Target="../ink/ink305.xml"/><Relationship Id="rId18" Type="http://schemas.openxmlformats.org/officeDocument/2006/relationships/image" Target="../media/image59.png"/><Relationship Id="rId39" Type="http://schemas.openxmlformats.org/officeDocument/2006/relationships/customXml" Target="../ink/ink318.xml"/><Relationship Id="rId34" Type="http://schemas.openxmlformats.org/officeDocument/2006/relationships/image" Target="../media/image81.png"/><Relationship Id="rId50" Type="http://schemas.openxmlformats.org/officeDocument/2006/relationships/image" Target="../media/image89.png"/><Relationship Id="rId55" Type="http://schemas.openxmlformats.org/officeDocument/2006/relationships/customXml" Target="../ink/ink326.xml"/><Relationship Id="rId76" Type="http://schemas.openxmlformats.org/officeDocument/2006/relationships/image" Target="../media/image77.png"/><Relationship Id="rId7" Type="http://schemas.openxmlformats.org/officeDocument/2006/relationships/customXml" Target="../ink/ink302.xml"/><Relationship Id="rId71" Type="http://schemas.openxmlformats.org/officeDocument/2006/relationships/customXml" Target="../ink/ink334.xml"/></Relationships>
</file>

<file path=ppt/slides/_rels/slide2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3.png"/><Relationship Id="rId21" Type="http://schemas.openxmlformats.org/officeDocument/2006/relationships/customXml" Target="../ink/ink346.xml"/><Relationship Id="rId42" Type="http://schemas.openxmlformats.org/officeDocument/2006/relationships/image" Target="../media/image85.png"/><Relationship Id="rId47" Type="http://schemas.openxmlformats.org/officeDocument/2006/relationships/customXml" Target="../ink/ink359.xml"/><Relationship Id="rId63" Type="http://schemas.openxmlformats.org/officeDocument/2006/relationships/customXml" Target="../ink/ink367.xml"/><Relationship Id="rId68" Type="http://schemas.openxmlformats.org/officeDocument/2006/relationships/image" Target="../media/image98.png"/><Relationship Id="rId84" Type="http://schemas.openxmlformats.org/officeDocument/2006/relationships/image" Target="../media/image75.png"/><Relationship Id="rId16" Type="http://schemas.openxmlformats.org/officeDocument/2006/relationships/image" Target="../media/image58.png"/><Relationship Id="rId11" Type="http://schemas.openxmlformats.org/officeDocument/2006/relationships/customXml" Target="../ink/ink341.xml"/><Relationship Id="rId32" Type="http://schemas.openxmlformats.org/officeDocument/2006/relationships/image" Target="../media/image80.png"/><Relationship Id="rId37" Type="http://schemas.openxmlformats.org/officeDocument/2006/relationships/customXml" Target="../ink/ink354.xml"/><Relationship Id="rId53" Type="http://schemas.openxmlformats.org/officeDocument/2006/relationships/customXml" Target="../ink/ink362.xml"/><Relationship Id="rId58" Type="http://schemas.openxmlformats.org/officeDocument/2006/relationships/image" Target="../media/image93.png"/><Relationship Id="rId74" Type="http://schemas.openxmlformats.org/officeDocument/2006/relationships/image" Target="../media/image70.png"/><Relationship Id="rId79" Type="http://schemas.openxmlformats.org/officeDocument/2006/relationships/customXml" Target="../ink/ink375.xml"/><Relationship Id="rId5" Type="http://schemas.openxmlformats.org/officeDocument/2006/relationships/customXml" Target="../ink/ink338.xml"/><Relationship Id="rId19" Type="http://schemas.openxmlformats.org/officeDocument/2006/relationships/customXml" Target="../ink/ink345.xml"/><Relationship Id="rId14" Type="http://schemas.openxmlformats.org/officeDocument/2006/relationships/image" Target="../media/image55.png"/><Relationship Id="rId22" Type="http://schemas.openxmlformats.org/officeDocument/2006/relationships/image" Target="../media/image61.png"/><Relationship Id="rId27" Type="http://schemas.openxmlformats.org/officeDocument/2006/relationships/customXml" Target="../ink/ink349.xml"/><Relationship Id="rId30" Type="http://schemas.openxmlformats.org/officeDocument/2006/relationships/image" Target="../media/image79.png"/><Relationship Id="rId35" Type="http://schemas.openxmlformats.org/officeDocument/2006/relationships/customXml" Target="../ink/ink353.xml"/><Relationship Id="rId43" Type="http://schemas.openxmlformats.org/officeDocument/2006/relationships/customXml" Target="../ink/ink357.xml"/><Relationship Id="rId48" Type="http://schemas.openxmlformats.org/officeDocument/2006/relationships/image" Target="../media/image88.png"/><Relationship Id="rId56" Type="http://schemas.openxmlformats.org/officeDocument/2006/relationships/image" Target="../media/image92.png"/><Relationship Id="rId64" Type="http://schemas.openxmlformats.org/officeDocument/2006/relationships/image" Target="../media/image96.png"/><Relationship Id="rId69" Type="http://schemas.openxmlformats.org/officeDocument/2006/relationships/customXml" Target="../ink/ink370.xml"/><Relationship Id="rId77" Type="http://schemas.openxmlformats.org/officeDocument/2006/relationships/customXml" Target="../ink/ink374.xml"/><Relationship Id="rId8" Type="http://schemas.openxmlformats.org/officeDocument/2006/relationships/image" Target="../media/image52.png"/><Relationship Id="rId51" Type="http://schemas.openxmlformats.org/officeDocument/2006/relationships/customXml" Target="../ink/ink361.xml"/><Relationship Id="rId72" Type="http://schemas.openxmlformats.org/officeDocument/2006/relationships/image" Target="../media/image69.png"/><Relationship Id="rId80" Type="http://schemas.openxmlformats.org/officeDocument/2006/relationships/image" Target="../media/image73.png"/><Relationship Id="rId85" Type="http://schemas.openxmlformats.org/officeDocument/2006/relationships/customXml" Target="../ink/ink378.xml"/><Relationship Id="rId3" Type="http://schemas.openxmlformats.org/officeDocument/2006/relationships/customXml" Target="../ink/ink337.xml"/><Relationship Id="rId12" Type="http://schemas.openxmlformats.org/officeDocument/2006/relationships/image" Target="../media/image54.png"/><Relationship Id="rId17" Type="http://schemas.openxmlformats.org/officeDocument/2006/relationships/customXml" Target="../ink/ink344.xml"/><Relationship Id="rId25" Type="http://schemas.openxmlformats.org/officeDocument/2006/relationships/customXml" Target="../ink/ink348.xml"/><Relationship Id="rId33" Type="http://schemas.openxmlformats.org/officeDocument/2006/relationships/customXml" Target="../ink/ink352.xml"/><Relationship Id="rId38" Type="http://schemas.openxmlformats.org/officeDocument/2006/relationships/image" Target="../media/image83.png"/><Relationship Id="rId46" Type="http://schemas.openxmlformats.org/officeDocument/2006/relationships/image" Target="../media/image87.png"/><Relationship Id="rId59" Type="http://schemas.openxmlformats.org/officeDocument/2006/relationships/customXml" Target="../ink/ink365.xml"/><Relationship Id="rId67" Type="http://schemas.openxmlformats.org/officeDocument/2006/relationships/customXml" Target="../ink/ink369.xml"/><Relationship Id="rId20" Type="http://schemas.openxmlformats.org/officeDocument/2006/relationships/image" Target="../media/image60.png"/><Relationship Id="rId41" Type="http://schemas.openxmlformats.org/officeDocument/2006/relationships/customXml" Target="../ink/ink356.xml"/><Relationship Id="rId54" Type="http://schemas.openxmlformats.org/officeDocument/2006/relationships/image" Target="../media/image91.png"/><Relationship Id="rId62" Type="http://schemas.openxmlformats.org/officeDocument/2006/relationships/image" Target="../media/image95.png"/><Relationship Id="rId70" Type="http://schemas.openxmlformats.org/officeDocument/2006/relationships/image" Target="../media/image99.png"/><Relationship Id="rId75" Type="http://schemas.openxmlformats.org/officeDocument/2006/relationships/customXml" Target="../ink/ink373.xml"/><Relationship Id="rId83" Type="http://schemas.openxmlformats.org/officeDocument/2006/relationships/customXml" Target="../ink/ink377.xml"/><Relationship Id="rId88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5" Type="http://schemas.openxmlformats.org/officeDocument/2006/relationships/customXml" Target="../ink/ink343.xml"/><Relationship Id="rId23" Type="http://schemas.openxmlformats.org/officeDocument/2006/relationships/customXml" Target="../ink/ink347.xml"/><Relationship Id="rId28" Type="http://schemas.openxmlformats.org/officeDocument/2006/relationships/image" Target="../media/image78.png"/><Relationship Id="rId36" Type="http://schemas.openxmlformats.org/officeDocument/2006/relationships/image" Target="../media/image82.png"/><Relationship Id="rId49" Type="http://schemas.openxmlformats.org/officeDocument/2006/relationships/customXml" Target="../ink/ink360.xml"/><Relationship Id="rId57" Type="http://schemas.openxmlformats.org/officeDocument/2006/relationships/customXml" Target="../ink/ink364.xml"/><Relationship Id="rId10" Type="http://schemas.openxmlformats.org/officeDocument/2006/relationships/image" Target="../media/image53.png"/><Relationship Id="rId31" Type="http://schemas.openxmlformats.org/officeDocument/2006/relationships/customXml" Target="../ink/ink351.xml"/><Relationship Id="rId44" Type="http://schemas.openxmlformats.org/officeDocument/2006/relationships/image" Target="../media/image86.png"/><Relationship Id="rId52" Type="http://schemas.openxmlformats.org/officeDocument/2006/relationships/image" Target="../media/image90.png"/><Relationship Id="rId60" Type="http://schemas.openxmlformats.org/officeDocument/2006/relationships/image" Target="../media/image94.png"/><Relationship Id="rId65" Type="http://schemas.openxmlformats.org/officeDocument/2006/relationships/customXml" Target="../ink/ink368.xml"/><Relationship Id="rId73" Type="http://schemas.openxmlformats.org/officeDocument/2006/relationships/customXml" Target="../ink/ink372.xml"/><Relationship Id="rId78" Type="http://schemas.openxmlformats.org/officeDocument/2006/relationships/image" Target="../media/image72.png"/><Relationship Id="rId81" Type="http://schemas.openxmlformats.org/officeDocument/2006/relationships/customXml" Target="../ink/ink376.xml"/><Relationship Id="rId86" Type="http://schemas.openxmlformats.org/officeDocument/2006/relationships/image" Target="../media/image76.png"/><Relationship Id="rId4" Type="http://schemas.openxmlformats.org/officeDocument/2006/relationships/image" Target="../media/image50.png"/><Relationship Id="rId9" Type="http://schemas.openxmlformats.org/officeDocument/2006/relationships/customXml" Target="../ink/ink340.xml"/><Relationship Id="rId13" Type="http://schemas.openxmlformats.org/officeDocument/2006/relationships/customXml" Target="../ink/ink342.xml"/><Relationship Id="rId18" Type="http://schemas.openxmlformats.org/officeDocument/2006/relationships/image" Target="../media/image59.png"/><Relationship Id="rId39" Type="http://schemas.openxmlformats.org/officeDocument/2006/relationships/customXml" Target="../ink/ink355.xml"/><Relationship Id="rId34" Type="http://schemas.openxmlformats.org/officeDocument/2006/relationships/image" Target="../media/image81.png"/><Relationship Id="rId50" Type="http://schemas.openxmlformats.org/officeDocument/2006/relationships/image" Target="../media/image89.png"/><Relationship Id="rId55" Type="http://schemas.openxmlformats.org/officeDocument/2006/relationships/customXml" Target="../ink/ink363.xml"/><Relationship Id="rId76" Type="http://schemas.openxmlformats.org/officeDocument/2006/relationships/image" Target="../media/image71.png"/><Relationship Id="rId7" Type="http://schemas.openxmlformats.org/officeDocument/2006/relationships/customXml" Target="../ink/ink339.xml"/><Relationship Id="rId71" Type="http://schemas.openxmlformats.org/officeDocument/2006/relationships/customXml" Target="../ink/ink371.xml"/><Relationship Id="rId2" Type="http://schemas.openxmlformats.org/officeDocument/2006/relationships/image" Target="../media/image48.png"/><Relationship Id="rId29" Type="http://schemas.openxmlformats.org/officeDocument/2006/relationships/customXml" Target="../ink/ink350.xml"/><Relationship Id="rId24" Type="http://schemas.openxmlformats.org/officeDocument/2006/relationships/image" Target="../media/image62.png"/><Relationship Id="rId40" Type="http://schemas.openxmlformats.org/officeDocument/2006/relationships/image" Target="../media/image84.png"/><Relationship Id="rId45" Type="http://schemas.openxmlformats.org/officeDocument/2006/relationships/customXml" Target="../ink/ink358.xml"/><Relationship Id="rId66" Type="http://schemas.openxmlformats.org/officeDocument/2006/relationships/image" Target="../media/image97.png"/><Relationship Id="rId87" Type="http://schemas.openxmlformats.org/officeDocument/2006/relationships/customXml" Target="../ink/ink379.xml"/><Relationship Id="rId61" Type="http://schemas.openxmlformats.org/officeDocument/2006/relationships/customXml" Target="../ink/ink366.xml"/><Relationship Id="rId82" Type="http://schemas.openxmlformats.org/officeDocument/2006/relationships/image" Target="../media/image74.png"/></Relationships>
</file>

<file path=ppt/slides/_rels/slide2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3.png"/><Relationship Id="rId21" Type="http://schemas.openxmlformats.org/officeDocument/2006/relationships/customXml" Target="../ink/ink389.xml"/><Relationship Id="rId42" Type="http://schemas.openxmlformats.org/officeDocument/2006/relationships/image" Target="../media/image85.png"/><Relationship Id="rId47" Type="http://schemas.openxmlformats.org/officeDocument/2006/relationships/customXml" Target="../ink/ink402.xml"/><Relationship Id="rId63" Type="http://schemas.openxmlformats.org/officeDocument/2006/relationships/customXml" Target="../ink/ink410.xml"/><Relationship Id="rId68" Type="http://schemas.openxmlformats.org/officeDocument/2006/relationships/image" Target="../media/image98.png"/><Relationship Id="rId84" Type="http://schemas.openxmlformats.org/officeDocument/2006/relationships/image" Target="../media/image71.png"/><Relationship Id="rId89" Type="http://schemas.openxmlformats.org/officeDocument/2006/relationships/customXml" Target="../ink/ink423.xml"/><Relationship Id="rId16" Type="http://schemas.openxmlformats.org/officeDocument/2006/relationships/image" Target="../media/image58.png"/><Relationship Id="rId11" Type="http://schemas.openxmlformats.org/officeDocument/2006/relationships/customXml" Target="../ink/ink384.xml"/><Relationship Id="rId32" Type="http://schemas.openxmlformats.org/officeDocument/2006/relationships/image" Target="../media/image80.png"/><Relationship Id="rId37" Type="http://schemas.openxmlformats.org/officeDocument/2006/relationships/customXml" Target="../ink/ink397.xml"/><Relationship Id="rId53" Type="http://schemas.openxmlformats.org/officeDocument/2006/relationships/customXml" Target="../ink/ink405.xml"/><Relationship Id="rId58" Type="http://schemas.openxmlformats.org/officeDocument/2006/relationships/image" Target="../media/image93.png"/><Relationship Id="rId74" Type="http://schemas.openxmlformats.org/officeDocument/2006/relationships/image" Target="../media/image101.png"/><Relationship Id="rId79" Type="http://schemas.openxmlformats.org/officeDocument/2006/relationships/customXml" Target="../ink/ink418.xml"/><Relationship Id="rId5" Type="http://schemas.openxmlformats.org/officeDocument/2006/relationships/customXml" Target="../ink/ink381.xml"/><Relationship Id="rId90" Type="http://schemas.openxmlformats.org/officeDocument/2006/relationships/image" Target="../media/image74.png"/><Relationship Id="rId95" Type="http://schemas.openxmlformats.org/officeDocument/2006/relationships/customXml" Target="../ink/ink426.xml"/><Relationship Id="rId22" Type="http://schemas.openxmlformats.org/officeDocument/2006/relationships/image" Target="../media/image61.png"/><Relationship Id="rId27" Type="http://schemas.openxmlformats.org/officeDocument/2006/relationships/customXml" Target="../ink/ink392.xml"/><Relationship Id="rId43" Type="http://schemas.openxmlformats.org/officeDocument/2006/relationships/customXml" Target="../ink/ink400.xml"/><Relationship Id="rId48" Type="http://schemas.openxmlformats.org/officeDocument/2006/relationships/image" Target="../media/image88.png"/><Relationship Id="rId64" Type="http://schemas.openxmlformats.org/officeDocument/2006/relationships/image" Target="../media/image96.png"/><Relationship Id="rId69" Type="http://schemas.openxmlformats.org/officeDocument/2006/relationships/customXml" Target="../ink/ink413.xml"/><Relationship Id="rId80" Type="http://schemas.openxmlformats.org/officeDocument/2006/relationships/image" Target="../media/image69.png"/><Relationship Id="rId85" Type="http://schemas.openxmlformats.org/officeDocument/2006/relationships/customXml" Target="../ink/ink421.xml"/><Relationship Id="rId3" Type="http://schemas.openxmlformats.org/officeDocument/2006/relationships/customXml" Target="../ink/ink380.xml"/><Relationship Id="rId12" Type="http://schemas.openxmlformats.org/officeDocument/2006/relationships/image" Target="../media/image54.png"/><Relationship Id="rId17" Type="http://schemas.openxmlformats.org/officeDocument/2006/relationships/customXml" Target="../ink/ink387.xml"/><Relationship Id="rId25" Type="http://schemas.openxmlformats.org/officeDocument/2006/relationships/customXml" Target="../ink/ink391.xml"/><Relationship Id="rId33" Type="http://schemas.openxmlformats.org/officeDocument/2006/relationships/customXml" Target="../ink/ink395.xml"/><Relationship Id="rId38" Type="http://schemas.openxmlformats.org/officeDocument/2006/relationships/image" Target="../media/image83.png"/><Relationship Id="rId46" Type="http://schemas.openxmlformats.org/officeDocument/2006/relationships/image" Target="../media/image87.png"/><Relationship Id="rId59" Type="http://schemas.openxmlformats.org/officeDocument/2006/relationships/customXml" Target="../ink/ink408.xml"/><Relationship Id="rId67" Type="http://schemas.openxmlformats.org/officeDocument/2006/relationships/customXml" Target="../ink/ink412.xml"/><Relationship Id="rId20" Type="http://schemas.openxmlformats.org/officeDocument/2006/relationships/image" Target="../media/image60.png"/><Relationship Id="rId41" Type="http://schemas.openxmlformats.org/officeDocument/2006/relationships/customXml" Target="../ink/ink399.xml"/><Relationship Id="rId54" Type="http://schemas.openxmlformats.org/officeDocument/2006/relationships/image" Target="../media/image91.png"/><Relationship Id="rId62" Type="http://schemas.openxmlformats.org/officeDocument/2006/relationships/image" Target="../media/image95.png"/><Relationship Id="rId70" Type="http://schemas.openxmlformats.org/officeDocument/2006/relationships/image" Target="../media/image99.png"/><Relationship Id="rId75" Type="http://schemas.openxmlformats.org/officeDocument/2006/relationships/customXml" Target="../ink/ink416.xml"/><Relationship Id="rId83" Type="http://schemas.openxmlformats.org/officeDocument/2006/relationships/customXml" Target="../ink/ink420.xml"/><Relationship Id="rId88" Type="http://schemas.openxmlformats.org/officeDocument/2006/relationships/image" Target="../media/image73.png"/><Relationship Id="rId91" Type="http://schemas.openxmlformats.org/officeDocument/2006/relationships/customXml" Target="../ink/ink424.xml"/><Relationship Id="rId96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5" Type="http://schemas.openxmlformats.org/officeDocument/2006/relationships/customXml" Target="../ink/ink386.xml"/><Relationship Id="rId23" Type="http://schemas.openxmlformats.org/officeDocument/2006/relationships/customXml" Target="../ink/ink390.xml"/><Relationship Id="rId28" Type="http://schemas.openxmlformats.org/officeDocument/2006/relationships/image" Target="../media/image78.png"/><Relationship Id="rId36" Type="http://schemas.openxmlformats.org/officeDocument/2006/relationships/image" Target="../media/image82.png"/><Relationship Id="rId49" Type="http://schemas.openxmlformats.org/officeDocument/2006/relationships/customXml" Target="../ink/ink403.xml"/><Relationship Id="rId57" Type="http://schemas.openxmlformats.org/officeDocument/2006/relationships/customXml" Target="../ink/ink407.xml"/><Relationship Id="rId10" Type="http://schemas.openxmlformats.org/officeDocument/2006/relationships/image" Target="../media/image53.png"/><Relationship Id="rId31" Type="http://schemas.openxmlformats.org/officeDocument/2006/relationships/customXml" Target="../ink/ink394.xml"/><Relationship Id="rId44" Type="http://schemas.openxmlformats.org/officeDocument/2006/relationships/image" Target="../media/image86.png"/><Relationship Id="rId52" Type="http://schemas.openxmlformats.org/officeDocument/2006/relationships/image" Target="../media/image90.png"/><Relationship Id="rId60" Type="http://schemas.openxmlformats.org/officeDocument/2006/relationships/image" Target="../media/image94.png"/><Relationship Id="rId65" Type="http://schemas.openxmlformats.org/officeDocument/2006/relationships/customXml" Target="../ink/ink411.xml"/><Relationship Id="rId73" Type="http://schemas.openxmlformats.org/officeDocument/2006/relationships/customXml" Target="../ink/ink415.xml"/><Relationship Id="rId78" Type="http://schemas.openxmlformats.org/officeDocument/2006/relationships/image" Target="../media/image103.png"/><Relationship Id="rId81" Type="http://schemas.openxmlformats.org/officeDocument/2006/relationships/customXml" Target="../ink/ink419.xml"/><Relationship Id="rId86" Type="http://schemas.openxmlformats.org/officeDocument/2006/relationships/image" Target="../media/image72.png"/><Relationship Id="rId94" Type="http://schemas.openxmlformats.org/officeDocument/2006/relationships/image" Target="../media/image76.png"/><Relationship Id="rId99" Type="http://schemas.openxmlformats.org/officeDocument/2006/relationships/customXml" Target="../ink/ink428.xml"/><Relationship Id="rId4" Type="http://schemas.openxmlformats.org/officeDocument/2006/relationships/image" Target="../media/image50.png"/><Relationship Id="rId9" Type="http://schemas.openxmlformats.org/officeDocument/2006/relationships/customXml" Target="../ink/ink383.xml"/><Relationship Id="rId13" Type="http://schemas.openxmlformats.org/officeDocument/2006/relationships/customXml" Target="../ink/ink385.xml"/><Relationship Id="rId18" Type="http://schemas.openxmlformats.org/officeDocument/2006/relationships/image" Target="../media/image59.png"/><Relationship Id="rId39" Type="http://schemas.openxmlformats.org/officeDocument/2006/relationships/customXml" Target="../ink/ink398.xml"/><Relationship Id="rId34" Type="http://schemas.openxmlformats.org/officeDocument/2006/relationships/image" Target="../media/image81.png"/><Relationship Id="rId50" Type="http://schemas.openxmlformats.org/officeDocument/2006/relationships/image" Target="../media/image89.png"/><Relationship Id="rId55" Type="http://schemas.openxmlformats.org/officeDocument/2006/relationships/customXml" Target="../ink/ink406.xml"/><Relationship Id="rId76" Type="http://schemas.openxmlformats.org/officeDocument/2006/relationships/image" Target="../media/image102.png"/><Relationship Id="rId97" Type="http://schemas.openxmlformats.org/officeDocument/2006/relationships/customXml" Target="../ink/ink427.xml"/><Relationship Id="rId7" Type="http://schemas.openxmlformats.org/officeDocument/2006/relationships/customXml" Target="../ink/ink382.xml"/><Relationship Id="rId71" Type="http://schemas.openxmlformats.org/officeDocument/2006/relationships/customXml" Target="../ink/ink414.xml"/><Relationship Id="rId92" Type="http://schemas.openxmlformats.org/officeDocument/2006/relationships/image" Target="../media/image75.png"/><Relationship Id="rId2" Type="http://schemas.openxmlformats.org/officeDocument/2006/relationships/image" Target="../media/image48.png"/><Relationship Id="rId29" Type="http://schemas.openxmlformats.org/officeDocument/2006/relationships/customXml" Target="../ink/ink393.xml"/><Relationship Id="rId24" Type="http://schemas.openxmlformats.org/officeDocument/2006/relationships/image" Target="../media/image62.png"/><Relationship Id="rId40" Type="http://schemas.openxmlformats.org/officeDocument/2006/relationships/image" Target="../media/image84.png"/><Relationship Id="rId45" Type="http://schemas.openxmlformats.org/officeDocument/2006/relationships/customXml" Target="../ink/ink401.xml"/><Relationship Id="rId66" Type="http://schemas.openxmlformats.org/officeDocument/2006/relationships/image" Target="../media/image97.png"/><Relationship Id="rId87" Type="http://schemas.openxmlformats.org/officeDocument/2006/relationships/customXml" Target="../ink/ink422.xml"/><Relationship Id="rId61" Type="http://schemas.openxmlformats.org/officeDocument/2006/relationships/customXml" Target="../ink/ink409.xml"/><Relationship Id="rId82" Type="http://schemas.openxmlformats.org/officeDocument/2006/relationships/image" Target="../media/image70.png"/><Relationship Id="rId19" Type="http://schemas.openxmlformats.org/officeDocument/2006/relationships/customXml" Target="../ink/ink388.xml"/><Relationship Id="rId14" Type="http://schemas.openxmlformats.org/officeDocument/2006/relationships/image" Target="../media/image55.png"/><Relationship Id="rId30" Type="http://schemas.openxmlformats.org/officeDocument/2006/relationships/image" Target="../media/image79.png"/><Relationship Id="rId35" Type="http://schemas.openxmlformats.org/officeDocument/2006/relationships/customXml" Target="../ink/ink396.xml"/><Relationship Id="rId56" Type="http://schemas.openxmlformats.org/officeDocument/2006/relationships/image" Target="../media/image92.png"/><Relationship Id="rId77" Type="http://schemas.openxmlformats.org/officeDocument/2006/relationships/customXml" Target="../ink/ink417.xml"/><Relationship Id="rId100" Type="http://schemas.openxmlformats.org/officeDocument/2006/relationships/image" Target="../media/image105.png"/><Relationship Id="rId8" Type="http://schemas.openxmlformats.org/officeDocument/2006/relationships/image" Target="../media/image52.png"/><Relationship Id="rId51" Type="http://schemas.openxmlformats.org/officeDocument/2006/relationships/customXml" Target="../ink/ink404.xml"/><Relationship Id="rId72" Type="http://schemas.openxmlformats.org/officeDocument/2006/relationships/image" Target="../media/image100.png"/><Relationship Id="rId93" Type="http://schemas.openxmlformats.org/officeDocument/2006/relationships/customXml" Target="../ink/ink425.xml"/><Relationship Id="rId98" Type="http://schemas.openxmlformats.org/officeDocument/2006/relationships/image" Target="../media/image104.png"/></Relationships>
</file>

<file path=ppt/slides/_rels/slide2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3.png"/><Relationship Id="rId21" Type="http://schemas.openxmlformats.org/officeDocument/2006/relationships/customXml" Target="../ink/ink438.xml"/><Relationship Id="rId42" Type="http://schemas.openxmlformats.org/officeDocument/2006/relationships/image" Target="../media/image85.png"/><Relationship Id="rId47" Type="http://schemas.openxmlformats.org/officeDocument/2006/relationships/customXml" Target="../ink/ink451.xml"/><Relationship Id="rId63" Type="http://schemas.openxmlformats.org/officeDocument/2006/relationships/customXml" Target="../ink/ink459.xml"/><Relationship Id="rId68" Type="http://schemas.openxmlformats.org/officeDocument/2006/relationships/image" Target="../media/image98.png"/><Relationship Id="rId84" Type="http://schemas.openxmlformats.org/officeDocument/2006/relationships/image" Target="../media/image71.png"/><Relationship Id="rId89" Type="http://schemas.openxmlformats.org/officeDocument/2006/relationships/customXml" Target="../ink/ink472.xml"/><Relationship Id="rId16" Type="http://schemas.openxmlformats.org/officeDocument/2006/relationships/image" Target="../media/image58.png"/><Relationship Id="rId11" Type="http://schemas.openxmlformats.org/officeDocument/2006/relationships/customXml" Target="../ink/ink433.xml"/><Relationship Id="rId32" Type="http://schemas.openxmlformats.org/officeDocument/2006/relationships/image" Target="../media/image80.png"/><Relationship Id="rId37" Type="http://schemas.openxmlformats.org/officeDocument/2006/relationships/customXml" Target="../ink/ink446.xml"/><Relationship Id="rId53" Type="http://schemas.openxmlformats.org/officeDocument/2006/relationships/customXml" Target="../ink/ink454.xml"/><Relationship Id="rId58" Type="http://schemas.openxmlformats.org/officeDocument/2006/relationships/image" Target="../media/image93.png"/><Relationship Id="rId74" Type="http://schemas.openxmlformats.org/officeDocument/2006/relationships/image" Target="../media/image101.png"/><Relationship Id="rId79" Type="http://schemas.openxmlformats.org/officeDocument/2006/relationships/customXml" Target="../ink/ink467.xml"/><Relationship Id="rId102" Type="http://schemas.openxmlformats.org/officeDocument/2006/relationships/image" Target="../media/image106.png"/><Relationship Id="rId5" Type="http://schemas.openxmlformats.org/officeDocument/2006/relationships/customXml" Target="../ink/ink430.xml"/><Relationship Id="rId90" Type="http://schemas.openxmlformats.org/officeDocument/2006/relationships/image" Target="../media/image74.png"/><Relationship Id="rId95" Type="http://schemas.openxmlformats.org/officeDocument/2006/relationships/customXml" Target="../ink/ink475.xml"/><Relationship Id="rId22" Type="http://schemas.openxmlformats.org/officeDocument/2006/relationships/image" Target="../media/image61.png"/><Relationship Id="rId27" Type="http://schemas.openxmlformats.org/officeDocument/2006/relationships/customXml" Target="../ink/ink441.xml"/><Relationship Id="rId43" Type="http://schemas.openxmlformats.org/officeDocument/2006/relationships/customXml" Target="../ink/ink449.xml"/><Relationship Id="rId48" Type="http://schemas.openxmlformats.org/officeDocument/2006/relationships/image" Target="../media/image88.png"/><Relationship Id="rId64" Type="http://schemas.openxmlformats.org/officeDocument/2006/relationships/image" Target="../media/image96.png"/><Relationship Id="rId69" Type="http://schemas.openxmlformats.org/officeDocument/2006/relationships/customXml" Target="../ink/ink462.xml"/><Relationship Id="rId80" Type="http://schemas.openxmlformats.org/officeDocument/2006/relationships/image" Target="../media/image69.png"/><Relationship Id="rId85" Type="http://schemas.openxmlformats.org/officeDocument/2006/relationships/customXml" Target="../ink/ink470.xml"/><Relationship Id="rId12" Type="http://schemas.openxmlformats.org/officeDocument/2006/relationships/image" Target="../media/image54.png"/><Relationship Id="rId17" Type="http://schemas.openxmlformats.org/officeDocument/2006/relationships/customXml" Target="../ink/ink436.xml"/><Relationship Id="rId33" Type="http://schemas.openxmlformats.org/officeDocument/2006/relationships/customXml" Target="../ink/ink444.xml"/><Relationship Id="rId38" Type="http://schemas.openxmlformats.org/officeDocument/2006/relationships/image" Target="../media/image83.png"/><Relationship Id="rId59" Type="http://schemas.openxmlformats.org/officeDocument/2006/relationships/customXml" Target="../ink/ink457.xml"/><Relationship Id="rId103" Type="http://schemas.openxmlformats.org/officeDocument/2006/relationships/customXml" Target="../ink/ink479.xml"/><Relationship Id="rId20" Type="http://schemas.openxmlformats.org/officeDocument/2006/relationships/image" Target="../media/image60.png"/><Relationship Id="rId41" Type="http://schemas.openxmlformats.org/officeDocument/2006/relationships/customXml" Target="../ink/ink448.xml"/><Relationship Id="rId54" Type="http://schemas.openxmlformats.org/officeDocument/2006/relationships/image" Target="../media/image91.png"/><Relationship Id="rId62" Type="http://schemas.openxmlformats.org/officeDocument/2006/relationships/image" Target="../media/image95.png"/><Relationship Id="rId70" Type="http://schemas.openxmlformats.org/officeDocument/2006/relationships/image" Target="../media/image99.png"/><Relationship Id="rId75" Type="http://schemas.openxmlformats.org/officeDocument/2006/relationships/customXml" Target="../ink/ink465.xml"/><Relationship Id="rId83" Type="http://schemas.openxmlformats.org/officeDocument/2006/relationships/customXml" Target="../ink/ink469.xml"/><Relationship Id="rId88" Type="http://schemas.openxmlformats.org/officeDocument/2006/relationships/image" Target="../media/image73.png"/><Relationship Id="rId91" Type="http://schemas.openxmlformats.org/officeDocument/2006/relationships/customXml" Target="../ink/ink473.xml"/><Relationship Id="rId96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5" Type="http://schemas.openxmlformats.org/officeDocument/2006/relationships/customXml" Target="../ink/ink435.xml"/><Relationship Id="rId23" Type="http://schemas.openxmlformats.org/officeDocument/2006/relationships/customXml" Target="../ink/ink439.xml"/><Relationship Id="rId28" Type="http://schemas.openxmlformats.org/officeDocument/2006/relationships/image" Target="../media/image78.png"/><Relationship Id="rId36" Type="http://schemas.openxmlformats.org/officeDocument/2006/relationships/image" Target="../media/image82.png"/><Relationship Id="rId49" Type="http://schemas.openxmlformats.org/officeDocument/2006/relationships/customXml" Target="../ink/ink452.xml"/><Relationship Id="rId57" Type="http://schemas.openxmlformats.org/officeDocument/2006/relationships/customXml" Target="../ink/ink456.xml"/><Relationship Id="rId106" Type="http://schemas.openxmlformats.org/officeDocument/2006/relationships/image" Target="../media/image108.png"/><Relationship Id="rId10" Type="http://schemas.openxmlformats.org/officeDocument/2006/relationships/image" Target="../media/image53.png"/><Relationship Id="rId31" Type="http://schemas.openxmlformats.org/officeDocument/2006/relationships/customXml" Target="../ink/ink443.xml"/><Relationship Id="rId44" Type="http://schemas.openxmlformats.org/officeDocument/2006/relationships/image" Target="../media/image86.png"/><Relationship Id="rId52" Type="http://schemas.openxmlformats.org/officeDocument/2006/relationships/image" Target="../media/image90.png"/><Relationship Id="rId60" Type="http://schemas.openxmlformats.org/officeDocument/2006/relationships/image" Target="../media/image94.png"/><Relationship Id="rId65" Type="http://schemas.openxmlformats.org/officeDocument/2006/relationships/customXml" Target="../ink/ink460.xml"/><Relationship Id="rId73" Type="http://schemas.openxmlformats.org/officeDocument/2006/relationships/customXml" Target="../ink/ink464.xml"/><Relationship Id="rId78" Type="http://schemas.openxmlformats.org/officeDocument/2006/relationships/image" Target="../media/image103.png"/><Relationship Id="rId81" Type="http://schemas.openxmlformats.org/officeDocument/2006/relationships/customXml" Target="../ink/ink468.xml"/><Relationship Id="rId86" Type="http://schemas.openxmlformats.org/officeDocument/2006/relationships/image" Target="../media/image72.png"/><Relationship Id="rId94" Type="http://schemas.openxmlformats.org/officeDocument/2006/relationships/image" Target="../media/image76.png"/><Relationship Id="rId99" Type="http://schemas.openxmlformats.org/officeDocument/2006/relationships/customXml" Target="../ink/ink477.xml"/><Relationship Id="rId101" Type="http://schemas.openxmlformats.org/officeDocument/2006/relationships/customXml" Target="../ink/ink478.xml"/><Relationship Id="rId4" Type="http://schemas.openxmlformats.org/officeDocument/2006/relationships/image" Target="../media/image50.png"/><Relationship Id="rId9" Type="http://schemas.openxmlformats.org/officeDocument/2006/relationships/customXml" Target="../ink/ink432.xml"/><Relationship Id="rId13" Type="http://schemas.openxmlformats.org/officeDocument/2006/relationships/customXml" Target="../ink/ink434.xml"/><Relationship Id="rId18" Type="http://schemas.openxmlformats.org/officeDocument/2006/relationships/image" Target="../media/image59.png"/><Relationship Id="rId39" Type="http://schemas.openxmlformats.org/officeDocument/2006/relationships/customXml" Target="../ink/ink447.xml"/><Relationship Id="rId34" Type="http://schemas.openxmlformats.org/officeDocument/2006/relationships/image" Target="../media/image81.png"/><Relationship Id="rId50" Type="http://schemas.openxmlformats.org/officeDocument/2006/relationships/image" Target="../media/image89.png"/><Relationship Id="rId55" Type="http://schemas.openxmlformats.org/officeDocument/2006/relationships/customXml" Target="../ink/ink455.xml"/><Relationship Id="rId76" Type="http://schemas.openxmlformats.org/officeDocument/2006/relationships/image" Target="../media/image102.png"/><Relationship Id="rId97" Type="http://schemas.openxmlformats.org/officeDocument/2006/relationships/customXml" Target="../ink/ink476.xml"/><Relationship Id="rId104" Type="http://schemas.openxmlformats.org/officeDocument/2006/relationships/image" Target="../media/image107.png"/><Relationship Id="rId7" Type="http://schemas.openxmlformats.org/officeDocument/2006/relationships/customXml" Target="../ink/ink431.xml"/><Relationship Id="rId71" Type="http://schemas.openxmlformats.org/officeDocument/2006/relationships/customXml" Target="../ink/ink463.xml"/><Relationship Id="rId92" Type="http://schemas.openxmlformats.org/officeDocument/2006/relationships/image" Target="../media/image75.png"/><Relationship Id="rId2" Type="http://schemas.openxmlformats.org/officeDocument/2006/relationships/image" Target="../media/image48.png"/><Relationship Id="rId29" Type="http://schemas.openxmlformats.org/officeDocument/2006/relationships/customXml" Target="../ink/ink442.xml"/><Relationship Id="rId24" Type="http://schemas.openxmlformats.org/officeDocument/2006/relationships/image" Target="../media/image62.png"/><Relationship Id="rId40" Type="http://schemas.openxmlformats.org/officeDocument/2006/relationships/image" Target="../media/image84.png"/><Relationship Id="rId45" Type="http://schemas.openxmlformats.org/officeDocument/2006/relationships/customXml" Target="../ink/ink450.xml"/><Relationship Id="rId66" Type="http://schemas.openxmlformats.org/officeDocument/2006/relationships/image" Target="../media/image97.png"/><Relationship Id="rId87" Type="http://schemas.openxmlformats.org/officeDocument/2006/relationships/customXml" Target="../ink/ink471.xml"/><Relationship Id="rId61" Type="http://schemas.openxmlformats.org/officeDocument/2006/relationships/customXml" Target="../ink/ink458.xml"/><Relationship Id="rId82" Type="http://schemas.openxmlformats.org/officeDocument/2006/relationships/image" Target="../media/image70.png"/><Relationship Id="rId19" Type="http://schemas.openxmlformats.org/officeDocument/2006/relationships/customXml" Target="../ink/ink437.xml"/><Relationship Id="rId14" Type="http://schemas.openxmlformats.org/officeDocument/2006/relationships/image" Target="../media/image55.png"/><Relationship Id="rId30" Type="http://schemas.openxmlformats.org/officeDocument/2006/relationships/image" Target="../media/image79.png"/><Relationship Id="rId35" Type="http://schemas.openxmlformats.org/officeDocument/2006/relationships/customXml" Target="../ink/ink445.xml"/><Relationship Id="rId56" Type="http://schemas.openxmlformats.org/officeDocument/2006/relationships/image" Target="../media/image92.png"/><Relationship Id="rId77" Type="http://schemas.openxmlformats.org/officeDocument/2006/relationships/customXml" Target="../ink/ink466.xml"/><Relationship Id="rId100" Type="http://schemas.openxmlformats.org/officeDocument/2006/relationships/image" Target="../media/image105.png"/><Relationship Id="rId105" Type="http://schemas.openxmlformats.org/officeDocument/2006/relationships/customXml" Target="../ink/ink480.xml"/><Relationship Id="rId8" Type="http://schemas.openxmlformats.org/officeDocument/2006/relationships/image" Target="../media/image52.png"/><Relationship Id="rId51" Type="http://schemas.openxmlformats.org/officeDocument/2006/relationships/customXml" Target="../ink/ink453.xml"/><Relationship Id="rId72" Type="http://schemas.openxmlformats.org/officeDocument/2006/relationships/image" Target="../media/image100.png"/><Relationship Id="rId93" Type="http://schemas.openxmlformats.org/officeDocument/2006/relationships/customXml" Target="../ink/ink474.xml"/><Relationship Id="rId98" Type="http://schemas.openxmlformats.org/officeDocument/2006/relationships/image" Target="../media/image104.png"/><Relationship Id="rId3" Type="http://schemas.openxmlformats.org/officeDocument/2006/relationships/customXml" Target="../ink/ink429.xml"/><Relationship Id="rId25" Type="http://schemas.openxmlformats.org/officeDocument/2006/relationships/customXml" Target="../ink/ink440.xml"/><Relationship Id="rId46" Type="http://schemas.openxmlformats.org/officeDocument/2006/relationships/image" Target="../media/image87.png"/><Relationship Id="rId67" Type="http://schemas.openxmlformats.org/officeDocument/2006/relationships/customXml" Target="../ink/ink461.xml"/></Relationships>
</file>

<file path=ppt/slides/_rels/slide2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3.png"/><Relationship Id="rId21" Type="http://schemas.openxmlformats.org/officeDocument/2006/relationships/customXml" Target="../ink/ink490.xml"/><Relationship Id="rId42" Type="http://schemas.openxmlformats.org/officeDocument/2006/relationships/image" Target="../media/image85.png"/><Relationship Id="rId47" Type="http://schemas.openxmlformats.org/officeDocument/2006/relationships/customXml" Target="../ink/ink503.xml"/><Relationship Id="rId63" Type="http://schemas.openxmlformats.org/officeDocument/2006/relationships/customXml" Target="../ink/ink511.xml"/><Relationship Id="rId68" Type="http://schemas.openxmlformats.org/officeDocument/2006/relationships/image" Target="../media/image98.png"/><Relationship Id="rId84" Type="http://schemas.openxmlformats.org/officeDocument/2006/relationships/image" Target="../media/image71.png"/><Relationship Id="rId89" Type="http://schemas.openxmlformats.org/officeDocument/2006/relationships/customXml" Target="../ink/ink524.xml"/><Relationship Id="rId112" Type="http://schemas.openxmlformats.org/officeDocument/2006/relationships/image" Target="../media/image112.png"/><Relationship Id="rId16" Type="http://schemas.openxmlformats.org/officeDocument/2006/relationships/image" Target="../media/image58.png"/><Relationship Id="rId107" Type="http://schemas.openxmlformats.org/officeDocument/2006/relationships/customXml" Target="../ink/ink533.xml"/><Relationship Id="rId11" Type="http://schemas.openxmlformats.org/officeDocument/2006/relationships/customXml" Target="../ink/ink485.xml"/><Relationship Id="rId32" Type="http://schemas.openxmlformats.org/officeDocument/2006/relationships/image" Target="../media/image80.png"/><Relationship Id="rId37" Type="http://schemas.openxmlformats.org/officeDocument/2006/relationships/customXml" Target="../ink/ink498.xml"/><Relationship Id="rId53" Type="http://schemas.openxmlformats.org/officeDocument/2006/relationships/customXml" Target="../ink/ink506.xml"/><Relationship Id="rId58" Type="http://schemas.openxmlformats.org/officeDocument/2006/relationships/image" Target="../media/image93.png"/><Relationship Id="rId74" Type="http://schemas.openxmlformats.org/officeDocument/2006/relationships/image" Target="../media/image101.png"/><Relationship Id="rId79" Type="http://schemas.openxmlformats.org/officeDocument/2006/relationships/customXml" Target="../ink/ink519.xml"/><Relationship Id="rId102" Type="http://schemas.openxmlformats.org/officeDocument/2006/relationships/image" Target="../media/image106.png"/><Relationship Id="rId5" Type="http://schemas.openxmlformats.org/officeDocument/2006/relationships/customXml" Target="../ink/ink482.xml"/><Relationship Id="rId90" Type="http://schemas.openxmlformats.org/officeDocument/2006/relationships/image" Target="../media/image74.png"/><Relationship Id="rId95" Type="http://schemas.openxmlformats.org/officeDocument/2006/relationships/customXml" Target="../ink/ink527.xml"/><Relationship Id="rId22" Type="http://schemas.openxmlformats.org/officeDocument/2006/relationships/image" Target="../media/image61.png"/><Relationship Id="rId27" Type="http://schemas.openxmlformats.org/officeDocument/2006/relationships/customXml" Target="../ink/ink493.xml"/><Relationship Id="rId43" Type="http://schemas.openxmlformats.org/officeDocument/2006/relationships/customXml" Target="../ink/ink501.xml"/><Relationship Id="rId48" Type="http://schemas.openxmlformats.org/officeDocument/2006/relationships/image" Target="../media/image88.png"/><Relationship Id="rId64" Type="http://schemas.openxmlformats.org/officeDocument/2006/relationships/image" Target="../media/image96.png"/><Relationship Id="rId69" Type="http://schemas.openxmlformats.org/officeDocument/2006/relationships/customXml" Target="../ink/ink514.xml"/><Relationship Id="rId113" Type="http://schemas.openxmlformats.org/officeDocument/2006/relationships/customXml" Target="../ink/ink536.xml"/><Relationship Id="rId80" Type="http://schemas.openxmlformats.org/officeDocument/2006/relationships/image" Target="../media/image69.png"/><Relationship Id="rId85" Type="http://schemas.openxmlformats.org/officeDocument/2006/relationships/customXml" Target="../ink/ink522.xml"/><Relationship Id="rId12" Type="http://schemas.openxmlformats.org/officeDocument/2006/relationships/image" Target="../media/image54.png"/><Relationship Id="rId17" Type="http://schemas.openxmlformats.org/officeDocument/2006/relationships/customXml" Target="../ink/ink488.xml"/><Relationship Id="rId33" Type="http://schemas.openxmlformats.org/officeDocument/2006/relationships/customXml" Target="../ink/ink496.xml"/><Relationship Id="rId38" Type="http://schemas.openxmlformats.org/officeDocument/2006/relationships/image" Target="../media/image83.png"/><Relationship Id="rId59" Type="http://schemas.openxmlformats.org/officeDocument/2006/relationships/customXml" Target="../ink/ink509.xml"/><Relationship Id="rId103" Type="http://schemas.openxmlformats.org/officeDocument/2006/relationships/customXml" Target="../ink/ink531.xml"/><Relationship Id="rId108" Type="http://schemas.openxmlformats.org/officeDocument/2006/relationships/image" Target="../media/image110.png"/><Relationship Id="rId54" Type="http://schemas.openxmlformats.org/officeDocument/2006/relationships/image" Target="../media/image91.png"/><Relationship Id="rId70" Type="http://schemas.openxmlformats.org/officeDocument/2006/relationships/image" Target="../media/image99.png"/><Relationship Id="rId75" Type="http://schemas.openxmlformats.org/officeDocument/2006/relationships/customXml" Target="../ink/ink517.xml"/><Relationship Id="rId91" Type="http://schemas.openxmlformats.org/officeDocument/2006/relationships/customXml" Target="../ink/ink525.xml"/><Relationship Id="rId96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5" Type="http://schemas.openxmlformats.org/officeDocument/2006/relationships/customXml" Target="../ink/ink487.xml"/><Relationship Id="rId23" Type="http://schemas.openxmlformats.org/officeDocument/2006/relationships/customXml" Target="../ink/ink491.xml"/><Relationship Id="rId28" Type="http://schemas.openxmlformats.org/officeDocument/2006/relationships/image" Target="../media/image78.png"/><Relationship Id="rId36" Type="http://schemas.openxmlformats.org/officeDocument/2006/relationships/image" Target="../media/image82.png"/><Relationship Id="rId49" Type="http://schemas.openxmlformats.org/officeDocument/2006/relationships/customXml" Target="../ink/ink504.xml"/><Relationship Id="rId57" Type="http://schemas.openxmlformats.org/officeDocument/2006/relationships/customXml" Target="../ink/ink508.xml"/><Relationship Id="rId106" Type="http://schemas.openxmlformats.org/officeDocument/2006/relationships/image" Target="../media/image109.png"/><Relationship Id="rId114" Type="http://schemas.openxmlformats.org/officeDocument/2006/relationships/image" Target="../media/image113.png"/><Relationship Id="rId10" Type="http://schemas.openxmlformats.org/officeDocument/2006/relationships/image" Target="../media/image53.png"/><Relationship Id="rId31" Type="http://schemas.openxmlformats.org/officeDocument/2006/relationships/customXml" Target="../ink/ink495.xml"/><Relationship Id="rId44" Type="http://schemas.openxmlformats.org/officeDocument/2006/relationships/image" Target="../media/image86.png"/><Relationship Id="rId52" Type="http://schemas.openxmlformats.org/officeDocument/2006/relationships/image" Target="../media/image90.png"/><Relationship Id="rId60" Type="http://schemas.openxmlformats.org/officeDocument/2006/relationships/image" Target="../media/image94.png"/><Relationship Id="rId65" Type="http://schemas.openxmlformats.org/officeDocument/2006/relationships/customXml" Target="../ink/ink512.xml"/><Relationship Id="rId73" Type="http://schemas.openxmlformats.org/officeDocument/2006/relationships/customXml" Target="../ink/ink516.xml"/><Relationship Id="rId78" Type="http://schemas.openxmlformats.org/officeDocument/2006/relationships/image" Target="../media/image103.png"/><Relationship Id="rId81" Type="http://schemas.openxmlformats.org/officeDocument/2006/relationships/customXml" Target="../ink/ink520.xml"/><Relationship Id="rId86" Type="http://schemas.openxmlformats.org/officeDocument/2006/relationships/image" Target="../media/image72.png"/><Relationship Id="rId94" Type="http://schemas.openxmlformats.org/officeDocument/2006/relationships/image" Target="../media/image76.png"/><Relationship Id="rId99" Type="http://schemas.openxmlformats.org/officeDocument/2006/relationships/customXml" Target="../ink/ink529.xml"/><Relationship Id="rId101" Type="http://schemas.openxmlformats.org/officeDocument/2006/relationships/customXml" Target="../ink/ink530.xml"/><Relationship Id="rId4" Type="http://schemas.openxmlformats.org/officeDocument/2006/relationships/image" Target="../media/image50.png"/><Relationship Id="rId9" Type="http://schemas.openxmlformats.org/officeDocument/2006/relationships/customXml" Target="../ink/ink484.xml"/><Relationship Id="rId13" Type="http://schemas.openxmlformats.org/officeDocument/2006/relationships/customXml" Target="../ink/ink486.xml"/><Relationship Id="rId18" Type="http://schemas.openxmlformats.org/officeDocument/2006/relationships/image" Target="../media/image59.png"/><Relationship Id="rId39" Type="http://schemas.openxmlformats.org/officeDocument/2006/relationships/customXml" Target="../ink/ink499.xml"/><Relationship Id="rId109" Type="http://schemas.openxmlformats.org/officeDocument/2006/relationships/customXml" Target="../ink/ink534.xml"/><Relationship Id="rId34" Type="http://schemas.openxmlformats.org/officeDocument/2006/relationships/image" Target="../media/image81.png"/><Relationship Id="rId50" Type="http://schemas.openxmlformats.org/officeDocument/2006/relationships/image" Target="../media/image89.png"/><Relationship Id="rId55" Type="http://schemas.openxmlformats.org/officeDocument/2006/relationships/customXml" Target="../ink/ink507.xml"/><Relationship Id="rId76" Type="http://schemas.openxmlformats.org/officeDocument/2006/relationships/image" Target="../media/image102.png"/><Relationship Id="rId97" Type="http://schemas.openxmlformats.org/officeDocument/2006/relationships/customXml" Target="../ink/ink528.xml"/><Relationship Id="rId104" Type="http://schemas.openxmlformats.org/officeDocument/2006/relationships/image" Target="../media/image107.png"/><Relationship Id="rId7" Type="http://schemas.openxmlformats.org/officeDocument/2006/relationships/customXml" Target="../ink/ink483.xml"/><Relationship Id="rId71" Type="http://schemas.openxmlformats.org/officeDocument/2006/relationships/customXml" Target="../ink/ink515.xml"/><Relationship Id="rId92" Type="http://schemas.openxmlformats.org/officeDocument/2006/relationships/image" Target="../media/image75.png"/><Relationship Id="rId2" Type="http://schemas.openxmlformats.org/officeDocument/2006/relationships/image" Target="../media/image48.png"/><Relationship Id="rId29" Type="http://schemas.openxmlformats.org/officeDocument/2006/relationships/customXml" Target="../ink/ink494.xml"/><Relationship Id="rId24" Type="http://schemas.openxmlformats.org/officeDocument/2006/relationships/image" Target="../media/image62.png"/><Relationship Id="rId40" Type="http://schemas.openxmlformats.org/officeDocument/2006/relationships/image" Target="../media/image84.png"/><Relationship Id="rId45" Type="http://schemas.openxmlformats.org/officeDocument/2006/relationships/customXml" Target="../ink/ink502.xml"/><Relationship Id="rId66" Type="http://schemas.openxmlformats.org/officeDocument/2006/relationships/image" Target="../media/image97.png"/><Relationship Id="rId87" Type="http://schemas.openxmlformats.org/officeDocument/2006/relationships/customXml" Target="../ink/ink523.xml"/><Relationship Id="rId110" Type="http://schemas.openxmlformats.org/officeDocument/2006/relationships/image" Target="../media/image111.png"/><Relationship Id="rId115" Type="http://schemas.openxmlformats.org/officeDocument/2006/relationships/customXml" Target="../ink/ink537.xml"/><Relationship Id="rId61" Type="http://schemas.openxmlformats.org/officeDocument/2006/relationships/customXml" Target="../ink/ink510.xml"/><Relationship Id="rId82" Type="http://schemas.openxmlformats.org/officeDocument/2006/relationships/image" Target="../media/image70.png"/><Relationship Id="rId19" Type="http://schemas.openxmlformats.org/officeDocument/2006/relationships/customXml" Target="../ink/ink489.xml"/><Relationship Id="rId14" Type="http://schemas.openxmlformats.org/officeDocument/2006/relationships/image" Target="../media/image55.png"/><Relationship Id="rId30" Type="http://schemas.openxmlformats.org/officeDocument/2006/relationships/image" Target="../media/image79.png"/><Relationship Id="rId35" Type="http://schemas.openxmlformats.org/officeDocument/2006/relationships/customXml" Target="../ink/ink497.xml"/><Relationship Id="rId56" Type="http://schemas.openxmlformats.org/officeDocument/2006/relationships/image" Target="../media/image92.png"/><Relationship Id="rId77" Type="http://schemas.openxmlformats.org/officeDocument/2006/relationships/customXml" Target="../ink/ink518.xml"/><Relationship Id="rId100" Type="http://schemas.openxmlformats.org/officeDocument/2006/relationships/image" Target="../media/image105.png"/><Relationship Id="rId105" Type="http://schemas.openxmlformats.org/officeDocument/2006/relationships/customXml" Target="../ink/ink532.xml"/><Relationship Id="rId8" Type="http://schemas.openxmlformats.org/officeDocument/2006/relationships/image" Target="../media/image52.png"/><Relationship Id="rId51" Type="http://schemas.openxmlformats.org/officeDocument/2006/relationships/customXml" Target="../ink/ink505.xml"/><Relationship Id="rId72" Type="http://schemas.openxmlformats.org/officeDocument/2006/relationships/image" Target="../media/image100.png"/><Relationship Id="rId93" Type="http://schemas.openxmlformats.org/officeDocument/2006/relationships/customXml" Target="../ink/ink526.xml"/><Relationship Id="rId98" Type="http://schemas.openxmlformats.org/officeDocument/2006/relationships/image" Target="../media/image104.png"/><Relationship Id="rId3" Type="http://schemas.openxmlformats.org/officeDocument/2006/relationships/customXml" Target="../ink/ink481.xml"/><Relationship Id="rId25" Type="http://schemas.openxmlformats.org/officeDocument/2006/relationships/customXml" Target="../ink/ink492.xml"/><Relationship Id="rId46" Type="http://schemas.openxmlformats.org/officeDocument/2006/relationships/image" Target="../media/image87.png"/><Relationship Id="rId67" Type="http://schemas.openxmlformats.org/officeDocument/2006/relationships/customXml" Target="../ink/ink513.xml"/><Relationship Id="rId116" Type="http://schemas.openxmlformats.org/officeDocument/2006/relationships/image" Target="../media/image114.png"/><Relationship Id="rId20" Type="http://schemas.openxmlformats.org/officeDocument/2006/relationships/image" Target="../media/image60.png"/><Relationship Id="rId41" Type="http://schemas.openxmlformats.org/officeDocument/2006/relationships/customXml" Target="../ink/ink500.xml"/><Relationship Id="rId62" Type="http://schemas.openxmlformats.org/officeDocument/2006/relationships/image" Target="../media/image95.png"/><Relationship Id="rId83" Type="http://schemas.openxmlformats.org/officeDocument/2006/relationships/customXml" Target="../ink/ink521.xml"/><Relationship Id="rId88" Type="http://schemas.openxmlformats.org/officeDocument/2006/relationships/image" Target="../media/image73.png"/><Relationship Id="rId111" Type="http://schemas.openxmlformats.org/officeDocument/2006/relationships/customXml" Target="../ink/ink535.xml"/></Relationships>
</file>

<file path=ppt/slides/_rels/slide2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3.png"/><Relationship Id="rId117" Type="http://schemas.openxmlformats.org/officeDocument/2006/relationships/customXml" Target="../ink/ink595.xml"/><Relationship Id="rId21" Type="http://schemas.openxmlformats.org/officeDocument/2006/relationships/customXml" Target="../ink/ink547.xml"/><Relationship Id="rId42" Type="http://schemas.openxmlformats.org/officeDocument/2006/relationships/image" Target="../media/image85.png"/><Relationship Id="rId47" Type="http://schemas.openxmlformats.org/officeDocument/2006/relationships/customXml" Target="../ink/ink560.xml"/><Relationship Id="rId63" Type="http://schemas.openxmlformats.org/officeDocument/2006/relationships/customXml" Target="../ink/ink568.xml"/><Relationship Id="rId68" Type="http://schemas.openxmlformats.org/officeDocument/2006/relationships/image" Target="../media/image98.png"/><Relationship Id="rId84" Type="http://schemas.openxmlformats.org/officeDocument/2006/relationships/image" Target="../media/image71.png"/><Relationship Id="rId89" Type="http://schemas.openxmlformats.org/officeDocument/2006/relationships/customXml" Target="../ink/ink581.xml"/><Relationship Id="rId112" Type="http://schemas.openxmlformats.org/officeDocument/2006/relationships/image" Target="../media/image112.png"/><Relationship Id="rId16" Type="http://schemas.openxmlformats.org/officeDocument/2006/relationships/image" Target="../media/image58.png"/><Relationship Id="rId107" Type="http://schemas.openxmlformats.org/officeDocument/2006/relationships/customXml" Target="../ink/ink590.xml"/><Relationship Id="rId11" Type="http://schemas.openxmlformats.org/officeDocument/2006/relationships/customXml" Target="../ink/ink542.xml"/><Relationship Id="rId32" Type="http://schemas.openxmlformats.org/officeDocument/2006/relationships/image" Target="../media/image80.png"/><Relationship Id="rId37" Type="http://schemas.openxmlformats.org/officeDocument/2006/relationships/customXml" Target="../ink/ink555.xml"/><Relationship Id="rId53" Type="http://schemas.openxmlformats.org/officeDocument/2006/relationships/customXml" Target="../ink/ink563.xml"/><Relationship Id="rId58" Type="http://schemas.openxmlformats.org/officeDocument/2006/relationships/image" Target="../media/image93.png"/><Relationship Id="rId74" Type="http://schemas.openxmlformats.org/officeDocument/2006/relationships/image" Target="../media/image101.png"/><Relationship Id="rId79" Type="http://schemas.openxmlformats.org/officeDocument/2006/relationships/customXml" Target="../ink/ink576.xml"/><Relationship Id="rId102" Type="http://schemas.openxmlformats.org/officeDocument/2006/relationships/image" Target="../media/image106.png"/><Relationship Id="rId123" Type="http://schemas.openxmlformats.org/officeDocument/2006/relationships/customXml" Target="../ink/ink598.xml"/><Relationship Id="rId5" Type="http://schemas.openxmlformats.org/officeDocument/2006/relationships/customXml" Target="../ink/ink539.xml"/><Relationship Id="rId90" Type="http://schemas.openxmlformats.org/officeDocument/2006/relationships/image" Target="../media/image74.png"/><Relationship Id="rId95" Type="http://schemas.openxmlformats.org/officeDocument/2006/relationships/customXml" Target="../ink/ink584.xml"/><Relationship Id="rId22" Type="http://schemas.openxmlformats.org/officeDocument/2006/relationships/image" Target="../media/image61.png"/><Relationship Id="rId27" Type="http://schemas.openxmlformats.org/officeDocument/2006/relationships/customXml" Target="../ink/ink550.xml"/><Relationship Id="rId43" Type="http://schemas.openxmlformats.org/officeDocument/2006/relationships/customXml" Target="../ink/ink558.xml"/><Relationship Id="rId48" Type="http://schemas.openxmlformats.org/officeDocument/2006/relationships/image" Target="../media/image88.png"/><Relationship Id="rId64" Type="http://schemas.openxmlformats.org/officeDocument/2006/relationships/image" Target="../media/image96.png"/><Relationship Id="rId69" Type="http://schemas.openxmlformats.org/officeDocument/2006/relationships/customXml" Target="../ink/ink571.xml"/><Relationship Id="rId113" Type="http://schemas.openxmlformats.org/officeDocument/2006/relationships/customXml" Target="../ink/ink593.xml"/><Relationship Id="rId118" Type="http://schemas.openxmlformats.org/officeDocument/2006/relationships/image" Target="../media/image117.png"/><Relationship Id="rId80" Type="http://schemas.openxmlformats.org/officeDocument/2006/relationships/image" Target="../media/image69.png"/><Relationship Id="rId85" Type="http://schemas.openxmlformats.org/officeDocument/2006/relationships/customXml" Target="../ink/ink579.xml"/><Relationship Id="rId12" Type="http://schemas.openxmlformats.org/officeDocument/2006/relationships/image" Target="../media/image54.png"/><Relationship Id="rId17" Type="http://schemas.openxmlformats.org/officeDocument/2006/relationships/customXml" Target="../ink/ink545.xml"/><Relationship Id="rId33" Type="http://schemas.openxmlformats.org/officeDocument/2006/relationships/customXml" Target="../ink/ink553.xml"/><Relationship Id="rId38" Type="http://schemas.openxmlformats.org/officeDocument/2006/relationships/image" Target="../media/image83.png"/><Relationship Id="rId59" Type="http://schemas.openxmlformats.org/officeDocument/2006/relationships/customXml" Target="../ink/ink566.xml"/><Relationship Id="rId103" Type="http://schemas.openxmlformats.org/officeDocument/2006/relationships/customXml" Target="../ink/ink588.xml"/><Relationship Id="rId108" Type="http://schemas.openxmlformats.org/officeDocument/2006/relationships/image" Target="../media/image110.png"/><Relationship Id="rId124" Type="http://schemas.openxmlformats.org/officeDocument/2006/relationships/image" Target="../media/image120.png"/><Relationship Id="rId54" Type="http://schemas.openxmlformats.org/officeDocument/2006/relationships/image" Target="../media/image91.png"/><Relationship Id="rId70" Type="http://schemas.openxmlformats.org/officeDocument/2006/relationships/image" Target="../media/image99.png"/><Relationship Id="rId75" Type="http://schemas.openxmlformats.org/officeDocument/2006/relationships/customXml" Target="../ink/ink574.xml"/><Relationship Id="rId91" Type="http://schemas.openxmlformats.org/officeDocument/2006/relationships/customXml" Target="../ink/ink582.xml"/><Relationship Id="rId96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23" Type="http://schemas.openxmlformats.org/officeDocument/2006/relationships/customXml" Target="../ink/ink548.xml"/><Relationship Id="rId28" Type="http://schemas.openxmlformats.org/officeDocument/2006/relationships/image" Target="../media/image78.png"/><Relationship Id="rId49" Type="http://schemas.openxmlformats.org/officeDocument/2006/relationships/customXml" Target="../ink/ink561.xml"/><Relationship Id="rId114" Type="http://schemas.openxmlformats.org/officeDocument/2006/relationships/image" Target="../media/image115.png"/><Relationship Id="rId119" Type="http://schemas.openxmlformats.org/officeDocument/2006/relationships/customXml" Target="../ink/ink596.xml"/><Relationship Id="rId44" Type="http://schemas.openxmlformats.org/officeDocument/2006/relationships/image" Target="../media/image86.png"/><Relationship Id="rId60" Type="http://schemas.openxmlformats.org/officeDocument/2006/relationships/image" Target="../media/image94.png"/><Relationship Id="rId65" Type="http://schemas.openxmlformats.org/officeDocument/2006/relationships/customXml" Target="../ink/ink569.xml"/><Relationship Id="rId81" Type="http://schemas.openxmlformats.org/officeDocument/2006/relationships/customXml" Target="../ink/ink577.xml"/><Relationship Id="rId86" Type="http://schemas.openxmlformats.org/officeDocument/2006/relationships/image" Target="../media/image72.png"/><Relationship Id="rId4" Type="http://schemas.openxmlformats.org/officeDocument/2006/relationships/image" Target="../media/image50.png"/><Relationship Id="rId9" Type="http://schemas.openxmlformats.org/officeDocument/2006/relationships/customXml" Target="../ink/ink541.xml"/><Relationship Id="rId13" Type="http://schemas.openxmlformats.org/officeDocument/2006/relationships/customXml" Target="../ink/ink543.xml"/><Relationship Id="rId18" Type="http://schemas.openxmlformats.org/officeDocument/2006/relationships/image" Target="../media/image59.png"/><Relationship Id="rId39" Type="http://schemas.openxmlformats.org/officeDocument/2006/relationships/customXml" Target="../ink/ink556.xml"/><Relationship Id="rId109" Type="http://schemas.openxmlformats.org/officeDocument/2006/relationships/customXml" Target="../ink/ink591.xml"/><Relationship Id="rId34" Type="http://schemas.openxmlformats.org/officeDocument/2006/relationships/image" Target="../media/image81.png"/><Relationship Id="rId50" Type="http://schemas.openxmlformats.org/officeDocument/2006/relationships/image" Target="../media/image89.png"/><Relationship Id="rId55" Type="http://schemas.openxmlformats.org/officeDocument/2006/relationships/customXml" Target="../ink/ink564.xml"/><Relationship Id="rId76" Type="http://schemas.openxmlformats.org/officeDocument/2006/relationships/image" Target="../media/image102.png"/><Relationship Id="rId97" Type="http://schemas.openxmlformats.org/officeDocument/2006/relationships/customXml" Target="../ink/ink585.xml"/><Relationship Id="rId104" Type="http://schemas.openxmlformats.org/officeDocument/2006/relationships/image" Target="../media/image107.png"/><Relationship Id="rId120" Type="http://schemas.openxmlformats.org/officeDocument/2006/relationships/image" Target="../media/image118.png"/><Relationship Id="rId7" Type="http://schemas.openxmlformats.org/officeDocument/2006/relationships/customXml" Target="../ink/ink540.xml"/><Relationship Id="rId71" Type="http://schemas.openxmlformats.org/officeDocument/2006/relationships/customXml" Target="../ink/ink572.xml"/><Relationship Id="rId92" Type="http://schemas.openxmlformats.org/officeDocument/2006/relationships/image" Target="../media/image75.png"/><Relationship Id="rId2" Type="http://schemas.openxmlformats.org/officeDocument/2006/relationships/image" Target="../media/image48.png"/><Relationship Id="rId29" Type="http://schemas.openxmlformats.org/officeDocument/2006/relationships/customXml" Target="../ink/ink551.xml"/><Relationship Id="rId24" Type="http://schemas.openxmlformats.org/officeDocument/2006/relationships/image" Target="../media/image62.png"/><Relationship Id="rId40" Type="http://schemas.openxmlformats.org/officeDocument/2006/relationships/image" Target="../media/image84.png"/><Relationship Id="rId45" Type="http://schemas.openxmlformats.org/officeDocument/2006/relationships/customXml" Target="../ink/ink559.xml"/><Relationship Id="rId66" Type="http://schemas.openxmlformats.org/officeDocument/2006/relationships/image" Target="../media/image97.png"/><Relationship Id="rId87" Type="http://schemas.openxmlformats.org/officeDocument/2006/relationships/customXml" Target="../ink/ink580.xml"/><Relationship Id="rId110" Type="http://schemas.openxmlformats.org/officeDocument/2006/relationships/image" Target="../media/image111.png"/><Relationship Id="rId115" Type="http://schemas.openxmlformats.org/officeDocument/2006/relationships/customXml" Target="../ink/ink594.xml"/><Relationship Id="rId61" Type="http://schemas.openxmlformats.org/officeDocument/2006/relationships/customXml" Target="../ink/ink567.xml"/><Relationship Id="rId82" Type="http://schemas.openxmlformats.org/officeDocument/2006/relationships/image" Target="../media/image70.png"/><Relationship Id="rId19" Type="http://schemas.openxmlformats.org/officeDocument/2006/relationships/customXml" Target="../ink/ink546.xml"/><Relationship Id="rId14" Type="http://schemas.openxmlformats.org/officeDocument/2006/relationships/image" Target="../media/image55.png"/><Relationship Id="rId30" Type="http://schemas.openxmlformats.org/officeDocument/2006/relationships/image" Target="../media/image79.png"/><Relationship Id="rId35" Type="http://schemas.openxmlformats.org/officeDocument/2006/relationships/customXml" Target="../ink/ink554.xml"/><Relationship Id="rId56" Type="http://schemas.openxmlformats.org/officeDocument/2006/relationships/image" Target="../media/image92.png"/><Relationship Id="rId77" Type="http://schemas.openxmlformats.org/officeDocument/2006/relationships/customXml" Target="../ink/ink575.xml"/><Relationship Id="rId100" Type="http://schemas.openxmlformats.org/officeDocument/2006/relationships/image" Target="../media/image105.png"/><Relationship Id="rId105" Type="http://schemas.openxmlformats.org/officeDocument/2006/relationships/customXml" Target="../ink/ink589.xml"/><Relationship Id="rId8" Type="http://schemas.openxmlformats.org/officeDocument/2006/relationships/image" Target="../media/image52.png"/><Relationship Id="rId51" Type="http://schemas.openxmlformats.org/officeDocument/2006/relationships/customXml" Target="../ink/ink562.xml"/><Relationship Id="rId72" Type="http://schemas.openxmlformats.org/officeDocument/2006/relationships/image" Target="../media/image100.png"/><Relationship Id="rId93" Type="http://schemas.openxmlformats.org/officeDocument/2006/relationships/customXml" Target="../ink/ink583.xml"/><Relationship Id="rId98" Type="http://schemas.openxmlformats.org/officeDocument/2006/relationships/image" Target="../media/image104.png"/><Relationship Id="rId121" Type="http://schemas.openxmlformats.org/officeDocument/2006/relationships/customXml" Target="../ink/ink597.xml"/><Relationship Id="rId3" Type="http://schemas.openxmlformats.org/officeDocument/2006/relationships/customXml" Target="../ink/ink538.xml"/><Relationship Id="rId25" Type="http://schemas.openxmlformats.org/officeDocument/2006/relationships/customXml" Target="../ink/ink549.xml"/><Relationship Id="rId46" Type="http://schemas.openxmlformats.org/officeDocument/2006/relationships/image" Target="../media/image87.png"/><Relationship Id="rId67" Type="http://schemas.openxmlformats.org/officeDocument/2006/relationships/customXml" Target="../ink/ink570.xml"/><Relationship Id="rId116" Type="http://schemas.openxmlformats.org/officeDocument/2006/relationships/image" Target="../media/image116.png"/><Relationship Id="rId20" Type="http://schemas.openxmlformats.org/officeDocument/2006/relationships/image" Target="../media/image60.png"/><Relationship Id="rId41" Type="http://schemas.openxmlformats.org/officeDocument/2006/relationships/customXml" Target="../ink/ink557.xml"/><Relationship Id="rId62" Type="http://schemas.openxmlformats.org/officeDocument/2006/relationships/image" Target="../media/image95.png"/><Relationship Id="rId83" Type="http://schemas.openxmlformats.org/officeDocument/2006/relationships/customXml" Target="../ink/ink578.xml"/><Relationship Id="rId88" Type="http://schemas.openxmlformats.org/officeDocument/2006/relationships/image" Target="../media/image73.png"/><Relationship Id="rId111" Type="http://schemas.openxmlformats.org/officeDocument/2006/relationships/customXml" Target="../ink/ink592.xml"/><Relationship Id="rId15" Type="http://schemas.openxmlformats.org/officeDocument/2006/relationships/customXml" Target="../ink/ink544.xml"/><Relationship Id="rId36" Type="http://schemas.openxmlformats.org/officeDocument/2006/relationships/image" Target="../media/image82.png"/><Relationship Id="rId57" Type="http://schemas.openxmlformats.org/officeDocument/2006/relationships/customXml" Target="../ink/ink565.xml"/><Relationship Id="rId106" Type="http://schemas.openxmlformats.org/officeDocument/2006/relationships/image" Target="../media/image109.png"/><Relationship Id="rId10" Type="http://schemas.openxmlformats.org/officeDocument/2006/relationships/image" Target="../media/image53.png"/><Relationship Id="rId31" Type="http://schemas.openxmlformats.org/officeDocument/2006/relationships/customXml" Target="../ink/ink552.xml"/><Relationship Id="rId52" Type="http://schemas.openxmlformats.org/officeDocument/2006/relationships/image" Target="../media/image90.png"/><Relationship Id="rId73" Type="http://schemas.openxmlformats.org/officeDocument/2006/relationships/customXml" Target="../ink/ink573.xml"/><Relationship Id="rId78" Type="http://schemas.openxmlformats.org/officeDocument/2006/relationships/image" Target="../media/image103.png"/><Relationship Id="rId94" Type="http://schemas.openxmlformats.org/officeDocument/2006/relationships/image" Target="../media/image76.png"/><Relationship Id="rId99" Type="http://schemas.openxmlformats.org/officeDocument/2006/relationships/customXml" Target="../ink/ink586.xml"/><Relationship Id="rId101" Type="http://schemas.openxmlformats.org/officeDocument/2006/relationships/customXml" Target="../ink/ink587.xml"/><Relationship Id="rId122" Type="http://schemas.openxmlformats.org/officeDocument/2006/relationships/image" Target="../media/image119.png"/></Relationships>
</file>

<file path=ppt/slides/_rels/slide2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56.xml"/><Relationship Id="rId21" Type="http://schemas.openxmlformats.org/officeDocument/2006/relationships/customXml" Target="../ink/ink608.xml"/><Relationship Id="rId42" Type="http://schemas.openxmlformats.org/officeDocument/2006/relationships/image" Target="../media/image85.png"/><Relationship Id="rId63" Type="http://schemas.openxmlformats.org/officeDocument/2006/relationships/customXml" Target="../ink/ink629.xml"/><Relationship Id="rId84" Type="http://schemas.openxmlformats.org/officeDocument/2006/relationships/image" Target="../media/image71.png"/><Relationship Id="rId138" Type="http://schemas.openxmlformats.org/officeDocument/2006/relationships/image" Target="../media/image127.png"/><Relationship Id="rId107" Type="http://schemas.openxmlformats.org/officeDocument/2006/relationships/customXml" Target="../ink/ink651.xml"/><Relationship Id="rId11" Type="http://schemas.openxmlformats.org/officeDocument/2006/relationships/customXml" Target="../ink/ink603.xml"/><Relationship Id="rId32" Type="http://schemas.openxmlformats.org/officeDocument/2006/relationships/image" Target="../media/image80.png"/><Relationship Id="rId37" Type="http://schemas.openxmlformats.org/officeDocument/2006/relationships/customXml" Target="../ink/ink616.xml"/><Relationship Id="rId53" Type="http://schemas.openxmlformats.org/officeDocument/2006/relationships/customXml" Target="../ink/ink624.xml"/><Relationship Id="rId58" Type="http://schemas.openxmlformats.org/officeDocument/2006/relationships/image" Target="../media/image93.png"/><Relationship Id="rId74" Type="http://schemas.openxmlformats.org/officeDocument/2006/relationships/image" Target="../media/image101.png"/><Relationship Id="rId79" Type="http://schemas.openxmlformats.org/officeDocument/2006/relationships/customXml" Target="../ink/ink637.xml"/><Relationship Id="rId102" Type="http://schemas.openxmlformats.org/officeDocument/2006/relationships/image" Target="../media/image106.png"/><Relationship Id="rId123" Type="http://schemas.openxmlformats.org/officeDocument/2006/relationships/customXml" Target="../ink/ink659.xml"/><Relationship Id="rId128" Type="http://schemas.openxmlformats.org/officeDocument/2006/relationships/image" Target="../media/image122.png"/><Relationship Id="rId5" Type="http://schemas.openxmlformats.org/officeDocument/2006/relationships/customXml" Target="../ink/ink600.xml"/><Relationship Id="rId90" Type="http://schemas.openxmlformats.org/officeDocument/2006/relationships/image" Target="../media/image74.png"/><Relationship Id="rId95" Type="http://schemas.openxmlformats.org/officeDocument/2006/relationships/customXml" Target="../ink/ink645.xml"/><Relationship Id="rId22" Type="http://schemas.openxmlformats.org/officeDocument/2006/relationships/image" Target="../media/image61.png"/><Relationship Id="rId27" Type="http://schemas.openxmlformats.org/officeDocument/2006/relationships/customXml" Target="../ink/ink611.xml"/><Relationship Id="rId43" Type="http://schemas.openxmlformats.org/officeDocument/2006/relationships/customXml" Target="../ink/ink619.xml"/><Relationship Id="rId48" Type="http://schemas.openxmlformats.org/officeDocument/2006/relationships/image" Target="../media/image88.png"/><Relationship Id="rId64" Type="http://schemas.openxmlformats.org/officeDocument/2006/relationships/image" Target="../media/image96.png"/><Relationship Id="rId69" Type="http://schemas.openxmlformats.org/officeDocument/2006/relationships/customXml" Target="../ink/ink632.xml"/><Relationship Id="rId113" Type="http://schemas.openxmlformats.org/officeDocument/2006/relationships/customXml" Target="../ink/ink654.xml"/><Relationship Id="rId118" Type="http://schemas.openxmlformats.org/officeDocument/2006/relationships/image" Target="../media/image117.png"/><Relationship Id="rId134" Type="http://schemas.openxmlformats.org/officeDocument/2006/relationships/image" Target="../media/image125.png"/><Relationship Id="rId139" Type="http://schemas.openxmlformats.org/officeDocument/2006/relationships/customXml" Target="../ink/ink667.xml"/><Relationship Id="rId80" Type="http://schemas.openxmlformats.org/officeDocument/2006/relationships/image" Target="../media/image69.png"/><Relationship Id="rId85" Type="http://schemas.openxmlformats.org/officeDocument/2006/relationships/customXml" Target="../ink/ink640.xml"/><Relationship Id="rId12" Type="http://schemas.openxmlformats.org/officeDocument/2006/relationships/image" Target="../media/image54.png"/><Relationship Id="rId17" Type="http://schemas.openxmlformats.org/officeDocument/2006/relationships/customXml" Target="../ink/ink606.xml"/><Relationship Id="rId33" Type="http://schemas.openxmlformats.org/officeDocument/2006/relationships/customXml" Target="../ink/ink614.xml"/><Relationship Id="rId38" Type="http://schemas.openxmlformats.org/officeDocument/2006/relationships/image" Target="../media/image83.png"/><Relationship Id="rId59" Type="http://schemas.openxmlformats.org/officeDocument/2006/relationships/customXml" Target="../ink/ink627.xml"/><Relationship Id="rId103" Type="http://schemas.openxmlformats.org/officeDocument/2006/relationships/customXml" Target="../ink/ink649.xml"/><Relationship Id="rId108" Type="http://schemas.openxmlformats.org/officeDocument/2006/relationships/image" Target="../media/image110.png"/><Relationship Id="rId124" Type="http://schemas.openxmlformats.org/officeDocument/2006/relationships/image" Target="../media/image120.png"/><Relationship Id="rId129" Type="http://schemas.openxmlformats.org/officeDocument/2006/relationships/customXml" Target="../ink/ink662.xml"/><Relationship Id="rId54" Type="http://schemas.openxmlformats.org/officeDocument/2006/relationships/image" Target="../media/image91.png"/><Relationship Id="rId70" Type="http://schemas.openxmlformats.org/officeDocument/2006/relationships/image" Target="../media/image99.png"/><Relationship Id="rId75" Type="http://schemas.openxmlformats.org/officeDocument/2006/relationships/customXml" Target="../ink/ink635.xml"/><Relationship Id="rId91" Type="http://schemas.openxmlformats.org/officeDocument/2006/relationships/customXml" Target="../ink/ink643.xml"/><Relationship Id="rId96" Type="http://schemas.openxmlformats.org/officeDocument/2006/relationships/image" Target="../media/image77.png"/><Relationship Id="rId140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23" Type="http://schemas.openxmlformats.org/officeDocument/2006/relationships/customXml" Target="../ink/ink609.xml"/><Relationship Id="rId28" Type="http://schemas.openxmlformats.org/officeDocument/2006/relationships/image" Target="../media/image78.png"/><Relationship Id="rId49" Type="http://schemas.openxmlformats.org/officeDocument/2006/relationships/customXml" Target="../ink/ink622.xml"/><Relationship Id="rId114" Type="http://schemas.openxmlformats.org/officeDocument/2006/relationships/image" Target="../media/image115.png"/><Relationship Id="rId119" Type="http://schemas.openxmlformats.org/officeDocument/2006/relationships/customXml" Target="../ink/ink657.xml"/><Relationship Id="rId44" Type="http://schemas.openxmlformats.org/officeDocument/2006/relationships/image" Target="../media/image86.png"/><Relationship Id="rId60" Type="http://schemas.openxmlformats.org/officeDocument/2006/relationships/image" Target="../media/image94.png"/><Relationship Id="rId65" Type="http://schemas.openxmlformats.org/officeDocument/2006/relationships/customXml" Target="../ink/ink630.xml"/><Relationship Id="rId81" Type="http://schemas.openxmlformats.org/officeDocument/2006/relationships/customXml" Target="../ink/ink638.xml"/><Relationship Id="rId86" Type="http://schemas.openxmlformats.org/officeDocument/2006/relationships/image" Target="../media/image72.png"/><Relationship Id="rId130" Type="http://schemas.openxmlformats.org/officeDocument/2006/relationships/image" Target="../media/image123.png"/><Relationship Id="rId135" Type="http://schemas.openxmlformats.org/officeDocument/2006/relationships/customXml" Target="../ink/ink665.xml"/><Relationship Id="rId13" Type="http://schemas.openxmlformats.org/officeDocument/2006/relationships/customXml" Target="../ink/ink604.xml"/><Relationship Id="rId18" Type="http://schemas.openxmlformats.org/officeDocument/2006/relationships/image" Target="../media/image59.png"/><Relationship Id="rId39" Type="http://schemas.openxmlformats.org/officeDocument/2006/relationships/customXml" Target="../ink/ink617.xml"/><Relationship Id="rId109" Type="http://schemas.openxmlformats.org/officeDocument/2006/relationships/customXml" Target="../ink/ink652.xml"/><Relationship Id="rId34" Type="http://schemas.openxmlformats.org/officeDocument/2006/relationships/image" Target="../media/image81.png"/><Relationship Id="rId50" Type="http://schemas.openxmlformats.org/officeDocument/2006/relationships/image" Target="../media/image89.png"/><Relationship Id="rId55" Type="http://schemas.openxmlformats.org/officeDocument/2006/relationships/customXml" Target="../ink/ink625.xml"/><Relationship Id="rId76" Type="http://schemas.openxmlformats.org/officeDocument/2006/relationships/image" Target="../media/image102.png"/><Relationship Id="rId97" Type="http://schemas.openxmlformats.org/officeDocument/2006/relationships/customXml" Target="../ink/ink646.xml"/><Relationship Id="rId104" Type="http://schemas.openxmlformats.org/officeDocument/2006/relationships/image" Target="../media/image107.png"/><Relationship Id="rId120" Type="http://schemas.openxmlformats.org/officeDocument/2006/relationships/image" Target="../media/image118.png"/><Relationship Id="rId125" Type="http://schemas.openxmlformats.org/officeDocument/2006/relationships/customXml" Target="../ink/ink660.xml"/><Relationship Id="rId141" Type="http://schemas.openxmlformats.org/officeDocument/2006/relationships/customXml" Target="../ink/ink668.xml"/><Relationship Id="rId7" Type="http://schemas.openxmlformats.org/officeDocument/2006/relationships/customXml" Target="../ink/ink601.xml"/><Relationship Id="rId71" Type="http://schemas.openxmlformats.org/officeDocument/2006/relationships/customXml" Target="../ink/ink633.xml"/><Relationship Id="rId92" Type="http://schemas.openxmlformats.org/officeDocument/2006/relationships/image" Target="../media/image75.png"/><Relationship Id="rId2" Type="http://schemas.openxmlformats.org/officeDocument/2006/relationships/image" Target="../media/image48.png"/><Relationship Id="rId29" Type="http://schemas.openxmlformats.org/officeDocument/2006/relationships/customXml" Target="../ink/ink612.xml"/><Relationship Id="rId24" Type="http://schemas.openxmlformats.org/officeDocument/2006/relationships/image" Target="../media/image62.png"/><Relationship Id="rId40" Type="http://schemas.openxmlformats.org/officeDocument/2006/relationships/image" Target="../media/image84.png"/><Relationship Id="rId45" Type="http://schemas.openxmlformats.org/officeDocument/2006/relationships/customXml" Target="../ink/ink620.xml"/><Relationship Id="rId66" Type="http://schemas.openxmlformats.org/officeDocument/2006/relationships/image" Target="../media/image97.png"/><Relationship Id="rId87" Type="http://schemas.openxmlformats.org/officeDocument/2006/relationships/customXml" Target="../ink/ink641.xml"/><Relationship Id="rId110" Type="http://schemas.openxmlformats.org/officeDocument/2006/relationships/image" Target="../media/image111.png"/><Relationship Id="rId115" Type="http://schemas.openxmlformats.org/officeDocument/2006/relationships/customXml" Target="../ink/ink655.xml"/><Relationship Id="rId131" Type="http://schemas.openxmlformats.org/officeDocument/2006/relationships/customXml" Target="../ink/ink663.xml"/><Relationship Id="rId136" Type="http://schemas.openxmlformats.org/officeDocument/2006/relationships/image" Target="../media/image126.png"/><Relationship Id="rId61" Type="http://schemas.openxmlformats.org/officeDocument/2006/relationships/customXml" Target="../ink/ink628.xml"/><Relationship Id="rId82" Type="http://schemas.openxmlformats.org/officeDocument/2006/relationships/image" Target="../media/image70.png"/><Relationship Id="rId19" Type="http://schemas.openxmlformats.org/officeDocument/2006/relationships/customXml" Target="../ink/ink607.xml"/><Relationship Id="rId14" Type="http://schemas.openxmlformats.org/officeDocument/2006/relationships/image" Target="../media/image55.png"/><Relationship Id="rId30" Type="http://schemas.openxmlformats.org/officeDocument/2006/relationships/image" Target="../media/image79.png"/><Relationship Id="rId35" Type="http://schemas.openxmlformats.org/officeDocument/2006/relationships/customXml" Target="../ink/ink615.xml"/><Relationship Id="rId56" Type="http://schemas.openxmlformats.org/officeDocument/2006/relationships/image" Target="../media/image92.png"/><Relationship Id="rId77" Type="http://schemas.openxmlformats.org/officeDocument/2006/relationships/customXml" Target="../ink/ink636.xml"/><Relationship Id="rId100" Type="http://schemas.openxmlformats.org/officeDocument/2006/relationships/image" Target="../media/image105.png"/><Relationship Id="rId105" Type="http://schemas.openxmlformats.org/officeDocument/2006/relationships/customXml" Target="../ink/ink650.xml"/><Relationship Id="rId126" Type="http://schemas.openxmlformats.org/officeDocument/2006/relationships/image" Target="../media/image121.png"/><Relationship Id="rId8" Type="http://schemas.openxmlformats.org/officeDocument/2006/relationships/image" Target="../media/image52.png"/><Relationship Id="rId51" Type="http://schemas.openxmlformats.org/officeDocument/2006/relationships/customXml" Target="../ink/ink623.xml"/><Relationship Id="rId72" Type="http://schemas.openxmlformats.org/officeDocument/2006/relationships/image" Target="../media/image100.png"/><Relationship Id="rId93" Type="http://schemas.openxmlformats.org/officeDocument/2006/relationships/customXml" Target="../ink/ink644.xml"/><Relationship Id="rId98" Type="http://schemas.openxmlformats.org/officeDocument/2006/relationships/image" Target="../media/image104.png"/><Relationship Id="rId121" Type="http://schemas.openxmlformats.org/officeDocument/2006/relationships/customXml" Target="../ink/ink658.xml"/><Relationship Id="rId142" Type="http://schemas.openxmlformats.org/officeDocument/2006/relationships/image" Target="../media/image129.png"/><Relationship Id="rId3" Type="http://schemas.openxmlformats.org/officeDocument/2006/relationships/customXml" Target="../ink/ink599.xml"/><Relationship Id="rId25" Type="http://schemas.openxmlformats.org/officeDocument/2006/relationships/customXml" Target="../ink/ink610.xml"/><Relationship Id="rId46" Type="http://schemas.openxmlformats.org/officeDocument/2006/relationships/image" Target="../media/image87.png"/><Relationship Id="rId67" Type="http://schemas.openxmlformats.org/officeDocument/2006/relationships/customXml" Target="../ink/ink631.xml"/><Relationship Id="rId116" Type="http://schemas.openxmlformats.org/officeDocument/2006/relationships/image" Target="../media/image116.png"/><Relationship Id="rId137" Type="http://schemas.openxmlformats.org/officeDocument/2006/relationships/customXml" Target="../ink/ink666.xml"/><Relationship Id="rId20" Type="http://schemas.openxmlformats.org/officeDocument/2006/relationships/image" Target="../media/image60.png"/><Relationship Id="rId41" Type="http://schemas.openxmlformats.org/officeDocument/2006/relationships/customXml" Target="../ink/ink618.xml"/><Relationship Id="rId62" Type="http://schemas.openxmlformats.org/officeDocument/2006/relationships/image" Target="../media/image95.png"/><Relationship Id="rId83" Type="http://schemas.openxmlformats.org/officeDocument/2006/relationships/customXml" Target="../ink/ink639.xml"/><Relationship Id="rId88" Type="http://schemas.openxmlformats.org/officeDocument/2006/relationships/image" Target="../media/image73.png"/><Relationship Id="rId111" Type="http://schemas.openxmlformats.org/officeDocument/2006/relationships/customXml" Target="../ink/ink653.xml"/><Relationship Id="rId132" Type="http://schemas.openxmlformats.org/officeDocument/2006/relationships/image" Target="../media/image124.png"/><Relationship Id="rId15" Type="http://schemas.openxmlformats.org/officeDocument/2006/relationships/customXml" Target="../ink/ink605.xml"/><Relationship Id="rId36" Type="http://schemas.openxmlformats.org/officeDocument/2006/relationships/image" Target="../media/image82.png"/><Relationship Id="rId57" Type="http://schemas.openxmlformats.org/officeDocument/2006/relationships/customXml" Target="../ink/ink626.xml"/><Relationship Id="rId106" Type="http://schemas.openxmlformats.org/officeDocument/2006/relationships/image" Target="../media/image109.png"/><Relationship Id="rId127" Type="http://schemas.openxmlformats.org/officeDocument/2006/relationships/customXml" Target="../ink/ink661.xml"/><Relationship Id="rId10" Type="http://schemas.openxmlformats.org/officeDocument/2006/relationships/image" Target="../media/image53.png"/><Relationship Id="rId31" Type="http://schemas.openxmlformats.org/officeDocument/2006/relationships/customXml" Target="../ink/ink613.xml"/><Relationship Id="rId52" Type="http://schemas.openxmlformats.org/officeDocument/2006/relationships/image" Target="../media/image90.png"/><Relationship Id="rId73" Type="http://schemas.openxmlformats.org/officeDocument/2006/relationships/customXml" Target="../ink/ink634.xml"/><Relationship Id="rId78" Type="http://schemas.openxmlformats.org/officeDocument/2006/relationships/image" Target="../media/image103.png"/><Relationship Id="rId94" Type="http://schemas.openxmlformats.org/officeDocument/2006/relationships/image" Target="../media/image76.png"/><Relationship Id="rId99" Type="http://schemas.openxmlformats.org/officeDocument/2006/relationships/customXml" Target="../ink/ink647.xml"/><Relationship Id="rId101" Type="http://schemas.openxmlformats.org/officeDocument/2006/relationships/customXml" Target="../ink/ink648.xml"/><Relationship Id="rId122" Type="http://schemas.openxmlformats.org/officeDocument/2006/relationships/image" Target="../media/image119.png"/><Relationship Id="rId4" Type="http://schemas.openxmlformats.org/officeDocument/2006/relationships/image" Target="../media/image50.png"/><Relationship Id="rId9" Type="http://schemas.openxmlformats.org/officeDocument/2006/relationships/customXml" Target="../ink/ink602.xml"/><Relationship Id="rId26" Type="http://schemas.openxmlformats.org/officeDocument/2006/relationships/image" Target="../media/image63.png"/><Relationship Id="rId47" Type="http://schemas.openxmlformats.org/officeDocument/2006/relationships/customXml" Target="../ink/ink621.xml"/><Relationship Id="rId68" Type="http://schemas.openxmlformats.org/officeDocument/2006/relationships/image" Target="../media/image98.png"/><Relationship Id="rId89" Type="http://schemas.openxmlformats.org/officeDocument/2006/relationships/customXml" Target="../ink/ink642.xml"/><Relationship Id="rId112" Type="http://schemas.openxmlformats.org/officeDocument/2006/relationships/image" Target="../media/image112.png"/><Relationship Id="rId133" Type="http://schemas.openxmlformats.org/officeDocument/2006/relationships/customXml" Target="../ink/ink664.xml"/><Relationship Id="rId16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.xml"/><Relationship Id="rId13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customXml" Target="../ink/ink18.xml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.xm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customXml" Target="../ink/ink17.xml"/><Relationship Id="rId4" Type="http://schemas.openxmlformats.org/officeDocument/2006/relationships/customXml" Target="../ink/ink14.xml"/><Relationship Id="rId9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3" Type="http://schemas.openxmlformats.org/officeDocument/2006/relationships/customXml" Target="../ink/ink669.xml"/><Relationship Id="rId7" Type="http://schemas.openxmlformats.org/officeDocument/2006/relationships/customXml" Target="../ink/ink671.xml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5" Type="http://schemas.openxmlformats.org/officeDocument/2006/relationships/customXml" Target="../ink/ink670.xml"/><Relationship Id="rId4" Type="http://schemas.openxmlformats.org/officeDocument/2006/relationships/image" Target="../media/image13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13" Type="http://schemas.openxmlformats.org/officeDocument/2006/relationships/customXml" Target="../ink/ink677.xml"/><Relationship Id="rId3" Type="http://schemas.openxmlformats.org/officeDocument/2006/relationships/customXml" Target="../ink/ink672.xml"/><Relationship Id="rId7" Type="http://schemas.openxmlformats.org/officeDocument/2006/relationships/customXml" Target="../ink/ink674.xml"/><Relationship Id="rId12" Type="http://schemas.openxmlformats.org/officeDocument/2006/relationships/image" Target="../media/image135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11" Type="http://schemas.openxmlformats.org/officeDocument/2006/relationships/customXml" Target="../ink/ink676.xml"/><Relationship Id="rId5" Type="http://schemas.openxmlformats.org/officeDocument/2006/relationships/customXml" Target="../ink/ink673.xml"/><Relationship Id="rId10" Type="http://schemas.openxmlformats.org/officeDocument/2006/relationships/image" Target="../media/image134.png"/><Relationship Id="rId4" Type="http://schemas.openxmlformats.org/officeDocument/2006/relationships/image" Target="../media/image131.png"/><Relationship Id="rId9" Type="http://schemas.openxmlformats.org/officeDocument/2006/relationships/customXml" Target="../ink/ink675.xml"/><Relationship Id="rId14" Type="http://schemas.openxmlformats.org/officeDocument/2006/relationships/image" Target="../media/image13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13" Type="http://schemas.openxmlformats.org/officeDocument/2006/relationships/customXml" Target="../ink/ink683.xml"/><Relationship Id="rId18" Type="http://schemas.openxmlformats.org/officeDocument/2006/relationships/image" Target="../media/image138.png"/><Relationship Id="rId3" Type="http://schemas.openxmlformats.org/officeDocument/2006/relationships/customXml" Target="../ink/ink678.xml"/><Relationship Id="rId21" Type="http://schemas.openxmlformats.org/officeDocument/2006/relationships/customXml" Target="../ink/ink687.xml"/><Relationship Id="rId7" Type="http://schemas.openxmlformats.org/officeDocument/2006/relationships/customXml" Target="../ink/ink680.xml"/><Relationship Id="rId12" Type="http://schemas.openxmlformats.org/officeDocument/2006/relationships/image" Target="../media/image135.png"/><Relationship Id="rId17" Type="http://schemas.openxmlformats.org/officeDocument/2006/relationships/customXml" Target="../ink/ink685.xml"/><Relationship Id="rId2" Type="http://schemas.openxmlformats.org/officeDocument/2006/relationships/image" Target="../media/image130.png"/><Relationship Id="rId16" Type="http://schemas.openxmlformats.org/officeDocument/2006/relationships/image" Target="../media/image137.png"/><Relationship Id="rId20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11" Type="http://schemas.openxmlformats.org/officeDocument/2006/relationships/customXml" Target="../ink/ink682.xml"/><Relationship Id="rId5" Type="http://schemas.openxmlformats.org/officeDocument/2006/relationships/customXml" Target="../ink/ink679.xml"/><Relationship Id="rId15" Type="http://schemas.openxmlformats.org/officeDocument/2006/relationships/customXml" Target="../ink/ink684.xml"/><Relationship Id="rId10" Type="http://schemas.openxmlformats.org/officeDocument/2006/relationships/image" Target="../media/image134.png"/><Relationship Id="rId19" Type="http://schemas.openxmlformats.org/officeDocument/2006/relationships/customXml" Target="../ink/ink686.xml"/><Relationship Id="rId4" Type="http://schemas.openxmlformats.org/officeDocument/2006/relationships/image" Target="../media/image131.png"/><Relationship Id="rId9" Type="http://schemas.openxmlformats.org/officeDocument/2006/relationships/customXml" Target="../ink/ink681.xml"/><Relationship Id="rId14" Type="http://schemas.openxmlformats.org/officeDocument/2006/relationships/image" Target="../media/image136.png"/><Relationship Id="rId22" Type="http://schemas.openxmlformats.org/officeDocument/2006/relationships/image" Target="../media/image14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13" Type="http://schemas.openxmlformats.org/officeDocument/2006/relationships/customXml" Target="../ink/ink693.xml"/><Relationship Id="rId18" Type="http://schemas.openxmlformats.org/officeDocument/2006/relationships/image" Target="../media/image138.png"/><Relationship Id="rId26" Type="http://schemas.openxmlformats.org/officeDocument/2006/relationships/image" Target="../media/image142.png"/><Relationship Id="rId3" Type="http://schemas.openxmlformats.org/officeDocument/2006/relationships/customXml" Target="../ink/ink688.xml"/><Relationship Id="rId21" Type="http://schemas.openxmlformats.org/officeDocument/2006/relationships/customXml" Target="../ink/ink697.xml"/><Relationship Id="rId7" Type="http://schemas.openxmlformats.org/officeDocument/2006/relationships/customXml" Target="../ink/ink690.xml"/><Relationship Id="rId12" Type="http://schemas.openxmlformats.org/officeDocument/2006/relationships/image" Target="../media/image135.png"/><Relationship Id="rId17" Type="http://schemas.openxmlformats.org/officeDocument/2006/relationships/customXml" Target="../ink/ink695.xml"/><Relationship Id="rId25" Type="http://schemas.openxmlformats.org/officeDocument/2006/relationships/customXml" Target="../ink/ink699.xml"/><Relationship Id="rId2" Type="http://schemas.openxmlformats.org/officeDocument/2006/relationships/image" Target="../media/image130.png"/><Relationship Id="rId16" Type="http://schemas.openxmlformats.org/officeDocument/2006/relationships/image" Target="../media/image137.png"/><Relationship Id="rId20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11" Type="http://schemas.openxmlformats.org/officeDocument/2006/relationships/customXml" Target="../ink/ink692.xml"/><Relationship Id="rId24" Type="http://schemas.openxmlformats.org/officeDocument/2006/relationships/image" Target="../media/image141.png"/><Relationship Id="rId5" Type="http://schemas.openxmlformats.org/officeDocument/2006/relationships/customXml" Target="../ink/ink689.xml"/><Relationship Id="rId15" Type="http://schemas.openxmlformats.org/officeDocument/2006/relationships/customXml" Target="../ink/ink694.xml"/><Relationship Id="rId23" Type="http://schemas.openxmlformats.org/officeDocument/2006/relationships/customXml" Target="../ink/ink698.xml"/><Relationship Id="rId10" Type="http://schemas.openxmlformats.org/officeDocument/2006/relationships/image" Target="../media/image134.png"/><Relationship Id="rId19" Type="http://schemas.openxmlformats.org/officeDocument/2006/relationships/customXml" Target="../ink/ink696.xml"/><Relationship Id="rId4" Type="http://schemas.openxmlformats.org/officeDocument/2006/relationships/image" Target="../media/image131.png"/><Relationship Id="rId9" Type="http://schemas.openxmlformats.org/officeDocument/2006/relationships/customXml" Target="../ink/ink691.xml"/><Relationship Id="rId14" Type="http://schemas.openxmlformats.org/officeDocument/2006/relationships/image" Target="../media/image136.png"/><Relationship Id="rId22" Type="http://schemas.openxmlformats.org/officeDocument/2006/relationships/image" Target="../media/image140.png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705.xml"/><Relationship Id="rId18" Type="http://schemas.openxmlformats.org/officeDocument/2006/relationships/image" Target="../media/image138.png"/><Relationship Id="rId26" Type="http://schemas.openxmlformats.org/officeDocument/2006/relationships/image" Target="../media/image142.png"/><Relationship Id="rId39" Type="http://schemas.openxmlformats.org/officeDocument/2006/relationships/customXml" Target="../ink/ink718.xml"/><Relationship Id="rId21" Type="http://schemas.openxmlformats.org/officeDocument/2006/relationships/customXml" Target="../ink/ink709.xml"/><Relationship Id="rId34" Type="http://schemas.openxmlformats.org/officeDocument/2006/relationships/image" Target="../media/image24.png"/><Relationship Id="rId42" Type="http://schemas.openxmlformats.org/officeDocument/2006/relationships/image" Target="../media/image149.png"/><Relationship Id="rId7" Type="http://schemas.openxmlformats.org/officeDocument/2006/relationships/customXml" Target="../ink/ink702.xml"/><Relationship Id="rId2" Type="http://schemas.openxmlformats.org/officeDocument/2006/relationships/image" Target="../media/image130.png"/><Relationship Id="rId16" Type="http://schemas.openxmlformats.org/officeDocument/2006/relationships/image" Target="../media/image137.png"/><Relationship Id="rId20" Type="http://schemas.openxmlformats.org/officeDocument/2006/relationships/image" Target="../media/image139.png"/><Relationship Id="rId29" Type="http://schemas.openxmlformats.org/officeDocument/2006/relationships/customXml" Target="../ink/ink713.xml"/><Relationship Id="rId41" Type="http://schemas.openxmlformats.org/officeDocument/2006/relationships/customXml" Target="../ink/ink7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11" Type="http://schemas.openxmlformats.org/officeDocument/2006/relationships/customXml" Target="../ink/ink704.xml"/><Relationship Id="rId24" Type="http://schemas.openxmlformats.org/officeDocument/2006/relationships/image" Target="../media/image141.png"/><Relationship Id="rId32" Type="http://schemas.openxmlformats.org/officeDocument/2006/relationships/image" Target="../media/image145.png"/><Relationship Id="rId37" Type="http://schemas.openxmlformats.org/officeDocument/2006/relationships/customXml" Target="../ink/ink717.xml"/><Relationship Id="rId40" Type="http://schemas.openxmlformats.org/officeDocument/2006/relationships/image" Target="../media/image148.png"/><Relationship Id="rId5" Type="http://schemas.openxmlformats.org/officeDocument/2006/relationships/customXml" Target="../ink/ink701.xml"/><Relationship Id="rId15" Type="http://schemas.openxmlformats.org/officeDocument/2006/relationships/customXml" Target="../ink/ink706.xml"/><Relationship Id="rId23" Type="http://schemas.openxmlformats.org/officeDocument/2006/relationships/customXml" Target="../ink/ink710.xml"/><Relationship Id="rId28" Type="http://schemas.openxmlformats.org/officeDocument/2006/relationships/image" Target="../media/image143.png"/><Relationship Id="rId36" Type="http://schemas.openxmlformats.org/officeDocument/2006/relationships/image" Target="../media/image146.png"/><Relationship Id="rId10" Type="http://schemas.openxmlformats.org/officeDocument/2006/relationships/image" Target="../media/image134.png"/><Relationship Id="rId19" Type="http://schemas.openxmlformats.org/officeDocument/2006/relationships/customXml" Target="../ink/ink708.xml"/><Relationship Id="rId31" Type="http://schemas.openxmlformats.org/officeDocument/2006/relationships/customXml" Target="../ink/ink714.xml"/><Relationship Id="rId4" Type="http://schemas.openxmlformats.org/officeDocument/2006/relationships/image" Target="../media/image131.png"/><Relationship Id="rId9" Type="http://schemas.openxmlformats.org/officeDocument/2006/relationships/customXml" Target="../ink/ink703.xml"/><Relationship Id="rId14" Type="http://schemas.openxmlformats.org/officeDocument/2006/relationships/image" Target="../media/image136.png"/><Relationship Id="rId22" Type="http://schemas.openxmlformats.org/officeDocument/2006/relationships/image" Target="../media/image140.png"/><Relationship Id="rId27" Type="http://schemas.openxmlformats.org/officeDocument/2006/relationships/customXml" Target="../ink/ink712.xml"/><Relationship Id="rId30" Type="http://schemas.openxmlformats.org/officeDocument/2006/relationships/image" Target="../media/image144.png"/><Relationship Id="rId35" Type="http://schemas.openxmlformats.org/officeDocument/2006/relationships/customXml" Target="../ink/ink716.xml"/><Relationship Id="rId8" Type="http://schemas.openxmlformats.org/officeDocument/2006/relationships/image" Target="../media/image133.png"/><Relationship Id="rId3" Type="http://schemas.openxmlformats.org/officeDocument/2006/relationships/customXml" Target="../ink/ink700.xml"/><Relationship Id="rId12" Type="http://schemas.openxmlformats.org/officeDocument/2006/relationships/image" Target="../media/image135.png"/><Relationship Id="rId17" Type="http://schemas.openxmlformats.org/officeDocument/2006/relationships/customXml" Target="../ink/ink707.xml"/><Relationship Id="rId25" Type="http://schemas.openxmlformats.org/officeDocument/2006/relationships/customXml" Target="../ink/ink711.xml"/><Relationship Id="rId33" Type="http://schemas.openxmlformats.org/officeDocument/2006/relationships/customXml" Target="../ink/ink715.xml"/><Relationship Id="rId38" Type="http://schemas.openxmlformats.org/officeDocument/2006/relationships/image" Target="../media/image147.png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725.xml"/><Relationship Id="rId18" Type="http://schemas.openxmlformats.org/officeDocument/2006/relationships/image" Target="../media/image138.png"/><Relationship Id="rId26" Type="http://schemas.openxmlformats.org/officeDocument/2006/relationships/image" Target="../media/image142.png"/><Relationship Id="rId39" Type="http://schemas.openxmlformats.org/officeDocument/2006/relationships/customXml" Target="../ink/ink738.xml"/><Relationship Id="rId21" Type="http://schemas.openxmlformats.org/officeDocument/2006/relationships/customXml" Target="../ink/ink729.xml"/><Relationship Id="rId34" Type="http://schemas.openxmlformats.org/officeDocument/2006/relationships/image" Target="../media/image24.png"/><Relationship Id="rId42" Type="http://schemas.openxmlformats.org/officeDocument/2006/relationships/image" Target="../media/image149.png"/><Relationship Id="rId47" Type="http://schemas.openxmlformats.org/officeDocument/2006/relationships/customXml" Target="../ink/ink743.xml"/><Relationship Id="rId50" Type="http://schemas.openxmlformats.org/officeDocument/2006/relationships/customXml" Target="../ink/ink745.xml"/><Relationship Id="rId55" Type="http://schemas.openxmlformats.org/officeDocument/2006/relationships/image" Target="../media/image152.png"/><Relationship Id="rId7" Type="http://schemas.openxmlformats.org/officeDocument/2006/relationships/customXml" Target="../ink/ink722.xml"/><Relationship Id="rId2" Type="http://schemas.openxmlformats.org/officeDocument/2006/relationships/image" Target="../media/image130.png"/><Relationship Id="rId16" Type="http://schemas.openxmlformats.org/officeDocument/2006/relationships/image" Target="../media/image137.png"/><Relationship Id="rId29" Type="http://schemas.openxmlformats.org/officeDocument/2006/relationships/customXml" Target="../ink/ink733.xml"/><Relationship Id="rId11" Type="http://schemas.openxmlformats.org/officeDocument/2006/relationships/customXml" Target="../ink/ink724.xml"/><Relationship Id="rId24" Type="http://schemas.openxmlformats.org/officeDocument/2006/relationships/image" Target="../media/image141.png"/><Relationship Id="rId32" Type="http://schemas.openxmlformats.org/officeDocument/2006/relationships/image" Target="../media/image145.png"/><Relationship Id="rId37" Type="http://schemas.openxmlformats.org/officeDocument/2006/relationships/customXml" Target="../ink/ink737.xml"/><Relationship Id="rId40" Type="http://schemas.openxmlformats.org/officeDocument/2006/relationships/image" Target="../media/image148.png"/><Relationship Id="rId45" Type="http://schemas.openxmlformats.org/officeDocument/2006/relationships/customXml" Target="../ink/ink742.xml"/><Relationship Id="rId53" Type="http://schemas.openxmlformats.org/officeDocument/2006/relationships/customXml" Target="../ink/ink748.xml"/><Relationship Id="rId5" Type="http://schemas.openxmlformats.org/officeDocument/2006/relationships/customXml" Target="../ink/ink721.xml"/><Relationship Id="rId19" Type="http://schemas.openxmlformats.org/officeDocument/2006/relationships/customXml" Target="../ink/ink728.xml"/><Relationship Id="rId4" Type="http://schemas.openxmlformats.org/officeDocument/2006/relationships/image" Target="../media/image131.png"/><Relationship Id="rId9" Type="http://schemas.openxmlformats.org/officeDocument/2006/relationships/customXml" Target="../ink/ink723.xml"/><Relationship Id="rId14" Type="http://schemas.openxmlformats.org/officeDocument/2006/relationships/image" Target="../media/image136.png"/><Relationship Id="rId22" Type="http://schemas.openxmlformats.org/officeDocument/2006/relationships/image" Target="../media/image140.png"/><Relationship Id="rId27" Type="http://schemas.openxmlformats.org/officeDocument/2006/relationships/customXml" Target="../ink/ink732.xml"/><Relationship Id="rId30" Type="http://schemas.openxmlformats.org/officeDocument/2006/relationships/image" Target="../media/image144.png"/><Relationship Id="rId35" Type="http://schemas.openxmlformats.org/officeDocument/2006/relationships/customXml" Target="../ink/ink736.xml"/><Relationship Id="rId43" Type="http://schemas.openxmlformats.org/officeDocument/2006/relationships/customXml" Target="../ink/ink740.xml"/><Relationship Id="rId48" Type="http://schemas.openxmlformats.org/officeDocument/2006/relationships/image" Target="../media/image151.png"/><Relationship Id="rId56" Type="http://schemas.openxmlformats.org/officeDocument/2006/relationships/customXml" Target="../ink/ink750.xml"/><Relationship Id="rId8" Type="http://schemas.openxmlformats.org/officeDocument/2006/relationships/image" Target="../media/image133.png"/><Relationship Id="rId51" Type="http://schemas.openxmlformats.org/officeDocument/2006/relationships/customXml" Target="../ink/ink746.xml"/><Relationship Id="rId3" Type="http://schemas.openxmlformats.org/officeDocument/2006/relationships/customXml" Target="../ink/ink720.xml"/><Relationship Id="rId12" Type="http://schemas.openxmlformats.org/officeDocument/2006/relationships/image" Target="../media/image135.png"/><Relationship Id="rId17" Type="http://schemas.openxmlformats.org/officeDocument/2006/relationships/customXml" Target="../ink/ink727.xml"/><Relationship Id="rId25" Type="http://schemas.openxmlformats.org/officeDocument/2006/relationships/customXml" Target="../ink/ink731.xml"/><Relationship Id="rId33" Type="http://schemas.openxmlformats.org/officeDocument/2006/relationships/customXml" Target="../ink/ink735.xml"/><Relationship Id="rId38" Type="http://schemas.openxmlformats.org/officeDocument/2006/relationships/image" Target="../media/image147.png"/><Relationship Id="rId46" Type="http://schemas.openxmlformats.org/officeDocument/2006/relationships/image" Target="../media/image150.png"/><Relationship Id="rId20" Type="http://schemas.openxmlformats.org/officeDocument/2006/relationships/image" Target="../media/image139.png"/><Relationship Id="rId41" Type="http://schemas.openxmlformats.org/officeDocument/2006/relationships/customXml" Target="../ink/ink739.xml"/><Relationship Id="rId54" Type="http://schemas.openxmlformats.org/officeDocument/2006/relationships/customXml" Target="../ink/ink7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15" Type="http://schemas.openxmlformats.org/officeDocument/2006/relationships/customXml" Target="../ink/ink726.xml"/><Relationship Id="rId23" Type="http://schemas.openxmlformats.org/officeDocument/2006/relationships/customXml" Target="../ink/ink730.xml"/><Relationship Id="rId28" Type="http://schemas.openxmlformats.org/officeDocument/2006/relationships/image" Target="../media/image143.png"/><Relationship Id="rId36" Type="http://schemas.openxmlformats.org/officeDocument/2006/relationships/image" Target="../media/image146.png"/><Relationship Id="rId49" Type="http://schemas.openxmlformats.org/officeDocument/2006/relationships/customXml" Target="../ink/ink744.xml"/><Relationship Id="rId57" Type="http://schemas.openxmlformats.org/officeDocument/2006/relationships/image" Target="../media/image153.png"/><Relationship Id="rId10" Type="http://schemas.openxmlformats.org/officeDocument/2006/relationships/image" Target="../media/image134.png"/><Relationship Id="rId31" Type="http://schemas.openxmlformats.org/officeDocument/2006/relationships/customXml" Target="../ink/ink734.xml"/><Relationship Id="rId44" Type="http://schemas.openxmlformats.org/officeDocument/2006/relationships/customXml" Target="../ink/ink741.xml"/><Relationship Id="rId52" Type="http://schemas.openxmlformats.org/officeDocument/2006/relationships/customXml" Target="../ink/ink747.xml"/></Relationships>
</file>

<file path=ppt/slides/_rels/slide3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42.png"/><Relationship Id="rId21" Type="http://schemas.openxmlformats.org/officeDocument/2006/relationships/customXml" Target="../ink/ink760.xml"/><Relationship Id="rId34" Type="http://schemas.openxmlformats.org/officeDocument/2006/relationships/image" Target="../media/image24.png"/><Relationship Id="rId42" Type="http://schemas.openxmlformats.org/officeDocument/2006/relationships/image" Target="../media/image149.png"/><Relationship Id="rId47" Type="http://schemas.openxmlformats.org/officeDocument/2006/relationships/customXml" Target="../ink/ink774.xml"/><Relationship Id="rId50" Type="http://schemas.openxmlformats.org/officeDocument/2006/relationships/customXml" Target="../ink/ink776.xml"/><Relationship Id="rId55" Type="http://schemas.openxmlformats.org/officeDocument/2006/relationships/image" Target="../media/image152.png"/><Relationship Id="rId63" Type="http://schemas.openxmlformats.org/officeDocument/2006/relationships/image" Target="../media/image156.png"/><Relationship Id="rId7" Type="http://schemas.openxmlformats.org/officeDocument/2006/relationships/customXml" Target="../ink/ink753.xml"/><Relationship Id="rId2" Type="http://schemas.openxmlformats.org/officeDocument/2006/relationships/image" Target="../media/image130.png"/><Relationship Id="rId16" Type="http://schemas.openxmlformats.org/officeDocument/2006/relationships/image" Target="../media/image137.png"/><Relationship Id="rId29" Type="http://schemas.openxmlformats.org/officeDocument/2006/relationships/customXml" Target="../ink/ink764.xml"/><Relationship Id="rId11" Type="http://schemas.openxmlformats.org/officeDocument/2006/relationships/customXml" Target="../ink/ink755.xml"/><Relationship Id="rId24" Type="http://schemas.openxmlformats.org/officeDocument/2006/relationships/image" Target="../media/image141.png"/><Relationship Id="rId32" Type="http://schemas.openxmlformats.org/officeDocument/2006/relationships/image" Target="../media/image145.png"/><Relationship Id="rId37" Type="http://schemas.openxmlformats.org/officeDocument/2006/relationships/customXml" Target="../ink/ink768.xml"/><Relationship Id="rId40" Type="http://schemas.openxmlformats.org/officeDocument/2006/relationships/image" Target="../media/image148.png"/><Relationship Id="rId45" Type="http://schemas.openxmlformats.org/officeDocument/2006/relationships/customXml" Target="../ink/ink773.xml"/><Relationship Id="rId53" Type="http://schemas.openxmlformats.org/officeDocument/2006/relationships/customXml" Target="../ink/ink779.xml"/><Relationship Id="rId58" Type="http://schemas.openxmlformats.org/officeDocument/2006/relationships/customXml" Target="../ink/ink782.xml"/><Relationship Id="rId5" Type="http://schemas.openxmlformats.org/officeDocument/2006/relationships/customXml" Target="../ink/ink752.xml"/><Relationship Id="rId61" Type="http://schemas.openxmlformats.org/officeDocument/2006/relationships/image" Target="../media/image155.png"/><Relationship Id="rId19" Type="http://schemas.openxmlformats.org/officeDocument/2006/relationships/customXml" Target="../ink/ink759.xml"/><Relationship Id="rId14" Type="http://schemas.openxmlformats.org/officeDocument/2006/relationships/image" Target="../media/image136.png"/><Relationship Id="rId22" Type="http://schemas.openxmlformats.org/officeDocument/2006/relationships/image" Target="../media/image140.png"/><Relationship Id="rId27" Type="http://schemas.openxmlformats.org/officeDocument/2006/relationships/customXml" Target="../ink/ink763.xml"/><Relationship Id="rId30" Type="http://schemas.openxmlformats.org/officeDocument/2006/relationships/image" Target="../media/image144.png"/><Relationship Id="rId35" Type="http://schemas.openxmlformats.org/officeDocument/2006/relationships/customXml" Target="../ink/ink767.xml"/><Relationship Id="rId43" Type="http://schemas.openxmlformats.org/officeDocument/2006/relationships/customXml" Target="../ink/ink771.xml"/><Relationship Id="rId48" Type="http://schemas.openxmlformats.org/officeDocument/2006/relationships/image" Target="../media/image151.png"/><Relationship Id="rId56" Type="http://schemas.openxmlformats.org/officeDocument/2006/relationships/customXml" Target="../ink/ink781.xml"/><Relationship Id="rId64" Type="http://schemas.openxmlformats.org/officeDocument/2006/relationships/customXml" Target="../ink/ink785.xml"/><Relationship Id="rId8" Type="http://schemas.openxmlformats.org/officeDocument/2006/relationships/image" Target="../media/image133.png"/><Relationship Id="rId51" Type="http://schemas.openxmlformats.org/officeDocument/2006/relationships/customXml" Target="../ink/ink777.xml"/><Relationship Id="rId3" Type="http://schemas.openxmlformats.org/officeDocument/2006/relationships/customXml" Target="../ink/ink751.xml"/><Relationship Id="rId12" Type="http://schemas.openxmlformats.org/officeDocument/2006/relationships/image" Target="../media/image135.png"/><Relationship Id="rId17" Type="http://schemas.openxmlformats.org/officeDocument/2006/relationships/customXml" Target="../ink/ink758.xml"/><Relationship Id="rId25" Type="http://schemas.openxmlformats.org/officeDocument/2006/relationships/customXml" Target="../ink/ink762.xml"/><Relationship Id="rId33" Type="http://schemas.openxmlformats.org/officeDocument/2006/relationships/customXml" Target="../ink/ink766.xml"/><Relationship Id="rId38" Type="http://schemas.openxmlformats.org/officeDocument/2006/relationships/image" Target="../media/image147.png"/><Relationship Id="rId46" Type="http://schemas.openxmlformats.org/officeDocument/2006/relationships/image" Target="../media/image150.png"/><Relationship Id="rId59" Type="http://schemas.openxmlformats.org/officeDocument/2006/relationships/image" Target="../media/image154.png"/><Relationship Id="rId20" Type="http://schemas.openxmlformats.org/officeDocument/2006/relationships/image" Target="../media/image139.png"/><Relationship Id="rId41" Type="http://schemas.openxmlformats.org/officeDocument/2006/relationships/customXml" Target="../ink/ink770.xml"/><Relationship Id="rId54" Type="http://schemas.openxmlformats.org/officeDocument/2006/relationships/customXml" Target="../ink/ink780.xml"/><Relationship Id="rId62" Type="http://schemas.openxmlformats.org/officeDocument/2006/relationships/customXml" Target="../ink/ink78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15" Type="http://schemas.openxmlformats.org/officeDocument/2006/relationships/customXml" Target="../ink/ink757.xml"/><Relationship Id="rId23" Type="http://schemas.openxmlformats.org/officeDocument/2006/relationships/customXml" Target="../ink/ink761.xml"/><Relationship Id="rId28" Type="http://schemas.openxmlformats.org/officeDocument/2006/relationships/image" Target="../media/image143.png"/><Relationship Id="rId36" Type="http://schemas.openxmlformats.org/officeDocument/2006/relationships/image" Target="../media/image146.png"/><Relationship Id="rId49" Type="http://schemas.openxmlformats.org/officeDocument/2006/relationships/customXml" Target="../ink/ink775.xml"/><Relationship Id="rId57" Type="http://schemas.openxmlformats.org/officeDocument/2006/relationships/image" Target="../media/image153.png"/><Relationship Id="rId10" Type="http://schemas.openxmlformats.org/officeDocument/2006/relationships/image" Target="../media/image134.png"/><Relationship Id="rId31" Type="http://schemas.openxmlformats.org/officeDocument/2006/relationships/customXml" Target="../ink/ink765.xml"/><Relationship Id="rId44" Type="http://schemas.openxmlformats.org/officeDocument/2006/relationships/customXml" Target="../ink/ink772.xml"/><Relationship Id="rId52" Type="http://schemas.openxmlformats.org/officeDocument/2006/relationships/customXml" Target="../ink/ink778.xml"/><Relationship Id="rId60" Type="http://schemas.openxmlformats.org/officeDocument/2006/relationships/customXml" Target="../ink/ink783.xml"/><Relationship Id="rId65" Type="http://schemas.openxmlformats.org/officeDocument/2006/relationships/image" Target="../media/image157.png"/><Relationship Id="rId4" Type="http://schemas.openxmlformats.org/officeDocument/2006/relationships/image" Target="../media/image131.png"/><Relationship Id="rId9" Type="http://schemas.openxmlformats.org/officeDocument/2006/relationships/customXml" Target="../ink/ink754.xml"/><Relationship Id="rId13" Type="http://schemas.openxmlformats.org/officeDocument/2006/relationships/customXml" Target="../ink/ink756.xml"/><Relationship Id="rId18" Type="http://schemas.openxmlformats.org/officeDocument/2006/relationships/image" Target="../media/image138.png"/><Relationship Id="rId39" Type="http://schemas.openxmlformats.org/officeDocument/2006/relationships/customXml" Target="../ink/ink769.xml"/></Relationships>
</file>

<file path=ppt/slides/_rels/slide3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42.png"/><Relationship Id="rId21" Type="http://schemas.openxmlformats.org/officeDocument/2006/relationships/customXml" Target="../ink/ink795.xml"/><Relationship Id="rId42" Type="http://schemas.openxmlformats.org/officeDocument/2006/relationships/image" Target="../media/image149.png"/><Relationship Id="rId47" Type="http://schemas.openxmlformats.org/officeDocument/2006/relationships/customXml" Target="../ink/ink809.xml"/><Relationship Id="rId63" Type="http://schemas.openxmlformats.org/officeDocument/2006/relationships/image" Target="../media/image156.png"/><Relationship Id="rId68" Type="http://schemas.openxmlformats.org/officeDocument/2006/relationships/customXml" Target="../ink/ink822.xml"/><Relationship Id="rId16" Type="http://schemas.openxmlformats.org/officeDocument/2006/relationships/image" Target="../media/image137.png"/><Relationship Id="rId11" Type="http://schemas.openxmlformats.org/officeDocument/2006/relationships/customXml" Target="../ink/ink790.xml"/><Relationship Id="rId24" Type="http://schemas.openxmlformats.org/officeDocument/2006/relationships/image" Target="../media/image141.png"/><Relationship Id="rId32" Type="http://schemas.openxmlformats.org/officeDocument/2006/relationships/image" Target="../media/image145.png"/><Relationship Id="rId37" Type="http://schemas.openxmlformats.org/officeDocument/2006/relationships/customXml" Target="../ink/ink803.xml"/><Relationship Id="rId40" Type="http://schemas.openxmlformats.org/officeDocument/2006/relationships/image" Target="../media/image148.png"/><Relationship Id="rId45" Type="http://schemas.openxmlformats.org/officeDocument/2006/relationships/customXml" Target="../ink/ink808.xml"/><Relationship Id="rId53" Type="http://schemas.openxmlformats.org/officeDocument/2006/relationships/customXml" Target="../ink/ink814.xml"/><Relationship Id="rId58" Type="http://schemas.openxmlformats.org/officeDocument/2006/relationships/customXml" Target="../ink/ink817.xml"/><Relationship Id="rId66" Type="http://schemas.openxmlformats.org/officeDocument/2006/relationships/customXml" Target="../ink/ink821.xml"/><Relationship Id="rId74" Type="http://schemas.openxmlformats.org/officeDocument/2006/relationships/customXml" Target="../ink/ink825.xml"/><Relationship Id="rId5" Type="http://schemas.openxmlformats.org/officeDocument/2006/relationships/customXml" Target="../ink/ink787.xml"/><Relationship Id="rId61" Type="http://schemas.openxmlformats.org/officeDocument/2006/relationships/image" Target="../media/image155.png"/><Relationship Id="rId19" Type="http://schemas.openxmlformats.org/officeDocument/2006/relationships/customXml" Target="../ink/ink794.xml"/><Relationship Id="rId14" Type="http://schemas.openxmlformats.org/officeDocument/2006/relationships/image" Target="../media/image136.png"/><Relationship Id="rId22" Type="http://schemas.openxmlformats.org/officeDocument/2006/relationships/image" Target="../media/image140.png"/><Relationship Id="rId27" Type="http://schemas.openxmlformats.org/officeDocument/2006/relationships/customXml" Target="../ink/ink798.xml"/><Relationship Id="rId30" Type="http://schemas.openxmlformats.org/officeDocument/2006/relationships/image" Target="../media/image144.png"/><Relationship Id="rId35" Type="http://schemas.openxmlformats.org/officeDocument/2006/relationships/customXml" Target="../ink/ink802.xml"/><Relationship Id="rId43" Type="http://schemas.openxmlformats.org/officeDocument/2006/relationships/customXml" Target="../ink/ink806.xml"/><Relationship Id="rId48" Type="http://schemas.openxmlformats.org/officeDocument/2006/relationships/image" Target="../media/image151.png"/><Relationship Id="rId56" Type="http://schemas.openxmlformats.org/officeDocument/2006/relationships/customXml" Target="../ink/ink816.xml"/><Relationship Id="rId64" Type="http://schemas.openxmlformats.org/officeDocument/2006/relationships/customXml" Target="../ink/ink820.xml"/><Relationship Id="rId69" Type="http://schemas.openxmlformats.org/officeDocument/2006/relationships/image" Target="../media/image159.png"/><Relationship Id="rId77" Type="http://schemas.openxmlformats.org/officeDocument/2006/relationships/image" Target="../media/image163.png"/><Relationship Id="rId8" Type="http://schemas.openxmlformats.org/officeDocument/2006/relationships/image" Target="../media/image133.png"/><Relationship Id="rId51" Type="http://schemas.openxmlformats.org/officeDocument/2006/relationships/customXml" Target="../ink/ink812.xml"/><Relationship Id="rId72" Type="http://schemas.openxmlformats.org/officeDocument/2006/relationships/customXml" Target="../ink/ink824.xml"/><Relationship Id="rId3" Type="http://schemas.openxmlformats.org/officeDocument/2006/relationships/customXml" Target="../ink/ink786.xml"/><Relationship Id="rId12" Type="http://schemas.openxmlformats.org/officeDocument/2006/relationships/image" Target="../media/image135.png"/><Relationship Id="rId17" Type="http://schemas.openxmlformats.org/officeDocument/2006/relationships/customXml" Target="../ink/ink793.xml"/><Relationship Id="rId25" Type="http://schemas.openxmlformats.org/officeDocument/2006/relationships/customXml" Target="../ink/ink797.xml"/><Relationship Id="rId33" Type="http://schemas.openxmlformats.org/officeDocument/2006/relationships/customXml" Target="../ink/ink801.xml"/><Relationship Id="rId38" Type="http://schemas.openxmlformats.org/officeDocument/2006/relationships/image" Target="../media/image147.png"/><Relationship Id="rId46" Type="http://schemas.openxmlformats.org/officeDocument/2006/relationships/image" Target="../media/image150.png"/><Relationship Id="rId59" Type="http://schemas.openxmlformats.org/officeDocument/2006/relationships/image" Target="../media/image154.png"/><Relationship Id="rId67" Type="http://schemas.openxmlformats.org/officeDocument/2006/relationships/image" Target="../media/image158.png"/><Relationship Id="rId20" Type="http://schemas.openxmlformats.org/officeDocument/2006/relationships/image" Target="../media/image139.png"/><Relationship Id="rId41" Type="http://schemas.openxmlformats.org/officeDocument/2006/relationships/customXml" Target="../ink/ink805.xml"/><Relationship Id="rId54" Type="http://schemas.openxmlformats.org/officeDocument/2006/relationships/customXml" Target="../ink/ink815.xml"/><Relationship Id="rId62" Type="http://schemas.openxmlformats.org/officeDocument/2006/relationships/customXml" Target="../ink/ink819.xml"/><Relationship Id="rId70" Type="http://schemas.openxmlformats.org/officeDocument/2006/relationships/customXml" Target="../ink/ink823.xml"/><Relationship Id="rId75" Type="http://schemas.openxmlformats.org/officeDocument/2006/relationships/image" Target="../media/image1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15" Type="http://schemas.openxmlformats.org/officeDocument/2006/relationships/customXml" Target="../ink/ink792.xml"/><Relationship Id="rId23" Type="http://schemas.openxmlformats.org/officeDocument/2006/relationships/customXml" Target="../ink/ink796.xml"/><Relationship Id="rId28" Type="http://schemas.openxmlformats.org/officeDocument/2006/relationships/image" Target="../media/image143.png"/><Relationship Id="rId36" Type="http://schemas.openxmlformats.org/officeDocument/2006/relationships/image" Target="../media/image146.png"/><Relationship Id="rId49" Type="http://schemas.openxmlformats.org/officeDocument/2006/relationships/customXml" Target="../ink/ink810.xml"/><Relationship Id="rId57" Type="http://schemas.openxmlformats.org/officeDocument/2006/relationships/image" Target="../media/image153.png"/><Relationship Id="rId10" Type="http://schemas.openxmlformats.org/officeDocument/2006/relationships/image" Target="../media/image134.png"/><Relationship Id="rId31" Type="http://schemas.openxmlformats.org/officeDocument/2006/relationships/customXml" Target="../ink/ink800.xml"/><Relationship Id="rId44" Type="http://schemas.openxmlformats.org/officeDocument/2006/relationships/customXml" Target="../ink/ink807.xml"/><Relationship Id="rId52" Type="http://schemas.openxmlformats.org/officeDocument/2006/relationships/customXml" Target="../ink/ink813.xml"/><Relationship Id="rId60" Type="http://schemas.openxmlformats.org/officeDocument/2006/relationships/customXml" Target="../ink/ink818.xml"/><Relationship Id="rId65" Type="http://schemas.openxmlformats.org/officeDocument/2006/relationships/image" Target="../media/image157.png"/><Relationship Id="rId73" Type="http://schemas.openxmlformats.org/officeDocument/2006/relationships/image" Target="../media/image161.png"/><Relationship Id="rId4" Type="http://schemas.openxmlformats.org/officeDocument/2006/relationships/image" Target="../media/image131.png"/><Relationship Id="rId9" Type="http://schemas.openxmlformats.org/officeDocument/2006/relationships/customXml" Target="../ink/ink789.xml"/><Relationship Id="rId13" Type="http://schemas.openxmlformats.org/officeDocument/2006/relationships/customXml" Target="../ink/ink791.xml"/><Relationship Id="rId18" Type="http://schemas.openxmlformats.org/officeDocument/2006/relationships/image" Target="../media/image138.png"/><Relationship Id="rId39" Type="http://schemas.openxmlformats.org/officeDocument/2006/relationships/customXml" Target="../ink/ink804.xml"/><Relationship Id="rId34" Type="http://schemas.openxmlformats.org/officeDocument/2006/relationships/image" Target="../media/image24.png"/><Relationship Id="rId50" Type="http://schemas.openxmlformats.org/officeDocument/2006/relationships/customXml" Target="../ink/ink811.xml"/><Relationship Id="rId55" Type="http://schemas.openxmlformats.org/officeDocument/2006/relationships/image" Target="../media/image152.png"/><Relationship Id="rId76" Type="http://schemas.openxmlformats.org/officeDocument/2006/relationships/customXml" Target="../ink/ink826.xml"/><Relationship Id="rId7" Type="http://schemas.openxmlformats.org/officeDocument/2006/relationships/customXml" Target="../ink/ink788.xml"/><Relationship Id="rId71" Type="http://schemas.openxmlformats.org/officeDocument/2006/relationships/image" Target="../media/image160.png"/><Relationship Id="rId2" Type="http://schemas.openxmlformats.org/officeDocument/2006/relationships/image" Target="../media/image130.png"/><Relationship Id="rId29" Type="http://schemas.openxmlformats.org/officeDocument/2006/relationships/customXml" Target="../ink/ink799.xml"/></Relationships>
</file>

<file path=ppt/slides/_rels/slide3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42.png"/><Relationship Id="rId21" Type="http://schemas.openxmlformats.org/officeDocument/2006/relationships/customXml" Target="../ink/ink836.xml"/><Relationship Id="rId42" Type="http://schemas.openxmlformats.org/officeDocument/2006/relationships/image" Target="../media/image149.png"/><Relationship Id="rId47" Type="http://schemas.openxmlformats.org/officeDocument/2006/relationships/customXml" Target="../ink/ink850.xml"/><Relationship Id="rId63" Type="http://schemas.openxmlformats.org/officeDocument/2006/relationships/image" Target="../media/image156.png"/><Relationship Id="rId68" Type="http://schemas.openxmlformats.org/officeDocument/2006/relationships/customXml" Target="../ink/ink863.xml"/><Relationship Id="rId16" Type="http://schemas.openxmlformats.org/officeDocument/2006/relationships/image" Target="../media/image137.png"/><Relationship Id="rId11" Type="http://schemas.openxmlformats.org/officeDocument/2006/relationships/customXml" Target="../ink/ink831.xml"/><Relationship Id="rId32" Type="http://schemas.openxmlformats.org/officeDocument/2006/relationships/image" Target="../media/image145.png"/><Relationship Id="rId37" Type="http://schemas.openxmlformats.org/officeDocument/2006/relationships/customXml" Target="../ink/ink844.xml"/><Relationship Id="rId53" Type="http://schemas.openxmlformats.org/officeDocument/2006/relationships/customXml" Target="../ink/ink855.xml"/><Relationship Id="rId58" Type="http://schemas.openxmlformats.org/officeDocument/2006/relationships/customXml" Target="../ink/ink858.xml"/><Relationship Id="rId74" Type="http://schemas.openxmlformats.org/officeDocument/2006/relationships/customXml" Target="../ink/ink866.xml"/><Relationship Id="rId79" Type="http://schemas.openxmlformats.org/officeDocument/2006/relationships/image" Target="../media/image164.png"/><Relationship Id="rId5" Type="http://schemas.openxmlformats.org/officeDocument/2006/relationships/customXml" Target="../ink/ink828.xml"/><Relationship Id="rId61" Type="http://schemas.openxmlformats.org/officeDocument/2006/relationships/image" Target="../media/image155.png"/><Relationship Id="rId19" Type="http://schemas.openxmlformats.org/officeDocument/2006/relationships/customXml" Target="../ink/ink835.xml"/><Relationship Id="rId14" Type="http://schemas.openxmlformats.org/officeDocument/2006/relationships/image" Target="../media/image136.png"/><Relationship Id="rId22" Type="http://schemas.openxmlformats.org/officeDocument/2006/relationships/image" Target="../media/image140.png"/><Relationship Id="rId27" Type="http://schemas.openxmlformats.org/officeDocument/2006/relationships/customXml" Target="../ink/ink839.xml"/><Relationship Id="rId30" Type="http://schemas.openxmlformats.org/officeDocument/2006/relationships/image" Target="../media/image144.png"/><Relationship Id="rId35" Type="http://schemas.openxmlformats.org/officeDocument/2006/relationships/customXml" Target="../ink/ink843.xml"/><Relationship Id="rId43" Type="http://schemas.openxmlformats.org/officeDocument/2006/relationships/customXml" Target="../ink/ink847.xml"/><Relationship Id="rId48" Type="http://schemas.openxmlformats.org/officeDocument/2006/relationships/image" Target="../media/image151.png"/><Relationship Id="rId56" Type="http://schemas.openxmlformats.org/officeDocument/2006/relationships/customXml" Target="../ink/ink857.xml"/><Relationship Id="rId64" Type="http://schemas.openxmlformats.org/officeDocument/2006/relationships/customXml" Target="../ink/ink861.xml"/><Relationship Id="rId69" Type="http://schemas.openxmlformats.org/officeDocument/2006/relationships/image" Target="../media/image159.png"/><Relationship Id="rId77" Type="http://schemas.openxmlformats.org/officeDocument/2006/relationships/image" Target="../media/image163.png"/><Relationship Id="rId8" Type="http://schemas.openxmlformats.org/officeDocument/2006/relationships/image" Target="../media/image133.png"/><Relationship Id="rId51" Type="http://schemas.openxmlformats.org/officeDocument/2006/relationships/customXml" Target="../ink/ink853.xml"/><Relationship Id="rId72" Type="http://schemas.openxmlformats.org/officeDocument/2006/relationships/customXml" Target="../ink/ink865.xml"/><Relationship Id="rId80" Type="http://schemas.openxmlformats.org/officeDocument/2006/relationships/customXml" Target="../ink/ink869.xml"/><Relationship Id="rId3" Type="http://schemas.openxmlformats.org/officeDocument/2006/relationships/customXml" Target="../ink/ink827.xml"/><Relationship Id="rId12" Type="http://schemas.openxmlformats.org/officeDocument/2006/relationships/image" Target="../media/image135.png"/><Relationship Id="rId17" Type="http://schemas.openxmlformats.org/officeDocument/2006/relationships/customXml" Target="../ink/ink834.xml"/><Relationship Id="rId25" Type="http://schemas.openxmlformats.org/officeDocument/2006/relationships/customXml" Target="../ink/ink838.xml"/><Relationship Id="rId33" Type="http://schemas.openxmlformats.org/officeDocument/2006/relationships/customXml" Target="../ink/ink842.xml"/><Relationship Id="rId38" Type="http://schemas.openxmlformats.org/officeDocument/2006/relationships/image" Target="../media/image147.png"/><Relationship Id="rId46" Type="http://schemas.openxmlformats.org/officeDocument/2006/relationships/image" Target="../media/image150.png"/><Relationship Id="rId59" Type="http://schemas.openxmlformats.org/officeDocument/2006/relationships/image" Target="../media/image154.png"/><Relationship Id="rId67" Type="http://schemas.openxmlformats.org/officeDocument/2006/relationships/image" Target="../media/image158.png"/><Relationship Id="rId20" Type="http://schemas.openxmlformats.org/officeDocument/2006/relationships/image" Target="../media/image139.png"/><Relationship Id="rId41" Type="http://schemas.openxmlformats.org/officeDocument/2006/relationships/customXml" Target="../ink/ink846.xml"/><Relationship Id="rId54" Type="http://schemas.openxmlformats.org/officeDocument/2006/relationships/customXml" Target="../ink/ink856.xml"/><Relationship Id="rId62" Type="http://schemas.openxmlformats.org/officeDocument/2006/relationships/customXml" Target="../ink/ink860.xml"/><Relationship Id="rId70" Type="http://schemas.openxmlformats.org/officeDocument/2006/relationships/customXml" Target="../ink/ink864.xml"/><Relationship Id="rId75" Type="http://schemas.openxmlformats.org/officeDocument/2006/relationships/image" Target="../media/image1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15" Type="http://schemas.openxmlformats.org/officeDocument/2006/relationships/customXml" Target="../ink/ink833.xml"/><Relationship Id="rId23" Type="http://schemas.openxmlformats.org/officeDocument/2006/relationships/customXml" Target="../ink/ink837.xml"/><Relationship Id="rId28" Type="http://schemas.openxmlformats.org/officeDocument/2006/relationships/image" Target="../media/image143.png"/><Relationship Id="rId36" Type="http://schemas.openxmlformats.org/officeDocument/2006/relationships/image" Target="../media/image146.png"/><Relationship Id="rId49" Type="http://schemas.openxmlformats.org/officeDocument/2006/relationships/customXml" Target="../ink/ink851.xml"/><Relationship Id="rId57" Type="http://schemas.openxmlformats.org/officeDocument/2006/relationships/image" Target="../media/image153.png"/><Relationship Id="rId10" Type="http://schemas.openxmlformats.org/officeDocument/2006/relationships/image" Target="../media/image134.png"/><Relationship Id="rId31" Type="http://schemas.openxmlformats.org/officeDocument/2006/relationships/customXml" Target="../ink/ink841.xml"/><Relationship Id="rId44" Type="http://schemas.openxmlformats.org/officeDocument/2006/relationships/customXml" Target="../ink/ink848.xml"/><Relationship Id="rId52" Type="http://schemas.openxmlformats.org/officeDocument/2006/relationships/customXml" Target="../ink/ink854.xml"/><Relationship Id="rId60" Type="http://schemas.openxmlformats.org/officeDocument/2006/relationships/customXml" Target="../ink/ink859.xml"/><Relationship Id="rId65" Type="http://schemas.openxmlformats.org/officeDocument/2006/relationships/image" Target="../media/image157.png"/><Relationship Id="rId73" Type="http://schemas.openxmlformats.org/officeDocument/2006/relationships/image" Target="../media/image161.png"/><Relationship Id="rId78" Type="http://schemas.openxmlformats.org/officeDocument/2006/relationships/customXml" Target="../ink/ink868.xml"/><Relationship Id="rId81" Type="http://schemas.openxmlformats.org/officeDocument/2006/relationships/image" Target="../media/image165.png"/><Relationship Id="rId4" Type="http://schemas.openxmlformats.org/officeDocument/2006/relationships/image" Target="../media/image131.png"/><Relationship Id="rId9" Type="http://schemas.openxmlformats.org/officeDocument/2006/relationships/customXml" Target="../ink/ink830.xml"/><Relationship Id="rId13" Type="http://schemas.openxmlformats.org/officeDocument/2006/relationships/customXml" Target="../ink/ink832.xml"/><Relationship Id="rId18" Type="http://schemas.openxmlformats.org/officeDocument/2006/relationships/image" Target="../media/image138.png"/><Relationship Id="rId39" Type="http://schemas.openxmlformats.org/officeDocument/2006/relationships/customXml" Target="../ink/ink845.xml"/><Relationship Id="rId34" Type="http://schemas.openxmlformats.org/officeDocument/2006/relationships/image" Target="../media/image24.png"/><Relationship Id="rId50" Type="http://schemas.openxmlformats.org/officeDocument/2006/relationships/customXml" Target="../ink/ink852.xml"/><Relationship Id="rId55" Type="http://schemas.openxmlformats.org/officeDocument/2006/relationships/image" Target="../media/image152.png"/><Relationship Id="rId76" Type="http://schemas.openxmlformats.org/officeDocument/2006/relationships/customXml" Target="../ink/ink867.xml"/><Relationship Id="rId7" Type="http://schemas.openxmlformats.org/officeDocument/2006/relationships/customXml" Target="../ink/ink829.xml"/><Relationship Id="rId71" Type="http://schemas.openxmlformats.org/officeDocument/2006/relationships/image" Target="../media/image160.png"/><Relationship Id="rId2" Type="http://schemas.openxmlformats.org/officeDocument/2006/relationships/image" Target="../media/image130.png"/><Relationship Id="rId29" Type="http://schemas.openxmlformats.org/officeDocument/2006/relationships/customXml" Target="../ink/ink840.xml"/><Relationship Id="rId24" Type="http://schemas.openxmlformats.org/officeDocument/2006/relationships/image" Target="../media/image141.png"/><Relationship Id="rId40" Type="http://schemas.openxmlformats.org/officeDocument/2006/relationships/image" Target="../media/image148.png"/><Relationship Id="rId45" Type="http://schemas.openxmlformats.org/officeDocument/2006/relationships/customXml" Target="../ink/ink849.xml"/><Relationship Id="rId66" Type="http://schemas.openxmlformats.org/officeDocument/2006/relationships/customXml" Target="../ink/ink86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.xml"/><Relationship Id="rId13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customXml" Target="../ink/ink24.xml"/><Relationship Id="rId17" Type="http://schemas.openxmlformats.org/officeDocument/2006/relationships/image" Target="../media/image13.png"/><Relationship Id="rId2" Type="http://schemas.openxmlformats.org/officeDocument/2006/relationships/customXml" Target="../ink/ink19.xml"/><Relationship Id="rId16" Type="http://schemas.openxmlformats.org/officeDocument/2006/relationships/customXml" Target="../ink/ink2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1.xm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customXml" Target="../ink/ink23.xml"/><Relationship Id="rId4" Type="http://schemas.openxmlformats.org/officeDocument/2006/relationships/customXml" Target="../ink/ink20.xml"/><Relationship Id="rId9" Type="http://schemas.openxmlformats.org/officeDocument/2006/relationships/image" Target="../media/image6.png"/><Relationship Id="rId14" Type="http://schemas.openxmlformats.org/officeDocument/2006/relationships/customXml" Target="../ink/ink25.xml"/></Relationships>
</file>

<file path=ppt/slides/_rels/slide4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42.png"/><Relationship Id="rId21" Type="http://schemas.openxmlformats.org/officeDocument/2006/relationships/customXml" Target="../ink/ink879.xml"/><Relationship Id="rId42" Type="http://schemas.openxmlformats.org/officeDocument/2006/relationships/image" Target="../media/image149.png"/><Relationship Id="rId47" Type="http://schemas.openxmlformats.org/officeDocument/2006/relationships/customXml" Target="../ink/ink893.xml"/><Relationship Id="rId63" Type="http://schemas.openxmlformats.org/officeDocument/2006/relationships/image" Target="../media/image156.png"/><Relationship Id="rId68" Type="http://schemas.openxmlformats.org/officeDocument/2006/relationships/customXml" Target="../ink/ink906.xml"/><Relationship Id="rId84" Type="http://schemas.openxmlformats.org/officeDocument/2006/relationships/customXml" Target="../ink/ink914.xml"/><Relationship Id="rId16" Type="http://schemas.openxmlformats.org/officeDocument/2006/relationships/image" Target="../media/image137.png"/><Relationship Id="rId11" Type="http://schemas.openxmlformats.org/officeDocument/2006/relationships/customXml" Target="../ink/ink874.xml"/><Relationship Id="rId32" Type="http://schemas.openxmlformats.org/officeDocument/2006/relationships/image" Target="../media/image145.png"/><Relationship Id="rId37" Type="http://schemas.openxmlformats.org/officeDocument/2006/relationships/customXml" Target="../ink/ink887.xml"/><Relationship Id="rId53" Type="http://schemas.openxmlformats.org/officeDocument/2006/relationships/customXml" Target="../ink/ink898.xml"/><Relationship Id="rId58" Type="http://schemas.openxmlformats.org/officeDocument/2006/relationships/customXml" Target="../ink/ink901.xml"/><Relationship Id="rId74" Type="http://schemas.openxmlformats.org/officeDocument/2006/relationships/customXml" Target="../ink/ink909.xml"/><Relationship Id="rId79" Type="http://schemas.openxmlformats.org/officeDocument/2006/relationships/image" Target="../media/image166.png"/><Relationship Id="rId5" Type="http://schemas.openxmlformats.org/officeDocument/2006/relationships/customXml" Target="../ink/ink871.xml"/><Relationship Id="rId19" Type="http://schemas.openxmlformats.org/officeDocument/2006/relationships/customXml" Target="../ink/ink878.xml"/><Relationship Id="rId14" Type="http://schemas.openxmlformats.org/officeDocument/2006/relationships/image" Target="../media/image136.png"/><Relationship Id="rId22" Type="http://schemas.openxmlformats.org/officeDocument/2006/relationships/image" Target="../media/image140.png"/><Relationship Id="rId27" Type="http://schemas.openxmlformats.org/officeDocument/2006/relationships/customXml" Target="../ink/ink882.xml"/><Relationship Id="rId30" Type="http://schemas.openxmlformats.org/officeDocument/2006/relationships/image" Target="../media/image144.png"/><Relationship Id="rId35" Type="http://schemas.openxmlformats.org/officeDocument/2006/relationships/customXml" Target="../ink/ink886.xml"/><Relationship Id="rId43" Type="http://schemas.openxmlformats.org/officeDocument/2006/relationships/customXml" Target="../ink/ink890.xml"/><Relationship Id="rId48" Type="http://schemas.openxmlformats.org/officeDocument/2006/relationships/image" Target="../media/image151.png"/><Relationship Id="rId56" Type="http://schemas.openxmlformats.org/officeDocument/2006/relationships/customXml" Target="../ink/ink900.xml"/><Relationship Id="rId64" Type="http://schemas.openxmlformats.org/officeDocument/2006/relationships/customXml" Target="../ink/ink904.xml"/><Relationship Id="rId69" Type="http://schemas.openxmlformats.org/officeDocument/2006/relationships/image" Target="../media/image159.png"/><Relationship Id="rId77" Type="http://schemas.openxmlformats.org/officeDocument/2006/relationships/image" Target="../media/image163.png"/><Relationship Id="rId8" Type="http://schemas.openxmlformats.org/officeDocument/2006/relationships/image" Target="../media/image133.png"/><Relationship Id="rId51" Type="http://schemas.openxmlformats.org/officeDocument/2006/relationships/customXml" Target="../ink/ink896.xml"/><Relationship Id="rId72" Type="http://schemas.openxmlformats.org/officeDocument/2006/relationships/customXml" Target="../ink/ink908.xml"/><Relationship Id="rId80" Type="http://schemas.openxmlformats.org/officeDocument/2006/relationships/customXml" Target="../ink/ink912.xml"/><Relationship Id="rId85" Type="http://schemas.openxmlformats.org/officeDocument/2006/relationships/image" Target="../media/image164.png"/><Relationship Id="rId3" Type="http://schemas.openxmlformats.org/officeDocument/2006/relationships/customXml" Target="../ink/ink870.xml"/><Relationship Id="rId12" Type="http://schemas.openxmlformats.org/officeDocument/2006/relationships/image" Target="../media/image135.png"/><Relationship Id="rId17" Type="http://schemas.openxmlformats.org/officeDocument/2006/relationships/customXml" Target="../ink/ink877.xml"/><Relationship Id="rId25" Type="http://schemas.openxmlformats.org/officeDocument/2006/relationships/customXml" Target="../ink/ink881.xml"/><Relationship Id="rId33" Type="http://schemas.openxmlformats.org/officeDocument/2006/relationships/customXml" Target="../ink/ink885.xml"/><Relationship Id="rId38" Type="http://schemas.openxmlformats.org/officeDocument/2006/relationships/image" Target="../media/image147.png"/><Relationship Id="rId46" Type="http://schemas.openxmlformats.org/officeDocument/2006/relationships/image" Target="../media/image150.png"/><Relationship Id="rId59" Type="http://schemas.openxmlformats.org/officeDocument/2006/relationships/image" Target="../media/image154.png"/><Relationship Id="rId67" Type="http://schemas.openxmlformats.org/officeDocument/2006/relationships/image" Target="../media/image158.png"/><Relationship Id="rId20" Type="http://schemas.openxmlformats.org/officeDocument/2006/relationships/image" Target="../media/image139.png"/><Relationship Id="rId41" Type="http://schemas.openxmlformats.org/officeDocument/2006/relationships/customXml" Target="../ink/ink889.xml"/><Relationship Id="rId54" Type="http://schemas.openxmlformats.org/officeDocument/2006/relationships/customXml" Target="../ink/ink899.xml"/><Relationship Id="rId62" Type="http://schemas.openxmlformats.org/officeDocument/2006/relationships/customXml" Target="../ink/ink903.xml"/><Relationship Id="rId70" Type="http://schemas.openxmlformats.org/officeDocument/2006/relationships/customXml" Target="../ink/ink907.xml"/><Relationship Id="rId75" Type="http://schemas.openxmlformats.org/officeDocument/2006/relationships/image" Target="../media/image162.png"/><Relationship Id="rId83" Type="http://schemas.openxmlformats.org/officeDocument/2006/relationships/image" Target="../media/image1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15" Type="http://schemas.openxmlformats.org/officeDocument/2006/relationships/customXml" Target="../ink/ink876.xml"/><Relationship Id="rId23" Type="http://schemas.openxmlformats.org/officeDocument/2006/relationships/customXml" Target="../ink/ink880.xml"/><Relationship Id="rId28" Type="http://schemas.openxmlformats.org/officeDocument/2006/relationships/image" Target="../media/image143.png"/><Relationship Id="rId36" Type="http://schemas.openxmlformats.org/officeDocument/2006/relationships/image" Target="../media/image146.png"/><Relationship Id="rId49" Type="http://schemas.openxmlformats.org/officeDocument/2006/relationships/customXml" Target="../ink/ink894.xml"/><Relationship Id="rId57" Type="http://schemas.openxmlformats.org/officeDocument/2006/relationships/image" Target="../media/image153.png"/><Relationship Id="rId10" Type="http://schemas.openxmlformats.org/officeDocument/2006/relationships/image" Target="../media/image134.png"/><Relationship Id="rId31" Type="http://schemas.openxmlformats.org/officeDocument/2006/relationships/customXml" Target="../ink/ink884.xml"/><Relationship Id="rId44" Type="http://schemas.openxmlformats.org/officeDocument/2006/relationships/customXml" Target="../ink/ink891.xml"/><Relationship Id="rId52" Type="http://schemas.openxmlformats.org/officeDocument/2006/relationships/customXml" Target="../ink/ink897.xml"/><Relationship Id="rId60" Type="http://schemas.openxmlformats.org/officeDocument/2006/relationships/customXml" Target="../ink/ink902.xml"/><Relationship Id="rId65" Type="http://schemas.openxmlformats.org/officeDocument/2006/relationships/image" Target="../media/image157.png"/><Relationship Id="rId73" Type="http://schemas.openxmlformats.org/officeDocument/2006/relationships/image" Target="../media/image161.png"/><Relationship Id="rId78" Type="http://schemas.openxmlformats.org/officeDocument/2006/relationships/customXml" Target="../ink/ink911.xml"/><Relationship Id="rId81" Type="http://schemas.openxmlformats.org/officeDocument/2006/relationships/image" Target="../media/image167.png"/><Relationship Id="rId86" Type="http://schemas.openxmlformats.org/officeDocument/2006/relationships/customXml" Target="../ink/ink915.xml"/><Relationship Id="rId4" Type="http://schemas.openxmlformats.org/officeDocument/2006/relationships/image" Target="../media/image131.png"/><Relationship Id="rId9" Type="http://schemas.openxmlformats.org/officeDocument/2006/relationships/customXml" Target="../ink/ink873.xml"/><Relationship Id="rId13" Type="http://schemas.openxmlformats.org/officeDocument/2006/relationships/customXml" Target="../ink/ink875.xml"/><Relationship Id="rId18" Type="http://schemas.openxmlformats.org/officeDocument/2006/relationships/image" Target="../media/image138.png"/><Relationship Id="rId39" Type="http://schemas.openxmlformats.org/officeDocument/2006/relationships/customXml" Target="../ink/ink888.xml"/><Relationship Id="rId34" Type="http://schemas.openxmlformats.org/officeDocument/2006/relationships/image" Target="../media/image24.png"/><Relationship Id="rId50" Type="http://schemas.openxmlformats.org/officeDocument/2006/relationships/customXml" Target="../ink/ink895.xml"/><Relationship Id="rId55" Type="http://schemas.openxmlformats.org/officeDocument/2006/relationships/image" Target="../media/image152.png"/><Relationship Id="rId76" Type="http://schemas.openxmlformats.org/officeDocument/2006/relationships/customXml" Target="../ink/ink910.xml"/><Relationship Id="rId7" Type="http://schemas.openxmlformats.org/officeDocument/2006/relationships/customXml" Target="../ink/ink872.xml"/><Relationship Id="rId71" Type="http://schemas.openxmlformats.org/officeDocument/2006/relationships/image" Target="../media/image160.png"/><Relationship Id="rId2" Type="http://schemas.openxmlformats.org/officeDocument/2006/relationships/image" Target="../media/image130.png"/><Relationship Id="rId29" Type="http://schemas.openxmlformats.org/officeDocument/2006/relationships/customXml" Target="../ink/ink883.xml"/><Relationship Id="rId24" Type="http://schemas.openxmlformats.org/officeDocument/2006/relationships/image" Target="../media/image141.png"/><Relationship Id="rId40" Type="http://schemas.openxmlformats.org/officeDocument/2006/relationships/image" Target="../media/image148.png"/><Relationship Id="rId45" Type="http://schemas.openxmlformats.org/officeDocument/2006/relationships/customXml" Target="../ink/ink892.xml"/><Relationship Id="rId66" Type="http://schemas.openxmlformats.org/officeDocument/2006/relationships/customXml" Target="../ink/ink905.xml"/><Relationship Id="rId87" Type="http://schemas.openxmlformats.org/officeDocument/2006/relationships/image" Target="../media/image165.png"/><Relationship Id="rId61" Type="http://schemas.openxmlformats.org/officeDocument/2006/relationships/image" Target="../media/image155.png"/><Relationship Id="rId82" Type="http://schemas.openxmlformats.org/officeDocument/2006/relationships/customXml" Target="../ink/ink913.xml"/></Relationships>
</file>

<file path=ppt/slides/_rels/slide4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42.png"/><Relationship Id="rId21" Type="http://schemas.openxmlformats.org/officeDocument/2006/relationships/customXml" Target="../ink/ink925.xml"/><Relationship Id="rId42" Type="http://schemas.openxmlformats.org/officeDocument/2006/relationships/image" Target="../media/image149.png"/><Relationship Id="rId47" Type="http://schemas.openxmlformats.org/officeDocument/2006/relationships/customXml" Target="../ink/ink939.xml"/><Relationship Id="rId63" Type="http://schemas.openxmlformats.org/officeDocument/2006/relationships/image" Target="../media/image156.png"/><Relationship Id="rId68" Type="http://schemas.openxmlformats.org/officeDocument/2006/relationships/customXml" Target="../ink/ink952.xml"/><Relationship Id="rId84" Type="http://schemas.openxmlformats.org/officeDocument/2006/relationships/customXml" Target="../ink/ink960.xml"/><Relationship Id="rId89" Type="http://schemas.openxmlformats.org/officeDocument/2006/relationships/image" Target="../media/image171.png"/><Relationship Id="rId16" Type="http://schemas.openxmlformats.org/officeDocument/2006/relationships/image" Target="../media/image137.png"/><Relationship Id="rId11" Type="http://schemas.openxmlformats.org/officeDocument/2006/relationships/customXml" Target="../ink/ink920.xml"/><Relationship Id="rId32" Type="http://schemas.openxmlformats.org/officeDocument/2006/relationships/image" Target="../media/image145.png"/><Relationship Id="rId37" Type="http://schemas.openxmlformats.org/officeDocument/2006/relationships/customXml" Target="../ink/ink933.xml"/><Relationship Id="rId53" Type="http://schemas.openxmlformats.org/officeDocument/2006/relationships/customXml" Target="../ink/ink944.xml"/><Relationship Id="rId58" Type="http://schemas.openxmlformats.org/officeDocument/2006/relationships/customXml" Target="../ink/ink947.xml"/><Relationship Id="rId74" Type="http://schemas.openxmlformats.org/officeDocument/2006/relationships/customXml" Target="../ink/ink955.xml"/><Relationship Id="rId79" Type="http://schemas.openxmlformats.org/officeDocument/2006/relationships/image" Target="../media/image166.png"/><Relationship Id="rId5" Type="http://schemas.openxmlformats.org/officeDocument/2006/relationships/customXml" Target="../ink/ink917.xml"/><Relationship Id="rId90" Type="http://schemas.openxmlformats.org/officeDocument/2006/relationships/customXml" Target="../ink/ink963.xml"/><Relationship Id="rId95" Type="http://schemas.openxmlformats.org/officeDocument/2006/relationships/image" Target="../media/image164.png"/><Relationship Id="rId22" Type="http://schemas.openxmlformats.org/officeDocument/2006/relationships/image" Target="../media/image140.png"/><Relationship Id="rId27" Type="http://schemas.openxmlformats.org/officeDocument/2006/relationships/customXml" Target="../ink/ink928.xml"/><Relationship Id="rId43" Type="http://schemas.openxmlformats.org/officeDocument/2006/relationships/customXml" Target="../ink/ink936.xml"/><Relationship Id="rId48" Type="http://schemas.openxmlformats.org/officeDocument/2006/relationships/image" Target="../media/image151.png"/><Relationship Id="rId64" Type="http://schemas.openxmlformats.org/officeDocument/2006/relationships/customXml" Target="../ink/ink950.xml"/><Relationship Id="rId69" Type="http://schemas.openxmlformats.org/officeDocument/2006/relationships/image" Target="../media/image159.png"/><Relationship Id="rId80" Type="http://schemas.openxmlformats.org/officeDocument/2006/relationships/customXml" Target="../ink/ink958.xml"/><Relationship Id="rId85" Type="http://schemas.openxmlformats.org/officeDocument/2006/relationships/image" Target="../media/image169.png"/><Relationship Id="rId3" Type="http://schemas.openxmlformats.org/officeDocument/2006/relationships/customXml" Target="../ink/ink916.xml"/><Relationship Id="rId12" Type="http://schemas.openxmlformats.org/officeDocument/2006/relationships/image" Target="../media/image135.png"/><Relationship Id="rId17" Type="http://schemas.openxmlformats.org/officeDocument/2006/relationships/customXml" Target="../ink/ink923.xml"/><Relationship Id="rId25" Type="http://schemas.openxmlformats.org/officeDocument/2006/relationships/customXml" Target="../ink/ink927.xml"/><Relationship Id="rId33" Type="http://schemas.openxmlformats.org/officeDocument/2006/relationships/customXml" Target="../ink/ink931.xml"/><Relationship Id="rId38" Type="http://schemas.openxmlformats.org/officeDocument/2006/relationships/image" Target="../media/image147.png"/><Relationship Id="rId46" Type="http://schemas.openxmlformats.org/officeDocument/2006/relationships/image" Target="../media/image150.png"/><Relationship Id="rId59" Type="http://schemas.openxmlformats.org/officeDocument/2006/relationships/image" Target="../media/image154.png"/><Relationship Id="rId67" Type="http://schemas.openxmlformats.org/officeDocument/2006/relationships/image" Target="../media/image158.png"/><Relationship Id="rId20" Type="http://schemas.openxmlformats.org/officeDocument/2006/relationships/image" Target="../media/image139.png"/><Relationship Id="rId41" Type="http://schemas.openxmlformats.org/officeDocument/2006/relationships/customXml" Target="../ink/ink935.xml"/><Relationship Id="rId54" Type="http://schemas.openxmlformats.org/officeDocument/2006/relationships/customXml" Target="../ink/ink945.xml"/><Relationship Id="rId62" Type="http://schemas.openxmlformats.org/officeDocument/2006/relationships/customXml" Target="../ink/ink949.xml"/><Relationship Id="rId70" Type="http://schemas.openxmlformats.org/officeDocument/2006/relationships/customXml" Target="../ink/ink953.xml"/><Relationship Id="rId75" Type="http://schemas.openxmlformats.org/officeDocument/2006/relationships/image" Target="../media/image162.png"/><Relationship Id="rId83" Type="http://schemas.openxmlformats.org/officeDocument/2006/relationships/image" Target="../media/image168.png"/><Relationship Id="rId88" Type="http://schemas.openxmlformats.org/officeDocument/2006/relationships/customXml" Target="../ink/ink962.xml"/><Relationship Id="rId91" Type="http://schemas.openxmlformats.org/officeDocument/2006/relationships/image" Target="../media/image172.png"/><Relationship Id="rId96" Type="http://schemas.openxmlformats.org/officeDocument/2006/relationships/customXml" Target="../ink/ink96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15" Type="http://schemas.openxmlformats.org/officeDocument/2006/relationships/customXml" Target="../ink/ink922.xml"/><Relationship Id="rId23" Type="http://schemas.openxmlformats.org/officeDocument/2006/relationships/customXml" Target="../ink/ink926.xml"/><Relationship Id="rId28" Type="http://schemas.openxmlformats.org/officeDocument/2006/relationships/image" Target="../media/image143.png"/><Relationship Id="rId36" Type="http://schemas.openxmlformats.org/officeDocument/2006/relationships/image" Target="../media/image146.png"/><Relationship Id="rId49" Type="http://schemas.openxmlformats.org/officeDocument/2006/relationships/customXml" Target="../ink/ink940.xml"/><Relationship Id="rId57" Type="http://schemas.openxmlformats.org/officeDocument/2006/relationships/image" Target="../media/image153.png"/><Relationship Id="rId10" Type="http://schemas.openxmlformats.org/officeDocument/2006/relationships/image" Target="../media/image134.png"/><Relationship Id="rId31" Type="http://schemas.openxmlformats.org/officeDocument/2006/relationships/customXml" Target="../ink/ink930.xml"/><Relationship Id="rId44" Type="http://schemas.openxmlformats.org/officeDocument/2006/relationships/customXml" Target="../ink/ink937.xml"/><Relationship Id="rId52" Type="http://schemas.openxmlformats.org/officeDocument/2006/relationships/customXml" Target="../ink/ink943.xml"/><Relationship Id="rId60" Type="http://schemas.openxmlformats.org/officeDocument/2006/relationships/customXml" Target="../ink/ink948.xml"/><Relationship Id="rId65" Type="http://schemas.openxmlformats.org/officeDocument/2006/relationships/image" Target="../media/image157.png"/><Relationship Id="rId73" Type="http://schemas.openxmlformats.org/officeDocument/2006/relationships/image" Target="../media/image161.png"/><Relationship Id="rId78" Type="http://schemas.openxmlformats.org/officeDocument/2006/relationships/customXml" Target="../ink/ink957.xml"/><Relationship Id="rId81" Type="http://schemas.openxmlformats.org/officeDocument/2006/relationships/image" Target="../media/image167.png"/><Relationship Id="rId86" Type="http://schemas.openxmlformats.org/officeDocument/2006/relationships/customXml" Target="../ink/ink961.xml"/><Relationship Id="rId94" Type="http://schemas.openxmlformats.org/officeDocument/2006/relationships/customXml" Target="../ink/ink965.xml"/><Relationship Id="rId4" Type="http://schemas.openxmlformats.org/officeDocument/2006/relationships/image" Target="../media/image131.png"/><Relationship Id="rId9" Type="http://schemas.openxmlformats.org/officeDocument/2006/relationships/customXml" Target="../ink/ink919.xml"/><Relationship Id="rId13" Type="http://schemas.openxmlformats.org/officeDocument/2006/relationships/customXml" Target="../ink/ink921.xml"/><Relationship Id="rId18" Type="http://schemas.openxmlformats.org/officeDocument/2006/relationships/image" Target="../media/image138.png"/><Relationship Id="rId39" Type="http://schemas.openxmlformats.org/officeDocument/2006/relationships/customXml" Target="../ink/ink934.xml"/><Relationship Id="rId34" Type="http://schemas.openxmlformats.org/officeDocument/2006/relationships/image" Target="../media/image24.png"/><Relationship Id="rId50" Type="http://schemas.openxmlformats.org/officeDocument/2006/relationships/customXml" Target="../ink/ink941.xml"/><Relationship Id="rId55" Type="http://schemas.openxmlformats.org/officeDocument/2006/relationships/image" Target="../media/image152.png"/><Relationship Id="rId76" Type="http://schemas.openxmlformats.org/officeDocument/2006/relationships/customXml" Target="../ink/ink956.xml"/><Relationship Id="rId97" Type="http://schemas.openxmlformats.org/officeDocument/2006/relationships/image" Target="../media/image165.png"/><Relationship Id="rId7" Type="http://schemas.openxmlformats.org/officeDocument/2006/relationships/customXml" Target="../ink/ink918.xml"/><Relationship Id="rId71" Type="http://schemas.openxmlformats.org/officeDocument/2006/relationships/image" Target="../media/image160.png"/><Relationship Id="rId92" Type="http://schemas.openxmlformats.org/officeDocument/2006/relationships/customXml" Target="../ink/ink964.xml"/><Relationship Id="rId2" Type="http://schemas.openxmlformats.org/officeDocument/2006/relationships/image" Target="../media/image130.png"/><Relationship Id="rId29" Type="http://schemas.openxmlformats.org/officeDocument/2006/relationships/customXml" Target="../ink/ink929.xml"/><Relationship Id="rId24" Type="http://schemas.openxmlformats.org/officeDocument/2006/relationships/image" Target="../media/image141.png"/><Relationship Id="rId40" Type="http://schemas.openxmlformats.org/officeDocument/2006/relationships/image" Target="../media/image148.png"/><Relationship Id="rId45" Type="http://schemas.openxmlformats.org/officeDocument/2006/relationships/customXml" Target="../ink/ink938.xml"/><Relationship Id="rId66" Type="http://schemas.openxmlformats.org/officeDocument/2006/relationships/customXml" Target="../ink/ink951.xml"/><Relationship Id="rId87" Type="http://schemas.openxmlformats.org/officeDocument/2006/relationships/image" Target="../media/image170.png"/><Relationship Id="rId61" Type="http://schemas.openxmlformats.org/officeDocument/2006/relationships/image" Target="../media/image155.png"/><Relationship Id="rId82" Type="http://schemas.openxmlformats.org/officeDocument/2006/relationships/customXml" Target="../ink/ink959.xml"/><Relationship Id="rId19" Type="http://schemas.openxmlformats.org/officeDocument/2006/relationships/customXml" Target="../ink/ink924.xml"/><Relationship Id="rId14" Type="http://schemas.openxmlformats.org/officeDocument/2006/relationships/image" Target="../media/image136.png"/><Relationship Id="rId30" Type="http://schemas.openxmlformats.org/officeDocument/2006/relationships/image" Target="../media/image144.png"/><Relationship Id="rId35" Type="http://schemas.openxmlformats.org/officeDocument/2006/relationships/customXml" Target="../ink/ink932.xml"/><Relationship Id="rId56" Type="http://schemas.openxmlformats.org/officeDocument/2006/relationships/customXml" Target="../ink/ink946.xml"/><Relationship Id="rId77" Type="http://schemas.openxmlformats.org/officeDocument/2006/relationships/image" Target="../media/image163.png"/><Relationship Id="rId8" Type="http://schemas.openxmlformats.org/officeDocument/2006/relationships/image" Target="../media/image133.png"/><Relationship Id="rId51" Type="http://schemas.openxmlformats.org/officeDocument/2006/relationships/customXml" Target="../ink/ink942.xml"/><Relationship Id="rId72" Type="http://schemas.openxmlformats.org/officeDocument/2006/relationships/customXml" Target="../ink/ink954.xml"/><Relationship Id="rId93" Type="http://schemas.openxmlformats.org/officeDocument/2006/relationships/image" Target="../media/image173.png"/></Relationships>
</file>

<file path=ppt/slides/_rels/slide4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42.png"/><Relationship Id="rId117" Type="http://schemas.openxmlformats.org/officeDocument/2006/relationships/image" Target="../media/image165.png"/><Relationship Id="rId21" Type="http://schemas.openxmlformats.org/officeDocument/2006/relationships/customXml" Target="../ink/ink976.xml"/><Relationship Id="rId42" Type="http://schemas.openxmlformats.org/officeDocument/2006/relationships/image" Target="../media/image149.png"/><Relationship Id="rId47" Type="http://schemas.openxmlformats.org/officeDocument/2006/relationships/customXml" Target="../ink/ink990.xml"/><Relationship Id="rId63" Type="http://schemas.openxmlformats.org/officeDocument/2006/relationships/image" Target="../media/image156.png"/><Relationship Id="rId68" Type="http://schemas.openxmlformats.org/officeDocument/2006/relationships/customXml" Target="../ink/ink1003.xml"/><Relationship Id="rId84" Type="http://schemas.openxmlformats.org/officeDocument/2006/relationships/customXml" Target="../ink/ink1011.xml"/><Relationship Id="rId89" Type="http://schemas.openxmlformats.org/officeDocument/2006/relationships/image" Target="../media/image171.png"/><Relationship Id="rId112" Type="http://schemas.openxmlformats.org/officeDocument/2006/relationships/customXml" Target="../ink/ink1025.xml"/><Relationship Id="rId16" Type="http://schemas.openxmlformats.org/officeDocument/2006/relationships/image" Target="../media/image137.png"/><Relationship Id="rId107" Type="http://schemas.openxmlformats.org/officeDocument/2006/relationships/image" Target="../media/image180.png"/><Relationship Id="rId11" Type="http://schemas.openxmlformats.org/officeDocument/2006/relationships/customXml" Target="../ink/ink971.xml"/><Relationship Id="rId32" Type="http://schemas.openxmlformats.org/officeDocument/2006/relationships/image" Target="../media/image145.png"/><Relationship Id="rId37" Type="http://schemas.openxmlformats.org/officeDocument/2006/relationships/customXml" Target="../ink/ink984.xml"/><Relationship Id="rId53" Type="http://schemas.openxmlformats.org/officeDocument/2006/relationships/customXml" Target="../ink/ink995.xml"/><Relationship Id="rId58" Type="http://schemas.openxmlformats.org/officeDocument/2006/relationships/customXml" Target="../ink/ink998.xml"/><Relationship Id="rId74" Type="http://schemas.openxmlformats.org/officeDocument/2006/relationships/customXml" Target="../ink/ink1006.xml"/><Relationship Id="rId79" Type="http://schemas.openxmlformats.org/officeDocument/2006/relationships/image" Target="../media/image166.png"/><Relationship Id="rId102" Type="http://schemas.openxmlformats.org/officeDocument/2006/relationships/customXml" Target="../ink/ink1020.xml"/><Relationship Id="rId5" Type="http://schemas.openxmlformats.org/officeDocument/2006/relationships/customXml" Target="../ink/ink968.xml"/><Relationship Id="rId90" Type="http://schemas.openxmlformats.org/officeDocument/2006/relationships/customXml" Target="../ink/ink1014.xml"/><Relationship Id="rId95" Type="http://schemas.openxmlformats.org/officeDocument/2006/relationships/image" Target="../media/image174.png"/><Relationship Id="rId22" Type="http://schemas.openxmlformats.org/officeDocument/2006/relationships/image" Target="../media/image140.png"/><Relationship Id="rId27" Type="http://schemas.openxmlformats.org/officeDocument/2006/relationships/customXml" Target="../ink/ink979.xml"/><Relationship Id="rId43" Type="http://schemas.openxmlformats.org/officeDocument/2006/relationships/customXml" Target="../ink/ink987.xml"/><Relationship Id="rId48" Type="http://schemas.openxmlformats.org/officeDocument/2006/relationships/image" Target="../media/image151.png"/><Relationship Id="rId64" Type="http://schemas.openxmlformats.org/officeDocument/2006/relationships/customXml" Target="../ink/ink1001.xml"/><Relationship Id="rId69" Type="http://schemas.openxmlformats.org/officeDocument/2006/relationships/image" Target="../media/image159.png"/><Relationship Id="rId113" Type="http://schemas.openxmlformats.org/officeDocument/2006/relationships/image" Target="../media/image183.png"/><Relationship Id="rId80" Type="http://schemas.openxmlformats.org/officeDocument/2006/relationships/customXml" Target="../ink/ink1009.xml"/><Relationship Id="rId85" Type="http://schemas.openxmlformats.org/officeDocument/2006/relationships/image" Target="../media/image169.png"/><Relationship Id="rId12" Type="http://schemas.openxmlformats.org/officeDocument/2006/relationships/image" Target="../media/image135.png"/><Relationship Id="rId17" Type="http://schemas.openxmlformats.org/officeDocument/2006/relationships/customXml" Target="../ink/ink974.xml"/><Relationship Id="rId33" Type="http://schemas.openxmlformats.org/officeDocument/2006/relationships/customXml" Target="../ink/ink982.xml"/><Relationship Id="rId38" Type="http://schemas.openxmlformats.org/officeDocument/2006/relationships/image" Target="../media/image147.png"/><Relationship Id="rId59" Type="http://schemas.openxmlformats.org/officeDocument/2006/relationships/image" Target="../media/image154.png"/><Relationship Id="rId103" Type="http://schemas.openxmlformats.org/officeDocument/2006/relationships/image" Target="../media/image178.png"/><Relationship Id="rId108" Type="http://schemas.openxmlformats.org/officeDocument/2006/relationships/customXml" Target="../ink/ink1023.xml"/><Relationship Id="rId54" Type="http://schemas.openxmlformats.org/officeDocument/2006/relationships/customXml" Target="../ink/ink996.xml"/><Relationship Id="rId70" Type="http://schemas.openxmlformats.org/officeDocument/2006/relationships/customXml" Target="../ink/ink1004.xml"/><Relationship Id="rId75" Type="http://schemas.openxmlformats.org/officeDocument/2006/relationships/image" Target="../media/image162.png"/><Relationship Id="rId91" Type="http://schemas.openxmlformats.org/officeDocument/2006/relationships/image" Target="../media/image172.png"/><Relationship Id="rId96" Type="http://schemas.openxmlformats.org/officeDocument/2006/relationships/customXml" Target="../ink/ink10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23" Type="http://schemas.openxmlformats.org/officeDocument/2006/relationships/customXml" Target="../ink/ink977.xml"/><Relationship Id="rId28" Type="http://schemas.openxmlformats.org/officeDocument/2006/relationships/image" Target="../media/image143.png"/><Relationship Id="rId49" Type="http://schemas.openxmlformats.org/officeDocument/2006/relationships/customXml" Target="../ink/ink991.xml"/><Relationship Id="rId114" Type="http://schemas.openxmlformats.org/officeDocument/2006/relationships/customXml" Target="../ink/ink1026.xml"/><Relationship Id="rId10" Type="http://schemas.openxmlformats.org/officeDocument/2006/relationships/image" Target="../media/image134.png"/><Relationship Id="rId31" Type="http://schemas.openxmlformats.org/officeDocument/2006/relationships/customXml" Target="../ink/ink981.xml"/><Relationship Id="rId44" Type="http://schemas.openxmlformats.org/officeDocument/2006/relationships/customXml" Target="../ink/ink988.xml"/><Relationship Id="rId52" Type="http://schemas.openxmlformats.org/officeDocument/2006/relationships/customXml" Target="../ink/ink994.xml"/><Relationship Id="rId60" Type="http://schemas.openxmlformats.org/officeDocument/2006/relationships/customXml" Target="../ink/ink999.xml"/><Relationship Id="rId65" Type="http://schemas.openxmlformats.org/officeDocument/2006/relationships/image" Target="../media/image157.png"/><Relationship Id="rId73" Type="http://schemas.openxmlformats.org/officeDocument/2006/relationships/image" Target="../media/image161.png"/><Relationship Id="rId78" Type="http://schemas.openxmlformats.org/officeDocument/2006/relationships/customXml" Target="../ink/ink1008.xml"/><Relationship Id="rId81" Type="http://schemas.openxmlformats.org/officeDocument/2006/relationships/image" Target="../media/image167.png"/><Relationship Id="rId86" Type="http://schemas.openxmlformats.org/officeDocument/2006/relationships/customXml" Target="../ink/ink1012.xml"/><Relationship Id="rId94" Type="http://schemas.openxmlformats.org/officeDocument/2006/relationships/customXml" Target="../ink/ink1016.xml"/><Relationship Id="rId99" Type="http://schemas.openxmlformats.org/officeDocument/2006/relationships/image" Target="../media/image176.png"/><Relationship Id="rId101" Type="http://schemas.openxmlformats.org/officeDocument/2006/relationships/image" Target="../media/image177.png"/><Relationship Id="rId4" Type="http://schemas.openxmlformats.org/officeDocument/2006/relationships/image" Target="../media/image131.png"/><Relationship Id="rId9" Type="http://schemas.openxmlformats.org/officeDocument/2006/relationships/customXml" Target="../ink/ink970.xml"/><Relationship Id="rId13" Type="http://schemas.openxmlformats.org/officeDocument/2006/relationships/customXml" Target="../ink/ink972.xml"/><Relationship Id="rId18" Type="http://schemas.openxmlformats.org/officeDocument/2006/relationships/image" Target="../media/image138.png"/><Relationship Id="rId39" Type="http://schemas.openxmlformats.org/officeDocument/2006/relationships/customXml" Target="../ink/ink985.xml"/><Relationship Id="rId109" Type="http://schemas.openxmlformats.org/officeDocument/2006/relationships/image" Target="../media/image181.png"/><Relationship Id="rId34" Type="http://schemas.openxmlformats.org/officeDocument/2006/relationships/image" Target="../media/image24.png"/><Relationship Id="rId50" Type="http://schemas.openxmlformats.org/officeDocument/2006/relationships/customXml" Target="../ink/ink992.xml"/><Relationship Id="rId55" Type="http://schemas.openxmlformats.org/officeDocument/2006/relationships/image" Target="../media/image152.png"/><Relationship Id="rId76" Type="http://schemas.openxmlformats.org/officeDocument/2006/relationships/customXml" Target="../ink/ink1007.xml"/><Relationship Id="rId97" Type="http://schemas.openxmlformats.org/officeDocument/2006/relationships/image" Target="../media/image175.png"/><Relationship Id="rId104" Type="http://schemas.openxmlformats.org/officeDocument/2006/relationships/customXml" Target="../ink/ink1021.xml"/><Relationship Id="rId7" Type="http://schemas.openxmlformats.org/officeDocument/2006/relationships/customXml" Target="../ink/ink969.xml"/><Relationship Id="rId71" Type="http://schemas.openxmlformats.org/officeDocument/2006/relationships/image" Target="../media/image160.png"/><Relationship Id="rId92" Type="http://schemas.openxmlformats.org/officeDocument/2006/relationships/customXml" Target="../ink/ink1015.xml"/><Relationship Id="rId2" Type="http://schemas.openxmlformats.org/officeDocument/2006/relationships/image" Target="../media/image130.png"/><Relationship Id="rId29" Type="http://schemas.openxmlformats.org/officeDocument/2006/relationships/customXml" Target="../ink/ink980.xml"/><Relationship Id="rId24" Type="http://schemas.openxmlformats.org/officeDocument/2006/relationships/image" Target="../media/image141.png"/><Relationship Id="rId40" Type="http://schemas.openxmlformats.org/officeDocument/2006/relationships/image" Target="../media/image148.png"/><Relationship Id="rId45" Type="http://schemas.openxmlformats.org/officeDocument/2006/relationships/customXml" Target="../ink/ink989.xml"/><Relationship Id="rId66" Type="http://schemas.openxmlformats.org/officeDocument/2006/relationships/customXml" Target="../ink/ink1002.xml"/><Relationship Id="rId87" Type="http://schemas.openxmlformats.org/officeDocument/2006/relationships/image" Target="../media/image170.png"/><Relationship Id="rId110" Type="http://schemas.openxmlformats.org/officeDocument/2006/relationships/customXml" Target="../ink/ink1024.xml"/><Relationship Id="rId115" Type="http://schemas.openxmlformats.org/officeDocument/2006/relationships/image" Target="../media/image164.png"/><Relationship Id="rId61" Type="http://schemas.openxmlformats.org/officeDocument/2006/relationships/image" Target="../media/image155.png"/><Relationship Id="rId82" Type="http://schemas.openxmlformats.org/officeDocument/2006/relationships/customXml" Target="../ink/ink1010.xml"/><Relationship Id="rId19" Type="http://schemas.openxmlformats.org/officeDocument/2006/relationships/customXml" Target="../ink/ink975.xml"/><Relationship Id="rId14" Type="http://schemas.openxmlformats.org/officeDocument/2006/relationships/image" Target="../media/image136.png"/><Relationship Id="rId30" Type="http://schemas.openxmlformats.org/officeDocument/2006/relationships/image" Target="../media/image144.png"/><Relationship Id="rId35" Type="http://schemas.openxmlformats.org/officeDocument/2006/relationships/customXml" Target="../ink/ink983.xml"/><Relationship Id="rId56" Type="http://schemas.openxmlformats.org/officeDocument/2006/relationships/customXml" Target="../ink/ink997.xml"/><Relationship Id="rId77" Type="http://schemas.openxmlformats.org/officeDocument/2006/relationships/image" Target="../media/image163.png"/><Relationship Id="rId100" Type="http://schemas.openxmlformats.org/officeDocument/2006/relationships/customXml" Target="../ink/ink1019.xml"/><Relationship Id="rId105" Type="http://schemas.openxmlformats.org/officeDocument/2006/relationships/image" Target="../media/image179.png"/><Relationship Id="rId8" Type="http://schemas.openxmlformats.org/officeDocument/2006/relationships/image" Target="../media/image133.png"/><Relationship Id="rId51" Type="http://schemas.openxmlformats.org/officeDocument/2006/relationships/customXml" Target="../ink/ink993.xml"/><Relationship Id="rId72" Type="http://schemas.openxmlformats.org/officeDocument/2006/relationships/customXml" Target="../ink/ink1005.xml"/><Relationship Id="rId93" Type="http://schemas.openxmlformats.org/officeDocument/2006/relationships/image" Target="../media/image173.png"/><Relationship Id="rId98" Type="http://schemas.openxmlformats.org/officeDocument/2006/relationships/customXml" Target="../ink/ink1018.xml"/><Relationship Id="rId3" Type="http://schemas.openxmlformats.org/officeDocument/2006/relationships/customXml" Target="../ink/ink967.xml"/><Relationship Id="rId25" Type="http://schemas.openxmlformats.org/officeDocument/2006/relationships/customXml" Target="../ink/ink978.xml"/><Relationship Id="rId46" Type="http://schemas.openxmlformats.org/officeDocument/2006/relationships/image" Target="../media/image150.png"/><Relationship Id="rId67" Type="http://schemas.openxmlformats.org/officeDocument/2006/relationships/image" Target="../media/image158.png"/><Relationship Id="rId116" Type="http://schemas.openxmlformats.org/officeDocument/2006/relationships/customXml" Target="../ink/ink1027.xml"/><Relationship Id="rId20" Type="http://schemas.openxmlformats.org/officeDocument/2006/relationships/image" Target="../media/image139.png"/><Relationship Id="rId41" Type="http://schemas.openxmlformats.org/officeDocument/2006/relationships/customXml" Target="../ink/ink986.xml"/><Relationship Id="rId62" Type="http://schemas.openxmlformats.org/officeDocument/2006/relationships/customXml" Target="../ink/ink1000.xml"/><Relationship Id="rId83" Type="http://schemas.openxmlformats.org/officeDocument/2006/relationships/image" Target="../media/image168.png"/><Relationship Id="rId88" Type="http://schemas.openxmlformats.org/officeDocument/2006/relationships/customXml" Target="../ink/ink1013.xml"/><Relationship Id="rId111" Type="http://schemas.openxmlformats.org/officeDocument/2006/relationships/image" Target="../media/image182.png"/><Relationship Id="rId15" Type="http://schemas.openxmlformats.org/officeDocument/2006/relationships/customXml" Target="../ink/ink973.xml"/><Relationship Id="rId36" Type="http://schemas.openxmlformats.org/officeDocument/2006/relationships/image" Target="../media/image146.png"/><Relationship Id="rId57" Type="http://schemas.openxmlformats.org/officeDocument/2006/relationships/image" Target="../media/image153.png"/><Relationship Id="rId106" Type="http://schemas.openxmlformats.org/officeDocument/2006/relationships/customXml" Target="../ink/ink1022.xml"/></Relationships>
</file>

<file path=ppt/slides/_rels/slide4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42.png"/><Relationship Id="rId117" Type="http://schemas.openxmlformats.org/officeDocument/2006/relationships/image" Target="../media/image164.png"/><Relationship Id="rId21" Type="http://schemas.openxmlformats.org/officeDocument/2006/relationships/customXml" Target="../ink/ink1037.xml"/><Relationship Id="rId42" Type="http://schemas.openxmlformats.org/officeDocument/2006/relationships/image" Target="../media/image149.png"/><Relationship Id="rId47" Type="http://schemas.openxmlformats.org/officeDocument/2006/relationships/customXml" Target="../ink/ink1051.xml"/><Relationship Id="rId63" Type="http://schemas.openxmlformats.org/officeDocument/2006/relationships/image" Target="../media/image156.png"/><Relationship Id="rId68" Type="http://schemas.openxmlformats.org/officeDocument/2006/relationships/customXml" Target="../ink/ink1064.xml"/><Relationship Id="rId84" Type="http://schemas.openxmlformats.org/officeDocument/2006/relationships/customXml" Target="../ink/ink1072.xml"/><Relationship Id="rId89" Type="http://schemas.openxmlformats.org/officeDocument/2006/relationships/image" Target="../media/image171.png"/><Relationship Id="rId112" Type="http://schemas.openxmlformats.org/officeDocument/2006/relationships/customXml" Target="../ink/ink1086.xml"/><Relationship Id="rId16" Type="http://schemas.openxmlformats.org/officeDocument/2006/relationships/image" Target="../media/image137.png"/><Relationship Id="rId107" Type="http://schemas.openxmlformats.org/officeDocument/2006/relationships/image" Target="../media/image180.png"/><Relationship Id="rId11" Type="http://schemas.openxmlformats.org/officeDocument/2006/relationships/customXml" Target="../ink/ink1032.xml"/><Relationship Id="rId32" Type="http://schemas.openxmlformats.org/officeDocument/2006/relationships/image" Target="../media/image145.png"/><Relationship Id="rId37" Type="http://schemas.openxmlformats.org/officeDocument/2006/relationships/customXml" Target="../ink/ink1045.xml"/><Relationship Id="rId53" Type="http://schemas.openxmlformats.org/officeDocument/2006/relationships/customXml" Target="../ink/ink1056.xml"/><Relationship Id="rId58" Type="http://schemas.openxmlformats.org/officeDocument/2006/relationships/customXml" Target="../ink/ink1059.xml"/><Relationship Id="rId74" Type="http://schemas.openxmlformats.org/officeDocument/2006/relationships/customXml" Target="../ink/ink1067.xml"/><Relationship Id="rId79" Type="http://schemas.openxmlformats.org/officeDocument/2006/relationships/image" Target="../media/image166.png"/><Relationship Id="rId102" Type="http://schemas.openxmlformats.org/officeDocument/2006/relationships/customXml" Target="../ink/ink1081.xml"/><Relationship Id="rId5" Type="http://schemas.openxmlformats.org/officeDocument/2006/relationships/customXml" Target="../ink/ink1029.xml"/><Relationship Id="rId90" Type="http://schemas.openxmlformats.org/officeDocument/2006/relationships/customXml" Target="../ink/ink1075.xml"/><Relationship Id="rId95" Type="http://schemas.openxmlformats.org/officeDocument/2006/relationships/image" Target="../media/image174.png"/><Relationship Id="rId22" Type="http://schemas.openxmlformats.org/officeDocument/2006/relationships/image" Target="../media/image140.png"/><Relationship Id="rId27" Type="http://schemas.openxmlformats.org/officeDocument/2006/relationships/customXml" Target="../ink/ink1040.xml"/><Relationship Id="rId43" Type="http://schemas.openxmlformats.org/officeDocument/2006/relationships/customXml" Target="../ink/ink1048.xml"/><Relationship Id="rId48" Type="http://schemas.openxmlformats.org/officeDocument/2006/relationships/image" Target="../media/image151.png"/><Relationship Id="rId64" Type="http://schemas.openxmlformats.org/officeDocument/2006/relationships/customXml" Target="../ink/ink1062.xml"/><Relationship Id="rId69" Type="http://schemas.openxmlformats.org/officeDocument/2006/relationships/image" Target="../media/image159.png"/><Relationship Id="rId113" Type="http://schemas.openxmlformats.org/officeDocument/2006/relationships/image" Target="../media/image183.png"/><Relationship Id="rId118" Type="http://schemas.openxmlformats.org/officeDocument/2006/relationships/customXml" Target="../ink/ink1089.xml"/><Relationship Id="rId80" Type="http://schemas.openxmlformats.org/officeDocument/2006/relationships/customXml" Target="../ink/ink1070.xml"/><Relationship Id="rId85" Type="http://schemas.openxmlformats.org/officeDocument/2006/relationships/image" Target="../media/image169.png"/><Relationship Id="rId12" Type="http://schemas.openxmlformats.org/officeDocument/2006/relationships/image" Target="../media/image135.png"/><Relationship Id="rId17" Type="http://schemas.openxmlformats.org/officeDocument/2006/relationships/customXml" Target="../ink/ink1035.xml"/><Relationship Id="rId33" Type="http://schemas.openxmlformats.org/officeDocument/2006/relationships/customXml" Target="../ink/ink1043.xml"/><Relationship Id="rId38" Type="http://schemas.openxmlformats.org/officeDocument/2006/relationships/image" Target="../media/image147.png"/><Relationship Id="rId59" Type="http://schemas.openxmlformats.org/officeDocument/2006/relationships/image" Target="../media/image154.png"/><Relationship Id="rId103" Type="http://schemas.openxmlformats.org/officeDocument/2006/relationships/image" Target="../media/image178.png"/><Relationship Id="rId108" Type="http://schemas.openxmlformats.org/officeDocument/2006/relationships/customXml" Target="../ink/ink1084.xml"/><Relationship Id="rId54" Type="http://schemas.openxmlformats.org/officeDocument/2006/relationships/customXml" Target="../ink/ink1057.xml"/><Relationship Id="rId70" Type="http://schemas.openxmlformats.org/officeDocument/2006/relationships/customXml" Target="../ink/ink1065.xml"/><Relationship Id="rId75" Type="http://schemas.openxmlformats.org/officeDocument/2006/relationships/image" Target="../media/image162.png"/><Relationship Id="rId91" Type="http://schemas.openxmlformats.org/officeDocument/2006/relationships/image" Target="../media/image172.png"/><Relationship Id="rId96" Type="http://schemas.openxmlformats.org/officeDocument/2006/relationships/customXml" Target="../ink/ink107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23" Type="http://schemas.openxmlformats.org/officeDocument/2006/relationships/customXml" Target="../ink/ink1038.xml"/><Relationship Id="rId28" Type="http://schemas.openxmlformats.org/officeDocument/2006/relationships/image" Target="../media/image143.png"/><Relationship Id="rId49" Type="http://schemas.openxmlformats.org/officeDocument/2006/relationships/customXml" Target="../ink/ink1052.xml"/><Relationship Id="rId114" Type="http://schemas.openxmlformats.org/officeDocument/2006/relationships/customXml" Target="../ink/ink1087.xml"/><Relationship Id="rId119" Type="http://schemas.openxmlformats.org/officeDocument/2006/relationships/image" Target="../media/image165.png"/><Relationship Id="rId10" Type="http://schemas.openxmlformats.org/officeDocument/2006/relationships/image" Target="../media/image134.png"/><Relationship Id="rId31" Type="http://schemas.openxmlformats.org/officeDocument/2006/relationships/customXml" Target="../ink/ink1042.xml"/><Relationship Id="rId44" Type="http://schemas.openxmlformats.org/officeDocument/2006/relationships/customXml" Target="../ink/ink1049.xml"/><Relationship Id="rId52" Type="http://schemas.openxmlformats.org/officeDocument/2006/relationships/customXml" Target="../ink/ink1055.xml"/><Relationship Id="rId60" Type="http://schemas.openxmlformats.org/officeDocument/2006/relationships/customXml" Target="../ink/ink1060.xml"/><Relationship Id="rId65" Type="http://schemas.openxmlformats.org/officeDocument/2006/relationships/image" Target="../media/image157.png"/><Relationship Id="rId73" Type="http://schemas.openxmlformats.org/officeDocument/2006/relationships/image" Target="../media/image161.png"/><Relationship Id="rId78" Type="http://schemas.openxmlformats.org/officeDocument/2006/relationships/customXml" Target="../ink/ink1069.xml"/><Relationship Id="rId81" Type="http://schemas.openxmlformats.org/officeDocument/2006/relationships/image" Target="../media/image167.png"/><Relationship Id="rId86" Type="http://schemas.openxmlformats.org/officeDocument/2006/relationships/customXml" Target="../ink/ink1073.xml"/><Relationship Id="rId94" Type="http://schemas.openxmlformats.org/officeDocument/2006/relationships/customXml" Target="../ink/ink1077.xml"/><Relationship Id="rId99" Type="http://schemas.openxmlformats.org/officeDocument/2006/relationships/image" Target="../media/image176.png"/><Relationship Id="rId101" Type="http://schemas.openxmlformats.org/officeDocument/2006/relationships/image" Target="../media/image177.png"/><Relationship Id="rId4" Type="http://schemas.openxmlformats.org/officeDocument/2006/relationships/image" Target="../media/image131.png"/><Relationship Id="rId9" Type="http://schemas.openxmlformats.org/officeDocument/2006/relationships/customXml" Target="../ink/ink1031.xml"/><Relationship Id="rId13" Type="http://schemas.openxmlformats.org/officeDocument/2006/relationships/customXml" Target="../ink/ink1033.xml"/><Relationship Id="rId18" Type="http://schemas.openxmlformats.org/officeDocument/2006/relationships/image" Target="../media/image138.png"/><Relationship Id="rId39" Type="http://schemas.openxmlformats.org/officeDocument/2006/relationships/customXml" Target="../ink/ink1046.xml"/><Relationship Id="rId109" Type="http://schemas.openxmlformats.org/officeDocument/2006/relationships/image" Target="../media/image181.png"/><Relationship Id="rId34" Type="http://schemas.openxmlformats.org/officeDocument/2006/relationships/image" Target="../media/image24.png"/><Relationship Id="rId50" Type="http://schemas.openxmlformats.org/officeDocument/2006/relationships/customXml" Target="../ink/ink1053.xml"/><Relationship Id="rId55" Type="http://schemas.openxmlformats.org/officeDocument/2006/relationships/image" Target="../media/image152.png"/><Relationship Id="rId76" Type="http://schemas.openxmlformats.org/officeDocument/2006/relationships/customXml" Target="../ink/ink1068.xml"/><Relationship Id="rId97" Type="http://schemas.openxmlformats.org/officeDocument/2006/relationships/image" Target="../media/image175.png"/><Relationship Id="rId104" Type="http://schemas.openxmlformats.org/officeDocument/2006/relationships/customXml" Target="../ink/ink1082.xml"/><Relationship Id="rId7" Type="http://schemas.openxmlformats.org/officeDocument/2006/relationships/customXml" Target="../ink/ink1030.xml"/><Relationship Id="rId71" Type="http://schemas.openxmlformats.org/officeDocument/2006/relationships/image" Target="../media/image160.png"/><Relationship Id="rId92" Type="http://schemas.openxmlformats.org/officeDocument/2006/relationships/customXml" Target="../ink/ink1076.xml"/><Relationship Id="rId2" Type="http://schemas.openxmlformats.org/officeDocument/2006/relationships/image" Target="../media/image130.png"/><Relationship Id="rId29" Type="http://schemas.openxmlformats.org/officeDocument/2006/relationships/customXml" Target="../ink/ink1041.xml"/><Relationship Id="rId24" Type="http://schemas.openxmlformats.org/officeDocument/2006/relationships/image" Target="../media/image141.png"/><Relationship Id="rId40" Type="http://schemas.openxmlformats.org/officeDocument/2006/relationships/image" Target="../media/image148.png"/><Relationship Id="rId45" Type="http://schemas.openxmlformats.org/officeDocument/2006/relationships/customXml" Target="../ink/ink1050.xml"/><Relationship Id="rId66" Type="http://schemas.openxmlformats.org/officeDocument/2006/relationships/customXml" Target="../ink/ink1063.xml"/><Relationship Id="rId87" Type="http://schemas.openxmlformats.org/officeDocument/2006/relationships/image" Target="../media/image170.png"/><Relationship Id="rId110" Type="http://schemas.openxmlformats.org/officeDocument/2006/relationships/customXml" Target="../ink/ink1085.xml"/><Relationship Id="rId115" Type="http://schemas.openxmlformats.org/officeDocument/2006/relationships/image" Target="../media/image184.png"/><Relationship Id="rId61" Type="http://schemas.openxmlformats.org/officeDocument/2006/relationships/image" Target="../media/image155.png"/><Relationship Id="rId82" Type="http://schemas.openxmlformats.org/officeDocument/2006/relationships/customXml" Target="../ink/ink1071.xml"/><Relationship Id="rId19" Type="http://schemas.openxmlformats.org/officeDocument/2006/relationships/customXml" Target="../ink/ink1036.xml"/><Relationship Id="rId14" Type="http://schemas.openxmlformats.org/officeDocument/2006/relationships/image" Target="../media/image136.png"/><Relationship Id="rId30" Type="http://schemas.openxmlformats.org/officeDocument/2006/relationships/image" Target="../media/image144.png"/><Relationship Id="rId35" Type="http://schemas.openxmlformats.org/officeDocument/2006/relationships/customXml" Target="../ink/ink1044.xml"/><Relationship Id="rId56" Type="http://schemas.openxmlformats.org/officeDocument/2006/relationships/customXml" Target="../ink/ink1058.xml"/><Relationship Id="rId77" Type="http://schemas.openxmlformats.org/officeDocument/2006/relationships/image" Target="../media/image163.png"/><Relationship Id="rId100" Type="http://schemas.openxmlformats.org/officeDocument/2006/relationships/customXml" Target="../ink/ink1080.xml"/><Relationship Id="rId105" Type="http://schemas.openxmlformats.org/officeDocument/2006/relationships/image" Target="../media/image179.png"/><Relationship Id="rId8" Type="http://schemas.openxmlformats.org/officeDocument/2006/relationships/image" Target="../media/image133.png"/><Relationship Id="rId51" Type="http://schemas.openxmlformats.org/officeDocument/2006/relationships/customXml" Target="../ink/ink1054.xml"/><Relationship Id="rId72" Type="http://schemas.openxmlformats.org/officeDocument/2006/relationships/customXml" Target="../ink/ink1066.xml"/><Relationship Id="rId93" Type="http://schemas.openxmlformats.org/officeDocument/2006/relationships/image" Target="../media/image173.png"/><Relationship Id="rId98" Type="http://schemas.openxmlformats.org/officeDocument/2006/relationships/customXml" Target="../ink/ink1079.xml"/><Relationship Id="rId3" Type="http://schemas.openxmlformats.org/officeDocument/2006/relationships/customXml" Target="../ink/ink1028.xml"/><Relationship Id="rId25" Type="http://schemas.openxmlformats.org/officeDocument/2006/relationships/customXml" Target="../ink/ink1039.xml"/><Relationship Id="rId46" Type="http://schemas.openxmlformats.org/officeDocument/2006/relationships/image" Target="../media/image150.png"/><Relationship Id="rId67" Type="http://schemas.openxmlformats.org/officeDocument/2006/relationships/image" Target="../media/image158.png"/><Relationship Id="rId116" Type="http://schemas.openxmlformats.org/officeDocument/2006/relationships/customXml" Target="../ink/ink1088.xml"/><Relationship Id="rId20" Type="http://schemas.openxmlformats.org/officeDocument/2006/relationships/image" Target="../media/image139.png"/><Relationship Id="rId41" Type="http://schemas.openxmlformats.org/officeDocument/2006/relationships/customXml" Target="../ink/ink1047.xml"/><Relationship Id="rId62" Type="http://schemas.openxmlformats.org/officeDocument/2006/relationships/customXml" Target="../ink/ink1061.xml"/><Relationship Id="rId83" Type="http://schemas.openxmlformats.org/officeDocument/2006/relationships/image" Target="../media/image168.png"/><Relationship Id="rId88" Type="http://schemas.openxmlformats.org/officeDocument/2006/relationships/customXml" Target="../ink/ink1074.xml"/><Relationship Id="rId111" Type="http://schemas.openxmlformats.org/officeDocument/2006/relationships/image" Target="../media/image182.png"/><Relationship Id="rId15" Type="http://schemas.openxmlformats.org/officeDocument/2006/relationships/customXml" Target="../ink/ink1034.xml"/><Relationship Id="rId36" Type="http://schemas.openxmlformats.org/officeDocument/2006/relationships/image" Target="../media/image146.png"/><Relationship Id="rId57" Type="http://schemas.openxmlformats.org/officeDocument/2006/relationships/image" Target="../media/image153.png"/><Relationship Id="rId106" Type="http://schemas.openxmlformats.org/officeDocument/2006/relationships/customXml" Target="../ink/ink1083.xml"/></Relationships>
</file>

<file path=ppt/slides/_rels/slide4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85.png"/><Relationship Id="rId21" Type="http://schemas.openxmlformats.org/officeDocument/2006/relationships/customXml" Target="../ink/ink1099.xml"/><Relationship Id="rId42" Type="http://schemas.openxmlformats.org/officeDocument/2006/relationships/image" Target="../media/image149.png"/><Relationship Id="rId47" Type="http://schemas.openxmlformats.org/officeDocument/2006/relationships/customXml" Target="../ink/ink1113.xml"/><Relationship Id="rId63" Type="http://schemas.openxmlformats.org/officeDocument/2006/relationships/image" Target="../media/image156.png"/><Relationship Id="rId68" Type="http://schemas.openxmlformats.org/officeDocument/2006/relationships/customXml" Target="../ink/ink1126.xml"/><Relationship Id="rId84" Type="http://schemas.openxmlformats.org/officeDocument/2006/relationships/customXml" Target="../ink/ink1134.xml"/><Relationship Id="rId89" Type="http://schemas.openxmlformats.org/officeDocument/2006/relationships/image" Target="../media/image171.png"/><Relationship Id="rId112" Type="http://schemas.openxmlformats.org/officeDocument/2006/relationships/customXml" Target="../ink/ink1148.xml"/><Relationship Id="rId16" Type="http://schemas.openxmlformats.org/officeDocument/2006/relationships/image" Target="../media/image137.png"/><Relationship Id="rId107" Type="http://schemas.openxmlformats.org/officeDocument/2006/relationships/image" Target="../media/image180.png"/><Relationship Id="rId11" Type="http://schemas.openxmlformats.org/officeDocument/2006/relationships/customXml" Target="../ink/ink1094.xml"/><Relationship Id="rId32" Type="http://schemas.openxmlformats.org/officeDocument/2006/relationships/image" Target="../media/image145.png"/><Relationship Id="rId37" Type="http://schemas.openxmlformats.org/officeDocument/2006/relationships/customXml" Target="../ink/ink1107.xml"/><Relationship Id="rId53" Type="http://schemas.openxmlformats.org/officeDocument/2006/relationships/customXml" Target="../ink/ink1118.xml"/><Relationship Id="rId58" Type="http://schemas.openxmlformats.org/officeDocument/2006/relationships/customXml" Target="../ink/ink1121.xml"/><Relationship Id="rId74" Type="http://schemas.openxmlformats.org/officeDocument/2006/relationships/customXml" Target="../ink/ink1129.xml"/><Relationship Id="rId79" Type="http://schemas.openxmlformats.org/officeDocument/2006/relationships/image" Target="../media/image166.png"/><Relationship Id="rId102" Type="http://schemas.openxmlformats.org/officeDocument/2006/relationships/customXml" Target="../ink/ink1143.xml"/><Relationship Id="rId123" Type="http://schemas.openxmlformats.org/officeDocument/2006/relationships/image" Target="../media/image188.png"/><Relationship Id="rId128" Type="http://schemas.openxmlformats.org/officeDocument/2006/relationships/customXml" Target="../ink/ink1156.xml"/><Relationship Id="rId5" Type="http://schemas.openxmlformats.org/officeDocument/2006/relationships/customXml" Target="../ink/ink1091.xml"/><Relationship Id="rId90" Type="http://schemas.openxmlformats.org/officeDocument/2006/relationships/customXml" Target="../ink/ink1137.xml"/><Relationship Id="rId95" Type="http://schemas.openxmlformats.org/officeDocument/2006/relationships/image" Target="../media/image174.png"/><Relationship Id="rId22" Type="http://schemas.openxmlformats.org/officeDocument/2006/relationships/image" Target="../media/image140.png"/><Relationship Id="rId27" Type="http://schemas.openxmlformats.org/officeDocument/2006/relationships/customXml" Target="../ink/ink1102.xml"/><Relationship Id="rId43" Type="http://schemas.openxmlformats.org/officeDocument/2006/relationships/customXml" Target="../ink/ink1110.xml"/><Relationship Id="rId48" Type="http://schemas.openxmlformats.org/officeDocument/2006/relationships/image" Target="../media/image151.png"/><Relationship Id="rId64" Type="http://schemas.openxmlformats.org/officeDocument/2006/relationships/customXml" Target="../ink/ink1124.xml"/><Relationship Id="rId69" Type="http://schemas.openxmlformats.org/officeDocument/2006/relationships/image" Target="../media/image159.png"/><Relationship Id="rId113" Type="http://schemas.openxmlformats.org/officeDocument/2006/relationships/image" Target="../media/image183.png"/><Relationship Id="rId118" Type="http://schemas.openxmlformats.org/officeDocument/2006/relationships/customXml" Target="../ink/ink1151.xml"/><Relationship Id="rId80" Type="http://schemas.openxmlformats.org/officeDocument/2006/relationships/customXml" Target="../ink/ink1132.xml"/><Relationship Id="rId85" Type="http://schemas.openxmlformats.org/officeDocument/2006/relationships/image" Target="../media/image169.png"/><Relationship Id="rId12" Type="http://schemas.openxmlformats.org/officeDocument/2006/relationships/image" Target="../media/image135.png"/><Relationship Id="rId17" Type="http://schemas.openxmlformats.org/officeDocument/2006/relationships/customXml" Target="../ink/ink1097.xml"/><Relationship Id="rId33" Type="http://schemas.openxmlformats.org/officeDocument/2006/relationships/customXml" Target="../ink/ink1105.xml"/><Relationship Id="rId38" Type="http://schemas.openxmlformats.org/officeDocument/2006/relationships/image" Target="../media/image147.png"/><Relationship Id="rId59" Type="http://schemas.openxmlformats.org/officeDocument/2006/relationships/image" Target="../media/image154.png"/><Relationship Id="rId103" Type="http://schemas.openxmlformats.org/officeDocument/2006/relationships/image" Target="../media/image178.png"/><Relationship Id="rId108" Type="http://schemas.openxmlformats.org/officeDocument/2006/relationships/customXml" Target="../ink/ink1146.xml"/><Relationship Id="rId124" Type="http://schemas.openxmlformats.org/officeDocument/2006/relationships/customXml" Target="../ink/ink1154.xml"/><Relationship Id="rId129" Type="http://schemas.openxmlformats.org/officeDocument/2006/relationships/image" Target="../media/image165.png"/><Relationship Id="rId54" Type="http://schemas.openxmlformats.org/officeDocument/2006/relationships/customXml" Target="../ink/ink1119.xml"/><Relationship Id="rId70" Type="http://schemas.openxmlformats.org/officeDocument/2006/relationships/customXml" Target="../ink/ink1127.xml"/><Relationship Id="rId75" Type="http://schemas.openxmlformats.org/officeDocument/2006/relationships/image" Target="../media/image162.png"/><Relationship Id="rId91" Type="http://schemas.openxmlformats.org/officeDocument/2006/relationships/image" Target="../media/image172.png"/><Relationship Id="rId96" Type="http://schemas.openxmlformats.org/officeDocument/2006/relationships/customXml" Target="../ink/ink11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23" Type="http://schemas.openxmlformats.org/officeDocument/2006/relationships/customXml" Target="../ink/ink1100.xml"/><Relationship Id="rId28" Type="http://schemas.openxmlformats.org/officeDocument/2006/relationships/image" Target="../media/image143.png"/><Relationship Id="rId49" Type="http://schemas.openxmlformats.org/officeDocument/2006/relationships/customXml" Target="../ink/ink1114.xml"/><Relationship Id="rId114" Type="http://schemas.openxmlformats.org/officeDocument/2006/relationships/customXml" Target="../ink/ink1149.xml"/><Relationship Id="rId119" Type="http://schemas.openxmlformats.org/officeDocument/2006/relationships/image" Target="../media/image186.png"/><Relationship Id="rId44" Type="http://schemas.openxmlformats.org/officeDocument/2006/relationships/customXml" Target="../ink/ink1111.xml"/><Relationship Id="rId60" Type="http://schemas.openxmlformats.org/officeDocument/2006/relationships/customXml" Target="../ink/ink1122.xml"/><Relationship Id="rId65" Type="http://schemas.openxmlformats.org/officeDocument/2006/relationships/image" Target="../media/image157.png"/><Relationship Id="rId81" Type="http://schemas.openxmlformats.org/officeDocument/2006/relationships/image" Target="../media/image167.png"/><Relationship Id="rId86" Type="http://schemas.openxmlformats.org/officeDocument/2006/relationships/customXml" Target="../ink/ink1135.xml"/><Relationship Id="rId13" Type="http://schemas.openxmlformats.org/officeDocument/2006/relationships/customXml" Target="../ink/ink1095.xml"/><Relationship Id="rId18" Type="http://schemas.openxmlformats.org/officeDocument/2006/relationships/image" Target="../media/image138.png"/><Relationship Id="rId39" Type="http://schemas.openxmlformats.org/officeDocument/2006/relationships/customXml" Target="../ink/ink1108.xml"/><Relationship Id="rId109" Type="http://schemas.openxmlformats.org/officeDocument/2006/relationships/image" Target="../media/image181.png"/><Relationship Id="rId34" Type="http://schemas.openxmlformats.org/officeDocument/2006/relationships/image" Target="../media/image24.png"/><Relationship Id="rId50" Type="http://schemas.openxmlformats.org/officeDocument/2006/relationships/customXml" Target="../ink/ink1115.xml"/><Relationship Id="rId55" Type="http://schemas.openxmlformats.org/officeDocument/2006/relationships/image" Target="../media/image152.png"/><Relationship Id="rId76" Type="http://schemas.openxmlformats.org/officeDocument/2006/relationships/customXml" Target="../ink/ink1130.xml"/><Relationship Id="rId97" Type="http://schemas.openxmlformats.org/officeDocument/2006/relationships/image" Target="../media/image175.png"/><Relationship Id="rId104" Type="http://schemas.openxmlformats.org/officeDocument/2006/relationships/customXml" Target="../ink/ink1144.xml"/><Relationship Id="rId120" Type="http://schemas.openxmlformats.org/officeDocument/2006/relationships/customXml" Target="../ink/ink1152.xml"/><Relationship Id="rId125" Type="http://schemas.openxmlformats.org/officeDocument/2006/relationships/image" Target="../media/image189.png"/><Relationship Id="rId7" Type="http://schemas.openxmlformats.org/officeDocument/2006/relationships/customXml" Target="../ink/ink1092.xml"/><Relationship Id="rId71" Type="http://schemas.openxmlformats.org/officeDocument/2006/relationships/image" Target="../media/image160.png"/><Relationship Id="rId92" Type="http://schemas.openxmlformats.org/officeDocument/2006/relationships/customXml" Target="../ink/ink1138.xml"/><Relationship Id="rId2" Type="http://schemas.openxmlformats.org/officeDocument/2006/relationships/image" Target="../media/image130.png"/><Relationship Id="rId29" Type="http://schemas.openxmlformats.org/officeDocument/2006/relationships/customXml" Target="../ink/ink1103.xml"/><Relationship Id="rId24" Type="http://schemas.openxmlformats.org/officeDocument/2006/relationships/image" Target="../media/image141.png"/><Relationship Id="rId40" Type="http://schemas.openxmlformats.org/officeDocument/2006/relationships/image" Target="../media/image148.png"/><Relationship Id="rId45" Type="http://schemas.openxmlformats.org/officeDocument/2006/relationships/customXml" Target="../ink/ink1112.xml"/><Relationship Id="rId66" Type="http://schemas.openxmlformats.org/officeDocument/2006/relationships/customXml" Target="../ink/ink1125.xml"/><Relationship Id="rId87" Type="http://schemas.openxmlformats.org/officeDocument/2006/relationships/image" Target="../media/image170.png"/><Relationship Id="rId110" Type="http://schemas.openxmlformats.org/officeDocument/2006/relationships/customXml" Target="../ink/ink1147.xml"/><Relationship Id="rId115" Type="http://schemas.openxmlformats.org/officeDocument/2006/relationships/image" Target="../media/image184.png"/><Relationship Id="rId61" Type="http://schemas.openxmlformats.org/officeDocument/2006/relationships/image" Target="../media/image155.png"/><Relationship Id="rId82" Type="http://schemas.openxmlformats.org/officeDocument/2006/relationships/customXml" Target="../ink/ink1133.xml"/><Relationship Id="rId19" Type="http://schemas.openxmlformats.org/officeDocument/2006/relationships/customXml" Target="../ink/ink1098.xml"/><Relationship Id="rId14" Type="http://schemas.openxmlformats.org/officeDocument/2006/relationships/image" Target="../media/image136.png"/><Relationship Id="rId30" Type="http://schemas.openxmlformats.org/officeDocument/2006/relationships/image" Target="../media/image144.png"/><Relationship Id="rId35" Type="http://schemas.openxmlformats.org/officeDocument/2006/relationships/customXml" Target="../ink/ink1106.xml"/><Relationship Id="rId56" Type="http://schemas.openxmlformats.org/officeDocument/2006/relationships/customXml" Target="../ink/ink1120.xml"/><Relationship Id="rId77" Type="http://schemas.openxmlformats.org/officeDocument/2006/relationships/image" Target="../media/image163.png"/><Relationship Id="rId100" Type="http://schemas.openxmlformats.org/officeDocument/2006/relationships/customXml" Target="../ink/ink1142.xml"/><Relationship Id="rId105" Type="http://schemas.openxmlformats.org/officeDocument/2006/relationships/image" Target="../media/image179.png"/><Relationship Id="rId126" Type="http://schemas.openxmlformats.org/officeDocument/2006/relationships/customXml" Target="../ink/ink1155.xml"/><Relationship Id="rId8" Type="http://schemas.openxmlformats.org/officeDocument/2006/relationships/image" Target="../media/image133.png"/><Relationship Id="rId51" Type="http://schemas.openxmlformats.org/officeDocument/2006/relationships/customXml" Target="../ink/ink1116.xml"/><Relationship Id="rId72" Type="http://schemas.openxmlformats.org/officeDocument/2006/relationships/customXml" Target="../ink/ink1128.xml"/><Relationship Id="rId93" Type="http://schemas.openxmlformats.org/officeDocument/2006/relationships/image" Target="../media/image173.png"/><Relationship Id="rId98" Type="http://schemas.openxmlformats.org/officeDocument/2006/relationships/customXml" Target="../ink/ink1141.xml"/><Relationship Id="rId121" Type="http://schemas.openxmlformats.org/officeDocument/2006/relationships/image" Target="../media/image187.png"/><Relationship Id="rId3" Type="http://schemas.openxmlformats.org/officeDocument/2006/relationships/customXml" Target="../ink/ink1090.xml"/><Relationship Id="rId25" Type="http://schemas.openxmlformats.org/officeDocument/2006/relationships/customXml" Target="../ink/ink1101.xml"/><Relationship Id="rId46" Type="http://schemas.openxmlformats.org/officeDocument/2006/relationships/image" Target="../media/image150.png"/><Relationship Id="rId67" Type="http://schemas.openxmlformats.org/officeDocument/2006/relationships/image" Target="../media/image158.png"/><Relationship Id="rId116" Type="http://schemas.openxmlformats.org/officeDocument/2006/relationships/customXml" Target="../ink/ink1150.xml"/><Relationship Id="rId20" Type="http://schemas.openxmlformats.org/officeDocument/2006/relationships/image" Target="../media/image139.png"/><Relationship Id="rId41" Type="http://schemas.openxmlformats.org/officeDocument/2006/relationships/customXml" Target="../ink/ink1109.xml"/><Relationship Id="rId62" Type="http://schemas.openxmlformats.org/officeDocument/2006/relationships/customXml" Target="../ink/ink1123.xml"/><Relationship Id="rId83" Type="http://schemas.openxmlformats.org/officeDocument/2006/relationships/image" Target="../media/image168.png"/><Relationship Id="rId88" Type="http://schemas.openxmlformats.org/officeDocument/2006/relationships/customXml" Target="../ink/ink1136.xml"/><Relationship Id="rId111" Type="http://schemas.openxmlformats.org/officeDocument/2006/relationships/image" Target="../media/image182.png"/><Relationship Id="rId15" Type="http://schemas.openxmlformats.org/officeDocument/2006/relationships/customXml" Target="../ink/ink1096.xml"/><Relationship Id="rId36" Type="http://schemas.openxmlformats.org/officeDocument/2006/relationships/image" Target="../media/image146.png"/><Relationship Id="rId57" Type="http://schemas.openxmlformats.org/officeDocument/2006/relationships/image" Target="../media/image153.png"/><Relationship Id="rId106" Type="http://schemas.openxmlformats.org/officeDocument/2006/relationships/customXml" Target="../ink/ink1145.xml"/><Relationship Id="rId127" Type="http://schemas.openxmlformats.org/officeDocument/2006/relationships/image" Target="../media/image164.png"/><Relationship Id="rId10" Type="http://schemas.openxmlformats.org/officeDocument/2006/relationships/image" Target="../media/image134.png"/><Relationship Id="rId31" Type="http://schemas.openxmlformats.org/officeDocument/2006/relationships/customXml" Target="../ink/ink1104.xml"/><Relationship Id="rId52" Type="http://schemas.openxmlformats.org/officeDocument/2006/relationships/customXml" Target="../ink/ink1117.xml"/><Relationship Id="rId73" Type="http://schemas.openxmlformats.org/officeDocument/2006/relationships/image" Target="../media/image161.png"/><Relationship Id="rId78" Type="http://schemas.openxmlformats.org/officeDocument/2006/relationships/customXml" Target="../ink/ink1131.xml"/><Relationship Id="rId94" Type="http://schemas.openxmlformats.org/officeDocument/2006/relationships/customXml" Target="../ink/ink1139.xml"/><Relationship Id="rId99" Type="http://schemas.openxmlformats.org/officeDocument/2006/relationships/image" Target="../media/image176.png"/><Relationship Id="rId101" Type="http://schemas.openxmlformats.org/officeDocument/2006/relationships/image" Target="../media/image177.png"/><Relationship Id="rId122" Type="http://schemas.openxmlformats.org/officeDocument/2006/relationships/customXml" Target="../ink/ink1153.xml"/><Relationship Id="rId4" Type="http://schemas.openxmlformats.org/officeDocument/2006/relationships/image" Target="../media/image131.png"/><Relationship Id="rId9" Type="http://schemas.openxmlformats.org/officeDocument/2006/relationships/customXml" Target="../ink/ink1093.xml"/><Relationship Id="rId26" Type="http://schemas.openxmlformats.org/officeDocument/2006/relationships/image" Target="../media/image142.png"/></Relationships>
</file>

<file path=ppt/slides/_rels/slide4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85.png"/><Relationship Id="rId21" Type="http://schemas.openxmlformats.org/officeDocument/2006/relationships/customXml" Target="../ink/ink1166.xml"/><Relationship Id="rId42" Type="http://schemas.openxmlformats.org/officeDocument/2006/relationships/image" Target="../media/image149.png"/><Relationship Id="rId63" Type="http://schemas.openxmlformats.org/officeDocument/2006/relationships/image" Target="../media/image156.png"/><Relationship Id="rId84" Type="http://schemas.openxmlformats.org/officeDocument/2006/relationships/customXml" Target="../ink/ink1201.xml"/><Relationship Id="rId16" Type="http://schemas.openxmlformats.org/officeDocument/2006/relationships/image" Target="../media/image137.png"/><Relationship Id="rId107" Type="http://schemas.openxmlformats.org/officeDocument/2006/relationships/image" Target="../media/image180.png"/><Relationship Id="rId11" Type="http://schemas.openxmlformats.org/officeDocument/2006/relationships/customXml" Target="../ink/ink1161.xml"/><Relationship Id="rId32" Type="http://schemas.openxmlformats.org/officeDocument/2006/relationships/image" Target="../media/image145.png"/><Relationship Id="rId37" Type="http://schemas.openxmlformats.org/officeDocument/2006/relationships/customXml" Target="../ink/ink1174.xml"/><Relationship Id="rId53" Type="http://schemas.openxmlformats.org/officeDocument/2006/relationships/customXml" Target="../ink/ink1185.xml"/><Relationship Id="rId58" Type="http://schemas.openxmlformats.org/officeDocument/2006/relationships/customXml" Target="../ink/ink1188.xml"/><Relationship Id="rId74" Type="http://schemas.openxmlformats.org/officeDocument/2006/relationships/customXml" Target="../ink/ink1196.xml"/><Relationship Id="rId79" Type="http://schemas.openxmlformats.org/officeDocument/2006/relationships/image" Target="../media/image166.png"/><Relationship Id="rId102" Type="http://schemas.openxmlformats.org/officeDocument/2006/relationships/customXml" Target="../ink/ink1210.xml"/><Relationship Id="rId123" Type="http://schemas.openxmlformats.org/officeDocument/2006/relationships/image" Target="../media/image188.png"/><Relationship Id="rId128" Type="http://schemas.openxmlformats.org/officeDocument/2006/relationships/customXml" Target="../ink/ink1223.xml"/><Relationship Id="rId5" Type="http://schemas.openxmlformats.org/officeDocument/2006/relationships/customXml" Target="../ink/ink1158.xml"/><Relationship Id="rId90" Type="http://schemas.openxmlformats.org/officeDocument/2006/relationships/customXml" Target="../ink/ink1204.xml"/><Relationship Id="rId95" Type="http://schemas.openxmlformats.org/officeDocument/2006/relationships/image" Target="../media/image174.png"/><Relationship Id="rId22" Type="http://schemas.openxmlformats.org/officeDocument/2006/relationships/image" Target="../media/image140.png"/><Relationship Id="rId27" Type="http://schemas.openxmlformats.org/officeDocument/2006/relationships/customXml" Target="../ink/ink1169.xml"/><Relationship Id="rId43" Type="http://schemas.openxmlformats.org/officeDocument/2006/relationships/customXml" Target="../ink/ink1177.xml"/><Relationship Id="rId48" Type="http://schemas.openxmlformats.org/officeDocument/2006/relationships/image" Target="../media/image151.png"/><Relationship Id="rId64" Type="http://schemas.openxmlformats.org/officeDocument/2006/relationships/customXml" Target="../ink/ink1191.xml"/><Relationship Id="rId69" Type="http://schemas.openxmlformats.org/officeDocument/2006/relationships/image" Target="../media/image159.png"/><Relationship Id="rId113" Type="http://schemas.openxmlformats.org/officeDocument/2006/relationships/image" Target="../media/image183.png"/><Relationship Id="rId118" Type="http://schemas.openxmlformats.org/officeDocument/2006/relationships/customXml" Target="../ink/ink1218.xml"/><Relationship Id="rId80" Type="http://schemas.openxmlformats.org/officeDocument/2006/relationships/customXml" Target="../ink/ink1199.xml"/><Relationship Id="rId85" Type="http://schemas.openxmlformats.org/officeDocument/2006/relationships/image" Target="../media/image169.png"/><Relationship Id="rId12" Type="http://schemas.openxmlformats.org/officeDocument/2006/relationships/image" Target="../media/image135.png"/><Relationship Id="rId17" Type="http://schemas.openxmlformats.org/officeDocument/2006/relationships/customXml" Target="../ink/ink1164.xml"/><Relationship Id="rId33" Type="http://schemas.openxmlformats.org/officeDocument/2006/relationships/customXml" Target="../ink/ink1172.xml"/><Relationship Id="rId38" Type="http://schemas.openxmlformats.org/officeDocument/2006/relationships/image" Target="../media/image147.png"/><Relationship Id="rId59" Type="http://schemas.openxmlformats.org/officeDocument/2006/relationships/image" Target="../media/image154.png"/><Relationship Id="rId103" Type="http://schemas.openxmlformats.org/officeDocument/2006/relationships/image" Target="../media/image178.png"/><Relationship Id="rId108" Type="http://schemas.openxmlformats.org/officeDocument/2006/relationships/customXml" Target="../ink/ink1213.xml"/><Relationship Id="rId124" Type="http://schemas.openxmlformats.org/officeDocument/2006/relationships/customXml" Target="../ink/ink1221.xml"/><Relationship Id="rId129" Type="http://schemas.openxmlformats.org/officeDocument/2006/relationships/image" Target="../media/image165.png"/><Relationship Id="rId54" Type="http://schemas.openxmlformats.org/officeDocument/2006/relationships/customXml" Target="../ink/ink1186.xml"/><Relationship Id="rId70" Type="http://schemas.openxmlformats.org/officeDocument/2006/relationships/customXml" Target="../ink/ink1194.xml"/><Relationship Id="rId75" Type="http://schemas.openxmlformats.org/officeDocument/2006/relationships/image" Target="../media/image162.png"/><Relationship Id="rId91" Type="http://schemas.openxmlformats.org/officeDocument/2006/relationships/image" Target="../media/image172.png"/><Relationship Id="rId96" Type="http://schemas.openxmlformats.org/officeDocument/2006/relationships/customXml" Target="../ink/ink120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23" Type="http://schemas.openxmlformats.org/officeDocument/2006/relationships/customXml" Target="../ink/ink1167.xml"/><Relationship Id="rId28" Type="http://schemas.openxmlformats.org/officeDocument/2006/relationships/image" Target="../media/image143.png"/><Relationship Id="rId49" Type="http://schemas.openxmlformats.org/officeDocument/2006/relationships/customXml" Target="../ink/ink1181.xml"/><Relationship Id="rId114" Type="http://schemas.openxmlformats.org/officeDocument/2006/relationships/customXml" Target="../ink/ink1216.xml"/><Relationship Id="rId119" Type="http://schemas.openxmlformats.org/officeDocument/2006/relationships/image" Target="../media/image186.png"/><Relationship Id="rId44" Type="http://schemas.openxmlformats.org/officeDocument/2006/relationships/customXml" Target="../ink/ink1178.xml"/><Relationship Id="rId60" Type="http://schemas.openxmlformats.org/officeDocument/2006/relationships/customXml" Target="../ink/ink1189.xml"/><Relationship Id="rId65" Type="http://schemas.openxmlformats.org/officeDocument/2006/relationships/image" Target="../media/image157.png"/><Relationship Id="rId81" Type="http://schemas.openxmlformats.org/officeDocument/2006/relationships/image" Target="../media/image167.png"/><Relationship Id="rId86" Type="http://schemas.openxmlformats.org/officeDocument/2006/relationships/customXml" Target="../ink/ink1202.xml"/><Relationship Id="rId130" Type="http://schemas.openxmlformats.org/officeDocument/2006/relationships/customXml" Target="../ink/ink1224.xml"/><Relationship Id="rId13" Type="http://schemas.openxmlformats.org/officeDocument/2006/relationships/customXml" Target="../ink/ink1162.xml"/><Relationship Id="rId18" Type="http://schemas.openxmlformats.org/officeDocument/2006/relationships/image" Target="../media/image138.png"/><Relationship Id="rId39" Type="http://schemas.openxmlformats.org/officeDocument/2006/relationships/customXml" Target="../ink/ink1175.xml"/><Relationship Id="rId109" Type="http://schemas.openxmlformats.org/officeDocument/2006/relationships/image" Target="../media/image181.png"/><Relationship Id="rId34" Type="http://schemas.openxmlformats.org/officeDocument/2006/relationships/image" Target="../media/image24.png"/><Relationship Id="rId50" Type="http://schemas.openxmlformats.org/officeDocument/2006/relationships/customXml" Target="../ink/ink1182.xml"/><Relationship Id="rId55" Type="http://schemas.openxmlformats.org/officeDocument/2006/relationships/image" Target="../media/image152.png"/><Relationship Id="rId76" Type="http://schemas.openxmlformats.org/officeDocument/2006/relationships/customXml" Target="../ink/ink1197.xml"/><Relationship Id="rId97" Type="http://schemas.openxmlformats.org/officeDocument/2006/relationships/image" Target="../media/image175.png"/><Relationship Id="rId104" Type="http://schemas.openxmlformats.org/officeDocument/2006/relationships/customXml" Target="../ink/ink1211.xml"/><Relationship Id="rId120" Type="http://schemas.openxmlformats.org/officeDocument/2006/relationships/customXml" Target="../ink/ink1219.xml"/><Relationship Id="rId125" Type="http://schemas.openxmlformats.org/officeDocument/2006/relationships/image" Target="../media/image189.png"/><Relationship Id="rId7" Type="http://schemas.openxmlformats.org/officeDocument/2006/relationships/customXml" Target="../ink/ink1159.xml"/><Relationship Id="rId71" Type="http://schemas.openxmlformats.org/officeDocument/2006/relationships/image" Target="../media/image160.png"/><Relationship Id="rId92" Type="http://schemas.openxmlformats.org/officeDocument/2006/relationships/customXml" Target="../ink/ink1205.xml"/><Relationship Id="rId2" Type="http://schemas.openxmlformats.org/officeDocument/2006/relationships/image" Target="../media/image130.png"/><Relationship Id="rId29" Type="http://schemas.openxmlformats.org/officeDocument/2006/relationships/customXml" Target="../ink/ink1170.xml"/><Relationship Id="rId24" Type="http://schemas.openxmlformats.org/officeDocument/2006/relationships/image" Target="../media/image141.png"/><Relationship Id="rId40" Type="http://schemas.openxmlformats.org/officeDocument/2006/relationships/image" Target="../media/image148.png"/><Relationship Id="rId45" Type="http://schemas.openxmlformats.org/officeDocument/2006/relationships/customXml" Target="../ink/ink1179.xml"/><Relationship Id="rId66" Type="http://schemas.openxmlformats.org/officeDocument/2006/relationships/customXml" Target="../ink/ink1192.xml"/><Relationship Id="rId87" Type="http://schemas.openxmlformats.org/officeDocument/2006/relationships/image" Target="../media/image170.png"/><Relationship Id="rId110" Type="http://schemas.openxmlformats.org/officeDocument/2006/relationships/customXml" Target="../ink/ink1214.xml"/><Relationship Id="rId115" Type="http://schemas.openxmlformats.org/officeDocument/2006/relationships/image" Target="../media/image184.png"/><Relationship Id="rId131" Type="http://schemas.openxmlformats.org/officeDocument/2006/relationships/image" Target="../media/image190.png"/><Relationship Id="rId61" Type="http://schemas.openxmlformats.org/officeDocument/2006/relationships/image" Target="../media/image155.png"/><Relationship Id="rId82" Type="http://schemas.openxmlformats.org/officeDocument/2006/relationships/customXml" Target="../ink/ink1200.xml"/><Relationship Id="rId19" Type="http://schemas.openxmlformats.org/officeDocument/2006/relationships/customXml" Target="../ink/ink1165.xml"/><Relationship Id="rId14" Type="http://schemas.openxmlformats.org/officeDocument/2006/relationships/image" Target="../media/image136.png"/><Relationship Id="rId30" Type="http://schemas.openxmlformats.org/officeDocument/2006/relationships/image" Target="../media/image144.png"/><Relationship Id="rId35" Type="http://schemas.openxmlformats.org/officeDocument/2006/relationships/customXml" Target="../ink/ink1173.xml"/><Relationship Id="rId56" Type="http://schemas.openxmlformats.org/officeDocument/2006/relationships/customXml" Target="../ink/ink1187.xml"/><Relationship Id="rId77" Type="http://schemas.openxmlformats.org/officeDocument/2006/relationships/image" Target="../media/image163.png"/><Relationship Id="rId100" Type="http://schemas.openxmlformats.org/officeDocument/2006/relationships/customXml" Target="../ink/ink1209.xml"/><Relationship Id="rId105" Type="http://schemas.openxmlformats.org/officeDocument/2006/relationships/image" Target="../media/image179.png"/><Relationship Id="rId126" Type="http://schemas.openxmlformats.org/officeDocument/2006/relationships/customXml" Target="../ink/ink1222.xml"/><Relationship Id="rId8" Type="http://schemas.openxmlformats.org/officeDocument/2006/relationships/image" Target="../media/image133.png"/><Relationship Id="rId51" Type="http://schemas.openxmlformats.org/officeDocument/2006/relationships/customXml" Target="../ink/ink1183.xml"/><Relationship Id="rId72" Type="http://schemas.openxmlformats.org/officeDocument/2006/relationships/customXml" Target="../ink/ink1195.xml"/><Relationship Id="rId93" Type="http://schemas.openxmlformats.org/officeDocument/2006/relationships/image" Target="../media/image173.png"/><Relationship Id="rId98" Type="http://schemas.openxmlformats.org/officeDocument/2006/relationships/customXml" Target="../ink/ink1208.xml"/><Relationship Id="rId121" Type="http://schemas.openxmlformats.org/officeDocument/2006/relationships/image" Target="../media/image187.png"/><Relationship Id="rId3" Type="http://schemas.openxmlformats.org/officeDocument/2006/relationships/customXml" Target="../ink/ink1157.xml"/><Relationship Id="rId25" Type="http://schemas.openxmlformats.org/officeDocument/2006/relationships/customXml" Target="../ink/ink1168.xml"/><Relationship Id="rId46" Type="http://schemas.openxmlformats.org/officeDocument/2006/relationships/image" Target="../media/image150.png"/><Relationship Id="rId67" Type="http://schemas.openxmlformats.org/officeDocument/2006/relationships/image" Target="../media/image158.png"/><Relationship Id="rId116" Type="http://schemas.openxmlformats.org/officeDocument/2006/relationships/customXml" Target="../ink/ink1217.xml"/><Relationship Id="rId20" Type="http://schemas.openxmlformats.org/officeDocument/2006/relationships/image" Target="../media/image139.png"/><Relationship Id="rId41" Type="http://schemas.openxmlformats.org/officeDocument/2006/relationships/customXml" Target="../ink/ink1176.xml"/><Relationship Id="rId62" Type="http://schemas.openxmlformats.org/officeDocument/2006/relationships/customXml" Target="../ink/ink1190.xml"/><Relationship Id="rId83" Type="http://schemas.openxmlformats.org/officeDocument/2006/relationships/image" Target="../media/image168.png"/><Relationship Id="rId88" Type="http://schemas.openxmlformats.org/officeDocument/2006/relationships/customXml" Target="../ink/ink1203.xml"/><Relationship Id="rId111" Type="http://schemas.openxmlformats.org/officeDocument/2006/relationships/image" Target="../media/image182.png"/><Relationship Id="rId132" Type="http://schemas.openxmlformats.org/officeDocument/2006/relationships/customXml" Target="../ink/ink1225.xml"/><Relationship Id="rId15" Type="http://schemas.openxmlformats.org/officeDocument/2006/relationships/customXml" Target="../ink/ink1163.xml"/><Relationship Id="rId36" Type="http://schemas.openxmlformats.org/officeDocument/2006/relationships/image" Target="../media/image146.png"/><Relationship Id="rId57" Type="http://schemas.openxmlformats.org/officeDocument/2006/relationships/image" Target="../media/image153.png"/><Relationship Id="rId106" Type="http://schemas.openxmlformats.org/officeDocument/2006/relationships/customXml" Target="../ink/ink1212.xml"/><Relationship Id="rId127" Type="http://schemas.openxmlformats.org/officeDocument/2006/relationships/image" Target="../media/image164.png"/><Relationship Id="rId10" Type="http://schemas.openxmlformats.org/officeDocument/2006/relationships/image" Target="../media/image134.png"/><Relationship Id="rId31" Type="http://schemas.openxmlformats.org/officeDocument/2006/relationships/customXml" Target="../ink/ink1171.xml"/><Relationship Id="rId52" Type="http://schemas.openxmlformats.org/officeDocument/2006/relationships/customXml" Target="../ink/ink1184.xml"/><Relationship Id="rId73" Type="http://schemas.openxmlformats.org/officeDocument/2006/relationships/image" Target="../media/image161.png"/><Relationship Id="rId78" Type="http://schemas.openxmlformats.org/officeDocument/2006/relationships/customXml" Target="../ink/ink1198.xml"/><Relationship Id="rId94" Type="http://schemas.openxmlformats.org/officeDocument/2006/relationships/customXml" Target="../ink/ink1206.xml"/><Relationship Id="rId99" Type="http://schemas.openxmlformats.org/officeDocument/2006/relationships/image" Target="../media/image176.png"/><Relationship Id="rId101" Type="http://schemas.openxmlformats.org/officeDocument/2006/relationships/image" Target="../media/image177.png"/><Relationship Id="rId122" Type="http://schemas.openxmlformats.org/officeDocument/2006/relationships/customXml" Target="../ink/ink1220.xml"/><Relationship Id="rId4" Type="http://schemas.openxmlformats.org/officeDocument/2006/relationships/image" Target="../media/image131.png"/><Relationship Id="rId9" Type="http://schemas.openxmlformats.org/officeDocument/2006/relationships/customXml" Target="../ink/ink1160.xml"/><Relationship Id="rId26" Type="http://schemas.openxmlformats.org/officeDocument/2006/relationships/image" Target="../media/image142.png"/><Relationship Id="rId47" Type="http://schemas.openxmlformats.org/officeDocument/2006/relationships/customXml" Target="../ink/ink1180.xml"/><Relationship Id="rId68" Type="http://schemas.openxmlformats.org/officeDocument/2006/relationships/customXml" Target="../ink/ink1193.xml"/><Relationship Id="rId89" Type="http://schemas.openxmlformats.org/officeDocument/2006/relationships/image" Target="../media/image171.png"/><Relationship Id="rId112" Type="http://schemas.openxmlformats.org/officeDocument/2006/relationships/customXml" Target="../ink/ink1215.xml"/><Relationship Id="rId133" Type="http://schemas.openxmlformats.org/officeDocument/2006/relationships/image" Target="../media/image191.png"/></Relationships>
</file>

<file path=ppt/slides/_rels/slide4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85.png"/><Relationship Id="rId21" Type="http://schemas.openxmlformats.org/officeDocument/2006/relationships/customXml" Target="../ink/ink1235.xml"/><Relationship Id="rId42" Type="http://schemas.openxmlformats.org/officeDocument/2006/relationships/image" Target="../media/image149.png"/><Relationship Id="rId63" Type="http://schemas.openxmlformats.org/officeDocument/2006/relationships/image" Target="../media/image156.png"/><Relationship Id="rId84" Type="http://schemas.openxmlformats.org/officeDocument/2006/relationships/customXml" Target="../ink/ink1270.xml"/><Relationship Id="rId138" Type="http://schemas.openxmlformats.org/officeDocument/2006/relationships/customXml" Target="../ink/ink1297.xml"/><Relationship Id="rId107" Type="http://schemas.openxmlformats.org/officeDocument/2006/relationships/image" Target="../media/image180.png"/><Relationship Id="rId11" Type="http://schemas.openxmlformats.org/officeDocument/2006/relationships/customXml" Target="../ink/ink1230.xml"/><Relationship Id="rId32" Type="http://schemas.openxmlformats.org/officeDocument/2006/relationships/image" Target="../media/image145.png"/><Relationship Id="rId53" Type="http://schemas.openxmlformats.org/officeDocument/2006/relationships/customXml" Target="../ink/ink1254.xml"/><Relationship Id="rId74" Type="http://schemas.openxmlformats.org/officeDocument/2006/relationships/customXml" Target="../ink/ink1265.xml"/><Relationship Id="rId128" Type="http://schemas.openxmlformats.org/officeDocument/2006/relationships/customXml" Target="../ink/ink1292.xml"/><Relationship Id="rId5" Type="http://schemas.openxmlformats.org/officeDocument/2006/relationships/customXml" Target="../ink/ink1227.xml"/><Relationship Id="rId90" Type="http://schemas.openxmlformats.org/officeDocument/2006/relationships/customXml" Target="../ink/ink1273.xml"/><Relationship Id="rId95" Type="http://schemas.openxmlformats.org/officeDocument/2006/relationships/image" Target="../media/image174.png"/><Relationship Id="rId22" Type="http://schemas.openxmlformats.org/officeDocument/2006/relationships/image" Target="../media/image140.png"/><Relationship Id="rId27" Type="http://schemas.openxmlformats.org/officeDocument/2006/relationships/customXml" Target="../ink/ink1238.xml"/><Relationship Id="rId43" Type="http://schemas.openxmlformats.org/officeDocument/2006/relationships/customXml" Target="../ink/ink1246.xml"/><Relationship Id="rId48" Type="http://schemas.openxmlformats.org/officeDocument/2006/relationships/image" Target="../media/image151.png"/><Relationship Id="rId64" Type="http://schemas.openxmlformats.org/officeDocument/2006/relationships/customXml" Target="../ink/ink1260.xml"/><Relationship Id="rId69" Type="http://schemas.openxmlformats.org/officeDocument/2006/relationships/image" Target="../media/image159.png"/><Relationship Id="rId113" Type="http://schemas.openxmlformats.org/officeDocument/2006/relationships/image" Target="../media/image183.png"/><Relationship Id="rId118" Type="http://schemas.openxmlformats.org/officeDocument/2006/relationships/customXml" Target="../ink/ink1287.xml"/><Relationship Id="rId134" Type="http://schemas.openxmlformats.org/officeDocument/2006/relationships/customXml" Target="../ink/ink1295.xml"/><Relationship Id="rId139" Type="http://schemas.openxmlformats.org/officeDocument/2006/relationships/image" Target="../media/image194.png"/><Relationship Id="rId80" Type="http://schemas.openxmlformats.org/officeDocument/2006/relationships/customXml" Target="../ink/ink1268.xml"/><Relationship Id="rId85" Type="http://schemas.openxmlformats.org/officeDocument/2006/relationships/image" Target="../media/image169.png"/><Relationship Id="rId12" Type="http://schemas.openxmlformats.org/officeDocument/2006/relationships/image" Target="../media/image135.png"/><Relationship Id="rId17" Type="http://schemas.openxmlformats.org/officeDocument/2006/relationships/customXml" Target="../ink/ink1233.xml"/><Relationship Id="rId33" Type="http://schemas.openxmlformats.org/officeDocument/2006/relationships/customXml" Target="../ink/ink1241.xml"/><Relationship Id="rId38" Type="http://schemas.openxmlformats.org/officeDocument/2006/relationships/image" Target="../media/image147.png"/><Relationship Id="rId59" Type="http://schemas.openxmlformats.org/officeDocument/2006/relationships/image" Target="../media/image154.png"/><Relationship Id="rId103" Type="http://schemas.openxmlformats.org/officeDocument/2006/relationships/image" Target="../media/image178.png"/><Relationship Id="rId108" Type="http://schemas.openxmlformats.org/officeDocument/2006/relationships/customXml" Target="../ink/ink1282.xml"/><Relationship Id="rId124" Type="http://schemas.openxmlformats.org/officeDocument/2006/relationships/customXml" Target="../ink/ink1290.xml"/><Relationship Id="rId129" Type="http://schemas.openxmlformats.org/officeDocument/2006/relationships/image" Target="../media/image165.png"/><Relationship Id="rId54" Type="http://schemas.openxmlformats.org/officeDocument/2006/relationships/customXml" Target="../ink/ink1255.xml"/><Relationship Id="rId70" Type="http://schemas.openxmlformats.org/officeDocument/2006/relationships/customXml" Target="../ink/ink1263.xml"/><Relationship Id="rId75" Type="http://schemas.openxmlformats.org/officeDocument/2006/relationships/image" Target="../media/image162.png"/><Relationship Id="rId91" Type="http://schemas.openxmlformats.org/officeDocument/2006/relationships/image" Target="../media/image172.png"/><Relationship Id="rId96" Type="http://schemas.openxmlformats.org/officeDocument/2006/relationships/customXml" Target="../ink/ink1276.xml"/><Relationship Id="rId140" Type="http://schemas.openxmlformats.org/officeDocument/2006/relationships/customXml" Target="../ink/ink1298.xml"/><Relationship Id="rId145" Type="http://schemas.openxmlformats.org/officeDocument/2006/relationships/image" Target="../media/image1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23" Type="http://schemas.openxmlformats.org/officeDocument/2006/relationships/customXml" Target="../ink/ink1236.xml"/><Relationship Id="rId28" Type="http://schemas.openxmlformats.org/officeDocument/2006/relationships/image" Target="../media/image143.png"/><Relationship Id="rId49" Type="http://schemas.openxmlformats.org/officeDocument/2006/relationships/customXml" Target="../ink/ink1250.xml"/><Relationship Id="rId114" Type="http://schemas.openxmlformats.org/officeDocument/2006/relationships/customXml" Target="../ink/ink1285.xml"/><Relationship Id="rId119" Type="http://schemas.openxmlformats.org/officeDocument/2006/relationships/image" Target="../media/image186.png"/><Relationship Id="rId44" Type="http://schemas.openxmlformats.org/officeDocument/2006/relationships/customXml" Target="../ink/ink1247.xml"/><Relationship Id="rId60" Type="http://schemas.openxmlformats.org/officeDocument/2006/relationships/customXml" Target="../ink/ink1258.xml"/><Relationship Id="rId65" Type="http://schemas.openxmlformats.org/officeDocument/2006/relationships/image" Target="../media/image157.png"/><Relationship Id="rId81" Type="http://schemas.openxmlformats.org/officeDocument/2006/relationships/image" Target="../media/image167.png"/><Relationship Id="rId86" Type="http://schemas.openxmlformats.org/officeDocument/2006/relationships/customXml" Target="../ink/ink1271.xml"/><Relationship Id="rId130" Type="http://schemas.openxmlformats.org/officeDocument/2006/relationships/customXml" Target="../ink/ink1293.xml"/><Relationship Id="rId135" Type="http://schemas.openxmlformats.org/officeDocument/2006/relationships/image" Target="../media/image192.png"/><Relationship Id="rId13" Type="http://schemas.openxmlformats.org/officeDocument/2006/relationships/customXml" Target="../ink/ink1231.xml"/><Relationship Id="rId18" Type="http://schemas.openxmlformats.org/officeDocument/2006/relationships/image" Target="../media/image138.png"/><Relationship Id="rId39" Type="http://schemas.openxmlformats.org/officeDocument/2006/relationships/customXml" Target="../ink/ink1244.xml"/><Relationship Id="rId109" Type="http://schemas.openxmlformats.org/officeDocument/2006/relationships/image" Target="../media/image181.png"/><Relationship Id="rId34" Type="http://schemas.openxmlformats.org/officeDocument/2006/relationships/image" Target="../media/image24.png"/><Relationship Id="rId50" Type="http://schemas.openxmlformats.org/officeDocument/2006/relationships/customXml" Target="../ink/ink1251.xml"/><Relationship Id="rId55" Type="http://schemas.openxmlformats.org/officeDocument/2006/relationships/image" Target="../media/image152.png"/><Relationship Id="rId76" Type="http://schemas.openxmlformats.org/officeDocument/2006/relationships/customXml" Target="../ink/ink1266.xml"/><Relationship Id="rId97" Type="http://schemas.openxmlformats.org/officeDocument/2006/relationships/image" Target="../media/image175.png"/><Relationship Id="rId104" Type="http://schemas.openxmlformats.org/officeDocument/2006/relationships/customXml" Target="../ink/ink1280.xml"/><Relationship Id="rId120" Type="http://schemas.openxmlformats.org/officeDocument/2006/relationships/customXml" Target="../ink/ink1288.xml"/><Relationship Id="rId125" Type="http://schemas.openxmlformats.org/officeDocument/2006/relationships/image" Target="../media/image189.png"/><Relationship Id="rId141" Type="http://schemas.openxmlformats.org/officeDocument/2006/relationships/image" Target="../media/image195.png"/><Relationship Id="rId7" Type="http://schemas.openxmlformats.org/officeDocument/2006/relationships/customXml" Target="../ink/ink1228.xml"/><Relationship Id="rId71" Type="http://schemas.openxmlformats.org/officeDocument/2006/relationships/image" Target="../media/image160.png"/><Relationship Id="rId92" Type="http://schemas.openxmlformats.org/officeDocument/2006/relationships/customXml" Target="../ink/ink1274.xml"/><Relationship Id="rId2" Type="http://schemas.openxmlformats.org/officeDocument/2006/relationships/image" Target="../media/image130.png"/><Relationship Id="rId29" Type="http://schemas.openxmlformats.org/officeDocument/2006/relationships/customXml" Target="../ink/ink1239.xml"/><Relationship Id="rId24" Type="http://schemas.openxmlformats.org/officeDocument/2006/relationships/image" Target="../media/image141.png"/><Relationship Id="rId40" Type="http://schemas.openxmlformats.org/officeDocument/2006/relationships/image" Target="../media/image148.png"/><Relationship Id="rId45" Type="http://schemas.openxmlformats.org/officeDocument/2006/relationships/customXml" Target="../ink/ink1248.xml"/><Relationship Id="rId66" Type="http://schemas.openxmlformats.org/officeDocument/2006/relationships/customXml" Target="../ink/ink1261.xml"/><Relationship Id="rId87" Type="http://schemas.openxmlformats.org/officeDocument/2006/relationships/image" Target="../media/image170.png"/><Relationship Id="rId110" Type="http://schemas.openxmlformats.org/officeDocument/2006/relationships/customXml" Target="../ink/ink1283.xml"/><Relationship Id="rId115" Type="http://schemas.openxmlformats.org/officeDocument/2006/relationships/image" Target="../media/image184.png"/><Relationship Id="rId131" Type="http://schemas.openxmlformats.org/officeDocument/2006/relationships/image" Target="../media/image190.png"/><Relationship Id="rId136" Type="http://schemas.openxmlformats.org/officeDocument/2006/relationships/customXml" Target="../ink/ink1296.xml"/><Relationship Id="rId61" Type="http://schemas.openxmlformats.org/officeDocument/2006/relationships/image" Target="../media/image155.png"/><Relationship Id="rId82" Type="http://schemas.openxmlformats.org/officeDocument/2006/relationships/customXml" Target="../ink/ink1269.xml"/><Relationship Id="rId19" Type="http://schemas.openxmlformats.org/officeDocument/2006/relationships/customXml" Target="../ink/ink1234.xml"/><Relationship Id="rId14" Type="http://schemas.openxmlformats.org/officeDocument/2006/relationships/image" Target="../media/image136.png"/><Relationship Id="rId30" Type="http://schemas.openxmlformats.org/officeDocument/2006/relationships/image" Target="../media/image144.png"/><Relationship Id="rId35" Type="http://schemas.openxmlformats.org/officeDocument/2006/relationships/customXml" Target="../ink/ink1242.xml"/><Relationship Id="rId56" Type="http://schemas.openxmlformats.org/officeDocument/2006/relationships/customXml" Target="../ink/ink1256.xml"/><Relationship Id="rId77" Type="http://schemas.openxmlformats.org/officeDocument/2006/relationships/image" Target="../media/image163.png"/><Relationship Id="rId100" Type="http://schemas.openxmlformats.org/officeDocument/2006/relationships/customXml" Target="../ink/ink1278.xml"/><Relationship Id="rId105" Type="http://schemas.openxmlformats.org/officeDocument/2006/relationships/image" Target="../media/image179.png"/><Relationship Id="rId126" Type="http://schemas.openxmlformats.org/officeDocument/2006/relationships/customXml" Target="../ink/ink1291.xml"/><Relationship Id="rId8" Type="http://schemas.openxmlformats.org/officeDocument/2006/relationships/image" Target="../media/image133.png"/><Relationship Id="rId51" Type="http://schemas.openxmlformats.org/officeDocument/2006/relationships/customXml" Target="../ink/ink1252.xml"/><Relationship Id="rId72" Type="http://schemas.openxmlformats.org/officeDocument/2006/relationships/customXml" Target="../ink/ink1264.xml"/><Relationship Id="rId93" Type="http://schemas.openxmlformats.org/officeDocument/2006/relationships/image" Target="../media/image173.png"/><Relationship Id="rId98" Type="http://schemas.openxmlformats.org/officeDocument/2006/relationships/customXml" Target="../ink/ink1277.xml"/><Relationship Id="rId121" Type="http://schemas.openxmlformats.org/officeDocument/2006/relationships/image" Target="../media/image187.png"/><Relationship Id="rId142" Type="http://schemas.openxmlformats.org/officeDocument/2006/relationships/customXml" Target="../ink/ink1299.xml"/><Relationship Id="rId3" Type="http://schemas.openxmlformats.org/officeDocument/2006/relationships/customXml" Target="../ink/ink1226.xml"/><Relationship Id="rId25" Type="http://schemas.openxmlformats.org/officeDocument/2006/relationships/customXml" Target="../ink/ink1237.xml"/><Relationship Id="rId46" Type="http://schemas.openxmlformats.org/officeDocument/2006/relationships/image" Target="../media/image150.png"/><Relationship Id="rId67" Type="http://schemas.openxmlformats.org/officeDocument/2006/relationships/image" Target="../media/image158.png"/><Relationship Id="rId116" Type="http://schemas.openxmlformats.org/officeDocument/2006/relationships/customXml" Target="../ink/ink1286.xml"/><Relationship Id="rId137" Type="http://schemas.openxmlformats.org/officeDocument/2006/relationships/image" Target="../media/image193.png"/><Relationship Id="rId20" Type="http://schemas.openxmlformats.org/officeDocument/2006/relationships/image" Target="../media/image139.png"/><Relationship Id="rId41" Type="http://schemas.openxmlformats.org/officeDocument/2006/relationships/customXml" Target="../ink/ink1245.xml"/><Relationship Id="rId62" Type="http://schemas.openxmlformats.org/officeDocument/2006/relationships/customXml" Target="../ink/ink1259.xml"/><Relationship Id="rId83" Type="http://schemas.openxmlformats.org/officeDocument/2006/relationships/image" Target="../media/image168.png"/><Relationship Id="rId88" Type="http://schemas.openxmlformats.org/officeDocument/2006/relationships/customXml" Target="../ink/ink1272.xml"/><Relationship Id="rId111" Type="http://schemas.openxmlformats.org/officeDocument/2006/relationships/image" Target="../media/image182.png"/><Relationship Id="rId132" Type="http://schemas.openxmlformats.org/officeDocument/2006/relationships/customXml" Target="../ink/ink1294.xml"/><Relationship Id="rId15" Type="http://schemas.openxmlformats.org/officeDocument/2006/relationships/customXml" Target="../ink/ink1232.xml"/><Relationship Id="rId36" Type="http://schemas.openxmlformats.org/officeDocument/2006/relationships/image" Target="../media/image146.png"/><Relationship Id="rId57" Type="http://schemas.openxmlformats.org/officeDocument/2006/relationships/image" Target="../media/image153.png"/><Relationship Id="rId106" Type="http://schemas.openxmlformats.org/officeDocument/2006/relationships/customXml" Target="../ink/ink1281.xml"/><Relationship Id="rId127" Type="http://schemas.openxmlformats.org/officeDocument/2006/relationships/image" Target="../media/image164.png"/><Relationship Id="rId10" Type="http://schemas.openxmlformats.org/officeDocument/2006/relationships/image" Target="../media/image134.png"/><Relationship Id="rId31" Type="http://schemas.openxmlformats.org/officeDocument/2006/relationships/customXml" Target="../ink/ink1240.xml"/><Relationship Id="rId52" Type="http://schemas.openxmlformats.org/officeDocument/2006/relationships/customXml" Target="../ink/ink1253.xml"/><Relationship Id="rId73" Type="http://schemas.openxmlformats.org/officeDocument/2006/relationships/image" Target="../media/image161.png"/><Relationship Id="rId78" Type="http://schemas.openxmlformats.org/officeDocument/2006/relationships/customXml" Target="../ink/ink1267.xml"/><Relationship Id="rId94" Type="http://schemas.openxmlformats.org/officeDocument/2006/relationships/customXml" Target="../ink/ink1275.xml"/><Relationship Id="rId99" Type="http://schemas.openxmlformats.org/officeDocument/2006/relationships/image" Target="../media/image176.png"/><Relationship Id="rId101" Type="http://schemas.openxmlformats.org/officeDocument/2006/relationships/image" Target="../media/image177.png"/><Relationship Id="rId122" Type="http://schemas.openxmlformats.org/officeDocument/2006/relationships/customXml" Target="../ink/ink1289.xml"/><Relationship Id="rId143" Type="http://schemas.openxmlformats.org/officeDocument/2006/relationships/image" Target="../media/image196.png"/><Relationship Id="rId4" Type="http://schemas.openxmlformats.org/officeDocument/2006/relationships/image" Target="../media/image131.png"/><Relationship Id="rId9" Type="http://schemas.openxmlformats.org/officeDocument/2006/relationships/customXml" Target="../ink/ink1229.xml"/><Relationship Id="rId26" Type="http://schemas.openxmlformats.org/officeDocument/2006/relationships/image" Target="../media/image142.png"/><Relationship Id="rId47" Type="http://schemas.openxmlformats.org/officeDocument/2006/relationships/customXml" Target="../ink/ink1249.xml"/><Relationship Id="rId68" Type="http://schemas.openxmlformats.org/officeDocument/2006/relationships/customXml" Target="../ink/ink1262.xml"/><Relationship Id="rId89" Type="http://schemas.openxmlformats.org/officeDocument/2006/relationships/image" Target="../media/image171.png"/><Relationship Id="rId112" Type="http://schemas.openxmlformats.org/officeDocument/2006/relationships/customXml" Target="../ink/ink1284.xml"/><Relationship Id="rId133" Type="http://schemas.openxmlformats.org/officeDocument/2006/relationships/image" Target="../media/image191.png"/><Relationship Id="rId16" Type="http://schemas.openxmlformats.org/officeDocument/2006/relationships/image" Target="../media/image137.png"/><Relationship Id="rId37" Type="http://schemas.openxmlformats.org/officeDocument/2006/relationships/customXml" Target="../ink/ink1243.xml"/><Relationship Id="rId58" Type="http://schemas.openxmlformats.org/officeDocument/2006/relationships/customXml" Target="../ink/ink1257.xml"/><Relationship Id="rId79" Type="http://schemas.openxmlformats.org/officeDocument/2006/relationships/image" Target="../media/image166.png"/><Relationship Id="rId102" Type="http://schemas.openxmlformats.org/officeDocument/2006/relationships/customXml" Target="../ink/ink1279.xml"/><Relationship Id="rId123" Type="http://schemas.openxmlformats.org/officeDocument/2006/relationships/image" Target="../media/image188.png"/><Relationship Id="rId144" Type="http://schemas.openxmlformats.org/officeDocument/2006/relationships/customXml" Target="../ink/ink1300.xml"/></Relationships>
</file>

<file path=ppt/slides/_rels/slide4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85.png"/><Relationship Id="rId21" Type="http://schemas.openxmlformats.org/officeDocument/2006/relationships/customXml" Target="../ink/ink1310.xml"/><Relationship Id="rId42" Type="http://schemas.openxmlformats.org/officeDocument/2006/relationships/image" Target="../media/image149.png"/><Relationship Id="rId63" Type="http://schemas.openxmlformats.org/officeDocument/2006/relationships/image" Target="../media/image156.png"/><Relationship Id="rId84" Type="http://schemas.openxmlformats.org/officeDocument/2006/relationships/customXml" Target="../ink/ink1345.xml"/><Relationship Id="rId138" Type="http://schemas.openxmlformats.org/officeDocument/2006/relationships/customXml" Target="../ink/ink1372.xml"/><Relationship Id="rId107" Type="http://schemas.openxmlformats.org/officeDocument/2006/relationships/image" Target="../media/image180.png"/><Relationship Id="rId11" Type="http://schemas.openxmlformats.org/officeDocument/2006/relationships/customXml" Target="../ink/ink1305.xml"/><Relationship Id="rId32" Type="http://schemas.openxmlformats.org/officeDocument/2006/relationships/image" Target="../media/image145.png"/><Relationship Id="rId53" Type="http://schemas.openxmlformats.org/officeDocument/2006/relationships/customXml" Target="../ink/ink1329.xml"/><Relationship Id="rId74" Type="http://schemas.openxmlformats.org/officeDocument/2006/relationships/customXml" Target="../ink/ink1340.xml"/><Relationship Id="rId128" Type="http://schemas.openxmlformats.org/officeDocument/2006/relationships/customXml" Target="../ink/ink1367.xml"/><Relationship Id="rId149" Type="http://schemas.openxmlformats.org/officeDocument/2006/relationships/image" Target="../media/image199.png"/><Relationship Id="rId5" Type="http://schemas.openxmlformats.org/officeDocument/2006/relationships/customXml" Target="../ink/ink1302.xml"/><Relationship Id="rId95" Type="http://schemas.openxmlformats.org/officeDocument/2006/relationships/image" Target="../media/image174.png"/><Relationship Id="rId22" Type="http://schemas.openxmlformats.org/officeDocument/2006/relationships/image" Target="../media/image140.png"/><Relationship Id="rId27" Type="http://schemas.openxmlformats.org/officeDocument/2006/relationships/customXml" Target="../ink/ink1313.xml"/><Relationship Id="rId43" Type="http://schemas.openxmlformats.org/officeDocument/2006/relationships/customXml" Target="../ink/ink1321.xml"/><Relationship Id="rId48" Type="http://schemas.openxmlformats.org/officeDocument/2006/relationships/image" Target="../media/image151.png"/><Relationship Id="rId64" Type="http://schemas.openxmlformats.org/officeDocument/2006/relationships/customXml" Target="../ink/ink1335.xml"/><Relationship Id="rId69" Type="http://schemas.openxmlformats.org/officeDocument/2006/relationships/image" Target="../media/image159.png"/><Relationship Id="rId113" Type="http://schemas.openxmlformats.org/officeDocument/2006/relationships/image" Target="../media/image183.png"/><Relationship Id="rId118" Type="http://schemas.openxmlformats.org/officeDocument/2006/relationships/customXml" Target="../ink/ink1362.xml"/><Relationship Id="rId134" Type="http://schemas.openxmlformats.org/officeDocument/2006/relationships/customXml" Target="../ink/ink1370.xml"/><Relationship Id="rId139" Type="http://schemas.openxmlformats.org/officeDocument/2006/relationships/image" Target="../media/image194.png"/><Relationship Id="rId80" Type="http://schemas.openxmlformats.org/officeDocument/2006/relationships/customXml" Target="../ink/ink1343.xml"/><Relationship Id="rId85" Type="http://schemas.openxmlformats.org/officeDocument/2006/relationships/image" Target="../media/image169.png"/><Relationship Id="rId150" Type="http://schemas.openxmlformats.org/officeDocument/2006/relationships/customXml" Target="../ink/ink1378.xml"/><Relationship Id="rId155" Type="http://schemas.openxmlformats.org/officeDocument/2006/relationships/image" Target="../media/image201.png"/><Relationship Id="rId12" Type="http://schemas.openxmlformats.org/officeDocument/2006/relationships/image" Target="../media/image135.png"/><Relationship Id="rId17" Type="http://schemas.openxmlformats.org/officeDocument/2006/relationships/customXml" Target="../ink/ink1308.xml"/><Relationship Id="rId33" Type="http://schemas.openxmlformats.org/officeDocument/2006/relationships/customXml" Target="../ink/ink1316.xml"/><Relationship Id="rId38" Type="http://schemas.openxmlformats.org/officeDocument/2006/relationships/image" Target="../media/image147.png"/><Relationship Id="rId59" Type="http://schemas.openxmlformats.org/officeDocument/2006/relationships/image" Target="../media/image154.png"/><Relationship Id="rId103" Type="http://schemas.openxmlformats.org/officeDocument/2006/relationships/image" Target="../media/image178.png"/><Relationship Id="rId108" Type="http://schemas.openxmlformats.org/officeDocument/2006/relationships/customXml" Target="../ink/ink1357.xml"/><Relationship Id="rId124" Type="http://schemas.openxmlformats.org/officeDocument/2006/relationships/customXml" Target="../ink/ink1365.xml"/><Relationship Id="rId129" Type="http://schemas.openxmlformats.org/officeDocument/2006/relationships/image" Target="../media/image165.png"/><Relationship Id="rId54" Type="http://schemas.openxmlformats.org/officeDocument/2006/relationships/customXml" Target="../ink/ink1330.xml"/><Relationship Id="rId70" Type="http://schemas.openxmlformats.org/officeDocument/2006/relationships/customXml" Target="../ink/ink1338.xml"/><Relationship Id="rId75" Type="http://schemas.openxmlformats.org/officeDocument/2006/relationships/image" Target="../media/image162.png"/><Relationship Id="rId91" Type="http://schemas.openxmlformats.org/officeDocument/2006/relationships/image" Target="../media/image172.png"/><Relationship Id="rId96" Type="http://schemas.openxmlformats.org/officeDocument/2006/relationships/customXml" Target="../ink/ink1351.xml"/><Relationship Id="rId140" Type="http://schemas.openxmlformats.org/officeDocument/2006/relationships/customXml" Target="../ink/ink1373.xml"/><Relationship Id="rId145" Type="http://schemas.openxmlformats.org/officeDocument/2006/relationships/image" Target="../media/image1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23" Type="http://schemas.openxmlformats.org/officeDocument/2006/relationships/customXml" Target="../ink/ink1311.xml"/><Relationship Id="rId28" Type="http://schemas.openxmlformats.org/officeDocument/2006/relationships/image" Target="../media/image143.png"/><Relationship Id="rId49" Type="http://schemas.openxmlformats.org/officeDocument/2006/relationships/customXml" Target="../ink/ink1325.xml"/><Relationship Id="rId114" Type="http://schemas.openxmlformats.org/officeDocument/2006/relationships/customXml" Target="../ink/ink1360.xml"/><Relationship Id="rId119" Type="http://schemas.openxmlformats.org/officeDocument/2006/relationships/image" Target="../media/image186.png"/><Relationship Id="rId44" Type="http://schemas.openxmlformats.org/officeDocument/2006/relationships/customXml" Target="../ink/ink1322.xml"/><Relationship Id="rId60" Type="http://schemas.openxmlformats.org/officeDocument/2006/relationships/customXml" Target="../ink/ink1333.xml"/><Relationship Id="rId65" Type="http://schemas.openxmlformats.org/officeDocument/2006/relationships/image" Target="../media/image157.png"/><Relationship Id="rId81" Type="http://schemas.openxmlformats.org/officeDocument/2006/relationships/image" Target="../media/image167.png"/><Relationship Id="rId86" Type="http://schemas.openxmlformats.org/officeDocument/2006/relationships/customXml" Target="../ink/ink1346.xml"/><Relationship Id="rId130" Type="http://schemas.openxmlformats.org/officeDocument/2006/relationships/customXml" Target="../ink/ink1368.xml"/><Relationship Id="rId135" Type="http://schemas.openxmlformats.org/officeDocument/2006/relationships/image" Target="../media/image192.png"/><Relationship Id="rId151" Type="http://schemas.openxmlformats.org/officeDocument/2006/relationships/image" Target="../media/image200.png"/><Relationship Id="rId13" Type="http://schemas.openxmlformats.org/officeDocument/2006/relationships/customXml" Target="../ink/ink1306.xml"/><Relationship Id="rId18" Type="http://schemas.openxmlformats.org/officeDocument/2006/relationships/image" Target="../media/image138.png"/><Relationship Id="rId39" Type="http://schemas.openxmlformats.org/officeDocument/2006/relationships/customXml" Target="../ink/ink1319.xml"/><Relationship Id="rId109" Type="http://schemas.openxmlformats.org/officeDocument/2006/relationships/image" Target="../media/image181.png"/><Relationship Id="rId34" Type="http://schemas.openxmlformats.org/officeDocument/2006/relationships/image" Target="../media/image24.png"/><Relationship Id="rId50" Type="http://schemas.openxmlformats.org/officeDocument/2006/relationships/customXml" Target="../ink/ink1326.xml"/><Relationship Id="rId55" Type="http://schemas.openxmlformats.org/officeDocument/2006/relationships/image" Target="../media/image152.png"/><Relationship Id="rId76" Type="http://schemas.openxmlformats.org/officeDocument/2006/relationships/customXml" Target="../ink/ink1341.xml"/><Relationship Id="rId97" Type="http://schemas.openxmlformats.org/officeDocument/2006/relationships/image" Target="../media/image175.png"/><Relationship Id="rId104" Type="http://schemas.openxmlformats.org/officeDocument/2006/relationships/customXml" Target="../ink/ink1355.xml"/><Relationship Id="rId120" Type="http://schemas.openxmlformats.org/officeDocument/2006/relationships/customXml" Target="../ink/ink1363.xml"/><Relationship Id="rId125" Type="http://schemas.openxmlformats.org/officeDocument/2006/relationships/image" Target="../media/image189.png"/><Relationship Id="rId141" Type="http://schemas.openxmlformats.org/officeDocument/2006/relationships/image" Target="../media/image195.png"/><Relationship Id="rId146" Type="http://schemas.openxmlformats.org/officeDocument/2006/relationships/customXml" Target="../ink/ink1376.xml"/><Relationship Id="rId7" Type="http://schemas.openxmlformats.org/officeDocument/2006/relationships/customXml" Target="../ink/ink1303.xml"/><Relationship Id="rId71" Type="http://schemas.openxmlformats.org/officeDocument/2006/relationships/image" Target="../media/image160.png"/><Relationship Id="rId92" Type="http://schemas.openxmlformats.org/officeDocument/2006/relationships/customXml" Target="../ink/ink1349.xml"/><Relationship Id="rId2" Type="http://schemas.openxmlformats.org/officeDocument/2006/relationships/image" Target="../media/image130.png"/><Relationship Id="rId29" Type="http://schemas.openxmlformats.org/officeDocument/2006/relationships/customXml" Target="../ink/ink1314.xml"/><Relationship Id="rId24" Type="http://schemas.openxmlformats.org/officeDocument/2006/relationships/image" Target="../media/image141.png"/><Relationship Id="rId40" Type="http://schemas.openxmlformats.org/officeDocument/2006/relationships/image" Target="../media/image148.png"/><Relationship Id="rId45" Type="http://schemas.openxmlformats.org/officeDocument/2006/relationships/customXml" Target="../ink/ink1323.xml"/><Relationship Id="rId66" Type="http://schemas.openxmlformats.org/officeDocument/2006/relationships/customXml" Target="../ink/ink1336.xml"/><Relationship Id="rId87" Type="http://schemas.openxmlformats.org/officeDocument/2006/relationships/image" Target="../media/image170.png"/><Relationship Id="rId110" Type="http://schemas.openxmlformats.org/officeDocument/2006/relationships/customXml" Target="../ink/ink1358.xml"/><Relationship Id="rId115" Type="http://schemas.openxmlformats.org/officeDocument/2006/relationships/image" Target="../media/image184.png"/><Relationship Id="rId131" Type="http://schemas.openxmlformats.org/officeDocument/2006/relationships/image" Target="../media/image190.png"/><Relationship Id="rId136" Type="http://schemas.openxmlformats.org/officeDocument/2006/relationships/customXml" Target="../ink/ink1371.xml"/><Relationship Id="rId61" Type="http://schemas.openxmlformats.org/officeDocument/2006/relationships/image" Target="../media/image155.png"/><Relationship Id="rId82" Type="http://schemas.openxmlformats.org/officeDocument/2006/relationships/customXml" Target="../ink/ink1344.xml"/><Relationship Id="rId152" Type="http://schemas.openxmlformats.org/officeDocument/2006/relationships/customXml" Target="../ink/ink1379.xml"/><Relationship Id="rId19" Type="http://schemas.openxmlformats.org/officeDocument/2006/relationships/customXml" Target="../ink/ink1309.xml"/><Relationship Id="rId14" Type="http://schemas.openxmlformats.org/officeDocument/2006/relationships/image" Target="../media/image136.png"/><Relationship Id="rId30" Type="http://schemas.openxmlformats.org/officeDocument/2006/relationships/image" Target="../media/image144.png"/><Relationship Id="rId35" Type="http://schemas.openxmlformats.org/officeDocument/2006/relationships/customXml" Target="../ink/ink1317.xml"/><Relationship Id="rId56" Type="http://schemas.openxmlformats.org/officeDocument/2006/relationships/customXml" Target="../ink/ink1331.xml"/><Relationship Id="rId77" Type="http://schemas.openxmlformats.org/officeDocument/2006/relationships/image" Target="../media/image163.png"/><Relationship Id="rId100" Type="http://schemas.openxmlformats.org/officeDocument/2006/relationships/customXml" Target="../ink/ink1353.xml"/><Relationship Id="rId105" Type="http://schemas.openxmlformats.org/officeDocument/2006/relationships/image" Target="../media/image179.png"/><Relationship Id="rId126" Type="http://schemas.openxmlformats.org/officeDocument/2006/relationships/customXml" Target="../ink/ink1366.xml"/><Relationship Id="rId147" Type="http://schemas.openxmlformats.org/officeDocument/2006/relationships/image" Target="../media/image198.png"/><Relationship Id="rId8" Type="http://schemas.openxmlformats.org/officeDocument/2006/relationships/image" Target="../media/image133.png"/><Relationship Id="rId51" Type="http://schemas.openxmlformats.org/officeDocument/2006/relationships/customXml" Target="../ink/ink1327.xml"/><Relationship Id="rId72" Type="http://schemas.openxmlformats.org/officeDocument/2006/relationships/customXml" Target="../ink/ink1339.xml"/><Relationship Id="rId93" Type="http://schemas.openxmlformats.org/officeDocument/2006/relationships/image" Target="../media/image173.png"/><Relationship Id="rId98" Type="http://schemas.openxmlformats.org/officeDocument/2006/relationships/customXml" Target="../ink/ink1352.xml"/><Relationship Id="rId121" Type="http://schemas.openxmlformats.org/officeDocument/2006/relationships/image" Target="../media/image187.png"/><Relationship Id="rId142" Type="http://schemas.openxmlformats.org/officeDocument/2006/relationships/customXml" Target="../ink/ink1374.xml"/><Relationship Id="rId3" Type="http://schemas.openxmlformats.org/officeDocument/2006/relationships/customXml" Target="../ink/ink1301.xml"/><Relationship Id="rId25" Type="http://schemas.openxmlformats.org/officeDocument/2006/relationships/customXml" Target="../ink/ink1312.xml"/><Relationship Id="rId46" Type="http://schemas.openxmlformats.org/officeDocument/2006/relationships/image" Target="../media/image150.png"/><Relationship Id="rId67" Type="http://schemas.openxmlformats.org/officeDocument/2006/relationships/image" Target="../media/image158.png"/><Relationship Id="rId116" Type="http://schemas.openxmlformats.org/officeDocument/2006/relationships/customXml" Target="../ink/ink1361.xml"/><Relationship Id="rId137" Type="http://schemas.openxmlformats.org/officeDocument/2006/relationships/image" Target="../media/image193.png"/><Relationship Id="rId20" Type="http://schemas.openxmlformats.org/officeDocument/2006/relationships/image" Target="../media/image139.png"/><Relationship Id="rId41" Type="http://schemas.openxmlformats.org/officeDocument/2006/relationships/customXml" Target="../ink/ink1320.xml"/><Relationship Id="rId62" Type="http://schemas.openxmlformats.org/officeDocument/2006/relationships/customXml" Target="../ink/ink1334.xml"/><Relationship Id="rId83" Type="http://schemas.openxmlformats.org/officeDocument/2006/relationships/image" Target="../media/image168.png"/><Relationship Id="rId88" Type="http://schemas.openxmlformats.org/officeDocument/2006/relationships/customXml" Target="../ink/ink1347.xml"/><Relationship Id="rId111" Type="http://schemas.openxmlformats.org/officeDocument/2006/relationships/image" Target="../media/image182.png"/><Relationship Id="rId132" Type="http://schemas.openxmlformats.org/officeDocument/2006/relationships/customXml" Target="../ink/ink1369.xml"/><Relationship Id="rId153" Type="http://schemas.openxmlformats.org/officeDocument/2006/relationships/image" Target="../media/image52.png"/><Relationship Id="rId15" Type="http://schemas.openxmlformats.org/officeDocument/2006/relationships/customXml" Target="../ink/ink1307.xml"/><Relationship Id="rId36" Type="http://schemas.openxmlformats.org/officeDocument/2006/relationships/image" Target="../media/image146.png"/><Relationship Id="rId57" Type="http://schemas.openxmlformats.org/officeDocument/2006/relationships/image" Target="../media/image153.png"/><Relationship Id="rId106" Type="http://schemas.openxmlformats.org/officeDocument/2006/relationships/customXml" Target="../ink/ink1356.xml"/><Relationship Id="rId127" Type="http://schemas.openxmlformats.org/officeDocument/2006/relationships/image" Target="../media/image164.png"/><Relationship Id="rId10" Type="http://schemas.openxmlformats.org/officeDocument/2006/relationships/image" Target="../media/image134.png"/><Relationship Id="rId31" Type="http://schemas.openxmlformats.org/officeDocument/2006/relationships/customXml" Target="../ink/ink1315.xml"/><Relationship Id="rId52" Type="http://schemas.openxmlformats.org/officeDocument/2006/relationships/customXml" Target="../ink/ink1328.xml"/><Relationship Id="rId73" Type="http://schemas.openxmlformats.org/officeDocument/2006/relationships/image" Target="../media/image161.png"/><Relationship Id="rId78" Type="http://schemas.openxmlformats.org/officeDocument/2006/relationships/customXml" Target="../ink/ink1342.xml"/><Relationship Id="rId94" Type="http://schemas.openxmlformats.org/officeDocument/2006/relationships/customXml" Target="../ink/ink1350.xml"/><Relationship Id="rId99" Type="http://schemas.openxmlformats.org/officeDocument/2006/relationships/image" Target="../media/image176.png"/><Relationship Id="rId101" Type="http://schemas.openxmlformats.org/officeDocument/2006/relationships/image" Target="../media/image177.png"/><Relationship Id="rId122" Type="http://schemas.openxmlformats.org/officeDocument/2006/relationships/customXml" Target="../ink/ink1364.xml"/><Relationship Id="rId143" Type="http://schemas.openxmlformats.org/officeDocument/2006/relationships/image" Target="../media/image196.png"/><Relationship Id="rId148" Type="http://schemas.openxmlformats.org/officeDocument/2006/relationships/customXml" Target="../ink/ink1377.xml"/><Relationship Id="rId4" Type="http://schemas.openxmlformats.org/officeDocument/2006/relationships/image" Target="../media/image131.png"/><Relationship Id="rId9" Type="http://schemas.openxmlformats.org/officeDocument/2006/relationships/customXml" Target="../ink/ink1304.xml"/><Relationship Id="rId26" Type="http://schemas.openxmlformats.org/officeDocument/2006/relationships/image" Target="../media/image142.png"/><Relationship Id="rId47" Type="http://schemas.openxmlformats.org/officeDocument/2006/relationships/customXml" Target="../ink/ink1324.xml"/><Relationship Id="rId68" Type="http://schemas.openxmlformats.org/officeDocument/2006/relationships/customXml" Target="../ink/ink1337.xml"/><Relationship Id="rId89" Type="http://schemas.openxmlformats.org/officeDocument/2006/relationships/image" Target="../media/image171.png"/><Relationship Id="rId112" Type="http://schemas.openxmlformats.org/officeDocument/2006/relationships/customXml" Target="../ink/ink1359.xml"/><Relationship Id="rId133" Type="http://schemas.openxmlformats.org/officeDocument/2006/relationships/image" Target="../media/image191.png"/><Relationship Id="rId154" Type="http://schemas.openxmlformats.org/officeDocument/2006/relationships/customXml" Target="../ink/ink1380.xml"/><Relationship Id="rId16" Type="http://schemas.openxmlformats.org/officeDocument/2006/relationships/image" Target="../media/image137.png"/><Relationship Id="rId37" Type="http://schemas.openxmlformats.org/officeDocument/2006/relationships/customXml" Target="../ink/ink1318.xml"/><Relationship Id="rId58" Type="http://schemas.openxmlformats.org/officeDocument/2006/relationships/customXml" Target="../ink/ink1332.xml"/><Relationship Id="rId79" Type="http://schemas.openxmlformats.org/officeDocument/2006/relationships/image" Target="../media/image166.png"/><Relationship Id="rId102" Type="http://schemas.openxmlformats.org/officeDocument/2006/relationships/customXml" Target="../ink/ink1354.xml"/><Relationship Id="rId123" Type="http://schemas.openxmlformats.org/officeDocument/2006/relationships/image" Target="../media/image188.png"/><Relationship Id="rId144" Type="http://schemas.openxmlformats.org/officeDocument/2006/relationships/customXml" Target="../ink/ink1375.xml"/><Relationship Id="rId90" Type="http://schemas.openxmlformats.org/officeDocument/2006/relationships/customXml" Target="../ink/ink1348.xml"/></Relationships>
</file>

<file path=ppt/slides/_rels/slide4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85.png"/><Relationship Id="rId21" Type="http://schemas.openxmlformats.org/officeDocument/2006/relationships/customXml" Target="../ink/ink1390.xml"/><Relationship Id="rId42" Type="http://schemas.openxmlformats.org/officeDocument/2006/relationships/image" Target="../media/image149.png"/><Relationship Id="rId63" Type="http://schemas.openxmlformats.org/officeDocument/2006/relationships/image" Target="../media/image156.png"/><Relationship Id="rId84" Type="http://schemas.openxmlformats.org/officeDocument/2006/relationships/customXml" Target="../ink/ink1425.xml"/><Relationship Id="rId138" Type="http://schemas.openxmlformats.org/officeDocument/2006/relationships/customXml" Target="../ink/ink1452.xml"/><Relationship Id="rId159" Type="http://schemas.openxmlformats.org/officeDocument/2006/relationships/image" Target="../media/image203.png"/><Relationship Id="rId107" Type="http://schemas.openxmlformats.org/officeDocument/2006/relationships/image" Target="../media/image180.png"/><Relationship Id="rId11" Type="http://schemas.openxmlformats.org/officeDocument/2006/relationships/customXml" Target="../ink/ink1385.xml"/><Relationship Id="rId32" Type="http://schemas.openxmlformats.org/officeDocument/2006/relationships/image" Target="../media/image145.png"/><Relationship Id="rId53" Type="http://schemas.openxmlformats.org/officeDocument/2006/relationships/customXml" Target="../ink/ink1409.xml"/><Relationship Id="rId74" Type="http://schemas.openxmlformats.org/officeDocument/2006/relationships/customXml" Target="../ink/ink1420.xml"/><Relationship Id="rId128" Type="http://schemas.openxmlformats.org/officeDocument/2006/relationships/customXml" Target="../ink/ink1447.xml"/><Relationship Id="rId149" Type="http://schemas.openxmlformats.org/officeDocument/2006/relationships/image" Target="../media/image199.png"/><Relationship Id="rId5" Type="http://schemas.openxmlformats.org/officeDocument/2006/relationships/customXml" Target="../ink/ink1382.xml"/><Relationship Id="rId95" Type="http://schemas.openxmlformats.org/officeDocument/2006/relationships/image" Target="../media/image174.png"/><Relationship Id="rId160" Type="http://schemas.openxmlformats.org/officeDocument/2006/relationships/customXml" Target="../ink/ink1463.xml"/><Relationship Id="rId22" Type="http://schemas.openxmlformats.org/officeDocument/2006/relationships/image" Target="../media/image140.png"/><Relationship Id="rId43" Type="http://schemas.openxmlformats.org/officeDocument/2006/relationships/customXml" Target="../ink/ink1401.xml"/><Relationship Id="rId64" Type="http://schemas.openxmlformats.org/officeDocument/2006/relationships/customXml" Target="../ink/ink1415.xml"/><Relationship Id="rId118" Type="http://schemas.openxmlformats.org/officeDocument/2006/relationships/customXml" Target="../ink/ink1442.xml"/><Relationship Id="rId139" Type="http://schemas.openxmlformats.org/officeDocument/2006/relationships/image" Target="../media/image194.png"/><Relationship Id="rId85" Type="http://schemas.openxmlformats.org/officeDocument/2006/relationships/image" Target="../media/image169.png"/><Relationship Id="rId150" Type="http://schemas.openxmlformats.org/officeDocument/2006/relationships/customXml" Target="../ink/ink1458.xml"/><Relationship Id="rId12" Type="http://schemas.openxmlformats.org/officeDocument/2006/relationships/image" Target="../media/image135.png"/><Relationship Id="rId17" Type="http://schemas.openxmlformats.org/officeDocument/2006/relationships/customXml" Target="../ink/ink1388.xml"/><Relationship Id="rId33" Type="http://schemas.openxmlformats.org/officeDocument/2006/relationships/customXml" Target="../ink/ink1396.xml"/><Relationship Id="rId38" Type="http://schemas.openxmlformats.org/officeDocument/2006/relationships/image" Target="../media/image147.png"/><Relationship Id="rId59" Type="http://schemas.openxmlformats.org/officeDocument/2006/relationships/image" Target="../media/image154.png"/><Relationship Id="rId103" Type="http://schemas.openxmlformats.org/officeDocument/2006/relationships/image" Target="../media/image178.png"/><Relationship Id="rId108" Type="http://schemas.openxmlformats.org/officeDocument/2006/relationships/customXml" Target="../ink/ink1437.xml"/><Relationship Id="rId124" Type="http://schemas.openxmlformats.org/officeDocument/2006/relationships/customXml" Target="../ink/ink1445.xml"/><Relationship Id="rId129" Type="http://schemas.openxmlformats.org/officeDocument/2006/relationships/image" Target="../media/image165.png"/><Relationship Id="rId54" Type="http://schemas.openxmlformats.org/officeDocument/2006/relationships/customXml" Target="../ink/ink1410.xml"/><Relationship Id="rId70" Type="http://schemas.openxmlformats.org/officeDocument/2006/relationships/customXml" Target="../ink/ink1418.xml"/><Relationship Id="rId75" Type="http://schemas.openxmlformats.org/officeDocument/2006/relationships/image" Target="../media/image162.png"/><Relationship Id="rId91" Type="http://schemas.openxmlformats.org/officeDocument/2006/relationships/image" Target="../media/image172.png"/><Relationship Id="rId96" Type="http://schemas.openxmlformats.org/officeDocument/2006/relationships/customXml" Target="../ink/ink1431.xml"/><Relationship Id="rId140" Type="http://schemas.openxmlformats.org/officeDocument/2006/relationships/customXml" Target="../ink/ink1453.xml"/><Relationship Id="rId145" Type="http://schemas.openxmlformats.org/officeDocument/2006/relationships/image" Target="../media/image197.png"/><Relationship Id="rId161" Type="http://schemas.openxmlformats.org/officeDocument/2006/relationships/image" Target="../media/image2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23" Type="http://schemas.openxmlformats.org/officeDocument/2006/relationships/customXml" Target="../ink/ink1391.xml"/><Relationship Id="rId28" Type="http://schemas.openxmlformats.org/officeDocument/2006/relationships/image" Target="../media/image143.png"/><Relationship Id="rId49" Type="http://schemas.openxmlformats.org/officeDocument/2006/relationships/customXml" Target="../ink/ink1405.xml"/><Relationship Id="rId114" Type="http://schemas.openxmlformats.org/officeDocument/2006/relationships/customXml" Target="../ink/ink1440.xml"/><Relationship Id="rId119" Type="http://schemas.openxmlformats.org/officeDocument/2006/relationships/image" Target="../media/image186.png"/><Relationship Id="rId44" Type="http://schemas.openxmlformats.org/officeDocument/2006/relationships/customXml" Target="../ink/ink1402.xml"/><Relationship Id="rId60" Type="http://schemas.openxmlformats.org/officeDocument/2006/relationships/customXml" Target="../ink/ink1413.xml"/><Relationship Id="rId65" Type="http://schemas.openxmlformats.org/officeDocument/2006/relationships/image" Target="../media/image157.png"/><Relationship Id="rId81" Type="http://schemas.openxmlformats.org/officeDocument/2006/relationships/image" Target="../media/image167.png"/><Relationship Id="rId86" Type="http://schemas.openxmlformats.org/officeDocument/2006/relationships/customXml" Target="../ink/ink1426.xml"/><Relationship Id="rId130" Type="http://schemas.openxmlformats.org/officeDocument/2006/relationships/customXml" Target="../ink/ink1448.xml"/><Relationship Id="rId135" Type="http://schemas.openxmlformats.org/officeDocument/2006/relationships/image" Target="../media/image192.png"/><Relationship Id="rId151" Type="http://schemas.openxmlformats.org/officeDocument/2006/relationships/image" Target="../media/image200.png"/><Relationship Id="rId156" Type="http://schemas.openxmlformats.org/officeDocument/2006/relationships/customXml" Target="../ink/ink1461.xml"/><Relationship Id="rId13" Type="http://schemas.openxmlformats.org/officeDocument/2006/relationships/customXml" Target="../ink/ink1386.xml"/><Relationship Id="rId18" Type="http://schemas.openxmlformats.org/officeDocument/2006/relationships/image" Target="../media/image138.png"/><Relationship Id="rId39" Type="http://schemas.openxmlformats.org/officeDocument/2006/relationships/customXml" Target="../ink/ink1399.xml"/><Relationship Id="rId109" Type="http://schemas.openxmlformats.org/officeDocument/2006/relationships/image" Target="../media/image181.png"/><Relationship Id="rId34" Type="http://schemas.openxmlformats.org/officeDocument/2006/relationships/image" Target="../media/image24.png"/><Relationship Id="rId50" Type="http://schemas.openxmlformats.org/officeDocument/2006/relationships/customXml" Target="../ink/ink1406.xml"/><Relationship Id="rId55" Type="http://schemas.openxmlformats.org/officeDocument/2006/relationships/image" Target="../media/image152.png"/><Relationship Id="rId76" Type="http://schemas.openxmlformats.org/officeDocument/2006/relationships/customXml" Target="../ink/ink1421.xml"/><Relationship Id="rId97" Type="http://schemas.openxmlformats.org/officeDocument/2006/relationships/image" Target="../media/image175.png"/><Relationship Id="rId104" Type="http://schemas.openxmlformats.org/officeDocument/2006/relationships/customXml" Target="../ink/ink1435.xml"/><Relationship Id="rId120" Type="http://schemas.openxmlformats.org/officeDocument/2006/relationships/customXml" Target="../ink/ink1443.xml"/><Relationship Id="rId125" Type="http://schemas.openxmlformats.org/officeDocument/2006/relationships/image" Target="../media/image189.png"/><Relationship Id="rId141" Type="http://schemas.openxmlformats.org/officeDocument/2006/relationships/image" Target="../media/image195.png"/><Relationship Id="rId146" Type="http://schemas.openxmlformats.org/officeDocument/2006/relationships/customXml" Target="../ink/ink1456.xml"/><Relationship Id="rId7" Type="http://schemas.openxmlformats.org/officeDocument/2006/relationships/customXml" Target="../ink/ink1383.xml"/><Relationship Id="rId71" Type="http://schemas.openxmlformats.org/officeDocument/2006/relationships/image" Target="../media/image160.png"/><Relationship Id="rId92" Type="http://schemas.openxmlformats.org/officeDocument/2006/relationships/customXml" Target="../ink/ink1429.xml"/><Relationship Id="rId2" Type="http://schemas.openxmlformats.org/officeDocument/2006/relationships/image" Target="../media/image130.png"/><Relationship Id="rId29" Type="http://schemas.openxmlformats.org/officeDocument/2006/relationships/customXml" Target="../ink/ink1394.xml"/><Relationship Id="rId24" Type="http://schemas.openxmlformats.org/officeDocument/2006/relationships/image" Target="../media/image141.png"/><Relationship Id="rId40" Type="http://schemas.openxmlformats.org/officeDocument/2006/relationships/image" Target="../media/image148.png"/><Relationship Id="rId45" Type="http://schemas.openxmlformats.org/officeDocument/2006/relationships/customXml" Target="../ink/ink1403.xml"/><Relationship Id="rId66" Type="http://schemas.openxmlformats.org/officeDocument/2006/relationships/customXml" Target="../ink/ink1416.xml"/><Relationship Id="rId87" Type="http://schemas.openxmlformats.org/officeDocument/2006/relationships/image" Target="../media/image170.png"/><Relationship Id="rId110" Type="http://schemas.openxmlformats.org/officeDocument/2006/relationships/customXml" Target="../ink/ink1438.xml"/><Relationship Id="rId115" Type="http://schemas.openxmlformats.org/officeDocument/2006/relationships/image" Target="../media/image184.png"/><Relationship Id="rId131" Type="http://schemas.openxmlformats.org/officeDocument/2006/relationships/image" Target="../media/image190.png"/><Relationship Id="rId136" Type="http://schemas.openxmlformats.org/officeDocument/2006/relationships/customXml" Target="../ink/ink1451.xml"/><Relationship Id="rId157" Type="http://schemas.openxmlformats.org/officeDocument/2006/relationships/image" Target="../media/image202.png"/><Relationship Id="rId61" Type="http://schemas.openxmlformats.org/officeDocument/2006/relationships/image" Target="../media/image155.png"/><Relationship Id="rId82" Type="http://schemas.openxmlformats.org/officeDocument/2006/relationships/customXml" Target="../ink/ink1424.xml"/><Relationship Id="rId152" Type="http://schemas.openxmlformats.org/officeDocument/2006/relationships/customXml" Target="../ink/ink1459.xml"/><Relationship Id="rId19" Type="http://schemas.openxmlformats.org/officeDocument/2006/relationships/customXml" Target="../ink/ink1389.xml"/><Relationship Id="rId14" Type="http://schemas.openxmlformats.org/officeDocument/2006/relationships/image" Target="../media/image136.png"/><Relationship Id="rId30" Type="http://schemas.openxmlformats.org/officeDocument/2006/relationships/image" Target="../media/image144.png"/><Relationship Id="rId35" Type="http://schemas.openxmlformats.org/officeDocument/2006/relationships/customXml" Target="../ink/ink1397.xml"/><Relationship Id="rId56" Type="http://schemas.openxmlformats.org/officeDocument/2006/relationships/customXml" Target="../ink/ink1411.xml"/><Relationship Id="rId77" Type="http://schemas.openxmlformats.org/officeDocument/2006/relationships/image" Target="../media/image163.png"/><Relationship Id="rId100" Type="http://schemas.openxmlformats.org/officeDocument/2006/relationships/customXml" Target="../ink/ink1433.xml"/><Relationship Id="rId105" Type="http://schemas.openxmlformats.org/officeDocument/2006/relationships/image" Target="../media/image179.png"/><Relationship Id="rId126" Type="http://schemas.openxmlformats.org/officeDocument/2006/relationships/customXml" Target="../ink/ink1446.xml"/><Relationship Id="rId147" Type="http://schemas.openxmlformats.org/officeDocument/2006/relationships/image" Target="../media/image198.png"/><Relationship Id="rId8" Type="http://schemas.openxmlformats.org/officeDocument/2006/relationships/image" Target="../media/image133.png"/><Relationship Id="rId51" Type="http://schemas.openxmlformats.org/officeDocument/2006/relationships/customXml" Target="../ink/ink1407.xml"/><Relationship Id="rId72" Type="http://schemas.openxmlformats.org/officeDocument/2006/relationships/customXml" Target="../ink/ink1419.xml"/><Relationship Id="rId93" Type="http://schemas.openxmlformats.org/officeDocument/2006/relationships/image" Target="../media/image173.png"/><Relationship Id="rId98" Type="http://schemas.openxmlformats.org/officeDocument/2006/relationships/customXml" Target="../ink/ink1432.xml"/><Relationship Id="rId121" Type="http://schemas.openxmlformats.org/officeDocument/2006/relationships/image" Target="../media/image187.png"/><Relationship Id="rId142" Type="http://schemas.openxmlformats.org/officeDocument/2006/relationships/customXml" Target="../ink/ink1454.xml"/><Relationship Id="rId3" Type="http://schemas.openxmlformats.org/officeDocument/2006/relationships/customXml" Target="../ink/ink1381.xml"/><Relationship Id="rId25" Type="http://schemas.openxmlformats.org/officeDocument/2006/relationships/customXml" Target="../ink/ink1392.xml"/><Relationship Id="rId46" Type="http://schemas.openxmlformats.org/officeDocument/2006/relationships/image" Target="../media/image150.png"/><Relationship Id="rId67" Type="http://schemas.openxmlformats.org/officeDocument/2006/relationships/image" Target="../media/image158.png"/><Relationship Id="rId116" Type="http://schemas.openxmlformats.org/officeDocument/2006/relationships/customXml" Target="../ink/ink1441.xml"/><Relationship Id="rId137" Type="http://schemas.openxmlformats.org/officeDocument/2006/relationships/image" Target="../media/image193.png"/><Relationship Id="rId158" Type="http://schemas.openxmlformats.org/officeDocument/2006/relationships/customXml" Target="../ink/ink1462.xml"/><Relationship Id="rId20" Type="http://schemas.openxmlformats.org/officeDocument/2006/relationships/image" Target="../media/image139.png"/><Relationship Id="rId41" Type="http://schemas.openxmlformats.org/officeDocument/2006/relationships/customXml" Target="../ink/ink1400.xml"/><Relationship Id="rId62" Type="http://schemas.openxmlformats.org/officeDocument/2006/relationships/customXml" Target="../ink/ink1414.xml"/><Relationship Id="rId83" Type="http://schemas.openxmlformats.org/officeDocument/2006/relationships/image" Target="../media/image168.png"/><Relationship Id="rId88" Type="http://schemas.openxmlformats.org/officeDocument/2006/relationships/customXml" Target="../ink/ink1427.xml"/><Relationship Id="rId111" Type="http://schemas.openxmlformats.org/officeDocument/2006/relationships/image" Target="../media/image182.png"/><Relationship Id="rId132" Type="http://schemas.openxmlformats.org/officeDocument/2006/relationships/customXml" Target="../ink/ink1449.xml"/><Relationship Id="rId153" Type="http://schemas.openxmlformats.org/officeDocument/2006/relationships/image" Target="../media/image52.png"/><Relationship Id="rId15" Type="http://schemas.openxmlformats.org/officeDocument/2006/relationships/customXml" Target="../ink/ink1387.xml"/><Relationship Id="rId36" Type="http://schemas.openxmlformats.org/officeDocument/2006/relationships/image" Target="../media/image146.png"/><Relationship Id="rId57" Type="http://schemas.openxmlformats.org/officeDocument/2006/relationships/image" Target="../media/image153.png"/><Relationship Id="rId106" Type="http://schemas.openxmlformats.org/officeDocument/2006/relationships/customXml" Target="../ink/ink1436.xml"/><Relationship Id="rId127" Type="http://schemas.openxmlformats.org/officeDocument/2006/relationships/image" Target="../media/image164.png"/><Relationship Id="rId10" Type="http://schemas.openxmlformats.org/officeDocument/2006/relationships/image" Target="../media/image134.png"/><Relationship Id="rId31" Type="http://schemas.openxmlformats.org/officeDocument/2006/relationships/customXml" Target="../ink/ink1395.xml"/><Relationship Id="rId52" Type="http://schemas.openxmlformats.org/officeDocument/2006/relationships/customXml" Target="../ink/ink1408.xml"/><Relationship Id="rId73" Type="http://schemas.openxmlformats.org/officeDocument/2006/relationships/image" Target="../media/image161.png"/><Relationship Id="rId78" Type="http://schemas.openxmlformats.org/officeDocument/2006/relationships/customXml" Target="../ink/ink1422.xml"/><Relationship Id="rId94" Type="http://schemas.openxmlformats.org/officeDocument/2006/relationships/customXml" Target="../ink/ink1430.xml"/><Relationship Id="rId99" Type="http://schemas.openxmlformats.org/officeDocument/2006/relationships/image" Target="../media/image176.png"/><Relationship Id="rId101" Type="http://schemas.openxmlformats.org/officeDocument/2006/relationships/image" Target="../media/image177.png"/><Relationship Id="rId122" Type="http://schemas.openxmlformats.org/officeDocument/2006/relationships/customXml" Target="../ink/ink1444.xml"/><Relationship Id="rId143" Type="http://schemas.openxmlformats.org/officeDocument/2006/relationships/image" Target="../media/image196.png"/><Relationship Id="rId148" Type="http://schemas.openxmlformats.org/officeDocument/2006/relationships/customXml" Target="../ink/ink1457.xml"/><Relationship Id="rId4" Type="http://schemas.openxmlformats.org/officeDocument/2006/relationships/image" Target="../media/image131.png"/><Relationship Id="rId9" Type="http://schemas.openxmlformats.org/officeDocument/2006/relationships/customXml" Target="../ink/ink1384.xml"/><Relationship Id="rId26" Type="http://schemas.openxmlformats.org/officeDocument/2006/relationships/image" Target="../media/image142.png"/><Relationship Id="rId47" Type="http://schemas.openxmlformats.org/officeDocument/2006/relationships/customXml" Target="../ink/ink1404.xml"/><Relationship Id="rId68" Type="http://schemas.openxmlformats.org/officeDocument/2006/relationships/customXml" Target="../ink/ink1417.xml"/><Relationship Id="rId89" Type="http://schemas.openxmlformats.org/officeDocument/2006/relationships/image" Target="../media/image171.png"/><Relationship Id="rId112" Type="http://schemas.openxmlformats.org/officeDocument/2006/relationships/customXml" Target="../ink/ink1439.xml"/><Relationship Id="rId133" Type="http://schemas.openxmlformats.org/officeDocument/2006/relationships/image" Target="../media/image191.png"/><Relationship Id="rId154" Type="http://schemas.openxmlformats.org/officeDocument/2006/relationships/customXml" Target="../ink/ink1460.xml"/><Relationship Id="rId16" Type="http://schemas.openxmlformats.org/officeDocument/2006/relationships/image" Target="../media/image137.png"/><Relationship Id="rId37" Type="http://schemas.openxmlformats.org/officeDocument/2006/relationships/customXml" Target="../ink/ink1398.xml"/><Relationship Id="rId58" Type="http://schemas.openxmlformats.org/officeDocument/2006/relationships/customXml" Target="../ink/ink1412.xml"/><Relationship Id="rId79" Type="http://schemas.openxmlformats.org/officeDocument/2006/relationships/image" Target="../media/image166.png"/><Relationship Id="rId102" Type="http://schemas.openxmlformats.org/officeDocument/2006/relationships/customXml" Target="../ink/ink1434.xml"/><Relationship Id="rId123" Type="http://schemas.openxmlformats.org/officeDocument/2006/relationships/image" Target="../media/image188.png"/><Relationship Id="rId144" Type="http://schemas.openxmlformats.org/officeDocument/2006/relationships/customXml" Target="../ink/ink1455.xml"/><Relationship Id="rId90" Type="http://schemas.openxmlformats.org/officeDocument/2006/relationships/customXml" Target="../ink/ink1428.xml"/><Relationship Id="rId27" Type="http://schemas.openxmlformats.org/officeDocument/2006/relationships/customXml" Target="../ink/ink1393.xml"/><Relationship Id="rId48" Type="http://schemas.openxmlformats.org/officeDocument/2006/relationships/image" Target="../media/image151.png"/><Relationship Id="rId69" Type="http://schemas.openxmlformats.org/officeDocument/2006/relationships/image" Target="../media/image159.png"/><Relationship Id="rId113" Type="http://schemas.openxmlformats.org/officeDocument/2006/relationships/image" Target="../media/image183.png"/><Relationship Id="rId134" Type="http://schemas.openxmlformats.org/officeDocument/2006/relationships/customXml" Target="../ink/ink1450.xml"/><Relationship Id="rId80" Type="http://schemas.openxmlformats.org/officeDocument/2006/relationships/customXml" Target="../ink/ink1423.xml"/><Relationship Id="rId155" Type="http://schemas.openxmlformats.org/officeDocument/2006/relationships/image" Target="../media/image201.png"/></Relationships>
</file>

<file path=ppt/slides/_rels/slide4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85.png"/><Relationship Id="rId21" Type="http://schemas.openxmlformats.org/officeDocument/2006/relationships/customXml" Target="../ink/ink1473.xml"/><Relationship Id="rId42" Type="http://schemas.openxmlformats.org/officeDocument/2006/relationships/image" Target="../media/image149.png"/><Relationship Id="rId63" Type="http://schemas.openxmlformats.org/officeDocument/2006/relationships/image" Target="../media/image156.png"/><Relationship Id="rId84" Type="http://schemas.openxmlformats.org/officeDocument/2006/relationships/customXml" Target="../ink/ink1508.xml"/><Relationship Id="rId138" Type="http://schemas.openxmlformats.org/officeDocument/2006/relationships/customXml" Target="../ink/ink1535.xml"/><Relationship Id="rId159" Type="http://schemas.openxmlformats.org/officeDocument/2006/relationships/image" Target="../media/image205.png"/><Relationship Id="rId107" Type="http://schemas.openxmlformats.org/officeDocument/2006/relationships/image" Target="../media/image180.png"/><Relationship Id="rId11" Type="http://schemas.openxmlformats.org/officeDocument/2006/relationships/customXml" Target="../ink/ink1468.xml"/><Relationship Id="rId32" Type="http://schemas.openxmlformats.org/officeDocument/2006/relationships/image" Target="../media/image145.png"/><Relationship Id="rId53" Type="http://schemas.openxmlformats.org/officeDocument/2006/relationships/customXml" Target="../ink/ink1492.xml"/><Relationship Id="rId74" Type="http://schemas.openxmlformats.org/officeDocument/2006/relationships/customXml" Target="../ink/ink1503.xml"/><Relationship Id="rId128" Type="http://schemas.openxmlformats.org/officeDocument/2006/relationships/customXml" Target="../ink/ink1530.xml"/><Relationship Id="rId149" Type="http://schemas.openxmlformats.org/officeDocument/2006/relationships/image" Target="../media/image52.png"/><Relationship Id="rId5" Type="http://schemas.openxmlformats.org/officeDocument/2006/relationships/customXml" Target="../ink/ink1465.xml"/><Relationship Id="rId95" Type="http://schemas.openxmlformats.org/officeDocument/2006/relationships/image" Target="../media/image174.png"/><Relationship Id="rId160" Type="http://schemas.openxmlformats.org/officeDocument/2006/relationships/customXml" Target="../ink/ink1546.xml"/><Relationship Id="rId22" Type="http://schemas.openxmlformats.org/officeDocument/2006/relationships/image" Target="../media/image140.png"/><Relationship Id="rId43" Type="http://schemas.openxmlformats.org/officeDocument/2006/relationships/customXml" Target="../ink/ink1484.xml"/><Relationship Id="rId64" Type="http://schemas.openxmlformats.org/officeDocument/2006/relationships/customXml" Target="../ink/ink1498.xml"/><Relationship Id="rId118" Type="http://schemas.openxmlformats.org/officeDocument/2006/relationships/customXml" Target="../ink/ink1525.xml"/><Relationship Id="rId139" Type="http://schemas.openxmlformats.org/officeDocument/2006/relationships/image" Target="../media/image196.png"/><Relationship Id="rId85" Type="http://schemas.openxmlformats.org/officeDocument/2006/relationships/image" Target="../media/image169.png"/><Relationship Id="rId150" Type="http://schemas.openxmlformats.org/officeDocument/2006/relationships/customXml" Target="../ink/ink1541.xml"/><Relationship Id="rId12" Type="http://schemas.openxmlformats.org/officeDocument/2006/relationships/image" Target="../media/image135.png"/><Relationship Id="rId17" Type="http://schemas.openxmlformats.org/officeDocument/2006/relationships/customXml" Target="../ink/ink1471.xml"/><Relationship Id="rId33" Type="http://schemas.openxmlformats.org/officeDocument/2006/relationships/customXml" Target="../ink/ink1479.xml"/><Relationship Id="rId38" Type="http://schemas.openxmlformats.org/officeDocument/2006/relationships/image" Target="../media/image147.png"/><Relationship Id="rId59" Type="http://schemas.openxmlformats.org/officeDocument/2006/relationships/image" Target="../media/image154.png"/><Relationship Id="rId103" Type="http://schemas.openxmlformats.org/officeDocument/2006/relationships/image" Target="../media/image178.png"/><Relationship Id="rId108" Type="http://schemas.openxmlformats.org/officeDocument/2006/relationships/customXml" Target="../ink/ink1520.xml"/><Relationship Id="rId124" Type="http://schemas.openxmlformats.org/officeDocument/2006/relationships/customXml" Target="../ink/ink1528.xml"/><Relationship Id="rId129" Type="http://schemas.openxmlformats.org/officeDocument/2006/relationships/image" Target="../media/image191.png"/><Relationship Id="rId54" Type="http://schemas.openxmlformats.org/officeDocument/2006/relationships/customXml" Target="../ink/ink1493.xml"/><Relationship Id="rId70" Type="http://schemas.openxmlformats.org/officeDocument/2006/relationships/customXml" Target="../ink/ink1501.xml"/><Relationship Id="rId75" Type="http://schemas.openxmlformats.org/officeDocument/2006/relationships/image" Target="../media/image162.png"/><Relationship Id="rId91" Type="http://schemas.openxmlformats.org/officeDocument/2006/relationships/image" Target="../media/image172.png"/><Relationship Id="rId96" Type="http://schemas.openxmlformats.org/officeDocument/2006/relationships/customXml" Target="../ink/ink1514.xml"/><Relationship Id="rId140" Type="http://schemas.openxmlformats.org/officeDocument/2006/relationships/customXml" Target="../ink/ink1536.xml"/><Relationship Id="rId145" Type="http://schemas.openxmlformats.org/officeDocument/2006/relationships/image" Target="../media/image199.png"/><Relationship Id="rId161" Type="http://schemas.openxmlformats.org/officeDocument/2006/relationships/image" Target="../media/image2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23" Type="http://schemas.openxmlformats.org/officeDocument/2006/relationships/customXml" Target="../ink/ink1474.xml"/><Relationship Id="rId28" Type="http://schemas.openxmlformats.org/officeDocument/2006/relationships/image" Target="../media/image143.png"/><Relationship Id="rId49" Type="http://schemas.openxmlformats.org/officeDocument/2006/relationships/customXml" Target="../ink/ink1488.xml"/><Relationship Id="rId114" Type="http://schemas.openxmlformats.org/officeDocument/2006/relationships/customXml" Target="../ink/ink1523.xml"/><Relationship Id="rId119" Type="http://schemas.openxmlformats.org/officeDocument/2006/relationships/image" Target="../media/image186.png"/><Relationship Id="rId44" Type="http://schemas.openxmlformats.org/officeDocument/2006/relationships/customXml" Target="../ink/ink1485.xml"/><Relationship Id="rId60" Type="http://schemas.openxmlformats.org/officeDocument/2006/relationships/customXml" Target="../ink/ink1496.xml"/><Relationship Id="rId65" Type="http://schemas.openxmlformats.org/officeDocument/2006/relationships/image" Target="../media/image157.png"/><Relationship Id="rId81" Type="http://schemas.openxmlformats.org/officeDocument/2006/relationships/image" Target="../media/image167.png"/><Relationship Id="rId86" Type="http://schemas.openxmlformats.org/officeDocument/2006/relationships/customXml" Target="../ink/ink1509.xml"/><Relationship Id="rId130" Type="http://schemas.openxmlformats.org/officeDocument/2006/relationships/customXml" Target="../ink/ink1531.xml"/><Relationship Id="rId135" Type="http://schemas.openxmlformats.org/officeDocument/2006/relationships/image" Target="../media/image194.png"/><Relationship Id="rId151" Type="http://schemas.openxmlformats.org/officeDocument/2006/relationships/image" Target="../media/image201.png"/><Relationship Id="rId156" Type="http://schemas.openxmlformats.org/officeDocument/2006/relationships/customXml" Target="../ink/ink1544.xml"/><Relationship Id="rId13" Type="http://schemas.openxmlformats.org/officeDocument/2006/relationships/customXml" Target="../ink/ink1469.xml"/><Relationship Id="rId18" Type="http://schemas.openxmlformats.org/officeDocument/2006/relationships/image" Target="../media/image138.png"/><Relationship Id="rId39" Type="http://schemas.openxmlformats.org/officeDocument/2006/relationships/customXml" Target="../ink/ink1482.xml"/><Relationship Id="rId109" Type="http://schemas.openxmlformats.org/officeDocument/2006/relationships/image" Target="../media/image181.png"/><Relationship Id="rId34" Type="http://schemas.openxmlformats.org/officeDocument/2006/relationships/image" Target="../media/image24.png"/><Relationship Id="rId50" Type="http://schemas.openxmlformats.org/officeDocument/2006/relationships/customXml" Target="../ink/ink1489.xml"/><Relationship Id="rId55" Type="http://schemas.openxmlformats.org/officeDocument/2006/relationships/image" Target="../media/image152.png"/><Relationship Id="rId76" Type="http://schemas.openxmlformats.org/officeDocument/2006/relationships/customXml" Target="../ink/ink1504.xml"/><Relationship Id="rId97" Type="http://schemas.openxmlformats.org/officeDocument/2006/relationships/image" Target="../media/image175.png"/><Relationship Id="rId104" Type="http://schemas.openxmlformats.org/officeDocument/2006/relationships/customXml" Target="../ink/ink1518.xml"/><Relationship Id="rId120" Type="http://schemas.openxmlformats.org/officeDocument/2006/relationships/customXml" Target="../ink/ink1526.xml"/><Relationship Id="rId125" Type="http://schemas.openxmlformats.org/officeDocument/2006/relationships/image" Target="../media/image189.png"/><Relationship Id="rId141" Type="http://schemas.openxmlformats.org/officeDocument/2006/relationships/image" Target="../media/image197.png"/><Relationship Id="rId146" Type="http://schemas.openxmlformats.org/officeDocument/2006/relationships/customXml" Target="../ink/ink1539.xml"/><Relationship Id="rId7" Type="http://schemas.openxmlformats.org/officeDocument/2006/relationships/customXml" Target="../ink/ink1466.xml"/><Relationship Id="rId71" Type="http://schemas.openxmlformats.org/officeDocument/2006/relationships/image" Target="../media/image160.png"/><Relationship Id="rId92" Type="http://schemas.openxmlformats.org/officeDocument/2006/relationships/customXml" Target="../ink/ink1512.xml"/><Relationship Id="rId162" Type="http://schemas.openxmlformats.org/officeDocument/2006/relationships/customXml" Target="../ink/ink1547.xml"/><Relationship Id="rId2" Type="http://schemas.openxmlformats.org/officeDocument/2006/relationships/image" Target="../media/image130.png"/><Relationship Id="rId29" Type="http://schemas.openxmlformats.org/officeDocument/2006/relationships/customXml" Target="../ink/ink1477.xml"/><Relationship Id="rId24" Type="http://schemas.openxmlformats.org/officeDocument/2006/relationships/image" Target="../media/image141.png"/><Relationship Id="rId40" Type="http://schemas.openxmlformats.org/officeDocument/2006/relationships/image" Target="../media/image148.png"/><Relationship Id="rId45" Type="http://schemas.openxmlformats.org/officeDocument/2006/relationships/customXml" Target="../ink/ink1486.xml"/><Relationship Id="rId66" Type="http://schemas.openxmlformats.org/officeDocument/2006/relationships/customXml" Target="../ink/ink1499.xml"/><Relationship Id="rId87" Type="http://schemas.openxmlformats.org/officeDocument/2006/relationships/image" Target="../media/image170.png"/><Relationship Id="rId110" Type="http://schemas.openxmlformats.org/officeDocument/2006/relationships/customXml" Target="../ink/ink1521.xml"/><Relationship Id="rId115" Type="http://schemas.openxmlformats.org/officeDocument/2006/relationships/image" Target="../media/image184.png"/><Relationship Id="rId131" Type="http://schemas.openxmlformats.org/officeDocument/2006/relationships/image" Target="../media/image192.png"/><Relationship Id="rId136" Type="http://schemas.openxmlformats.org/officeDocument/2006/relationships/customXml" Target="../ink/ink1534.xml"/><Relationship Id="rId157" Type="http://schemas.openxmlformats.org/officeDocument/2006/relationships/image" Target="../media/image204.png"/><Relationship Id="rId61" Type="http://schemas.openxmlformats.org/officeDocument/2006/relationships/image" Target="../media/image155.png"/><Relationship Id="rId82" Type="http://schemas.openxmlformats.org/officeDocument/2006/relationships/customXml" Target="../ink/ink1507.xml"/><Relationship Id="rId152" Type="http://schemas.openxmlformats.org/officeDocument/2006/relationships/customXml" Target="../ink/ink1542.xml"/><Relationship Id="rId19" Type="http://schemas.openxmlformats.org/officeDocument/2006/relationships/customXml" Target="../ink/ink1472.xml"/><Relationship Id="rId14" Type="http://schemas.openxmlformats.org/officeDocument/2006/relationships/image" Target="../media/image136.png"/><Relationship Id="rId30" Type="http://schemas.openxmlformats.org/officeDocument/2006/relationships/image" Target="../media/image144.png"/><Relationship Id="rId35" Type="http://schemas.openxmlformats.org/officeDocument/2006/relationships/customXml" Target="../ink/ink1480.xml"/><Relationship Id="rId56" Type="http://schemas.openxmlformats.org/officeDocument/2006/relationships/customXml" Target="../ink/ink1494.xml"/><Relationship Id="rId77" Type="http://schemas.openxmlformats.org/officeDocument/2006/relationships/image" Target="../media/image163.png"/><Relationship Id="rId100" Type="http://schemas.openxmlformats.org/officeDocument/2006/relationships/customXml" Target="../ink/ink1516.xml"/><Relationship Id="rId105" Type="http://schemas.openxmlformats.org/officeDocument/2006/relationships/image" Target="../media/image179.png"/><Relationship Id="rId126" Type="http://schemas.openxmlformats.org/officeDocument/2006/relationships/customXml" Target="../ink/ink1529.xml"/><Relationship Id="rId147" Type="http://schemas.openxmlformats.org/officeDocument/2006/relationships/image" Target="../media/image200.png"/><Relationship Id="rId8" Type="http://schemas.openxmlformats.org/officeDocument/2006/relationships/image" Target="../media/image133.png"/><Relationship Id="rId51" Type="http://schemas.openxmlformats.org/officeDocument/2006/relationships/customXml" Target="../ink/ink1490.xml"/><Relationship Id="rId72" Type="http://schemas.openxmlformats.org/officeDocument/2006/relationships/customXml" Target="../ink/ink1502.xml"/><Relationship Id="rId93" Type="http://schemas.openxmlformats.org/officeDocument/2006/relationships/image" Target="../media/image173.png"/><Relationship Id="rId98" Type="http://schemas.openxmlformats.org/officeDocument/2006/relationships/customXml" Target="../ink/ink1515.xml"/><Relationship Id="rId121" Type="http://schemas.openxmlformats.org/officeDocument/2006/relationships/image" Target="../media/image187.png"/><Relationship Id="rId142" Type="http://schemas.openxmlformats.org/officeDocument/2006/relationships/customXml" Target="../ink/ink1537.xml"/><Relationship Id="rId163" Type="http://schemas.openxmlformats.org/officeDocument/2006/relationships/image" Target="../media/image207.png"/><Relationship Id="rId3" Type="http://schemas.openxmlformats.org/officeDocument/2006/relationships/customXml" Target="../ink/ink1464.xml"/><Relationship Id="rId25" Type="http://schemas.openxmlformats.org/officeDocument/2006/relationships/customXml" Target="../ink/ink1475.xml"/><Relationship Id="rId46" Type="http://schemas.openxmlformats.org/officeDocument/2006/relationships/image" Target="../media/image150.png"/><Relationship Id="rId67" Type="http://schemas.openxmlformats.org/officeDocument/2006/relationships/image" Target="../media/image158.png"/><Relationship Id="rId116" Type="http://schemas.openxmlformats.org/officeDocument/2006/relationships/customXml" Target="../ink/ink1524.xml"/><Relationship Id="rId137" Type="http://schemas.openxmlformats.org/officeDocument/2006/relationships/image" Target="../media/image195.png"/><Relationship Id="rId158" Type="http://schemas.openxmlformats.org/officeDocument/2006/relationships/customXml" Target="../ink/ink1545.xml"/><Relationship Id="rId20" Type="http://schemas.openxmlformats.org/officeDocument/2006/relationships/image" Target="../media/image139.png"/><Relationship Id="rId41" Type="http://schemas.openxmlformats.org/officeDocument/2006/relationships/customXml" Target="../ink/ink1483.xml"/><Relationship Id="rId62" Type="http://schemas.openxmlformats.org/officeDocument/2006/relationships/customXml" Target="../ink/ink1497.xml"/><Relationship Id="rId83" Type="http://schemas.openxmlformats.org/officeDocument/2006/relationships/image" Target="../media/image168.png"/><Relationship Id="rId88" Type="http://schemas.openxmlformats.org/officeDocument/2006/relationships/customXml" Target="../ink/ink1510.xml"/><Relationship Id="rId111" Type="http://schemas.openxmlformats.org/officeDocument/2006/relationships/image" Target="../media/image182.png"/><Relationship Id="rId132" Type="http://schemas.openxmlformats.org/officeDocument/2006/relationships/customXml" Target="../ink/ink1532.xml"/><Relationship Id="rId153" Type="http://schemas.openxmlformats.org/officeDocument/2006/relationships/image" Target="../media/image202.png"/><Relationship Id="rId15" Type="http://schemas.openxmlformats.org/officeDocument/2006/relationships/customXml" Target="../ink/ink1470.xml"/><Relationship Id="rId36" Type="http://schemas.openxmlformats.org/officeDocument/2006/relationships/image" Target="../media/image146.png"/><Relationship Id="rId57" Type="http://schemas.openxmlformats.org/officeDocument/2006/relationships/image" Target="../media/image153.png"/><Relationship Id="rId106" Type="http://schemas.openxmlformats.org/officeDocument/2006/relationships/customXml" Target="../ink/ink1519.xml"/><Relationship Id="rId127" Type="http://schemas.openxmlformats.org/officeDocument/2006/relationships/image" Target="../media/image190.png"/><Relationship Id="rId10" Type="http://schemas.openxmlformats.org/officeDocument/2006/relationships/image" Target="../media/image134.png"/><Relationship Id="rId31" Type="http://schemas.openxmlformats.org/officeDocument/2006/relationships/customXml" Target="../ink/ink1478.xml"/><Relationship Id="rId52" Type="http://schemas.openxmlformats.org/officeDocument/2006/relationships/customXml" Target="../ink/ink1491.xml"/><Relationship Id="rId73" Type="http://schemas.openxmlformats.org/officeDocument/2006/relationships/image" Target="../media/image161.png"/><Relationship Id="rId78" Type="http://schemas.openxmlformats.org/officeDocument/2006/relationships/customXml" Target="../ink/ink1505.xml"/><Relationship Id="rId94" Type="http://schemas.openxmlformats.org/officeDocument/2006/relationships/customXml" Target="../ink/ink1513.xml"/><Relationship Id="rId99" Type="http://schemas.openxmlformats.org/officeDocument/2006/relationships/image" Target="../media/image176.png"/><Relationship Id="rId101" Type="http://schemas.openxmlformats.org/officeDocument/2006/relationships/image" Target="../media/image177.png"/><Relationship Id="rId122" Type="http://schemas.openxmlformats.org/officeDocument/2006/relationships/customXml" Target="../ink/ink1527.xml"/><Relationship Id="rId143" Type="http://schemas.openxmlformats.org/officeDocument/2006/relationships/image" Target="../media/image198.png"/><Relationship Id="rId148" Type="http://schemas.openxmlformats.org/officeDocument/2006/relationships/customXml" Target="../ink/ink1540.xml"/><Relationship Id="rId4" Type="http://schemas.openxmlformats.org/officeDocument/2006/relationships/image" Target="../media/image131.png"/><Relationship Id="rId9" Type="http://schemas.openxmlformats.org/officeDocument/2006/relationships/customXml" Target="../ink/ink1467.xml"/><Relationship Id="rId26" Type="http://schemas.openxmlformats.org/officeDocument/2006/relationships/image" Target="../media/image142.png"/><Relationship Id="rId47" Type="http://schemas.openxmlformats.org/officeDocument/2006/relationships/customXml" Target="../ink/ink1487.xml"/><Relationship Id="rId68" Type="http://schemas.openxmlformats.org/officeDocument/2006/relationships/customXml" Target="../ink/ink1500.xml"/><Relationship Id="rId89" Type="http://schemas.openxmlformats.org/officeDocument/2006/relationships/image" Target="../media/image171.png"/><Relationship Id="rId112" Type="http://schemas.openxmlformats.org/officeDocument/2006/relationships/customXml" Target="../ink/ink1522.xml"/><Relationship Id="rId133" Type="http://schemas.openxmlformats.org/officeDocument/2006/relationships/image" Target="../media/image193.png"/><Relationship Id="rId154" Type="http://schemas.openxmlformats.org/officeDocument/2006/relationships/customXml" Target="../ink/ink1543.xml"/><Relationship Id="rId16" Type="http://schemas.openxmlformats.org/officeDocument/2006/relationships/image" Target="../media/image137.png"/><Relationship Id="rId37" Type="http://schemas.openxmlformats.org/officeDocument/2006/relationships/customXml" Target="../ink/ink1481.xml"/><Relationship Id="rId58" Type="http://schemas.openxmlformats.org/officeDocument/2006/relationships/customXml" Target="../ink/ink1495.xml"/><Relationship Id="rId79" Type="http://schemas.openxmlformats.org/officeDocument/2006/relationships/image" Target="../media/image166.png"/><Relationship Id="rId102" Type="http://schemas.openxmlformats.org/officeDocument/2006/relationships/customXml" Target="../ink/ink1517.xml"/><Relationship Id="rId123" Type="http://schemas.openxmlformats.org/officeDocument/2006/relationships/image" Target="../media/image188.png"/><Relationship Id="rId144" Type="http://schemas.openxmlformats.org/officeDocument/2006/relationships/customXml" Target="../ink/ink1538.xml"/><Relationship Id="rId90" Type="http://schemas.openxmlformats.org/officeDocument/2006/relationships/customXml" Target="../ink/ink1511.xml"/><Relationship Id="rId27" Type="http://schemas.openxmlformats.org/officeDocument/2006/relationships/customXml" Target="../ink/ink1476.xml"/><Relationship Id="rId48" Type="http://schemas.openxmlformats.org/officeDocument/2006/relationships/image" Target="../media/image151.png"/><Relationship Id="rId69" Type="http://schemas.openxmlformats.org/officeDocument/2006/relationships/image" Target="../media/image159.png"/><Relationship Id="rId113" Type="http://schemas.openxmlformats.org/officeDocument/2006/relationships/image" Target="../media/image183.png"/><Relationship Id="rId134" Type="http://schemas.openxmlformats.org/officeDocument/2006/relationships/customXml" Target="../ink/ink1533.xml"/><Relationship Id="rId80" Type="http://schemas.openxmlformats.org/officeDocument/2006/relationships/customXml" Target="../ink/ink1506.xml"/><Relationship Id="rId155" Type="http://schemas.openxmlformats.org/officeDocument/2006/relationships/image" Target="../media/image20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0.xml"/><Relationship Id="rId13" Type="http://schemas.openxmlformats.org/officeDocument/2006/relationships/image" Target="../media/image11.png"/><Relationship Id="rId18" Type="http://schemas.openxmlformats.org/officeDocument/2006/relationships/customXml" Target="../ink/ink35.xml"/><Relationship Id="rId3" Type="http://schemas.openxmlformats.org/officeDocument/2006/relationships/image" Target="../media/image3.png"/><Relationship Id="rId21" Type="http://schemas.openxmlformats.org/officeDocument/2006/relationships/image" Target="../media/image15.png"/><Relationship Id="rId7" Type="http://schemas.openxmlformats.org/officeDocument/2006/relationships/image" Target="../media/image5.png"/><Relationship Id="rId12" Type="http://schemas.openxmlformats.org/officeDocument/2006/relationships/customXml" Target="../ink/ink32.xml"/><Relationship Id="rId17" Type="http://schemas.openxmlformats.org/officeDocument/2006/relationships/image" Target="../media/image13.png"/><Relationship Id="rId2" Type="http://schemas.openxmlformats.org/officeDocument/2006/relationships/customXml" Target="../ink/ink27.xml"/><Relationship Id="rId16" Type="http://schemas.openxmlformats.org/officeDocument/2006/relationships/customXml" Target="../ink/ink34.xml"/><Relationship Id="rId20" Type="http://schemas.openxmlformats.org/officeDocument/2006/relationships/customXml" Target="../ink/ink3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9.xm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customXml" Target="../ink/ink31.xml"/><Relationship Id="rId19" Type="http://schemas.openxmlformats.org/officeDocument/2006/relationships/image" Target="../media/image14.png"/><Relationship Id="rId4" Type="http://schemas.openxmlformats.org/officeDocument/2006/relationships/customXml" Target="../ink/ink28.xml"/><Relationship Id="rId9" Type="http://schemas.openxmlformats.org/officeDocument/2006/relationships/image" Target="../media/image6.png"/><Relationship Id="rId14" Type="http://schemas.openxmlformats.org/officeDocument/2006/relationships/customXml" Target="../ink/ink33.xml"/></Relationships>
</file>

<file path=ppt/slides/_rels/slide5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85.png"/><Relationship Id="rId21" Type="http://schemas.openxmlformats.org/officeDocument/2006/relationships/customXml" Target="../ink/ink1557.xml"/><Relationship Id="rId42" Type="http://schemas.openxmlformats.org/officeDocument/2006/relationships/image" Target="../media/image149.png"/><Relationship Id="rId63" Type="http://schemas.openxmlformats.org/officeDocument/2006/relationships/image" Target="../media/image156.png"/><Relationship Id="rId84" Type="http://schemas.openxmlformats.org/officeDocument/2006/relationships/customXml" Target="../ink/ink1592.xml"/><Relationship Id="rId138" Type="http://schemas.openxmlformats.org/officeDocument/2006/relationships/customXml" Target="../ink/ink1619.xml"/><Relationship Id="rId159" Type="http://schemas.openxmlformats.org/officeDocument/2006/relationships/image" Target="../media/image205.png"/><Relationship Id="rId170" Type="http://schemas.openxmlformats.org/officeDocument/2006/relationships/customXml" Target="../ink/ink1635.xml"/><Relationship Id="rId107" Type="http://schemas.openxmlformats.org/officeDocument/2006/relationships/image" Target="../media/image180.png"/><Relationship Id="rId11" Type="http://schemas.openxmlformats.org/officeDocument/2006/relationships/customXml" Target="../ink/ink1552.xml"/><Relationship Id="rId32" Type="http://schemas.openxmlformats.org/officeDocument/2006/relationships/image" Target="../media/image145.png"/><Relationship Id="rId53" Type="http://schemas.openxmlformats.org/officeDocument/2006/relationships/customXml" Target="../ink/ink1576.xml"/><Relationship Id="rId74" Type="http://schemas.openxmlformats.org/officeDocument/2006/relationships/customXml" Target="../ink/ink1587.xml"/><Relationship Id="rId128" Type="http://schemas.openxmlformats.org/officeDocument/2006/relationships/customXml" Target="../ink/ink1614.xml"/><Relationship Id="rId149" Type="http://schemas.openxmlformats.org/officeDocument/2006/relationships/image" Target="../media/image52.png"/><Relationship Id="rId5" Type="http://schemas.openxmlformats.org/officeDocument/2006/relationships/customXml" Target="../ink/ink1549.xml"/><Relationship Id="rId95" Type="http://schemas.openxmlformats.org/officeDocument/2006/relationships/image" Target="../media/image174.png"/><Relationship Id="rId160" Type="http://schemas.openxmlformats.org/officeDocument/2006/relationships/customXml" Target="../ink/ink1630.xml"/><Relationship Id="rId22" Type="http://schemas.openxmlformats.org/officeDocument/2006/relationships/image" Target="../media/image140.png"/><Relationship Id="rId43" Type="http://schemas.openxmlformats.org/officeDocument/2006/relationships/customXml" Target="../ink/ink1568.xml"/><Relationship Id="rId64" Type="http://schemas.openxmlformats.org/officeDocument/2006/relationships/customXml" Target="../ink/ink1582.xml"/><Relationship Id="rId118" Type="http://schemas.openxmlformats.org/officeDocument/2006/relationships/customXml" Target="../ink/ink1609.xml"/><Relationship Id="rId139" Type="http://schemas.openxmlformats.org/officeDocument/2006/relationships/image" Target="../media/image196.png"/><Relationship Id="rId85" Type="http://schemas.openxmlformats.org/officeDocument/2006/relationships/image" Target="../media/image169.png"/><Relationship Id="rId150" Type="http://schemas.openxmlformats.org/officeDocument/2006/relationships/customXml" Target="../ink/ink1625.xml"/><Relationship Id="rId171" Type="http://schemas.openxmlformats.org/officeDocument/2006/relationships/image" Target="../media/image211.png"/><Relationship Id="rId12" Type="http://schemas.openxmlformats.org/officeDocument/2006/relationships/image" Target="../media/image135.png"/><Relationship Id="rId33" Type="http://schemas.openxmlformats.org/officeDocument/2006/relationships/customXml" Target="../ink/ink1563.xml"/><Relationship Id="rId108" Type="http://schemas.openxmlformats.org/officeDocument/2006/relationships/customXml" Target="../ink/ink1604.xml"/><Relationship Id="rId129" Type="http://schemas.openxmlformats.org/officeDocument/2006/relationships/image" Target="../media/image191.png"/><Relationship Id="rId54" Type="http://schemas.openxmlformats.org/officeDocument/2006/relationships/customXml" Target="../ink/ink1577.xml"/><Relationship Id="rId75" Type="http://schemas.openxmlformats.org/officeDocument/2006/relationships/image" Target="../media/image162.png"/><Relationship Id="rId96" Type="http://schemas.openxmlformats.org/officeDocument/2006/relationships/customXml" Target="../ink/ink1598.xml"/><Relationship Id="rId140" Type="http://schemas.openxmlformats.org/officeDocument/2006/relationships/customXml" Target="../ink/ink1620.xml"/><Relationship Id="rId161" Type="http://schemas.openxmlformats.org/officeDocument/2006/relationships/image" Target="../media/image206.png"/><Relationship Id="rId6" Type="http://schemas.openxmlformats.org/officeDocument/2006/relationships/image" Target="../media/image132.png"/><Relationship Id="rId23" Type="http://schemas.openxmlformats.org/officeDocument/2006/relationships/customXml" Target="../ink/ink1558.xml"/><Relationship Id="rId28" Type="http://schemas.openxmlformats.org/officeDocument/2006/relationships/image" Target="../media/image143.png"/><Relationship Id="rId49" Type="http://schemas.openxmlformats.org/officeDocument/2006/relationships/customXml" Target="../ink/ink1572.xml"/><Relationship Id="rId114" Type="http://schemas.openxmlformats.org/officeDocument/2006/relationships/customXml" Target="../ink/ink1607.xml"/><Relationship Id="rId119" Type="http://schemas.openxmlformats.org/officeDocument/2006/relationships/image" Target="../media/image186.png"/><Relationship Id="rId44" Type="http://schemas.openxmlformats.org/officeDocument/2006/relationships/customXml" Target="../ink/ink1569.xml"/><Relationship Id="rId60" Type="http://schemas.openxmlformats.org/officeDocument/2006/relationships/customXml" Target="../ink/ink1580.xml"/><Relationship Id="rId65" Type="http://schemas.openxmlformats.org/officeDocument/2006/relationships/image" Target="../media/image157.png"/><Relationship Id="rId81" Type="http://schemas.openxmlformats.org/officeDocument/2006/relationships/image" Target="../media/image167.png"/><Relationship Id="rId86" Type="http://schemas.openxmlformats.org/officeDocument/2006/relationships/customXml" Target="../ink/ink1593.xml"/><Relationship Id="rId130" Type="http://schemas.openxmlformats.org/officeDocument/2006/relationships/customXml" Target="../ink/ink1615.xml"/><Relationship Id="rId135" Type="http://schemas.openxmlformats.org/officeDocument/2006/relationships/image" Target="../media/image194.png"/><Relationship Id="rId151" Type="http://schemas.openxmlformats.org/officeDocument/2006/relationships/image" Target="../media/image201.png"/><Relationship Id="rId156" Type="http://schemas.openxmlformats.org/officeDocument/2006/relationships/customXml" Target="../ink/ink1628.xml"/><Relationship Id="rId177" Type="http://schemas.openxmlformats.org/officeDocument/2006/relationships/image" Target="../media/image214.png"/><Relationship Id="rId172" Type="http://schemas.openxmlformats.org/officeDocument/2006/relationships/customXml" Target="../ink/ink1636.xml"/><Relationship Id="rId13" Type="http://schemas.openxmlformats.org/officeDocument/2006/relationships/customXml" Target="../ink/ink1553.xml"/><Relationship Id="rId18" Type="http://schemas.openxmlformats.org/officeDocument/2006/relationships/image" Target="../media/image138.png"/><Relationship Id="rId39" Type="http://schemas.openxmlformats.org/officeDocument/2006/relationships/customXml" Target="../ink/ink1566.xml"/><Relationship Id="rId109" Type="http://schemas.openxmlformats.org/officeDocument/2006/relationships/image" Target="../media/image181.png"/><Relationship Id="rId34" Type="http://schemas.openxmlformats.org/officeDocument/2006/relationships/image" Target="../media/image24.png"/><Relationship Id="rId50" Type="http://schemas.openxmlformats.org/officeDocument/2006/relationships/customXml" Target="../ink/ink1573.xml"/><Relationship Id="rId55" Type="http://schemas.openxmlformats.org/officeDocument/2006/relationships/image" Target="../media/image152.png"/><Relationship Id="rId76" Type="http://schemas.openxmlformats.org/officeDocument/2006/relationships/customXml" Target="../ink/ink1588.xml"/><Relationship Id="rId97" Type="http://schemas.openxmlformats.org/officeDocument/2006/relationships/image" Target="../media/image175.png"/><Relationship Id="rId104" Type="http://schemas.openxmlformats.org/officeDocument/2006/relationships/customXml" Target="../ink/ink1602.xml"/><Relationship Id="rId120" Type="http://schemas.openxmlformats.org/officeDocument/2006/relationships/customXml" Target="../ink/ink1610.xml"/><Relationship Id="rId125" Type="http://schemas.openxmlformats.org/officeDocument/2006/relationships/image" Target="../media/image189.png"/><Relationship Id="rId141" Type="http://schemas.openxmlformats.org/officeDocument/2006/relationships/image" Target="../media/image197.png"/><Relationship Id="rId146" Type="http://schemas.openxmlformats.org/officeDocument/2006/relationships/customXml" Target="../ink/ink1623.xml"/><Relationship Id="rId167" Type="http://schemas.openxmlformats.org/officeDocument/2006/relationships/image" Target="../media/image209.png"/><Relationship Id="rId7" Type="http://schemas.openxmlformats.org/officeDocument/2006/relationships/customXml" Target="../ink/ink1550.xml"/><Relationship Id="rId71" Type="http://schemas.openxmlformats.org/officeDocument/2006/relationships/image" Target="../media/image160.png"/><Relationship Id="rId92" Type="http://schemas.openxmlformats.org/officeDocument/2006/relationships/customXml" Target="../ink/ink1596.xml"/><Relationship Id="rId162" Type="http://schemas.openxmlformats.org/officeDocument/2006/relationships/customXml" Target="../ink/ink1631.xml"/><Relationship Id="rId2" Type="http://schemas.openxmlformats.org/officeDocument/2006/relationships/image" Target="../media/image130.png"/><Relationship Id="rId29" Type="http://schemas.openxmlformats.org/officeDocument/2006/relationships/customXml" Target="../ink/ink1561.xml"/><Relationship Id="rId24" Type="http://schemas.openxmlformats.org/officeDocument/2006/relationships/image" Target="../media/image141.png"/><Relationship Id="rId40" Type="http://schemas.openxmlformats.org/officeDocument/2006/relationships/image" Target="../media/image148.png"/><Relationship Id="rId45" Type="http://schemas.openxmlformats.org/officeDocument/2006/relationships/customXml" Target="../ink/ink1570.xml"/><Relationship Id="rId66" Type="http://schemas.openxmlformats.org/officeDocument/2006/relationships/customXml" Target="../ink/ink1583.xml"/><Relationship Id="rId87" Type="http://schemas.openxmlformats.org/officeDocument/2006/relationships/image" Target="../media/image170.png"/><Relationship Id="rId110" Type="http://schemas.openxmlformats.org/officeDocument/2006/relationships/customXml" Target="../ink/ink1605.xml"/><Relationship Id="rId115" Type="http://schemas.openxmlformats.org/officeDocument/2006/relationships/image" Target="../media/image184.png"/><Relationship Id="rId131" Type="http://schemas.openxmlformats.org/officeDocument/2006/relationships/image" Target="../media/image192.png"/><Relationship Id="rId136" Type="http://schemas.openxmlformats.org/officeDocument/2006/relationships/customXml" Target="../ink/ink1618.xml"/><Relationship Id="rId157" Type="http://schemas.openxmlformats.org/officeDocument/2006/relationships/image" Target="../media/image204.png"/><Relationship Id="rId61" Type="http://schemas.openxmlformats.org/officeDocument/2006/relationships/image" Target="../media/image155.png"/><Relationship Id="rId82" Type="http://schemas.openxmlformats.org/officeDocument/2006/relationships/customXml" Target="../ink/ink1591.xml"/><Relationship Id="rId152" Type="http://schemas.openxmlformats.org/officeDocument/2006/relationships/customXml" Target="../ink/ink1626.xml"/><Relationship Id="rId173" Type="http://schemas.openxmlformats.org/officeDocument/2006/relationships/image" Target="../media/image212.png"/><Relationship Id="rId19" Type="http://schemas.openxmlformats.org/officeDocument/2006/relationships/customXml" Target="../ink/ink1556.xml"/><Relationship Id="rId14" Type="http://schemas.openxmlformats.org/officeDocument/2006/relationships/image" Target="../media/image136.png"/><Relationship Id="rId30" Type="http://schemas.openxmlformats.org/officeDocument/2006/relationships/image" Target="../media/image144.png"/><Relationship Id="rId35" Type="http://schemas.openxmlformats.org/officeDocument/2006/relationships/customXml" Target="../ink/ink1564.xml"/><Relationship Id="rId56" Type="http://schemas.openxmlformats.org/officeDocument/2006/relationships/customXml" Target="../ink/ink1578.xml"/><Relationship Id="rId77" Type="http://schemas.openxmlformats.org/officeDocument/2006/relationships/image" Target="../media/image163.png"/><Relationship Id="rId100" Type="http://schemas.openxmlformats.org/officeDocument/2006/relationships/customXml" Target="../ink/ink1600.xml"/><Relationship Id="rId105" Type="http://schemas.openxmlformats.org/officeDocument/2006/relationships/image" Target="../media/image179.png"/><Relationship Id="rId126" Type="http://schemas.openxmlformats.org/officeDocument/2006/relationships/customXml" Target="../ink/ink1613.xml"/><Relationship Id="rId147" Type="http://schemas.openxmlformats.org/officeDocument/2006/relationships/image" Target="../media/image200.png"/><Relationship Id="rId168" Type="http://schemas.openxmlformats.org/officeDocument/2006/relationships/customXml" Target="../ink/ink1634.xml"/><Relationship Id="rId8" Type="http://schemas.openxmlformats.org/officeDocument/2006/relationships/image" Target="../media/image133.png"/><Relationship Id="rId51" Type="http://schemas.openxmlformats.org/officeDocument/2006/relationships/customXml" Target="../ink/ink1574.xml"/><Relationship Id="rId72" Type="http://schemas.openxmlformats.org/officeDocument/2006/relationships/customXml" Target="../ink/ink1586.xml"/><Relationship Id="rId93" Type="http://schemas.openxmlformats.org/officeDocument/2006/relationships/image" Target="../media/image173.png"/><Relationship Id="rId98" Type="http://schemas.openxmlformats.org/officeDocument/2006/relationships/customXml" Target="../ink/ink1599.xml"/><Relationship Id="rId121" Type="http://schemas.openxmlformats.org/officeDocument/2006/relationships/image" Target="../media/image187.png"/><Relationship Id="rId142" Type="http://schemas.openxmlformats.org/officeDocument/2006/relationships/customXml" Target="../ink/ink1621.xml"/><Relationship Id="rId163" Type="http://schemas.openxmlformats.org/officeDocument/2006/relationships/image" Target="../media/image207.png"/><Relationship Id="rId3" Type="http://schemas.openxmlformats.org/officeDocument/2006/relationships/customXml" Target="../ink/ink1548.xml"/><Relationship Id="rId25" Type="http://schemas.openxmlformats.org/officeDocument/2006/relationships/customXml" Target="../ink/ink1559.xml"/><Relationship Id="rId46" Type="http://schemas.openxmlformats.org/officeDocument/2006/relationships/image" Target="../media/image150.png"/><Relationship Id="rId67" Type="http://schemas.openxmlformats.org/officeDocument/2006/relationships/image" Target="../media/image158.png"/><Relationship Id="rId116" Type="http://schemas.openxmlformats.org/officeDocument/2006/relationships/customXml" Target="../ink/ink1608.xml"/><Relationship Id="rId137" Type="http://schemas.openxmlformats.org/officeDocument/2006/relationships/image" Target="../media/image195.png"/><Relationship Id="rId158" Type="http://schemas.openxmlformats.org/officeDocument/2006/relationships/customXml" Target="../ink/ink1629.xml"/><Relationship Id="rId20" Type="http://schemas.openxmlformats.org/officeDocument/2006/relationships/image" Target="../media/image139.png"/><Relationship Id="rId41" Type="http://schemas.openxmlformats.org/officeDocument/2006/relationships/customXml" Target="../ink/ink1567.xml"/><Relationship Id="rId62" Type="http://schemas.openxmlformats.org/officeDocument/2006/relationships/customXml" Target="../ink/ink1581.xml"/><Relationship Id="rId83" Type="http://schemas.openxmlformats.org/officeDocument/2006/relationships/image" Target="../media/image168.png"/><Relationship Id="rId88" Type="http://schemas.openxmlformats.org/officeDocument/2006/relationships/customXml" Target="../ink/ink1594.xml"/><Relationship Id="rId111" Type="http://schemas.openxmlformats.org/officeDocument/2006/relationships/image" Target="../media/image182.png"/><Relationship Id="rId132" Type="http://schemas.openxmlformats.org/officeDocument/2006/relationships/customXml" Target="../ink/ink1616.xml"/><Relationship Id="rId153" Type="http://schemas.openxmlformats.org/officeDocument/2006/relationships/image" Target="../media/image202.png"/><Relationship Id="rId174" Type="http://schemas.openxmlformats.org/officeDocument/2006/relationships/customXml" Target="../ink/ink1637.xml"/><Relationship Id="rId15" Type="http://schemas.openxmlformats.org/officeDocument/2006/relationships/customXml" Target="../ink/ink1554.xml"/><Relationship Id="rId36" Type="http://schemas.openxmlformats.org/officeDocument/2006/relationships/image" Target="../media/image146.png"/><Relationship Id="rId57" Type="http://schemas.openxmlformats.org/officeDocument/2006/relationships/image" Target="../media/image153.png"/><Relationship Id="rId106" Type="http://schemas.openxmlformats.org/officeDocument/2006/relationships/customXml" Target="../ink/ink1603.xml"/><Relationship Id="rId127" Type="http://schemas.openxmlformats.org/officeDocument/2006/relationships/image" Target="../media/image190.png"/><Relationship Id="rId10" Type="http://schemas.openxmlformats.org/officeDocument/2006/relationships/image" Target="../media/image134.png"/><Relationship Id="rId31" Type="http://schemas.openxmlformats.org/officeDocument/2006/relationships/customXml" Target="../ink/ink1562.xml"/><Relationship Id="rId52" Type="http://schemas.openxmlformats.org/officeDocument/2006/relationships/customXml" Target="../ink/ink1575.xml"/><Relationship Id="rId73" Type="http://schemas.openxmlformats.org/officeDocument/2006/relationships/image" Target="../media/image161.png"/><Relationship Id="rId78" Type="http://schemas.openxmlformats.org/officeDocument/2006/relationships/customXml" Target="../ink/ink1589.xml"/><Relationship Id="rId94" Type="http://schemas.openxmlformats.org/officeDocument/2006/relationships/customXml" Target="../ink/ink1597.xml"/><Relationship Id="rId99" Type="http://schemas.openxmlformats.org/officeDocument/2006/relationships/image" Target="../media/image176.png"/><Relationship Id="rId101" Type="http://schemas.openxmlformats.org/officeDocument/2006/relationships/image" Target="../media/image177.png"/><Relationship Id="rId122" Type="http://schemas.openxmlformats.org/officeDocument/2006/relationships/customXml" Target="../ink/ink1611.xml"/><Relationship Id="rId143" Type="http://schemas.openxmlformats.org/officeDocument/2006/relationships/image" Target="../media/image198.png"/><Relationship Id="rId148" Type="http://schemas.openxmlformats.org/officeDocument/2006/relationships/customXml" Target="../ink/ink1624.xml"/><Relationship Id="rId164" Type="http://schemas.openxmlformats.org/officeDocument/2006/relationships/customXml" Target="../ink/ink1632.xml"/><Relationship Id="rId169" Type="http://schemas.openxmlformats.org/officeDocument/2006/relationships/image" Target="../media/image210.png"/><Relationship Id="rId4" Type="http://schemas.openxmlformats.org/officeDocument/2006/relationships/image" Target="../media/image131.png"/><Relationship Id="rId9" Type="http://schemas.openxmlformats.org/officeDocument/2006/relationships/customXml" Target="../ink/ink1551.xml"/><Relationship Id="rId26" Type="http://schemas.openxmlformats.org/officeDocument/2006/relationships/image" Target="../media/image142.png"/><Relationship Id="rId47" Type="http://schemas.openxmlformats.org/officeDocument/2006/relationships/customXml" Target="../ink/ink1571.xml"/><Relationship Id="rId68" Type="http://schemas.openxmlformats.org/officeDocument/2006/relationships/customXml" Target="../ink/ink1584.xml"/><Relationship Id="rId89" Type="http://schemas.openxmlformats.org/officeDocument/2006/relationships/image" Target="../media/image171.png"/><Relationship Id="rId112" Type="http://schemas.openxmlformats.org/officeDocument/2006/relationships/customXml" Target="../ink/ink1606.xml"/><Relationship Id="rId133" Type="http://schemas.openxmlformats.org/officeDocument/2006/relationships/image" Target="../media/image193.png"/><Relationship Id="rId154" Type="http://schemas.openxmlformats.org/officeDocument/2006/relationships/customXml" Target="../ink/ink1627.xml"/><Relationship Id="rId175" Type="http://schemas.openxmlformats.org/officeDocument/2006/relationships/image" Target="../media/image213.png"/><Relationship Id="rId16" Type="http://schemas.openxmlformats.org/officeDocument/2006/relationships/image" Target="../media/image137.png"/><Relationship Id="rId37" Type="http://schemas.openxmlformats.org/officeDocument/2006/relationships/customXml" Target="../ink/ink1565.xml"/><Relationship Id="rId58" Type="http://schemas.openxmlformats.org/officeDocument/2006/relationships/customXml" Target="../ink/ink1579.xml"/><Relationship Id="rId79" Type="http://schemas.openxmlformats.org/officeDocument/2006/relationships/image" Target="../media/image166.png"/><Relationship Id="rId102" Type="http://schemas.openxmlformats.org/officeDocument/2006/relationships/customXml" Target="../ink/ink1601.xml"/><Relationship Id="rId123" Type="http://schemas.openxmlformats.org/officeDocument/2006/relationships/image" Target="../media/image188.png"/><Relationship Id="rId144" Type="http://schemas.openxmlformats.org/officeDocument/2006/relationships/customXml" Target="../ink/ink1622.xml"/><Relationship Id="rId90" Type="http://schemas.openxmlformats.org/officeDocument/2006/relationships/customXml" Target="../ink/ink1595.xml"/><Relationship Id="rId165" Type="http://schemas.openxmlformats.org/officeDocument/2006/relationships/image" Target="../media/image208.png"/><Relationship Id="rId27" Type="http://schemas.openxmlformats.org/officeDocument/2006/relationships/customXml" Target="../ink/ink1560.xml"/><Relationship Id="rId48" Type="http://schemas.openxmlformats.org/officeDocument/2006/relationships/image" Target="../media/image151.png"/><Relationship Id="rId69" Type="http://schemas.openxmlformats.org/officeDocument/2006/relationships/image" Target="../media/image159.png"/><Relationship Id="rId113" Type="http://schemas.openxmlformats.org/officeDocument/2006/relationships/image" Target="../media/image183.png"/><Relationship Id="rId134" Type="http://schemas.openxmlformats.org/officeDocument/2006/relationships/customXml" Target="../ink/ink1617.xml"/><Relationship Id="rId80" Type="http://schemas.openxmlformats.org/officeDocument/2006/relationships/customXml" Target="../ink/ink1590.xml"/><Relationship Id="rId155" Type="http://schemas.openxmlformats.org/officeDocument/2006/relationships/image" Target="../media/image203.png"/><Relationship Id="rId176" Type="http://schemas.openxmlformats.org/officeDocument/2006/relationships/customXml" Target="../ink/ink1638.xml"/><Relationship Id="rId17" Type="http://schemas.openxmlformats.org/officeDocument/2006/relationships/customXml" Target="../ink/ink1555.xml"/><Relationship Id="rId38" Type="http://schemas.openxmlformats.org/officeDocument/2006/relationships/image" Target="../media/image147.png"/><Relationship Id="rId59" Type="http://schemas.openxmlformats.org/officeDocument/2006/relationships/image" Target="../media/image154.png"/><Relationship Id="rId103" Type="http://schemas.openxmlformats.org/officeDocument/2006/relationships/image" Target="../media/image178.png"/><Relationship Id="rId124" Type="http://schemas.openxmlformats.org/officeDocument/2006/relationships/customXml" Target="../ink/ink1612.xml"/><Relationship Id="rId70" Type="http://schemas.openxmlformats.org/officeDocument/2006/relationships/customXml" Target="../ink/ink1585.xml"/><Relationship Id="rId91" Type="http://schemas.openxmlformats.org/officeDocument/2006/relationships/image" Target="../media/image172.png"/><Relationship Id="rId145" Type="http://schemas.openxmlformats.org/officeDocument/2006/relationships/image" Target="../media/image199.png"/><Relationship Id="rId166" Type="http://schemas.openxmlformats.org/officeDocument/2006/relationships/customXml" Target="../ink/ink163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85.png"/><Relationship Id="rId21" Type="http://schemas.openxmlformats.org/officeDocument/2006/relationships/customXml" Target="../ink/ink1648.xml"/><Relationship Id="rId42" Type="http://schemas.openxmlformats.org/officeDocument/2006/relationships/image" Target="../media/image149.png"/><Relationship Id="rId63" Type="http://schemas.openxmlformats.org/officeDocument/2006/relationships/image" Target="../media/image156.png"/><Relationship Id="rId84" Type="http://schemas.openxmlformats.org/officeDocument/2006/relationships/customXml" Target="../ink/ink1683.xml"/><Relationship Id="rId138" Type="http://schemas.openxmlformats.org/officeDocument/2006/relationships/customXml" Target="../ink/ink1710.xml"/><Relationship Id="rId159" Type="http://schemas.openxmlformats.org/officeDocument/2006/relationships/image" Target="../media/image205.png"/><Relationship Id="rId170" Type="http://schemas.openxmlformats.org/officeDocument/2006/relationships/customXml" Target="../ink/ink1726.xml"/><Relationship Id="rId107" Type="http://schemas.openxmlformats.org/officeDocument/2006/relationships/image" Target="../media/image180.png"/><Relationship Id="rId11" Type="http://schemas.openxmlformats.org/officeDocument/2006/relationships/customXml" Target="../ink/ink1643.xml"/><Relationship Id="rId32" Type="http://schemas.openxmlformats.org/officeDocument/2006/relationships/image" Target="../media/image145.png"/><Relationship Id="rId53" Type="http://schemas.openxmlformats.org/officeDocument/2006/relationships/customXml" Target="../ink/ink1667.xml"/><Relationship Id="rId74" Type="http://schemas.openxmlformats.org/officeDocument/2006/relationships/customXml" Target="../ink/ink1678.xml"/><Relationship Id="rId128" Type="http://schemas.openxmlformats.org/officeDocument/2006/relationships/customXml" Target="../ink/ink1705.xml"/><Relationship Id="rId149" Type="http://schemas.openxmlformats.org/officeDocument/2006/relationships/image" Target="../media/image52.png"/><Relationship Id="rId5" Type="http://schemas.openxmlformats.org/officeDocument/2006/relationships/customXml" Target="../ink/ink1640.xml"/><Relationship Id="rId95" Type="http://schemas.openxmlformats.org/officeDocument/2006/relationships/image" Target="../media/image174.png"/><Relationship Id="rId160" Type="http://schemas.openxmlformats.org/officeDocument/2006/relationships/customXml" Target="../ink/ink1721.xml"/><Relationship Id="rId181" Type="http://schemas.openxmlformats.org/officeDocument/2006/relationships/image" Target="../media/image216.png"/><Relationship Id="rId22" Type="http://schemas.openxmlformats.org/officeDocument/2006/relationships/image" Target="../media/image140.png"/><Relationship Id="rId43" Type="http://schemas.openxmlformats.org/officeDocument/2006/relationships/customXml" Target="../ink/ink1659.xml"/><Relationship Id="rId64" Type="http://schemas.openxmlformats.org/officeDocument/2006/relationships/customXml" Target="../ink/ink1673.xml"/><Relationship Id="rId118" Type="http://schemas.openxmlformats.org/officeDocument/2006/relationships/customXml" Target="../ink/ink1700.xml"/><Relationship Id="rId139" Type="http://schemas.openxmlformats.org/officeDocument/2006/relationships/image" Target="../media/image196.png"/><Relationship Id="rId85" Type="http://schemas.openxmlformats.org/officeDocument/2006/relationships/image" Target="../media/image169.png"/><Relationship Id="rId150" Type="http://schemas.openxmlformats.org/officeDocument/2006/relationships/customXml" Target="../ink/ink1716.xml"/><Relationship Id="rId171" Type="http://schemas.openxmlformats.org/officeDocument/2006/relationships/image" Target="../media/image211.png"/><Relationship Id="rId12" Type="http://schemas.openxmlformats.org/officeDocument/2006/relationships/image" Target="../media/image135.png"/><Relationship Id="rId33" Type="http://schemas.openxmlformats.org/officeDocument/2006/relationships/customXml" Target="../ink/ink1654.xml"/><Relationship Id="rId108" Type="http://schemas.openxmlformats.org/officeDocument/2006/relationships/customXml" Target="../ink/ink1695.xml"/><Relationship Id="rId129" Type="http://schemas.openxmlformats.org/officeDocument/2006/relationships/image" Target="../media/image191.png"/><Relationship Id="rId54" Type="http://schemas.openxmlformats.org/officeDocument/2006/relationships/customXml" Target="../ink/ink1668.xml"/><Relationship Id="rId75" Type="http://schemas.openxmlformats.org/officeDocument/2006/relationships/image" Target="../media/image162.png"/><Relationship Id="rId96" Type="http://schemas.openxmlformats.org/officeDocument/2006/relationships/customXml" Target="../ink/ink1689.xml"/><Relationship Id="rId140" Type="http://schemas.openxmlformats.org/officeDocument/2006/relationships/customXml" Target="../ink/ink1711.xml"/><Relationship Id="rId161" Type="http://schemas.openxmlformats.org/officeDocument/2006/relationships/image" Target="../media/image206.png"/><Relationship Id="rId6" Type="http://schemas.openxmlformats.org/officeDocument/2006/relationships/image" Target="../media/image132.png"/><Relationship Id="rId23" Type="http://schemas.openxmlformats.org/officeDocument/2006/relationships/customXml" Target="../ink/ink1649.xml"/><Relationship Id="rId119" Type="http://schemas.openxmlformats.org/officeDocument/2006/relationships/image" Target="../media/image186.png"/><Relationship Id="rId44" Type="http://schemas.openxmlformats.org/officeDocument/2006/relationships/customXml" Target="../ink/ink1660.xml"/><Relationship Id="rId60" Type="http://schemas.openxmlformats.org/officeDocument/2006/relationships/customXml" Target="../ink/ink1671.xml"/><Relationship Id="rId65" Type="http://schemas.openxmlformats.org/officeDocument/2006/relationships/image" Target="../media/image157.png"/><Relationship Id="rId81" Type="http://schemas.openxmlformats.org/officeDocument/2006/relationships/image" Target="../media/image167.png"/><Relationship Id="rId86" Type="http://schemas.openxmlformats.org/officeDocument/2006/relationships/customXml" Target="../ink/ink1684.xml"/><Relationship Id="rId130" Type="http://schemas.openxmlformats.org/officeDocument/2006/relationships/customXml" Target="../ink/ink1706.xml"/><Relationship Id="rId135" Type="http://schemas.openxmlformats.org/officeDocument/2006/relationships/image" Target="../media/image194.png"/><Relationship Id="rId151" Type="http://schemas.openxmlformats.org/officeDocument/2006/relationships/image" Target="../media/image201.png"/><Relationship Id="rId156" Type="http://schemas.openxmlformats.org/officeDocument/2006/relationships/customXml" Target="../ink/ink1719.xml"/><Relationship Id="rId177" Type="http://schemas.openxmlformats.org/officeDocument/2006/relationships/image" Target="../media/image214.png"/><Relationship Id="rId172" Type="http://schemas.openxmlformats.org/officeDocument/2006/relationships/customXml" Target="../ink/ink1727.xml"/><Relationship Id="rId13" Type="http://schemas.openxmlformats.org/officeDocument/2006/relationships/customXml" Target="../ink/ink1644.xml"/><Relationship Id="rId18" Type="http://schemas.openxmlformats.org/officeDocument/2006/relationships/image" Target="../media/image138.png"/><Relationship Id="rId39" Type="http://schemas.openxmlformats.org/officeDocument/2006/relationships/customXml" Target="../ink/ink1657.xml"/><Relationship Id="rId109" Type="http://schemas.openxmlformats.org/officeDocument/2006/relationships/image" Target="../media/image181.png"/><Relationship Id="rId34" Type="http://schemas.openxmlformats.org/officeDocument/2006/relationships/image" Target="../media/image24.png"/><Relationship Id="rId50" Type="http://schemas.openxmlformats.org/officeDocument/2006/relationships/customXml" Target="../ink/ink1664.xml"/><Relationship Id="rId55" Type="http://schemas.openxmlformats.org/officeDocument/2006/relationships/image" Target="../media/image152.png"/><Relationship Id="rId76" Type="http://schemas.openxmlformats.org/officeDocument/2006/relationships/customXml" Target="../ink/ink1679.xml"/><Relationship Id="rId97" Type="http://schemas.openxmlformats.org/officeDocument/2006/relationships/image" Target="../media/image175.png"/><Relationship Id="rId104" Type="http://schemas.openxmlformats.org/officeDocument/2006/relationships/customXml" Target="../ink/ink1693.xml"/><Relationship Id="rId120" Type="http://schemas.openxmlformats.org/officeDocument/2006/relationships/customXml" Target="../ink/ink1701.xml"/><Relationship Id="rId125" Type="http://schemas.openxmlformats.org/officeDocument/2006/relationships/image" Target="../media/image189.png"/><Relationship Id="rId141" Type="http://schemas.openxmlformats.org/officeDocument/2006/relationships/image" Target="../media/image197.png"/><Relationship Id="rId146" Type="http://schemas.openxmlformats.org/officeDocument/2006/relationships/customXml" Target="../ink/ink1714.xml"/><Relationship Id="rId167" Type="http://schemas.openxmlformats.org/officeDocument/2006/relationships/image" Target="../media/image209.png"/><Relationship Id="rId7" Type="http://schemas.openxmlformats.org/officeDocument/2006/relationships/customXml" Target="../ink/ink1641.xml"/><Relationship Id="rId71" Type="http://schemas.openxmlformats.org/officeDocument/2006/relationships/image" Target="../media/image160.png"/><Relationship Id="rId92" Type="http://schemas.openxmlformats.org/officeDocument/2006/relationships/customXml" Target="../ink/ink1687.xml"/><Relationship Id="rId162" Type="http://schemas.openxmlformats.org/officeDocument/2006/relationships/customXml" Target="../ink/ink1722.xml"/><Relationship Id="rId2" Type="http://schemas.openxmlformats.org/officeDocument/2006/relationships/image" Target="../media/image130.png"/><Relationship Id="rId29" Type="http://schemas.openxmlformats.org/officeDocument/2006/relationships/customXml" Target="../ink/ink1652.xml"/><Relationship Id="rId24" Type="http://schemas.openxmlformats.org/officeDocument/2006/relationships/image" Target="../media/image141.png"/><Relationship Id="rId40" Type="http://schemas.openxmlformats.org/officeDocument/2006/relationships/image" Target="../media/image148.png"/><Relationship Id="rId45" Type="http://schemas.openxmlformats.org/officeDocument/2006/relationships/customXml" Target="../ink/ink1661.xml"/><Relationship Id="rId66" Type="http://schemas.openxmlformats.org/officeDocument/2006/relationships/customXml" Target="../ink/ink1674.xml"/><Relationship Id="rId87" Type="http://schemas.openxmlformats.org/officeDocument/2006/relationships/image" Target="../media/image170.png"/><Relationship Id="rId110" Type="http://schemas.openxmlformats.org/officeDocument/2006/relationships/customXml" Target="../ink/ink1696.xml"/><Relationship Id="rId115" Type="http://schemas.openxmlformats.org/officeDocument/2006/relationships/image" Target="../media/image184.png"/><Relationship Id="rId131" Type="http://schemas.openxmlformats.org/officeDocument/2006/relationships/image" Target="../media/image192.png"/><Relationship Id="rId136" Type="http://schemas.openxmlformats.org/officeDocument/2006/relationships/customXml" Target="../ink/ink1709.xml"/><Relationship Id="rId157" Type="http://schemas.openxmlformats.org/officeDocument/2006/relationships/image" Target="../media/image204.png"/><Relationship Id="rId178" Type="http://schemas.openxmlformats.org/officeDocument/2006/relationships/customXml" Target="../ink/ink1730.xml"/><Relationship Id="rId61" Type="http://schemas.openxmlformats.org/officeDocument/2006/relationships/image" Target="../media/image155.png"/><Relationship Id="rId82" Type="http://schemas.openxmlformats.org/officeDocument/2006/relationships/customXml" Target="../ink/ink1682.xml"/><Relationship Id="rId152" Type="http://schemas.openxmlformats.org/officeDocument/2006/relationships/customXml" Target="../ink/ink1717.xml"/><Relationship Id="rId173" Type="http://schemas.openxmlformats.org/officeDocument/2006/relationships/image" Target="../media/image212.png"/><Relationship Id="rId19" Type="http://schemas.openxmlformats.org/officeDocument/2006/relationships/customXml" Target="../ink/ink1647.xml"/><Relationship Id="rId14" Type="http://schemas.openxmlformats.org/officeDocument/2006/relationships/image" Target="../media/image136.png"/><Relationship Id="rId30" Type="http://schemas.openxmlformats.org/officeDocument/2006/relationships/image" Target="../media/image144.png"/><Relationship Id="rId35" Type="http://schemas.openxmlformats.org/officeDocument/2006/relationships/customXml" Target="../ink/ink1655.xml"/><Relationship Id="rId56" Type="http://schemas.openxmlformats.org/officeDocument/2006/relationships/customXml" Target="../ink/ink1669.xml"/><Relationship Id="rId77" Type="http://schemas.openxmlformats.org/officeDocument/2006/relationships/image" Target="../media/image163.png"/><Relationship Id="rId100" Type="http://schemas.openxmlformats.org/officeDocument/2006/relationships/customXml" Target="../ink/ink1691.xml"/><Relationship Id="rId105" Type="http://schemas.openxmlformats.org/officeDocument/2006/relationships/image" Target="../media/image179.png"/><Relationship Id="rId126" Type="http://schemas.openxmlformats.org/officeDocument/2006/relationships/customXml" Target="../ink/ink1704.xml"/><Relationship Id="rId147" Type="http://schemas.openxmlformats.org/officeDocument/2006/relationships/image" Target="../media/image200.png"/><Relationship Id="rId168" Type="http://schemas.openxmlformats.org/officeDocument/2006/relationships/customXml" Target="../ink/ink1725.xml"/><Relationship Id="rId8" Type="http://schemas.openxmlformats.org/officeDocument/2006/relationships/image" Target="../media/image133.png"/><Relationship Id="rId51" Type="http://schemas.openxmlformats.org/officeDocument/2006/relationships/customXml" Target="../ink/ink1665.xml"/><Relationship Id="rId72" Type="http://schemas.openxmlformats.org/officeDocument/2006/relationships/customXml" Target="../ink/ink1677.xml"/><Relationship Id="rId93" Type="http://schemas.openxmlformats.org/officeDocument/2006/relationships/image" Target="../media/image173.png"/><Relationship Id="rId98" Type="http://schemas.openxmlformats.org/officeDocument/2006/relationships/customXml" Target="../ink/ink1690.xml"/><Relationship Id="rId121" Type="http://schemas.openxmlformats.org/officeDocument/2006/relationships/image" Target="../media/image187.png"/><Relationship Id="rId142" Type="http://schemas.openxmlformats.org/officeDocument/2006/relationships/customXml" Target="../ink/ink1712.xml"/><Relationship Id="rId163" Type="http://schemas.openxmlformats.org/officeDocument/2006/relationships/image" Target="../media/image207.png"/><Relationship Id="rId3" Type="http://schemas.openxmlformats.org/officeDocument/2006/relationships/customXml" Target="../ink/ink1639.xml"/><Relationship Id="rId25" Type="http://schemas.openxmlformats.org/officeDocument/2006/relationships/customXml" Target="../ink/ink1650.xml"/><Relationship Id="rId46" Type="http://schemas.openxmlformats.org/officeDocument/2006/relationships/image" Target="../media/image150.png"/><Relationship Id="rId67" Type="http://schemas.openxmlformats.org/officeDocument/2006/relationships/image" Target="../media/image158.png"/><Relationship Id="rId116" Type="http://schemas.openxmlformats.org/officeDocument/2006/relationships/customXml" Target="../ink/ink1699.xml"/><Relationship Id="rId137" Type="http://schemas.openxmlformats.org/officeDocument/2006/relationships/image" Target="../media/image195.png"/><Relationship Id="rId158" Type="http://schemas.openxmlformats.org/officeDocument/2006/relationships/customXml" Target="../ink/ink1720.xml"/><Relationship Id="rId20" Type="http://schemas.openxmlformats.org/officeDocument/2006/relationships/image" Target="../media/image139.png"/><Relationship Id="rId41" Type="http://schemas.openxmlformats.org/officeDocument/2006/relationships/customXml" Target="../ink/ink1658.xml"/><Relationship Id="rId62" Type="http://schemas.openxmlformats.org/officeDocument/2006/relationships/customXml" Target="../ink/ink1672.xml"/><Relationship Id="rId83" Type="http://schemas.openxmlformats.org/officeDocument/2006/relationships/image" Target="../media/image168.png"/><Relationship Id="rId88" Type="http://schemas.openxmlformats.org/officeDocument/2006/relationships/customXml" Target="../ink/ink1685.xml"/><Relationship Id="rId111" Type="http://schemas.openxmlformats.org/officeDocument/2006/relationships/image" Target="../media/image182.png"/><Relationship Id="rId132" Type="http://schemas.openxmlformats.org/officeDocument/2006/relationships/customXml" Target="../ink/ink1707.xml"/><Relationship Id="rId153" Type="http://schemas.openxmlformats.org/officeDocument/2006/relationships/image" Target="../media/image202.png"/><Relationship Id="rId174" Type="http://schemas.openxmlformats.org/officeDocument/2006/relationships/customXml" Target="../ink/ink1728.xml"/><Relationship Id="rId179" Type="http://schemas.openxmlformats.org/officeDocument/2006/relationships/image" Target="../media/image215.png"/><Relationship Id="rId15" Type="http://schemas.openxmlformats.org/officeDocument/2006/relationships/customXml" Target="../ink/ink1645.xml"/><Relationship Id="rId36" Type="http://schemas.openxmlformats.org/officeDocument/2006/relationships/image" Target="../media/image146.png"/><Relationship Id="rId57" Type="http://schemas.openxmlformats.org/officeDocument/2006/relationships/image" Target="../media/image153.png"/><Relationship Id="rId106" Type="http://schemas.openxmlformats.org/officeDocument/2006/relationships/customXml" Target="../ink/ink1694.xml"/><Relationship Id="rId127" Type="http://schemas.openxmlformats.org/officeDocument/2006/relationships/image" Target="../media/image190.png"/><Relationship Id="rId10" Type="http://schemas.openxmlformats.org/officeDocument/2006/relationships/image" Target="../media/image134.png"/><Relationship Id="rId31" Type="http://schemas.openxmlformats.org/officeDocument/2006/relationships/customXml" Target="../ink/ink1653.xml"/><Relationship Id="rId52" Type="http://schemas.openxmlformats.org/officeDocument/2006/relationships/customXml" Target="../ink/ink1666.xml"/><Relationship Id="rId73" Type="http://schemas.openxmlformats.org/officeDocument/2006/relationships/image" Target="../media/image161.png"/><Relationship Id="rId78" Type="http://schemas.openxmlformats.org/officeDocument/2006/relationships/customXml" Target="../ink/ink1680.xml"/><Relationship Id="rId94" Type="http://schemas.openxmlformats.org/officeDocument/2006/relationships/customXml" Target="../ink/ink1688.xml"/><Relationship Id="rId99" Type="http://schemas.openxmlformats.org/officeDocument/2006/relationships/image" Target="../media/image176.png"/><Relationship Id="rId101" Type="http://schemas.openxmlformats.org/officeDocument/2006/relationships/image" Target="../media/image177.png"/><Relationship Id="rId122" Type="http://schemas.openxmlformats.org/officeDocument/2006/relationships/customXml" Target="../ink/ink1702.xml"/><Relationship Id="rId143" Type="http://schemas.openxmlformats.org/officeDocument/2006/relationships/image" Target="../media/image198.png"/><Relationship Id="rId148" Type="http://schemas.openxmlformats.org/officeDocument/2006/relationships/customXml" Target="../ink/ink1715.xml"/><Relationship Id="rId164" Type="http://schemas.openxmlformats.org/officeDocument/2006/relationships/customXml" Target="../ink/ink1723.xml"/><Relationship Id="rId169" Type="http://schemas.openxmlformats.org/officeDocument/2006/relationships/image" Target="../media/image210.png"/><Relationship Id="rId4" Type="http://schemas.openxmlformats.org/officeDocument/2006/relationships/image" Target="../media/image131.png"/><Relationship Id="rId9" Type="http://schemas.openxmlformats.org/officeDocument/2006/relationships/customXml" Target="../ink/ink1642.xml"/><Relationship Id="rId180" Type="http://schemas.openxmlformats.org/officeDocument/2006/relationships/customXml" Target="../ink/ink1731.xml"/><Relationship Id="rId26" Type="http://schemas.openxmlformats.org/officeDocument/2006/relationships/image" Target="../media/image142.png"/><Relationship Id="rId47" Type="http://schemas.openxmlformats.org/officeDocument/2006/relationships/customXml" Target="../ink/ink1662.xml"/><Relationship Id="rId68" Type="http://schemas.openxmlformats.org/officeDocument/2006/relationships/customXml" Target="../ink/ink1675.xml"/><Relationship Id="rId89" Type="http://schemas.openxmlformats.org/officeDocument/2006/relationships/image" Target="../media/image171.png"/><Relationship Id="rId112" Type="http://schemas.openxmlformats.org/officeDocument/2006/relationships/customXml" Target="../ink/ink1697.xml"/><Relationship Id="rId133" Type="http://schemas.openxmlformats.org/officeDocument/2006/relationships/image" Target="../media/image193.png"/><Relationship Id="rId154" Type="http://schemas.openxmlformats.org/officeDocument/2006/relationships/customXml" Target="../ink/ink1718.xml"/><Relationship Id="rId175" Type="http://schemas.openxmlformats.org/officeDocument/2006/relationships/image" Target="../media/image213.png"/><Relationship Id="rId16" Type="http://schemas.openxmlformats.org/officeDocument/2006/relationships/image" Target="../media/image137.png"/><Relationship Id="rId37" Type="http://schemas.openxmlformats.org/officeDocument/2006/relationships/customXml" Target="../ink/ink1656.xml"/><Relationship Id="rId58" Type="http://schemas.openxmlformats.org/officeDocument/2006/relationships/customXml" Target="../ink/ink1670.xml"/><Relationship Id="rId79" Type="http://schemas.openxmlformats.org/officeDocument/2006/relationships/image" Target="../media/image166.png"/><Relationship Id="rId102" Type="http://schemas.openxmlformats.org/officeDocument/2006/relationships/customXml" Target="../ink/ink1692.xml"/><Relationship Id="rId123" Type="http://schemas.openxmlformats.org/officeDocument/2006/relationships/image" Target="../media/image188.png"/><Relationship Id="rId144" Type="http://schemas.openxmlformats.org/officeDocument/2006/relationships/customXml" Target="../ink/ink1713.xml"/><Relationship Id="rId90" Type="http://schemas.openxmlformats.org/officeDocument/2006/relationships/customXml" Target="../ink/ink1686.xml"/><Relationship Id="rId165" Type="http://schemas.openxmlformats.org/officeDocument/2006/relationships/image" Target="../media/image208.png"/><Relationship Id="rId27" Type="http://schemas.openxmlformats.org/officeDocument/2006/relationships/customXml" Target="../ink/ink1651.xml"/><Relationship Id="rId48" Type="http://schemas.openxmlformats.org/officeDocument/2006/relationships/image" Target="../media/image151.png"/><Relationship Id="rId69" Type="http://schemas.openxmlformats.org/officeDocument/2006/relationships/image" Target="../media/image159.png"/><Relationship Id="rId113" Type="http://schemas.openxmlformats.org/officeDocument/2006/relationships/image" Target="../media/image183.png"/><Relationship Id="rId134" Type="http://schemas.openxmlformats.org/officeDocument/2006/relationships/customXml" Target="../ink/ink1708.xml"/><Relationship Id="rId80" Type="http://schemas.openxmlformats.org/officeDocument/2006/relationships/customXml" Target="../ink/ink1681.xml"/><Relationship Id="rId155" Type="http://schemas.openxmlformats.org/officeDocument/2006/relationships/image" Target="../media/image203.png"/><Relationship Id="rId176" Type="http://schemas.openxmlformats.org/officeDocument/2006/relationships/customXml" Target="../ink/ink1729.xml"/><Relationship Id="rId17" Type="http://schemas.openxmlformats.org/officeDocument/2006/relationships/customXml" Target="../ink/ink1646.xml"/><Relationship Id="rId38" Type="http://schemas.openxmlformats.org/officeDocument/2006/relationships/image" Target="../media/image147.png"/><Relationship Id="rId59" Type="http://schemas.openxmlformats.org/officeDocument/2006/relationships/image" Target="../media/image154.png"/><Relationship Id="rId103" Type="http://schemas.openxmlformats.org/officeDocument/2006/relationships/image" Target="../media/image178.png"/><Relationship Id="rId124" Type="http://schemas.openxmlformats.org/officeDocument/2006/relationships/customXml" Target="../ink/ink1703.xml"/><Relationship Id="rId70" Type="http://schemas.openxmlformats.org/officeDocument/2006/relationships/customXml" Target="../ink/ink1676.xml"/><Relationship Id="rId91" Type="http://schemas.openxmlformats.org/officeDocument/2006/relationships/image" Target="../media/image172.png"/><Relationship Id="rId145" Type="http://schemas.openxmlformats.org/officeDocument/2006/relationships/image" Target="../media/image199.png"/><Relationship Id="rId166" Type="http://schemas.openxmlformats.org/officeDocument/2006/relationships/customXml" Target="../ink/ink1724.xml"/><Relationship Id="rId1" Type="http://schemas.openxmlformats.org/officeDocument/2006/relationships/slideLayout" Target="../slideLayouts/slideLayout2.xml"/><Relationship Id="rId28" Type="http://schemas.openxmlformats.org/officeDocument/2006/relationships/image" Target="../media/image143.png"/><Relationship Id="rId49" Type="http://schemas.openxmlformats.org/officeDocument/2006/relationships/customXml" Target="../ink/ink1663.xml"/><Relationship Id="rId114" Type="http://schemas.openxmlformats.org/officeDocument/2006/relationships/customXml" Target="../ink/ink169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customXml" Target="../ink/ink1732.xml"/><Relationship Id="rId7" Type="http://schemas.openxmlformats.org/officeDocument/2006/relationships/customXml" Target="../ink/ink1734.xml"/><Relationship Id="rId2" Type="http://schemas.openxmlformats.org/officeDocument/2006/relationships/image" Target="../media/image2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9.png"/><Relationship Id="rId5" Type="http://schemas.openxmlformats.org/officeDocument/2006/relationships/customXml" Target="../ink/ink1733.xml"/><Relationship Id="rId4" Type="http://schemas.openxmlformats.org/officeDocument/2006/relationships/image" Target="../media/image218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13" Type="http://schemas.openxmlformats.org/officeDocument/2006/relationships/customXml" Target="../ink/ink1740.xml"/><Relationship Id="rId3" Type="http://schemas.openxmlformats.org/officeDocument/2006/relationships/customXml" Target="../ink/ink1735.xml"/><Relationship Id="rId7" Type="http://schemas.openxmlformats.org/officeDocument/2006/relationships/customXml" Target="../ink/ink1737.xml"/><Relationship Id="rId12" Type="http://schemas.openxmlformats.org/officeDocument/2006/relationships/image" Target="../media/image222.png"/><Relationship Id="rId2" Type="http://schemas.openxmlformats.org/officeDocument/2006/relationships/image" Target="../media/image2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9.png"/><Relationship Id="rId11" Type="http://schemas.openxmlformats.org/officeDocument/2006/relationships/customXml" Target="../ink/ink1739.xml"/><Relationship Id="rId5" Type="http://schemas.openxmlformats.org/officeDocument/2006/relationships/customXml" Target="../ink/ink1736.xml"/><Relationship Id="rId10" Type="http://schemas.openxmlformats.org/officeDocument/2006/relationships/image" Target="../media/image221.png"/><Relationship Id="rId4" Type="http://schemas.openxmlformats.org/officeDocument/2006/relationships/image" Target="../media/image218.png"/><Relationship Id="rId9" Type="http://schemas.openxmlformats.org/officeDocument/2006/relationships/customXml" Target="../ink/ink1738.xml"/><Relationship Id="rId14" Type="http://schemas.openxmlformats.org/officeDocument/2006/relationships/image" Target="../media/image223.png"/></Relationships>
</file>

<file path=ppt/slides/_rels/slide5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746.xml"/><Relationship Id="rId18" Type="http://schemas.openxmlformats.org/officeDocument/2006/relationships/image" Target="../media/image225.png"/><Relationship Id="rId26" Type="http://schemas.openxmlformats.org/officeDocument/2006/relationships/image" Target="../media/image229.png"/><Relationship Id="rId3" Type="http://schemas.openxmlformats.org/officeDocument/2006/relationships/customXml" Target="../ink/ink1741.xml"/><Relationship Id="rId21" Type="http://schemas.openxmlformats.org/officeDocument/2006/relationships/customXml" Target="../ink/ink1750.xml"/><Relationship Id="rId34" Type="http://schemas.openxmlformats.org/officeDocument/2006/relationships/image" Target="../media/image233.png"/><Relationship Id="rId7" Type="http://schemas.openxmlformats.org/officeDocument/2006/relationships/customXml" Target="../ink/ink1743.xml"/><Relationship Id="rId12" Type="http://schemas.openxmlformats.org/officeDocument/2006/relationships/image" Target="../media/image222.png"/><Relationship Id="rId17" Type="http://schemas.openxmlformats.org/officeDocument/2006/relationships/customXml" Target="../ink/ink1748.xml"/><Relationship Id="rId25" Type="http://schemas.openxmlformats.org/officeDocument/2006/relationships/customXml" Target="../ink/ink1752.xml"/><Relationship Id="rId33" Type="http://schemas.openxmlformats.org/officeDocument/2006/relationships/customXml" Target="../ink/ink1756.xml"/><Relationship Id="rId2" Type="http://schemas.openxmlformats.org/officeDocument/2006/relationships/image" Target="../media/image217.png"/><Relationship Id="rId16" Type="http://schemas.openxmlformats.org/officeDocument/2006/relationships/image" Target="../media/image224.png"/><Relationship Id="rId20" Type="http://schemas.openxmlformats.org/officeDocument/2006/relationships/image" Target="../media/image226.png"/><Relationship Id="rId29" Type="http://schemas.openxmlformats.org/officeDocument/2006/relationships/customXml" Target="../ink/ink17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9.png"/><Relationship Id="rId11" Type="http://schemas.openxmlformats.org/officeDocument/2006/relationships/customXml" Target="../ink/ink1745.xml"/><Relationship Id="rId24" Type="http://schemas.openxmlformats.org/officeDocument/2006/relationships/image" Target="../media/image228.png"/><Relationship Id="rId32" Type="http://schemas.openxmlformats.org/officeDocument/2006/relationships/image" Target="../media/image232.png"/><Relationship Id="rId5" Type="http://schemas.openxmlformats.org/officeDocument/2006/relationships/customXml" Target="../ink/ink1742.xml"/><Relationship Id="rId15" Type="http://schemas.openxmlformats.org/officeDocument/2006/relationships/customXml" Target="../ink/ink1747.xml"/><Relationship Id="rId23" Type="http://schemas.openxmlformats.org/officeDocument/2006/relationships/customXml" Target="../ink/ink1751.xml"/><Relationship Id="rId28" Type="http://schemas.openxmlformats.org/officeDocument/2006/relationships/image" Target="../media/image230.png"/><Relationship Id="rId10" Type="http://schemas.openxmlformats.org/officeDocument/2006/relationships/image" Target="../media/image221.png"/><Relationship Id="rId19" Type="http://schemas.openxmlformats.org/officeDocument/2006/relationships/customXml" Target="../ink/ink1749.xml"/><Relationship Id="rId31" Type="http://schemas.openxmlformats.org/officeDocument/2006/relationships/customXml" Target="../ink/ink1755.xml"/><Relationship Id="rId4" Type="http://schemas.openxmlformats.org/officeDocument/2006/relationships/image" Target="../media/image218.png"/><Relationship Id="rId9" Type="http://schemas.openxmlformats.org/officeDocument/2006/relationships/customXml" Target="../ink/ink1744.xml"/><Relationship Id="rId14" Type="http://schemas.openxmlformats.org/officeDocument/2006/relationships/image" Target="../media/image223.png"/><Relationship Id="rId22" Type="http://schemas.openxmlformats.org/officeDocument/2006/relationships/image" Target="../media/image227.png"/><Relationship Id="rId27" Type="http://schemas.openxmlformats.org/officeDocument/2006/relationships/customXml" Target="../ink/ink1753.xml"/><Relationship Id="rId30" Type="http://schemas.openxmlformats.org/officeDocument/2006/relationships/image" Target="../media/image231.png"/><Relationship Id="rId8" Type="http://schemas.openxmlformats.org/officeDocument/2006/relationships/image" Target="../media/image220.png"/></Relationships>
</file>

<file path=ppt/slides/_rels/slide5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762.xml"/><Relationship Id="rId18" Type="http://schemas.openxmlformats.org/officeDocument/2006/relationships/image" Target="../media/image225.png"/><Relationship Id="rId26" Type="http://schemas.openxmlformats.org/officeDocument/2006/relationships/image" Target="../media/image229.png"/><Relationship Id="rId39" Type="http://schemas.openxmlformats.org/officeDocument/2006/relationships/customXml" Target="../ink/ink1775.xml"/><Relationship Id="rId21" Type="http://schemas.openxmlformats.org/officeDocument/2006/relationships/customXml" Target="../ink/ink1766.xml"/><Relationship Id="rId34" Type="http://schemas.openxmlformats.org/officeDocument/2006/relationships/image" Target="../media/image233.png"/><Relationship Id="rId7" Type="http://schemas.openxmlformats.org/officeDocument/2006/relationships/customXml" Target="../ink/ink1759.xml"/><Relationship Id="rId12" Type="http://schemas.openxmlformats.org/officeDocument/2006/relationships/image" Target="../media/image222.png"/><Relationship Id="rId17" Type="http://schemas.openxmlformats.org/officeDocument/2006/relationships/customXml" Target="../ink/ink1764.xml"/><Relationship Id="rId25" Type="http://schemas.openxmlformats.org/officeDocument/2006/relationships/customXml" Target="../ink/ink1768.xml"/><Relationship Id="rId33" Type="http://schemas.openxmlformats.org/officeDocument/2006/relationships/customXml" Target="../ink/ink1772.xml"/><Relationship Id="rId38" Type="http://schemas.openxmlformats.org/officeDocument/2006/relationships/image" Target="../media/image235.png"/><Relationship Id="rId2" Type="http://schemas.openxmlformats.org/officeDocument/2006/relationships/image" Target="../media/image217.png"/><Relationship Id="rId16" Type="http://schemas.openxmlformats.org/officeDocument/2006/relationships/image" Target="../media/image224.png"/><Relationship Id="rId20" Type="http://schemas.openxmlformats.org/officeDocument/2006/relationships/image" Target="../media/image226.png"/><Relationship Id="rId29" Type="http://schemas.openxmlformats.org/officeDocument/2006/relationships/customXml" Target="../ink/ink177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9.png"/><Relationship Id="rId11" Type="http://schemas.openxmlformats.org/officeDocument/2006/relationships/customXml" Target="../ink/ink1761.xml"/><Relationship Id="rId24" Type="http://schemas.openxmlformats.org/officeDocument/2006/relationships/image" Target="../media/image228.png"/><Relationship Id="rId32" Type="http://schemas.openxmlformats.org/officeDocument/2006/relationships/image" Target="../media/image232.png"/><Relationship Id="rId37" Type="http://schemas.openxmlformats.org/officeDocument/2006/relationships/customXml" Target="../ink/ink1774.xml"/><Relationship Id="rId40" Type="http://schemas.openxmlformats.org/officeDocument/2006/relationships/image" Target="../media/image236.png"/><Relationship Id="rId5" Type="http://schemas.openxmlformats.org/officeDocument/2006/relationships/customXml" Target="../ink/ink1758.xml"/><Relationship Id="rId15" Type="http://schemas.openxmlformats.org/officeDocument/2006/relationships/customXml" Target="../ink/ink1763.xml"/><Relationship Id="rId23" Type="http://schemas.openxmlformats.org/officeDocument/2006/relationships/customXml" Target="../ink/ink1767.xml"/><Relationship Id="rId28" Type="http://schemas.openxmlformats.org/officeDocument/2006/relationships/image" Target="../media/image230.png"/><Relationship Id="rId36" Type="http://schemas.openxmlformats.org/officeDocument/2006/relationships/image" Target="../media/image234.png"/><Relationship Id="rId10" Type="http://schemas.openxmlformats.org/officeDocument/2006/relationships/image" Target="../media/image221.png"/><Relationship Id="rId19" Type="http://schemas.openxmlformats.org/officeDocument/2006/relationships/customXml" Target="../ink/ink1765.xml"/><Relationship Id="rId31" Type="http://schemas.openxmlformats.org/officeDocument/2006/relationships/customXml" Target="../ink/ink1771.xml"/><Relationship Id="rId4" Type="http://schemas.openxmlformats.org/officeDocument/2006/relationships/image" Target="../media/image218.png"/><Relationship Id="rId9" Type="http://schemas.openxmlformats.org/officeDocument/2006/relationships/customXml" Target="../ink/ink1760.xml"/><Relationship Id="rId14" Type="http://schemas.openxmlformats.org/officeDocument/2006/relationships/image" Target="../media/image223.png"/><Relationship Id="rId22" Type="http://schemas.openxmlformats.org/officeDocument/2006/relationships/image" Target="../media/image227.png"/><Relationship Id="rId27" Type="http://schemas.openxmlformats.org/officeDocument/2006/relationships/customXml" Target="../ink/ink1769.xml"/><Relationship Id="rId30" Type="http://schemas.openxmlformats.org/officeDocument/2006/relationships/image" Target="../media/image231.png"/><Relationship Id="rId35" Type="http://schemas.openxmlformats.org/officeDocument/2006/relationships/customXml" Target="../ink/ink1773.xml"/><Relationship Id="rId8" Type="http://schemas.openxmlformats.org/officeDocument/2006/relationships/image" Target="../media/image220.png"/><Relationship Id="rId3" Type="http://schemas.openxmlformats.org/officeDocument/2006/relationships/customXml" Target="../ink/ink1757.xml"/></Relationships>
</file>

<file path=ppt/slides/_rels/slide5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781.xml"/><Relationship Id="rId18" Type="http://schemas.openxmlformats.org/officeDocument/2006/relationships/image" Target="../media/image225.png"/><Relationship Id="rId26" Type="http://schemas.openxmlformats.org/officeDocument/2006/relationships/image" Target="../media/image229.png"/><Relationship Id="rId39" Type="http://schemas.openxmlformats.org/officeDocument/2006/relationships/customXml" Target="../ink/ink1794.xml"/><Relationship Id="rId21" Type="http://schemas.openxmlformats.org/officeDocument/2006/relationships/customXml" Target="../ink/ink1785.xml"/><Relationship Id="rId34" Type="http://schemas.openxmlformats.org/officeDocument/2006/relationships/image" Target="../media/image233.png"/><Relationship Id="rId42" Type="http://schemas.openxmlformats.org/officeDocument/2006/relationships/image" Target="../media/image237.png"/><Relationship Id="rId7" Type="http://schemas.openxmlformats.org/officeDocument/2006/relationships/customXml" Target="../ink/ink1778.xml"/><Relationship Id="rId2" Type="http://schemas.openxmlformats.org/officeDocument/2006/relationships/image" Target="../media/image217.png"/><Relationship Id="rId16" Type="http://schemas.openxmlformats.org/officeDocument/2006/relationships/image" Target="../media/image224.png"/><Relationship Id="rId20" Type="http://schemas.openxmlformats.org/officeDocument/2006/relationships/image" Target="../media/image226.png"/><Relationship Id="rId29" Type="http://schemas.openxmlformats.org/officeDocument/2006/relationships/customXml" Target="../ink/ink1789.xml"/><Relationship Id="rId41" Type="http://schemas.openxmlformats.org/officeDocument/2006/relationships/customXml" Target="../ink/ink179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9.png"/><Relationship Id="rId11" Type="http://schemas.openxmlformats.org/officeDocument/2006/relationships/customXml" Target="../ink/ink1780.xml"/><Relationship Id="rId24" Type="http://schemas.openxmlformats.org/officeDocument/2006/relationships/image" Target="../media/image228.png"/><Relationship Id="rId32" Type="http://schemas.openxmlformats.org/officeDocument/2006/relationships/image" Target="../media/image232.png"/><Relationship Id="rId37" Type="http://schemas.openxmlformats.org/officeDocument/2006/relationships/customXml" Target="../ink/ink1793.xml"/><Relationship Id="rId40" Type="http://schemas.openxmlformats.org/officeDocument/2006/relationships/image" Target="../media/image236.png"/><Relationship Id="rId5" Type="http://schemas.openxmlformats.org/officeDocument/2006/relationships/customXml" Target="../ink/ink1777.xml"/><Relationship Id="rId15" Type="http://schemas.openxmlformats.org/officeDocument/2006/relationships/customXml" Target="../ink/ink1782.xml"/><Relationship Id="rId23" Type="http://schemas.openxmlformats.org/officeDocument/2006/relationships/customXml" Target="../ink/ink1786.xml"/><Relationship Id="rId28" Type="http://schemas.openxmlformats.org/officeDocument/2006/relationships/image" Target="../media/image230.png"/><Relationship Id="rId36" Type="http://schemas.openxmlformats.org/officeDocument/2006/relationships/image" Target="../media/image234.png"/><Relationship Id="rId10" Type="http://schemas.openxmlformats.org/officeDocument/2006/relationships/image" Target="../media/image221.png"/><Relationship Id="rId19" Type="http://schemas.openxmlformats.org/officeDocument/2006/relationships/customXml" Target="../ink/ink1784.xml"/><Relationship Id="rId31" Type="http://schemas.openxmlformats.org/officeDocument/2006/relationships/customXml" Target="../ink/ink1790.xml"/><Relationship Id="rId4" Type="http://schemas.openxmlformats.org/officeDocument/2006/relationships/image" Target="../media/image218.png"/><Relationship Id="rId9" Type="http://schemas.openxmlformats.org/officeDocument/2006/relationships/customXml" Target="../ink/ink1779.xml"/><Relationship Id="rId14" Type="http://schemas.openxmlformats.org/officeDocument/2006/relationships/image" Target="../media/image223.png"/><Relationship Id="rId22" Type="http://schemas.openxmlformats.org/officeDocument/2006/relationships/image" Target="../media/image227.png"/><Relationship Id="rId27" Type="http://schemas.openxmlformats.org/officeDocument/2006/relationships/customXml" Target="../ink/ink1788.xml"/><Relationship Id="rId30" Type="http://schemas.openxmlformats.org/officeDocument/2006/relationships/image" Target="../media/image231.png"/><Relationship Id="rId35" Type="http://schemas.openxmlformats.org/officeDocument/2006/relationships/customXml" Target="../ink/ink1792.xml"/><Relationship Id="rId8" Type="http://schemas.openxmlformats.org/officeDocument/2006/relationships/image" Target="../media/image220.png"/><Relationship Id="rId3" Type="http://schemas.openxmlformats.org/officeDocument/2006/relationships/customXml" Target="../ink/ink1776.xml"/><Relationship Id="rId12" Type="http://schemas.openxmlformats.org/officeDocument/2006/relationships/image" Target="../media/image222.png"/><Relationship Id="rId17" Type="http://schemas.openxmlformats.org/officeDocument/2006/relationships/customXml" Target="../ink/ink1783.xml"/><Relationship Id="rId25" Type="http://schemas.openxmlformats.org/officeDocument/2006/relationships/customXml" Target="../ink/ink1787.xml"/><Relationship Id="rId33" Type="http://schemas.openxmlformats.org/officeDocument/2006/relationships/customXml" Target="../ink/ink1791.xml"/><Relationship Id="rId38" Type="http://schemas.openxmlformats.org/officeDocument/2006/relationships/image" Target="../media/image235.png"/></Relationships>
</file>

<file path=ppt/slides/_rels/slide5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801.xml"/><Relationship Id="rId18" Type="http://schemas.openxmlformats.org/officeDocument/2006/relationships/image" Target="../media/image225.png"/><Relationship Id="rId26" Type="http://schemas.openxmlformats.org/officeDocument/2006/relationships/image" Target="../media/image229.png"/><Relationship Id="rId39" Type="http://schemas.openxmlformats.org/officeDocument/2006/relationships/customXml" Target="../ink/ink1814.xml"/><Relationship Id="rId21" Type="http://schemas.openxmlformats.org/officeDocument/2006/relationships/customXml" Target="../ink/ink1805.xml"/><Relationship Id="rId34" Type="http://schemas.openxmlformats.org/officeDocument/2006/relationships/image" Target="../media/image233.png"/><Relationship Id="rId42" Type="http://schemas.openxmlformats.org/officeDocument/2006/relationships/image" Target="../media/image237.png"/><Relationship Id="rId47" Type="http://schemas.openxmlformats.org/officeDocument/2006/relationships/customXml" Target="../ink/ink1818.xml"/><Relationship Id="rId7" Type="http://schemas.openxmlformats.org/officeDocument/2006/relationships/customXml" Target="../ink/ink1798.xml"/><Relationship Id="rId2" Type="http://schemas.openxmlformats.org/officeDocument/2006/relationships/image" Target="../media/image217.png"/><Relationship Id="rId16" Type="http://schemas.openxmlformats.org/officeDocument/2006/relationships/image" Target="../media/image224.png"/><Relationship Id="rId29" Type="http://schemas.openxmlformats.org/officeDocument/2006/relationships/customXml" Target="../ink/ink180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9.png"/><Relationship Id="rId11" Type="http://schemas.openxmlformats.org/officeDocument/2006/relationships/customXml" Target="../ink/ink1800.xml"/><Relationship Id="rId24" Type="http://schemas.openxmlformats.org/officeDocument/2006/relationships/image" Target="../media/image228.png"/><Relationship Id="rId32" Type="http://schemas.openxmlformats.org/officeDocument/2006/relationships/image" Target="../media/image232.png"/><Relationship Id="rId37" Type="http://schemas.openxmlformats.org/officeDocument/2006/relationships/customXml" Target="../ink/ink1813.xml"/><Relationship Id="rId40" Type="http://schemas.openxmlformats.org/officeDocument/2006/relationships/image" Target="../media/image236.png"/><Relationship Id="rId45" Type="http://schemas.openxmlformats.org/officeDocument/2006/relationships/customXml" Target="../ink/ink1817.xml"/><Relationship Id="rId5" Type="http://schemas.openxmlformats.org/officeDocument/2006/relationships/customXml" Target="../ink/ink1797.xml"/><Relationship Id="rId15" Type="http://schemas.openxmlformats.org/officeDocument/2006/relationships/customXml" Target="../ink/ink1802.xml"/><Relationship Id="rId23" Type="http://schemas.openxmlformats.org/officeDocument/2006/relationships/customXml" Target="../ink/ink1806.xml"/><Relationship Id="rId28" Type="http://schemas.openxmlformats.org/officeDocument/2006/relationships/image" Target="../media/image230.png"/><Relationship Id="rId36" Type="http://schemas.openxmlformats.org/officeDocument/2006/relationships/image" Target="../media/image234.png"/><Relationship Id="rId10" Type="http://schemas.openxmlformats.org/officeDocument/2006/relationships/image" Target="../media/image221.png"/><Relationship Id="rId19" Type="http://schemas.openxmlformats.org/officeDocument/2006/relationships/customXml" Target="../ink/ink1804.xml"/><Relationship Id="rId31" Type="http://schemas.openxmlformats.org/officeDocument/2006/relationships/customXml" Target="../ink/ink1810.xml"/><Relationship Id="rId44" Type="http://schemas.openxmlformats.org/officeDocument/2006/relationships/image" Target="../media/image238.png"/><Relationship Id="rId4" Type="http://schemas.openxmlformats.org/officeDocument/2006/relationships/image" Target="../media/image218.png"/><Relationship Id="rId9" Type="http://schemas.openxmlformats.org/officeDocument/2006/relationships/customXml" Target="../ink/ink1799.xml"/><Relationship Id="rId14" Type="http://schemas.openxmlformats.org/officeDocument/2006/relationships/image" Target="../media/image223.png"/><Relationship Id="rId22" Type="http://schemas.openxmlformats.org/officeDocument/2006/relationships/image" Target="../media/image227.png"/><Relationship Id="rId27" Type="http://schemas.openxmlformats.org/officeDocument/2006/relationships/customXml" Target="../ink/ink1808.xml"/><Relationship Id="rId30" Type="http://schemas.openxmlformats.org/officeDocument/2006/relationships/image" Target="../media/image231.png"/><Relationship Id="rId35" Type="http://schemas.openxmlformats.org/officeDocument/2006/relationships/customXml" Target="../ink/ink1812.xml"/><Relationship Id="rId43" Type="http://schemas.openxmlformats.org/officeDocument/2006/relationships/customXml" Target="../ink/ink1816.xml"/><Relationship Id="rId48" Type="http://schemas.openxmlformats.org/officeDocument/2006/relationships/image" Target="../media/image240.png"/><Relationship Id="rId8" Type="http://schemas.openxmlformats.org/officeDocument/2006/relationships/image" Target="../media/image220.png"/><Relationship Id="rId3" Type="http://schemas.openxmlformats.org/officeDocument/2006/relationships/customXml" Target="../ink/ink1796.xml"/><Relationship Id="rId12" Type="http://schemas.openxmlformats.org/officeDocument/2006/relationships/image" Target="../media/image222.png"/><Relationship Id="rId17" Type="http://schemas.openxmlformats.org/officeDocument/2006/relationships/customXml" Target="../ink/ink1803.xml"/><Relationship Id="rId25" Type="http://schemas.openxmlformats.org/officeDocument/2006/relationships/customXml" Target="../ink/ink1807.xml"/><Relationship Id="rId33" Type="http://schemas.openxmlformats.org/officeDocument/2006/relationships/customXml" Target="../ink/ink1811.xml"/><Relationship Id="rId38" Type="http://schemas.openxmlformats.org/officeDocument/2006/relationships/image" Target="../media/image235.png"/><Relationship Id="rId46" Type="http://schemas.openxmlformats.org/officeDocument/2006/relationships/image" Target="../media/image239.png"/><Relationship Id="rId20" Type="http://schemas.openxmlformats.org/officeDocument/2006/relationships/image" Target="../media/image226.png"/><Relationship Id="rId41" Type="http://schemas.openxmlformats.org/officeDocument/2006/relationships/customXml" Target="../ink/ink1815.xml"/></Relationships>
</file>

<file path=ppt/slides/_rels/slide5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824.xml"/><Relationship Id="rId18" Type="http://schemas.openxmlformats.org/officeDocument/2006/relationships/image" Target="../media/image225.png"/><Relationship Id="rId26" Type="http://schemas.openxmlformats.org/officeDocument/2006/relationships/image" Target="../media/image229.png"/><Relationship Id="rId39" Type="http://schemas.openxmlformats.org/officeDocument/2006/relationships/customXml" Target="../ink/ink1837.xml"/><Relationship Id="rId21" Type="http://schemas.openxmlformats.org/officeDocument/2006/relationships/customXml" Target="../ink/ink1828.xml"/><Relationship Id="rId34" Type="http://schemas.openxmlformats.org/officeDocument/2006/relationships/image" Target="../media/image233.png"/><Relationship Id="rId42" Type="http://schemas.openxmlformats.org/officeDocument/2006/relationships/image" Target="../media/image237.png"/><Relationship Id="rId47" Type="http://schemas.openxmlformats.org/officeDocument/2006/relationships/customXml" Target="../ink/ink1841.xml"/><Relationship Id="rId50" Type="http://schemas.openxmlformats.org/officeDocument/2006/relationships/image" Target="../media/image241.png"/><Relationship Id="rId7" Type="http://schemas.openxmlformats.org/officeDocument/2006/relationships/customXml" Target="../ink/ink1821.xml"/><Relationship Id="rId2" Type="http://schemas.openxmlformats.org/officeDocument/2006/relationships/image" Target="../media/image217.png"/><Relationship Id="rId16" Type="http://schemas.openxmlformats.org/officeDocument/2006/relationships/image" Target="../media/image224.png"/><Relationship Id="rId29" Type="http://schemas.openxmlformats.org/officeDocument/2006/relationships/customXml" Target="../ink/ink1832.xml"/><Relationship Id="rId11" Type="http://schemas.openxmlformats.org/officeDocument/2006/relationships/customXml" Target="../ink/ink1823.xml"/><Relationship Id="rId24" Type="http://schemas.openxmlformats.org/officeDocument/2006/relationships/image" Target="../media/image228.png"/><Relationship Id="rId32" Type="http://schemas.openxmlformats.org/officeDocument/2006/relationships/image" Target="../media/image232.png"/><Relationship Id="rId37" Type="http://schemas.openxmlformats.org/officeDocument/2006/relationships/customXml" Target="../ink/ink1836.xml"/><Relationship Id="rId40" Type="http://schemas.openxmlformats.org/officeDocument/2006/relationships/image" Target="../media/image236.png"/><Relationship Id="rId45" Type="http://schemas.openxmlformats.org/officeDocument/2006/relationships/customXml" Target="../ink/ink1840.xml"/><Relationship Id="rId53" Type="http://schemas.openxmlformats.org/officeDocument/2006/relationships/customXml" Target="../ink/ink1844.xml"/><Relationship Id="rId5" Type="http://schemas.openxmlformats.org/officeDocument/2006/relationships/customXml" Target="../ink/ink1820.xml"/><Relationship Id="rId10" Type="http://schemas.openxmlformats.org/officeDocument/2006/relationships/image" Target="../media/image221.png"/><Relationship Id="rId19" Type="http://schemas.openxmlformats.org/officeDocument/2006/relationships/customXml" Target="../ink/ink1827.xml"/><Relationship Id="rId31" Type="http://schemas.openxmlformats.org/officeDocument/2006/relationships/customXml" Target="../ink/ink1833.xml"/><Relationship Id="rId44" Type="http://schemas.openxmlformats.org/officeDocument/2006/relationships/image" Target="../media/image238.png"/><Relationship Id="rId52" Type="http://schemas.openxmlformats.org/officeDocument/2006/relationships/image" Target="../media/image242.png"/><Relationship Id="rId4" Type="http://schemas.openxmlformats.org/officeDocument/2006/relationships/image" Target="../media/image218.png"/><Relationship Id="rId9" Type="http://schemas.openxmlformats.org/officeDocument/2006/relationships/customXml" Target="../ink/ink1822.xml"/><Relationship Id="rId14" Type="http://schemas.openxmlformats.org/officeDocument/2006/relationships/image" Target="../media/image223.png"/><Relationship Id="rId22" Type="http://schemas.openxmlformats.org/officeDocument/2006/relationships/image" Target="../media/image227.png"/><Relationship Id="rId27" Type="http://schemas.openxmlformats.org/officeDocument/2006/relationships/customXml" Target="../ink/ink1831.xml"/><Relationship Id="rId30" Type="http://schemas.openxmlformats.org/officeDocument/2006/relationships/image" Target="../media/image231.png"/><Relationship Id="rId35" Type="http://schemas.openxmlformats.org/officeDocument/2006/relationships/customXml" Target="../ink/ink1835.xml"/><Relationship Id="rId43" Type="http://schemas.openxmlformats.org/officeDocument/2006/relationships/customXml" Target="../ink/ink1839.xml"/><Relationship Id="rId48" Type="http://schemas.openxmlformats.org/officeDocument/2006/relationships/image" Target="../media/image240.png"/><Relationship Id="rId8" Type="http://schemas.openxmlformats.org/officeDocument/2006/relationships/image" Target="../media/image220.png"/><Relationship Id="rId51" Type="http://schemas.openxmlformats.org/officeDocument/2006/relationships/customXml" Target="../ink/ink1843.xml"/><Relationship Id="rId3" Type="http://schemas.openxmlformats.org/officeDocument/2006/relationships/customXml" Target="../ink/ink1819.xml"/><Relationship Id="rId12" Type="http://schemas.openxmlformats.org/officeDocument/2006/relationships/image" Target="../media/image222.png"/><Relationship Id="rId17" Type="http://schemas.openxmlformats.org/officeDocument/2006/relationships/customXml" Target="../ink/ink1826.xml"/><Relationship Id="rId25" Type="http://schemas.openxmlformats.org/officeDocument/2006/relationships/customXml" Target="../ink/ink1830.xml"/><Relationship Id="rId33" Type="http://schemas.openxmlformats.org/officeDocument/2006/relationships/customXml" Target="../ink/ink1834.xml"/><Relationship Id="rId38" Type="http://schemas.openxmlformats.org/officeDocument/2006/relationships/image" Target="../media/image235.png"/><Relationship Id="rId46" Type="http://schemas.openxmlformats.org/officeDocument/2006/relationships/image" Target="../media/image239.png"/><Relationship Id="rId20" Type="http://schemas.openxmlformats.org/officeDocument/2006/relationships/image" Target="../media/image226.png"/><Relationship Id="rId41" Type="http://schemas.openxmlformats.org/officeDocument/2006/relationships/customXml" Target="../ink/ink1838.xml"/><Relationship Id="rId54" Type="http://schemas.openxmlformats.org/officeDocument/2006/relationships/image" Target="../media/image2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9.png"/><Relationship Id="rId15" Type="http://schemas.openxmlformats.org/officeDocument/2006/relationships/customXml" Target="../ink/ink1825.xml"/><Relationship Id="rId23" Type="http://schemas.openxmlformats.org/officeDocument/2006/relationships/customXml" Target="../ink/ink1829.xml"/><Relationship Id="rId28" Type="http://schemas.openxmlformats.org/officeDocument/2006/relationships/image" Target="../media/image230.png"/><Relationship Id="rId36" Type="http://schemas.openxmlformats.org/officeDocument/2006/relationships/image" Target="../media/image234.png"/><Relationship Id="rId49" Type="http://schemas.openxmlformats.org/officeDocument/2006/relationships/customXml" Target="../ink/ink184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37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850.xml"/><Relationship Id="rId18" Type="http://schemas.openxmlformats.org/officeDocument/2006/relationships/image" Target="../media/image225.png"/><Relationship Id="rId26" Type="http://schemas.openxmlformats.org/officeDocument/2006/relationships/image" Target="../media/image229.png"/><Relationship Id="rId39" Type="http://schemas.openxmlformats.org/officeDocument/2006/relationships/customXml" Target="../ink/ink1863.xml"/><Relationship Id="rId21" Type="http://schemas.openxmlformats.org/officeDocument/2006/relationships/customXml" Target="../ink/ink1854.xml"/><Relationship Id="rId34" Type="http://schemas.openxmlformats.org/officeDocument/2006/relationships/image" Target="../media/image233.png"/><Relationship Id="rId42" Type="http://schemas.openxmlformats.org/officeDocument/2006/relationships/image" Target="../media/image237.png"/><Relationship Id="rId47" Type="http://schemas.openxmlformats.org/officeDocument/2006/relationships/customXml" Target="../ink/ink1867.xml"/><Relationship Id="rId50" Type="http://schemas.openxmlformats.org/officeDocument/2006/relationships/image" Target="../media/image241.png"/><Relationship Id="rId55" Type="http://schemas.openxmlformats.org/officeDocument/2006/relationships/customXml" Target="../ink/ink1871.xml"/><Relationship Id="rId7" Type="http://schemas.openxmlformats.org/officeDocument/2006/relationships/customXml" Target="../ink/ink1847.xml"/><Relationship Id="rId2" Type="http://schemas.openxmlformats.org/officeDocument/2006/relationships/image" Target="../media/image217.png"/><Relationship Id="rId16" Type="http://schemas.openxmlformats.org/officeDocument/2006/relationships/image" Target="../media/image224.png"/><Relationship Id="rId29" Type="http://schemas.openxmlformats.org/officeDocument/2006/relationships/customXml" Target="../ink/ink1858.xml"/><Relationship Id="rId11" Type="http://schemas.openxmlformats.org/officeDocument/2006/relationships/customXml" Target="../ink/ink1849.xml"/><Relationship Id="rId24" Type="http://schemas.openxmlformats.org/officeDocument/2006/relationships/image" Target="../media/image228.png"/><Relationship Id="rId32" Type="http://schemas.openxmlformats.org/officeDocument/2006/relationships/image" Target="../media/image232.png"/><Relationship Id="rId37" Type="http://schemas.openxmlformats.org/officeDocument/2006/relationships/customXml" Target="../ink/ink1862.xml"/><Relationship Id="rId40" Type="http://schemas.openxmlformats.org/officeDocument/2006/relationships/image" Target="../media/image236.png"/><Relationship Id="rId45" Type="http://schemas.openxmlformats.org/officeDocument/2006/relationships/customXml" Target="../ink/ink1866.xml"/><Relationship Id="rId53" Type="http://schemas.openxmlformats.org/officeDocument/2006/relationships/customXml" Target="../ink/ink1870.xml"/><Relationship Id="rId58" Type="http://schemas.openxmlformats.org/officeDocument/2006/relationships/image" Target="../media/image245.png"/><Relationship Id="rId5" Type="http://schemas.openxmlformats.org/officeDocument/2006/relationships/customXml" Target="../ink/ink1846.xml"/><Relationship Id="rId19" Type="http://schemas.openxmlformats.org/officeDocument/2006/relationships/customXml" Target="../ink/ink1853.xml"/><Relationship Id="rId4" Type="http://schemas.openxmlformats.org/officeDocument/2006/relationships/image" Target="../media/image218.png"/><Relationship Id="rId9" Type="http://schemas.openxmlformats.org/officeDocument/2006/relationships/customXml" Target="../ink/ink1848.xml"/><Relationship Id="rId14" Type="http://schemas.openxmlformats.org/officeDocument/2006/relationships/image" Target="../media/image223.png"/><Relationship Id="rId22" Type="http://schemas.openxmlformats.org/officeDocument/2006/relationships/image" Target="../media/image227.png"/><Relationship Id="rId27" Type="http://schemas.openxmlformats.org/officeDocument/2006/relationships/customXml" Target="../ink/ink1857.xml"/><Relationship Id="rId30" Type="http://schemas.openxmlformats.org/officeDocument/2006/relationships/image" Target="../media/image231.png"/><Relationship Id="rId35" Type="http://schemas.openxmlformats.org/officeDocument/2006/relationships/customXml" Target="../ink/ink1861.xml"/><Relationship Id="rId43" Type="http://schemas.openxmlformats.org/officeDocument/2006/relationships/customXml" Target="../ink/ink1865.xml"/><Relationship Id="rId48" Type="http://schemas.openxmlformats.org/officeDocument/2006/relationships/image" Target="../media/image240.png"/><Relationship Id="rId56" Type="http://schemas.openxmlformats.org/officeDocument/2006/relationships/image" Target="../media/image244.png"/><Relationship Id="rId8" Type="http://schemas.openxmlformats.org/officeDocument/2006/relationships/image" Target="../media/image220.png"/><Relationship Id="rId51" Type="http://schemas.openxmlformats.org/officeDocument/2006/relationships/customXml" Target="../ink/ink1869.xml"/><Relationship Id="rId3" Type="http://schemas.openxmlformats.org/officeDocument/2006/relationships/customXml" Target="../ink/ink1845.xml"/><Relationship Id="rId12" Type="http://schemas.openxmlformats.org/officeDocument/2006/relationships/image" Target="../media/image222.png"/><Relationship Id="rId17" Type="http://schemas.openxmlformats.org/officeDocument/2006/relationships/customXml" Target="../ink/ink1852.xml"/><Relationship Id="rId25" Type="http://schemas.openxmlformats.org/officeDocument/2006/relationships/customXml" Target="../ink/ink1856.xml"/><Relationship Id="rId33" Type="http://schemas.openxmlformats.org/officeDocument/2006/relationships/customXml" Target="../ink/ink1860.xml"/><Relationship Id="rId38" Type="http://schemas.openxmlformats.org/officeDocument/2006/relationships/image" Target="../media/image235.png"/><Relationship Id="rId46" Type="http://schemas.openxmlformats.org/officeDocument/2006/relationships/image" Target="../media/image239.png"/><Relationship Id="rId20" Type="http://schemas.openxmlformats.org/officeDocument/2006/relationships/image" Target="../media/image226.png"/><Relationship Id="rId41" Type="http://schemas.openxmlformats.org/officeDocument/2006/relationships/customXml" Target="../ink/ink1864.xml"/><Relationship Id="rId54" Type="http://schemas.openxmlformats.org/officeDocument/2006/relationships/image" Target="../media/image2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9.png"/><Relationship Id="rId15" Type="http://schemas.openxmlformats.org/officeDocument/2006/relationships/customXml" Target="../ink/ink1851.xml"/><Relationship Id="rId23" Type="http://schemas.openxmlformats.org/officeDocument/2006/relationships/customXml" Target="../ink/ink1855.xml"/><Relationship Id="rId28" Type="http://schemas.openxmlformats.org/officeDocument/2006/relationships/image" Target="../media/image230.png"/><Relationship Id="rId36" Type="http://schemas.openxmlformats.org/officeDocument/2006/relationships/image" Target="../media/image234.png"/><Relationship Id="rId49" Type="http://schemas.openxmlformats.org/officeDocument/2006/relationships/customXml" Target="../ink/ink1868.xml"/><Relationship Id="rId57" Type="http://schemas.openxmlformats.org/officeDocument/2006/relationships/customXml" Target="../ink/ink1872.xml"/><Relationship Id="rId10" Type="http://schemas.openxmlformats.org/officeDocument/2006/relationships/image" Target="../media/image221.png"/><Relationship Id="rId31" Type="http://schemas.openxmlformats.org/officeDocument/2006/relationships/customXml" Target="../ink/ink1859.xml"/><Relationship Id="rId44" Type="http://schemas.openxmlformats.org/officeDocument/2006/relationships/image" Target="../media/image238.png"/><Relationship Id="rId52" Type="http://schemas.openxmlformats.org/officeDocument/2006/relationships/image" Target="../media/image242.png"/></Relationships>
</file>

<file path=ppt/slides/_rels/slide6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29.png"/><Relationship Id="rId21" Type="http://schemas.openxmlformats.org/officeDocument/2006/relationships/customXml" Target="../ink/ink1882.xml"/><Relationship Id="rId34" Type="http://schemas.openxmlformats.org/officeDocument/2006/relationships/image" Target="../media/image233.png"/><Relationship Id="rId42" Type="http://schemas.openxmlformats.org/officeDocument/2006/relationships/image" Target="../media/image237.png"/><Relationship Id="rId47" Type="http://schemas.openxmlformats.org/officeDocument/2006/relationships/customXml" Target="../ink/ink1895.xml"/><Relationship Id="rId50" Type="http://schemas.openxmlformats.org/officeDocument/2006/relationships/image" Target="../media/image241.png"/><Relationship Id="rId55" Type="http://schemas.openxmlformats.org/officeDocument/2006/relationships/customXml" Target="../ink/ink1899.xml"/><Relationship Id="rId63" Type="http://schemas.openxmlformats.org/officeDocument/2006/relationships/customXml" Target="../ink/ink1903.xml"/><Relationship Id="rId68" Type="http://schemas.openxmlformats.org/officeDocument/2006/relationships/image" Target="../media/image249.png"/><Relationship Id="rId7" Type="http://schemas.openxmlformats.org/officeDocument/2006/relationships/customXml" Target="../ink/ink1875.xml"/><Relationship Id="rId2" Type="http://schemas.openxmlformats.org/officeDocument/2006/relationships/image" Target="../media/image217.png"/><Relationship Id="rId16" Type="http://schemas.openxmlformats.org/officeDocument/2006/relationships/image" Target="../media/image224.png"/><Relationship Id="rId29" Type="http://schemas.openxmlformats.org/officeDocument/2006/relationships/customXml" Target="../ink/ink1886.xml"/><Relationship Id="rId11" Type="http://schemas.openxmlformats.org/officeDocument/2006/relationships/customXml" Target="../ink/ink1877.xml"/><Relationship Id="rId24" Type="http://schemas.openxmlformats.org/officeDocument/2006/relationships/image" Target="../media/image228.png"/><Relationship Id="rId32" Type="http://schemas.openxmlformats.org/officeDocument/2006/relationships/image" Target="../media/image232.png"/><Relationship Id="rId37" Type="http://schemas.openxmlformats.org/officeDocument/2006/relationships/customXml" Target="../ink/ink1890.xml"/><Relationship Id="rId40" Type="http://schemas.openxmlformats.org/officeDocument/2006/relationships/image" Target="../media/image236.png"/><Relationship Id="rId45" Type="http://schemas.openxmlformats.org/officeDocument/2006/relationships/customXml" Target="../ink/ink1894.xml"/><Relationship Id="rId53" Type="http://schemas.openxmlformats.org/officeDocument/2006/relationships/customXml" Target="../ink/ink1898.xml"/><Relationship Id="rId58" Type="http://schemas.openxmlformats.org/officeDocument/2006/relationships/image" Target="../media/image245.png"/><Relationship Id="rId66" Type="http://schemas.openxmlformats.org/officeDocument/2006/relationships/image" Target="../media/image248.png"/><Relationship Id="rId5" Type="http://schemas.openxmlformats.org/officeDocument/2006/relationships/customXml" Target="../ink/ink1874.xml"/><Relationship Id="rId61" Type="http://schemas.openxmlformats.org/officeDocument/2006/relationships/customXml" Target="../ink/ink1902.xml"/><Relationship Id="rId19" Type="http://schemas.openxmlformats.org/officeDocument/2006/relationships/customXml" Target="../ink/ink1881.xml"/><Relationship Id="rId14" Type="http://schemas.openxmlformats.org/officeDocument/2006/relationships/image" Target="../media/image223.png"/><Relationship Id="rId22" Type="http://schemas.openxmlformats.org/officeDocument/2006/relationships/image" Target="../media/image227.png"/><Relationship Id="rId27" Type="http://schemas.openxmlformats.org/officeDocument/2006/relationships/customXml" Target="../ink/ink1885.xml"/><Relationship Id="rId30" Type="http://schemas.openxmlformats.org/officeDocument/2006/relationships/image" Target="../media/image231.png"/><Relationship Id="rId35" Type="http://schemas.openxmlformats.org/officeDocument/2006/relationships/customXml" Target="../ink/ink1889.xml"/><Relationship Id="rId43" Type="http://schemas.openxmlformats.org/officeDocument/2006/relationships/customXml" Target="../ink/ink1893.xml"/><Relationship Id="rId48" Type="http://schemas.openxmlformats.org/officeDocument/2006/relationships/image" Target="../media/image240.png"/><Relationship Id="rId56" Type="http://schemas.openxmlformats.org/officeDocument/2006/relationships/image" Target="../media/image244.png"/><Relationship Id="rId64" Type="http://schemas.openxmlformats.org/officeDocument/2006/relationships/image" Target="../media/image52.png"/><Relationship Id="rId8" Type="http://schemas.openxmlformats.org/officeDocument/2006/relationships/image" Target="../media/image220.png"/><Relationship Id="rId51" Type="http://schemas.openxmlformats.org/officeDocument/2006/relationships/customXml" Target="../ink/ink1897.xml"/><Relationship Id="rId3" Type="http://schemas.openxmlformats.org/officeDocument/2006/relationships/customXml" Target="../ink/ink1873.xml"/><Relationship Id="rId12" Type="http://schemas.openxmlformats.org/officeDocument/2006/relationships/image" Target="../media/image222.png"/><Relationship Id="rId17" Type="http://schemas.openxmlformats.org/officeDocument/2006/relationships/customXml" Target="../ink/ink1880.xml"/><Relationship Id="rId25" Type="http://schemas.openxmlformats.org/officeDocument/2006/relationships/customXml" Target="../ink/ink1884.xml"/><Relationship Id="rId33" Type="http://schemas.openxmlformats.org/officeDocument/2006/relationships/customXml" Target="../ink/ink1888.xml"/><Relationship Id="rId38" Type="http://schemas.openxmlformats.org/officeDocument/2006/relationships/image" Target="../media/image235.png"/><Relationship Id="rId46" Type="http://schemas.openxmlformats.org/officeDocument/2006/relationships/image" Target="../media/image239.png"/><Relationship Id="rId59" Type="http://schemas.openxmlformats.org/officeDocument/2006/relationships/customXml" Target="../ink/ink1901.xml"/><Relationship Id="rId67" Type="http://schemas.openxmlformats.org/officeDocument/2006/relationships/customXml" Target="../ink/ink1905.xml"/><Relationship Id="rId20" Type="http://schemas.openxmlformats.org/officeDocument/2006/relationships/image" Target="../media/image226.png"/><Relationship Id="rId41" Type="http://schemas.openxmlformats.org/officeDocument/2006/relationships/customXml" Target="../ink/ink1892.xml"/><Relationship Id="rId54" Type="http://schemas.openxmlformats.org/officeDocument/2006/relationships/image" Target="../media/image243.png"/><Relationship Id="rId62" Type="http://schemas.openxmlformats.org/officeDocument/2006/relationships/image" Target="../media/image2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9.png"/><Relationship Id="rId15" Type="http://schemas.openxmlformats.org/officeDocument/2006/relationships/customXml" Target="../ink/ink1879.xml"/><Relationship Id="rId23" Type="http://schemas.openxmlformats.org/officeDocument/2006/relationships/customXml" Target="../ink/ink1883.xml"/><Relationship Id="rId28" Type="http://schemas.openxmlformats.org/officeDocument/2006/relationships/image" Target="../media/image230.png"/><Relationship Id="rId36" Type="http://schemas.openxmlformats.org/officeDocument/2006/relationships/image" Target="../media/image234.png"/><Relationship Id="rId49" Type="http://schemas.openxmlformats.org/officeDocument/2006/relationships/customXml" Target="../ink/ink1896.xml"/><Relationship Id="rId57" Type="http://schemas.openxmlformats.org/officeDocument/2006/relationships/customXml" Target="../ink/ink1900.xml"/><Relationship Id="rId10" Type="http://schemas.openxmlformats.org/officeDocument/2006/relationships/image" Target="../media/image221.png"/><Relationship Id="rId31" Type="http://schemas.openxmlformats.org/officeDocument/2006/relationships/customXml" Target="../ink/ink1887.xml"/><Relationship Id="rId44" Type="http://schemas.openxmlformats.org/officeDocument/2006/relationships/image" Target="../media/image238.png"/><Relationship Id="rId52" Type="http://schemas.openxmlformats.org/officeDocument/2006/relationships/image" Target="../media/image242.png"/><Relationship Id="rId60" Type="http://schemas.openxmlformats.org/officeDocument/2006/relationships/image" Target="../media/image246.png"/><Relationship Id="rId65" Type="http://schemas.openxmlformats.org/officeDocument/2006/relationships/customXml" Target="../ink/ink1904.xml"/><Relationship Id="rId4" Type="http://schemas.openxmlformats.org/officeDocument/2006/relationships/image" Target="../media/image218.png"/><Relationship Id="rId9" Type="http://schemas.openxmlformats.org/officeDocument/2006/relationships/customXml" Target="../ink/ink1876.xml"/><Relationship Id="rId13" Type="http://schemas.openxmlformats.org/officeDocument/2006/relationships/customXml" Target="../ink/ink1878.xml"/><Relationship Id="rId18" Type="http://schemas.openxmlformats.org/officeDocument/2006/relationships/image" Target="../media/image225.png"/><Relationship Id="rId39" Type="http://schemas.openxmlformats.org/officeDocument/2006/relationships/customXml" Target="../ink/ink1891.xml"/></Relationships>
</file>

<file path=ppt/slides/_rels/slide6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29.png"/><Relationship Id="rId21" Type="http://schemas.openxmlformats.org/officeDocument/2006/relationships/customXml" Target="../ink/ink1915.xml"/><Relationship Id="rId42" Type="http://schemas.openxmlformats.org/officeDocument/2006/relationships/image" Target="../media/image237.png"/><Relationship Id="rId47" Type="http://schemas.openxmlformats.org/officeDocument/2006/relationships/customXml" Target="../ink/ink1928.xml"/><Relationship Id="rId63" Type="http://schemas.openxmlformats.org/officeDocument/2006/relationships/customXml" Target="../ink/ink1936.xml"/><Relationship Id="rId68" Type="http://schemas.openxmlformats.org/officeDocument/2006/relationships/image" Target="../media/image249.png"/><Relationship Id="rId7" Type="http://schemas.openxmlformats.org/officeDocument/2006/relationships/customXml" Target="../ink/ink1908.xml"/><Relationship Id="rId2" Type="http://schemas.openxmlformats.org/officeDocument/2006/relationships/image" Target="../media/image217.png"/><Relationship Id="rId16" Type="http://schemas.openxmlformats.org/officeDocument/2006/relationships/image" Target="../media/image224.png"/><Relationship Id="rId29" Type="http://schemas.openxmlformats.org/officeDocument/2006/relationships/customXml" Target="../ink/ink1919.xml"/><Relationship Id="rId11" Type="http://schemas.openxmlformats.org/officeDocument/2006/relationships/customXml" Target="../ink/ink1910.xml"/><Relationship Id="rId24" Type="http://schemas.openxmlformats.org/officeDocument/2006/relationships/image" Target="../media/image228.png"/><Relationship Id="rId32" Type="http://schemas.openxmlformats.org/officeDocument/2006/relationships/image" Target="../media/image232.png"/><Relationship Id="rId37" Type="http://schemas.openxmlformats.org/officeDocument/2006/relationships/customXml" Target="../ink/ink1923.xml"/><Relationship Id="rId40" Type="http://schemas.openxmlformats.org/officeDocument/2006/relationships/image" Target="../media/image236.png"/><Relationship Id="rId45" Type="http://schemas.openxmlformats.org/officeDocument/2006/relationships/customXml" Target="../ink/ink1927.xml"/><Relationship Id="rId53" Type="http://schemas.openxmlformats.org/officeDocument/2006/relationships/customXml" Target="../ink/ink1931.xml"/><Relationship Id="rId58" Type="http://schemas.openxmlformats.org/officeDocument/2006/relationships/image" Target="../media/image245.png"/><Relationship Id="rId66" Type="http://schemas.openxmlformats.org/officeDocument/2006/relationships/image" Target="../media/image248.png"/><Relationship Id="rId5" Type="http://schemas.openxmlformats.org/officeDocument/2006/relationships/customXml" Target="../ink/ink1907.xml"/><Relationship Id="rId61" Type="http://schemas.openxmlformats.org/officeDocument/2006/relationships/customXml" Target="../ink/ink1935.xml"/><Relationship Id="rId19" Type="http://schemas.openxmlformats.org/officeDocument/2006/relationships/customXml" Target="../ink/ink1914.xml"/><Relationship Id="rId14" Type="http://schemas.openxmlformats.org/officeDocument/2006/relationships/image" Target="../media/image223.png"/><Relationship Id="rId22" Type="http://schemas.openxmlformats.org/officeDocument/2006/relationships/image" Target="../media/image227.png"/><Relationship Id="rId27" Type="http://schemas.openxmlformats.org/officeDocument/2006/relationships/customXml" Target="../ink/ink1918.xml"/><Relationship Id="rId30" Type="http://schemas.openxmlformats.org/officeDocument/2006/relationships/image" Target="../media/image231.png"/><Relationship Id="rId35" Type="http://schemas.openxmlformats.org/officeDocument/2006/relationships/customXml" Target="../ink/ink1922.xml"/><Relationship Id="rId43" Type="http://schemas.openxmlformats.org/officeDocument/2006/relationships/customXml" Target="../ink/ink1926.xml"/><Relationship Id="rId48" Type="http://schemas.openxmlformats.org/officeDocument/2006/relationships/image" Target="../media/image240.png"/><Relationship Id="rId56" Type="http://schemas.openxmlformats.org/officeDocument/2006/relationships/image" Target="../media/image244.png"/><Relationship Id="rId64" Type="http://schemas.openxmlformats.org/officeDocument/2006/relationships/image" Target="../media/image52.png"/><Relationship Id="rId69" Type="http://schemas.openxmlformats.org/officeDocument/2006/relationships/customXml" Target="../ink/ink1939.xml"/><Relationship Id="rId8" Type="http://schemas.openxmlformats.org/officeDocument/2006/relationships/image" Target="../media/image220.png"/><Relationship Id="rId51" Type="http://schemas.openxmlformats.org/officeDocument/2006/relationships/customXml" Target="../ink/ink1930.xml"/><Relationship Id="rId3" Type="http://schemas.openxmlformats.org/officeDocument/2006/relationships/customXml" Target="../ink/ink1906.xml"/><Relationship Id="rId12" Type="http://schemas.openxmlformats.org/officeDocument/2006/relationships/image" Target="../media/image222.png"/><Relationship Id="rId17" Type="http://schemas.openxmlformats.org/officeDocument/2006/relationships/customXml" Target="../ink/ink1913.xml"/><Relationship Id="rId25" Type="http://schemas.openxmlformats.org/officeDocument/2006/relationships/customXml" Target="../ink/ink1917.xml"/><Relationship Id="rId33" Type="http://schemas.openxmlformats.org/officeDocument/2006/relationships/customXml" Target="../ink/ink1921.xml"/><Relationship Id="rId38" Type="http://schemas.openxmlformats.org/officeDocument/2006/relationships/image" Target="../media/image235.png"/><Relationship Id="rId46" Type="http://schemas.openxmlformats.org/officeDocument/2006/relationships/image" Target="../media/image239.png"/><Relationship Id="rId59" Type="http://schemas.openxmlformats.org/officeDocument/2006/relationships/customXml" Target="../ink/ink1934.xml"/><Relationship Id="rId67" Type="http://schemas.openxmlformats.org/officeDocument/2006/relationships/customXml" Target="../ink/ink1938.xml"/><Relationship Id="rId20" Type="http://schemas.openxmlformats.org/officeDocument/2006/relationships/image" Target="../media/image226.png"/><Relationship Id="rId41" Type="http://schemas.openxmlformats.org/officeDocument/2006/relationships/customXml" Target="../ink/ink1925.xml"/><Relationship Id="rId54" Type="http://schemas.openxmlformats.org/officeDocument/2006/relationships/image" Target="../media/image243.png"/><Relationship Id="rId62" Type="http://schemas.openxmlformats.org/officeDocument/2006/relationships/image" Target="../media/image247.png"/><Relationship Id="rId70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9.png"/><Relationship Id="rId15" Type="http://schemas.openxmlformats.org/officeDocument/2006/relationships/customXml" Target="../ink/ink1912.xml"/><Relationship Id="rId23" Type="http://schemas.openxmlformats.org/officeDocument/2006/relationships/customXml" Target="../ink/ink1916.xml"/><Relationship Id="rId28" Type="http://schemas.openxmlformats.org/officeDocument/2006/relationships/image" Target="../media/image230.png"/><Relationship Id="rId36" Type="http://schemas.openxmlformats.org/officeDocument/2006/relationships/image" Target="../media/image234.png"/><Relationship Id="rId49" Type="http://schemas.openxmlformats.org/officeDocument/2006/relationships/customXml" Target="../ink/ink1929.xml"/><Relationship Id="rId57" Type="http://schemas.openxmlformats.org/officeDocument/2006/relationships/customXml" Target="../ink/ink1933.xml"/><Relationship Id="rId10" Type="http://schemas.openxmlformats.org/officeDocument/2006/relationships/image" Target="../media/image221.png"/><Relationship Id="rId31" Type="http://schemas.openxmlformats.org/officeDocument/2006/relationships/customXml" Target="../ink/ink1920.xml"/><Relationship Id="rId44" Type="http://schemas.openxmlformats.org/officeDocument/2006/relationships/image" Target="../media/image238.png"/><Relationship Id="rId52" Type="http://schemas.openxmlformats.org/officeDocument/2006/relationships/image" Target="../media/image242.png"/><Relationship Id="rId60" Type="http://schemas.openxmlformats.org/officeDocument/2006/relationships/image" Target="../media/image246.png"/><Relationship Id="rId65" Type="http://schemas.openxmlformats.org/officeDocument/2006/relationships/customXml" Target="../ink/ink1937.xml"/><Relationship Id="rId4" Type="http://schemas.openxmlformats.org/officeDocument/2006/relationships/image" Target="../media/image218.png"/><Relationship Id="rId9" Type="http://schemas.openxmlformats.org/officeDocument/2006/relationships/customXml" Target="../ink/ink1909.xml"/><Relationship Id="rId13" Type="http://schemas.openxmlformats.org/officeDocument/2006/relationships/customXml" Target="../ink/ink1911.xml"/><Relationship Id="rId18" Type="http://schemas.openxmlformats.org/officeDocument/2006/relationships/image" Target="../media/image225.png"/><Relationship Id="rId39" Type="http://schemas.openxmlformats.org/officeDocument/2006/relationships/customXml" Target="../ink/ink1924.xml"/><Relationship Id="rId34" Type="http://schemas.openxmlformats.org/officeDocument/2006/relationships/image" Target="../media/image233.png"/><Relationship Id="rId50" Type="http://schemas.openxmlformats.org/officeDocument/2006/relationships/image" Target="../media/image241.png"/><Relationship Id="rId55" Type="http://schemas.openxmlformats.org/officeDocument/2006/relationships/customXml" Target="../ink/ink1932.xml"/></Relationships>
</file>

<file path=ppt/slides/_rels/slide6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29.png"/><Relationship Id="rId21" Type="http://schemas.openxmlformats.org/officeDocument/2006/relationships/customXml" Target="../ink/ink1949.xml"/><Relationship Id="rId42" Type="http://schemas.openxmlformats.org/officeDocument/2006/relationships/image" Target="../media/image237.png"/><Relationship Id="rId47" Type="http://schemas.openxmlformats.org/officeDocument/2006/relationships/customXml" Target="../ink/ink1962.xml"/><Relationship Id="rId63" Type="http://schemas.openxmlformats.org/officeDocument/2006/relationships/customXml" Target="../ink/ink1970.xml"/><Relationship Id="rId68" Type="http://schemas.openxmlformats.org/officeDocument/2006/relationships/image" Target="../media/image249.png"/><Relationship Id="rId84" Type="http://schemas.openxmlformats.org/officeDocument/2006/relationships/image" Target="../media/image257.png"/><Relationship Id="rId89" Type="http://schemas.openxmlformats.org/officeDocument/2006/relationships/customXml" Target="../ink/ink1983.xml"/><Relationship Id="rId16" Type="http://schemas.openxmlformats.org/officeDocument/2006/relationships/image" Target="../media/image224.png"/><Relationship Id="rId11" Type="http://schemas.openxmlformats.org/officeDocument/2006/relationships/customXml" Target="../ink/ink1944.xml"/><Relationship Id="rId32" Type="http://schemas.openxmlformats.org/officeDocument/2006/relationships/image" Target="../media/image232.png"/><Relationship Id="rId37" Type="http://schemas.openxmlformats.org/officeDocument/2006/relationships/customXml" Target="../ink/ink1957.xml"/><Relationship Id="rId53" Type="http://schemas.openxmlformats.org/officeDocument/2006/relationships/customXml" Target="../ink/ink1965.xml"/><Relationship Id="rId58" Type="http://schemas.openxmlformats.org/officeDocument/2006/relationships/image" Target="../media/image245.png"/><Relationship Id="rId74" Type="http://schemas.openxmlformats.org/officeDocument/2006/relationships/image" Target="../media/image252.png"/><Relationship Id="rId79" Type="http://schemas.openxmlformats.org/officeDocument/2006/relationships/customXml" Target="../ink/ink1978.xml"/><Relationship Id="rId102" Type="http://schemas.openxmlformats.org/officeDocument/2006/relationships/image" Target="../media/image266.png"/><Relationship Id="rId5" Type="http://schemas.openxmlformats.org/officeDocument/2006/relationships/customXml" Target="../ink/ink1941.xml"/><Relationship Id="rId90" Type="http://schemas.openxmlformats.org/officeDocument/2006/relationships/image" Target="../media/image260.png"/><Relationship Id="rId95" Type="http://schemas.openxmlformats.org/officeDocument/2006/relationships/customXml" Target="../ink/ink1986.xml"/><Relationship Id="rId22" Type="http://schemas.openxmlformats.org/officeDocument/2006/relationships/image" Target="../media/image227.png"/><Relationship Id="rId27" Type="http://schemas.openxmlformats.org/officeDocument/2006/relationships/customXml" Target="../ink/ink1952.xml"/><Relationship Id="rId43" Type="http://schemas.openxmlformats.org/officeDocument/2006/relationships/customXml" Target="../ink/ink1960.xml"/><Relationship Id="rId48" Type="http://schemas.openxmlformats.org/officeDocument/2006/relationships/image" Target="../media/image240.png"/><Relationship Id="rId64" Type="http://schemas.openxmlformats.org/officeDocument/2006/relationships/image" Target="../media/image52.png"/><Relationship Id="rId69" Type="http://schemas.openxmlformats.org/officeDocument/2006/relationships/customXml" Target="../ink/ink1973.xml"/><Relationship Id="rId80" Type="http://schemas.openxmlformats.org/officeDocument/2006/relationships/image" Target="../media/image255.png"/><Relationship Id="rId85" Type="http://schemas.openxmlformats.org/officeDocument/2006/relationships/customXml" Target="../ink/ink1981.xml"/><Relationship Id="rId12" Type="http://schemas.openxmlformats.org/officeDocument/2006/relationships/image" Target="../media/image222.png"/><Relationship Id="rId17" Type="http://schemas.openxmlformats.org/officeDocument/2006/relationships/customXml" Target="../ink/ink1947.xml"/><Relationship Id="rId25" Type="http://schemas.openxmlformats.org/officeDocument/2006/relationships/customXml" Target="../ink/ink1951.xml"/><Relationship Id="rId33" Type="http://schemas.openxmlformats.org/officeDocument/2006/relationships/customXml" Target="../ink/ink1955.xml"/><Relationship Id="rId38" Type="http://schemas.openxmlformats.org/officeDocument/2006/relationships/image" Target="../media/image235.png"/><Relationship Id="rId46" Type="http://schemas.openxmlformats.org/officeDocument/2006/relationships/image" Target="../media/image239.png"/><Relationship Id="rId59" Type="http://schemas.openxmlformats.org/officeDocument/2006/relationships/customXml" Target="../ink/ink1968.xml"/><Relationship Id="rId67" Type="http://schemas.openxmlformats.org/officeDocument/2006/relationships/customXml" Target="../ink/ink1972.xml"/><Relationship Id="rId20" Type="http://schemas.openxmlformats.org/officeDocument/2006/relationships/image" Target="../media/image226.png"/><Relationship Id="rId41" Type="http://schemas.openxmlformats.org/officeDocument/2006/relationships/customXml" Target="../ink/ink1959.xml"/><Relationship Id="rId54" Type="http://schemas.openxmlformats.org/officeDocument/2006/relationships/image" Target="../media/image243.png"/><Relationship Id="rId62" Type="http://schemas.openxmlformats.org/officeDocument/2006/relationships/image" Target="../media/image247.png"/><Relationship Id="rId70" Type="http://schemas.openxmlformats.org/officeDocument/2006/relationships/image" Target="../media/image250.png"/><Relationship Id="rId75" Type="http://schemas.openxmlformats.org/officeDocument/2006/relationships/customXml" Target="../ink/ink1976.xml"/><Relationship Id="rId83" Type="http://schemas.openxmlformats.org/officeDocument/2006/relationships/customXml" Target="../ink/ink1980.xml"/><Relationship Id="rId88" Type="http://schemas.openxmlformats.org/officeDocument/2006/relationships/image" Target="../media/image259.png"/><Relationship Id="rId91" Type="http://schemas.openxmlformats.org/officeDocument/2006/relationships/customXml" Target="../ink/ink1984.xml"/><Relationship Id="rId96" Type="http://schemas.openxmlformats.org/officeDocument/2006/relationships/image" Target="../media/image2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9.png"/><Relationship Id="rId15" Type="http://schemas.openxmlformats.org/officeDocument/2006/relationships/customXml" Target="../ink/ink1946.xml"/><Relationship Id="rId23" Type="http://schemas.openxmlformats.org/officeDocument/2006/relationships/customXml" Target="../ink/ink1950.xml"/><Relationship Id="rId28" Type="http://schemas.openxmlformats.org/officeDocument/2006/relationships/image" Target="../media/image230.png"/><Relationship Id="rId36" Type="http://schemas.openxmlformats.org/officeDocument/2006/relationships/image" Target="../media/image234.png"/><Relationship Id="rId49" Type="http://schemas.openxmlformats.org/officeDocument/2006/relationships/customXml" Target="../ink/ink1963.xml"/><Relationship Id="rId57" Type="http://schemas.openxmlformats.org/officeDocument/2006/relationships/customXml" Target="../ink/ink1967.xml"/><Relationship Id="rId10" Type="http://schemas.openxmlformats.org/officeDocument/2006/relationships/image" Target="../media/image221.png"/><Relationship Id="rId31" Type="http://schemas.openxmlformats.org/officeDocument/2006/relationships/customXml" Target="../ink/ink1954.xml"/><Relationship Id="rId44" Type="http://schemas.openxmlformats.org/officeDocument/2006/relationships/image" Target="../media/image238.png"/><Relationship Id="rId52" Type="http://schemas.openxmlformats.org/officeDocument/2006/relationships/image" Target="../media/image242.png"/><Relationship Id="rId60" Type="http://schemas.openxmlformats.org/officeDocument/2006/relationships/image" Target="../media/image246.png"/><Relationship Id="rId65" Type="http://schemas.openxmlformats.org/officeDocument/2006/relationships/customXml" Target="../ink/ink1971.xml"/><Relationship Id="rId73" Type="http://schemas.openxmlformats.org/officeDocument/2006/relationships/customXml" Target="../ink/ink1975.xml"/><Relationship Id="rId78" Type="http://schemas.openxmlformats.org/officeDocument/2006/relationships/image" Target="../media/image254.png"/><Relationship Id="rId81" Type="http://schemas.openxmlformats.org/officeDocument/2006/relationships/customXml" Target="../ink/ink1979.xml"/><Relationship Id="rId86" Type="http://schemas.openxmlformats.org/officeDocument/2006/relationships/image" Target="../media/image258.png"/><Relationship Id="rId94" Type="http://schemas.openxmlformats.org/officeDocument/2006/relationships/image" Target="../media/image262.png"/><Relationship Id="rId99" Type="http://schemas.openxmlformats.org/officeDocument/2006/relationships/customXml" Target="../ink/ink1988.xml"/><Relationship Id="rId101" Type="http://schemas.openxmlformats.org/officeDocument/2006/relationships/customXml" Target="../ink/ink1989.xml"/><Relationship Id="rId4" Type="http://schemas.openxmlformats.org/officeDocument/2006/relationships/image" Target="../media/image218.png"/><Relationship Id="rId9" Type="http://schemas.openxmlformats.org/officeDocument/2006/relationships/customXml" Target="../ink/ink1943.xml"/><Relationship Id="rId13" Type="http://schemas.openxmlformats.org/officeDocument/2006/relationships/customXml" Target="../ink/ink1945.xml"/><Relationship Id="rId18" Type="http://schemas.openxmlformats.org/officeDocument/2006/relationships/image" Target="../media/image225.png"/><Relationship Id="rId39" Type="http://schemas.openxmlformats.org/officeDocument/2006/relationships/customXml" Target="../ink/ink1958.xml"/><Relationship Id="rId34" Type="http://schemas.openxmlformats.org/officeDocument/2006/relationships/image" Target="../media/image233.png"/><Relationship Id="rId50" Type="http://schemas.openxmlformats.org/officeDocument/2006/relationships/image" Target="../media/image241.png"/><Relationship Id="rId55" Type="http://schemas.openxmlformats.org/officeDocument/2006/relationships/customXml" Target="../ink/ink1966.xml"/><Relationship Id="rId76" Type="http://schemas.openxmlformats.org/officeDocument/2006/relationships/image" Target="../media/image253.png"/><Relationship Id="rId97" Type="http://schemas.openxmlformats.org/officeDocument/2006/relationships/customXml" Target="../ink/ink1987.xml"/><Relationship Id="rId7" Type="http://schemas.openxmlformats.org/officeDocument/2006/relationships/customXml" Target="../ink/ink1942.xml"/><Relationship Id="rId71" Type="http://schemas.openxmlformats.org/officeDocument/2006/relationships/customXml" Target="../ink/ink1974.xml"/><Relationship Id="rId92" Type="http://schemas.openxmlformats.org/officeDocument/2006/relationships/image" Target="../media/image261.png"/><Relationship Id="rId2" Type="http://schemas.openxmlformats.org/officeDocument/2006/relationships/image" Target="../media/image217.png"/><Relationship Id="rId29" Type="http://schemas.openxmlformats.org/officeDocument/2006/relationships/customXml" Target="../ink/ink1953.xml"/><Relationship Id="rId24" Type="http://schemas.openxmlformats.org/officeDocument/2006/relationships/image" Target="../media/image228.png"/><Relationship Id="rId40" Type="http://schemas.openxmlformats.org/officeDocument/2006/relationships/image" Target="../media/image236.png"/><Relationship Id="rId45" Type="http://schemas.openxmlformats.org/officeDocument/2006/relationships/customXml" Target="../ink/ink1961.xml"/><Relationship Id="rId66" Type="http://schemas.openxmlformats.org/officeDocument/2006/relationships/image" Target="../media/image248.png"/><Relationship Id="rId87" Type="http://schemas.openxmlformats.org/officeDocument/2006/relationships/customXml" Target="../ink/ink1982.xml"/><Relationship Id="rId61" Type="http://schemas.openxmlformats.org/officeDocument/2006/relationships/customXml" Target="../ink/ink1969.xml"/><Relationship Id="rId82" Type="http://schemas.openxmlformats.org/officeDocument/2006/relationships/image" Target="../media/image256.png"/><Relationship Id="rId19" Type="http://schemas.openxmlformats.org/officeDocument/2006/relationships/customXml" Target="../ink/ink1948.xml"/><Relationship Id="rId14" Type="http://schemas.openxmlformats.org/officeDocument/2006/relationships/image" Target="../media/image223.png"/><Relationship Id="rId30" Type="http://schemas.openxmlformats.org/officeDocument/2006/relationships/image" Target="../media/image231.png"/><Relationship Id="rId35" Type="http://schemas.openxmlformats.org/officeDocument/2006/relationships/customXml" Target="../ink/ink1956.xml"/><Relationship Id="rId56" Type="http://schemas.openxmlformats.org/officeDocument/2006/relationships/image" Target="../media/image244.png"/><Relationship Id="rId77" Type="http://schemas.openxmlformats.org/officeDocument/2006/relationships/customXml" Target="../ink/ink1977.xml"/><Relationship Id="rId100" Type="http://schemas.openxmlformats.org/officeDocument/2006/relationships/image" Target="../media/image265.png"/><Relationship Id="rId8" Type="http://schemas.openxmlformats.org/officeDocument/2006/relationships/image" Target="../media/image220.png"/><Relationship Id="rId51" Type="http://schemas.openxmlformats.org/officeDocument/2006/relationships/customXml" Target="../ink/ink1964.xml"/><Relationship Id="rId72" Type="http://schemas.openxmlformats.org/officeDocument/2006/relationships/image" Target="../media/image251.png"/><Relationship Id="rId93" Type="http://schemas.openxmlformats.org/officeDocument/2006/relationships/customXml" Target="../ink/ink1985.xml"/><Relationship Id="rId98" Type="http://schemas.openxmlformats.org/officeDocument/2006/relationships/image" Target="../media/image264.png"/><Relationship Id="rId3" Type="http://schemas.openxmlformats.org/officeDocument/2006/relationships/customXml" Target="../ink/ink1940.xml"/></Relationships>
</file>

<file path=ppt/slides/_rels/slide6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29.png"/><Relationship Id="rId21" Type="http://schemas.openxmlformats.org/officeDocument/2006/relationships/customXml" Target="../ink/ink1999.xml"/><Relationship Id="rId42" Type="http://schemas.openxmlformats.org/officeDocument/2006/relationships/image" Target="../media/image237.png"/><Relationship Id="rId47" Type="http://schemas.openxmlformats.org/officeDocument/2006/relationships/customXml" Target="../ink/ink2012.xml"/><Relationship Id="rId63" Type="http://schemas.openxmlformats.org/officeDocument/2006/relationships/customXml" Target="../ink/ink2020.xml"/><Relationship Id="rId68" Type="http://schemas.openxmlformats.org/officeDocument/2006/relationships/image" Target="../media/image249.png"/><Relationship Id="rId7" Type="http://schemas.openxmlformats.org/officeDocument/2006/relationships/customXml" Target="../ink/ink1992.xml"/><Relationship Id="rId2" Type="http://schemas.openxmlformats.org/officeDocument/2006/relationships/image" Target="../media/image217.png"/><Relationship Id="rId16" Type="http://schemas.openxmlformats.org/officeDocument/2006/relationships/image" Target="../media/image224.png"/><Relationship Id="rId29" Type="http://schemas.openxmlformats.org/officeDocument/2006/relationships/customXml" Target="../ink/ink2003.xml"/><Relationship Id="rId11" Type="http://schemas.openxmlformats.org/officeDocument/2006/relationships/customXml" Target="../ink/ink1994.xml"/><Relationship Id="rId24" Type="http://schemas.openxmlformats.org/officeDocument/2006/relationships/image" Target="../media/image228.png"/><Relationship Id="rId32" Type="http://schemas.openxmlformats.org/officeDocument/2006/relationships/image" Target="../media/image232.png"/><Relationship Id="rId37" Type="http://schemas.openxmlformats.org/officeDocument/2006/relationships/customXml" Target="../ink/ink2007.xml"/><Relationship Id="rId40" Type="http://schemas.openxmlformats.org/officeDocument/2006/relationships/image" Target="../media/image236.png"/><Relationship Id="rId45" Type="http://schemas.openxmlformats.org/officeDocument/2006/relationships/customXml" Target="../ink/ink2011.xml"/><Relationship Id="rId53" Type="http://schemas.openxmlformats.org/officeDocument/2006/relationships/customXml" Target="../ink/ink2015.xml"/><Relationship Id="rId58" Type="http://schemas.openxmlformats.org/officeDocument/2006/relationships/image" Target="../media/image245.png"/><Relationship Id="rId66" Type="http://schemas.openxmlformats.org/officeDocument/2006/relationships/image" Target="../media/image248.png"/><Relationship Id="rId5" Type="http://schemas.openxmlformats.org/officeDocument/2006/relationships/customXml" Target="../ink/ink1991.xml"/><Relationship Id="rId61" Type="http://schemas.openxmlformats.org/officeDocument/2006/relationships/customXml" Target="../ink/ink2019.xml"/><Relationship Id="rId19" Type="http://schemas.openxmlformats.org/officeDocument/2006/relationships/customXml" Target="../ink/ink1998.xml"/><Relationship Id="rId14" Type="http://schemas.openxmlformats.org/officeDocument/2006/relationships/image" Target="../media/image223.png"/><Relationship Id="rId22" Type="http://schemas.openxmlformats.org/officeDocument/2006/relationships/image" Target="../media/image227.png"/><Relationship Id="rId27" Type="http://schemas.openxmlformats.org/officeDocument/2006/relationships/customXml" Target="../ink/ink2002.xml"/><Relationship Id="rId30" Type="http://schemas.openxmlformats.org/officeDocument/2006/relationships/image" Target="../media/image231.png"/><Relationship Id="rId35" Type="http://schemas.openxmlformats.org/officeDocument/2006/relationships/customXml" Target="../ink/ink2006.xml"/><Relationship Id="rId43" Type="http://schemas.openxmlformats.org/officeDocument/2006/relationships/customXml" Target="../ink/ink2010.xml"/><Relationship Id="rId48" Type="http://schemas.openxmlformats.org/officeDocument/2006/relationships/image" Target="../media/image240.png"/><Relationship Id="rId56" Type="http://schemas.openxmlformats.org/officeDocument/2006/relationships/image" Target="../media/image244.png"/><Relationship Id="rId64" Type="http://schemas.openxmlformats.org/officeDocument/2006/relationships/image" Target="../media/image52.png"/><Relationship Id="rId69" Type="http://schemas.openxmlformats.org/officeDocument/2006/relationships/customXml" Target="../ink/ink2023.xml"/><Relationship Id="rId8" Type="http://schemas.openxmlformats.org/officeDocument/2006/relationships/image" Target="../media/image220.png"/><Relationship Id="rId51" Type="http://schemas.openxmlformats.org/officeDocument/2006/relationships/customXml" Target="../ink/ink2014.xml"/><Relationship Id="rId3" Type="http://schemas.openxmlformats.org/officeDocument/2006/relationships/customXml" Target="../ink/ink1990.xml"/><Relationship Id="rId12" Type="http://schemas.openxmlformats.org/officeDocument/2006/relationships/image" Target="../media/image222.png"/><Relationship Id="rId17" Type="http://schemas.openxmlformats.org/officeDocument/2006/relationships/customXml" Target="../ink/ink1997.xml"/><Relationship Id="rId25" Type="http://schemas.openxmlformats.org/officeDocument/2006/relationships/customXml" Target="../ink/ink2001.xml"/><Relationship Id="rId33" Type="http://schemas.openxmlformats.org/officeDocument/2006/relationships/customXml" Target="../ink/ink2005.xml"/><Relationship Id="rId38" Type="http://schemas.openxmlformats.org/officeDocument/2006/relationships/image" Target="../media/image235.png"/><Relationship Id="rId46" Type="http://schemas.openxmlformats.org/officeDocument/2006/relationships/image" Target="../media/image239.png"/><Relationship Id="rId59" Type="http://schemas.openxmlformats.org/officeDocument/2006/relationships/customXml" Target="../ink/ink2018.xml"/><Relationship Id="rId67" Type="http://schemas.openxmlformats.org/officeDocument/2006/relationships/customXml" Target="../ink/ink2022.xml"/><Relationship Id="rId20" Type="http://schemas.openxmlformats.org/officeDocument/2006/relationships/image" Target="../media/image226.png"/><Relationship Id="rId41" Type="http://schemas.openxmlformats.org/officeDocument/2006/relationships/customXml" Target="../ink/ink2009.xml"/><Relationship Id="rId54" Type="http://schemas.openxmlformats.org/officeDocument/2006/relationships/image" Target="../media/image243.png"/><Relationship Id="rId62" Type="http://schemas.openxmlformats.org/officeDocument/2006/relationships/image" Target="../media/image247.png"/><Relationship Id="rId70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9.png"/><Relationship Id="rId15" Type="http://schemas.openxmlformats.org/officeDocument/2006/relationships/customXml" Target="../ink/ink1996.xml"/><Relationship Id="rId23" Type="http://schemas.openxmlformats.org/officeDocument/2006/relationships/customXml" Target="../ink/ink2000.xml"/><Relationship Id="rId28" Type="http://schemas.openxmlformats.org/officeDocument/2006/relationships/image" Target="../media/image230.png"/><Relationship Id="rId36" Type="http://schemas.openxmlformats.org/officeDocument/2006/relationships/image" Target="../media/image234.png"/><Relationship Id="rId49" Type="http://schemas.openxmlformats.org/officeDocument/2006/relationships/customXml" Target="../ink/ink2013.xml"/><Relationship Id="rId57" Type="http://schemas.openxmlformats.org/officeDocument/2006/relationships/customXml" Target="../ink/ink2017.xml"/><Relationship Id="rId10" Type="http://schemas.openxmlformats.org/officeDocument/2006/relationships/image" Target="../media/image221.png"/><Relationship Id="rId31" Type="http://schemas.openxmlformats.org/officeDocument/2006/relationships/customXml" Target="../ink/ink2004.xml"/><Relationship Id="rId44" Type="http://schemas.openxmlformats.org/officeDocument/2006/relationships/image" Target="../media/image238.png"/><Relationship Id="rId52" Type="http://schemas.openxmlformats.org/officeDocument/2006/relationships/image" Target="../media/image242.png"/><Relationship Id="rId60" Type="http://schemas.openxmlformats.org/officeDocument/2006/relationships/image" Target="../media/image246.png"/><Relationship Id="rId65" Type="http://schemas.openxmlformats.org/officeDocument/2006/relationships/customXml" Target="../ink/ink2021.xml"/><Relationship Id="rId4" Type="http://schemas.openxmlformats.org/officeDocument/2006/relationships/image" Target="../media/image218.png"/><Relationship Id="rId9" Type="http://schemas.openxmlformats.org/officeDocument/2006/relationships/customXml" Target="../ink/ink1993.xml"/><Relationship Id="rId13" Type="http://schemas.openxmlformats.org/officeDocument/2006/relationships/customXml" Target="../ink/ink1995.xml"/><Relationship Id="rId18" Type="http://schemas.openxmlformats.org/officeDocument/2006/relationships/image" Target="../media/image225.png"/><Relationship Id="rId39" Type="http://schemas.openxmlformats.org/officeDocument/2006/relationships/customXml" Target="../ink/ink2008.xml"/><Relationship Id="rId34" Type="http://schemas.openxmlformats.org/officeDocument/2006/relationships/image" Target="../media/image233.png"/><Relationship Id="rId50" Type="http://schemas.openxmlformats.org/officeDocument/2006/relationships/image" Target="../media/image241.png"/><Relationship Id="rId55" Type="http://schemas.openxmlformats.org/officeDocument/2006/relationships/customXml" Target="../ink/ink2016.xml"/></Relationships>
</file>

<file path=ppt/slides/_rels/slide6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29.png"/><Relationship Id="rId21" Type="http://schemas.openxmlformats.org/officeDocument/2006/relationships/customXml" Target="../ink/ink2033.xml"/><Relationship Id="rId42" Type="http://schemas.openxmlformats.org/officeDocument/2006/relationships/image" Target="../media/image237.png"/><Relationship Id="rId47" Type="http://schemas.openxmlformats.org/officeDocument/2006/relationships/customXml" Target="../ink/ink2046.xml"/><Relationship Id="rId63" Type="http://schemas.openxmlformats.org/officeDocument/2006/relationships/customXml" Target="../ink/ink2054.xml"/><Relationship Id="rId68" Type="http://schemas.openxmlformats.org/officeDocument/2006/relationships/image" Target="../media/image249.png"/><Relationship Id="rId16" Type="http://schemas.openxmlformats.org/officeDocument/2006/relationships/image" Target="../media/image224.png"/><Relationship Id="rId11" Type="http://schemas.openxmlformats.org/officeDocument/2006/relationships/customXml" Target="../ink/ink2028.xml"/><Relationship Id="rId24" Type="http://schemas.openxmlformats.org/officeDocument/2006/relationships/image" Target="../media/image228.png"/><Relationship Id="rId32" Type="http://schemas.openxmlformats.org/officeDocument/2006/relationships/image" Target="../media/image232.png"/><Relationship Id="rId37" Type="http://schemas.openxmlformats.org/officeDocument/2006/relationships/customXml" Target="../ink/ink2041.xml"/><Relationship Id="rId40" Type="http://schemas.openxmlformats.org/officeDocument/2006/relationships/image" Target="../media/image236.png"/><Relationship Id="rId45" Type="http://schemas.openxmlformats.org/officeDocument/2006/relationships/customXml" Target="../ink/ink2045.xml"/><Relationship Id="rId53" Type="http://schemas.openxmlformats.org/officeDocument/2006/relationships/customXml" Target="../ink/ink2049.xml"/><Relationship Id="rId58" Type="http://schemas.openxmlformats.org/officeDocument/2006/relationships/image" Target="../media/image245.png"/><Relationship Id="rId66" Type="http://schemas.openxmlformats.org/officeDocument/2006/relationships/image" Target="../media/image248.png"/><Relationship Id="rId74" Type="http://schemas.openxmlformats.org/officeDocument/2006/relationships/image" Target="../media/image269.png"/><Relationship Id="rId5" Type="http://schemas.openxmlformats.org/officeDocument/2006/relationships/customXml" Target="../ink/ink2025.xml"/><Relationship Id="rId61" Type="http://schemas.openxmlformats.org/officeDocument/2006/relationships/customXml" Target="../ink/ink2053.xml"/><Relationship Id="rId19" Type="http://schemas.openxmlformats.org/officeDocument/2006/relationships/customXml" Target="../ink/ink2032.xml"/><Relationship Id="rId14" Type="http://schemas.openxmlformats.org/officeDocument/2006/relationships/image" Target="../media/image223.png"/><Relationship Id="rId22" Type="http://schemas.openxmlformats.org/officeDocument/2006/relationships/image" Target="../media/image227.png"/><Relationship Id="rId27" Type="http://schemas.openxmlformats.org/officeDocument/2006/relationships/customXml" Target="../ink/ink2036.xml"/><Relationship Id="rId30" Type="http://schemas.openxmlformats.org/officeDocument/2006/relationships/image" Target="../media/image231.png"/><Relationship Id="rId35" Type="http://schemas.openxmlformats.org/officeDocument/2006/relationships/customXml" Target="../ink/ink2040.xml"/><Relationship Id="rId43" Type="http://schemas.openxmlformats.org/officeDocument/2006/relationships/customXml" Target="../ink/ink2044.xml"/><Relationship Id="rId48" Type="http://schemas.openxmlformats.org/officeDocument/2006/relationships/image" Target="../media/image240.png"/><Relationship Id="rId56" Type="http://schemas.openxmlformats.org/officeDocument/2006/relationships/image" Target="../media/image244.png"/><Relationship Id="rId64" Type="http://schemas.openxmlformats.org/officeDocument/2006/relationships/image" Target="../media/image52.png"/><Relationship Id="rId69" Type="http://schemas.openxmlformats.org/officeDocument/2006/relationships/customXml" Target="../ink/ink2057.xml"/><Relationship Id="rId77" Type="http://schemas.openxmlformats.org/officeDocument/2006/relationships/customXml" Target="../ink/ink2061.xml"/><Relationship Id="rId8" Type="http://schemas.openxmlformats.org/officeDocument/2006/relationships/image" Target="../media/image220.png"/><Relationship Id="rId51" Type="http://schemas.openxmlformats.org/officeDocument/2006/relationships/customXml" Target="../ink/ink2048.xml"/><Relationship Id="rId72" Type="http://schemas.openxmlformats.org/officeDocument/2006/relationships/image" Target="../media/image268.png"/><Relationship Id="rId3" Type="http://schemas.openxmlformats.org/officeDocument/2006/relationships/customXml" Target="../ink/ink2024.xml"/><Relationship Id="rId12" Type="http://schemas.openxmlformats.org/officeDocument/2006/relationships/image" Target="../media/image222.png"/><Relationship Id="rId17" Type="http://schemas.openxmlformats.org/officeDocument/2006/relationships/customXml" Target="../ink/ink2031.xml"/><Relationship Id="rId25" Type="http://schemas.openxmlformats.org/officeDocument/2006/relationships/customXml" Target="../ink/ink2035.xml"/><Relationship Id="rId33" Type="http://schemas.openxmlformats.org/officeDocument/2006/relationships/customXml" Target="../ink/ink2039.xml"/><Relationship Id="rId38" Type="http://schemas.openxmlformats.org/officeDocument/2006/relationships/image" Target="../media/image235.png"/><Relationship Id="rId46" Type="http://schemas.openxmlformats.org/officeDocument/2006/relationships/image" Target="../media/image239.png"/><Relationship Id="rId59" Type="http://schemas.openxmlformats.org/officeDocument/2006/relationships/customXml" Target="../ink/ink2052.xml"/><Relationship Id="rId67" Type="http://schemas.openxmlformats.org/officeDocument/2006/relationships/customXml" Target="../ink/ink2056.xml"/><Relationship Id="rId20" Type="http://schemas.openxmlformats.org/officeDocument/2006/relationships/image" Target="../media/image226.png"/><Relationship Id="rId41" Type="http://schemas.openxmlformats.org/officeDocument/2006/relationships/customXml" Target="../ink/ink2043.xml"/><Relationship Id="rId54" Type="http://schemas.openxmlformats.org/officeDocument/2006/relationships/image" Target="../media/image243.png"/><Relationship Id="rId62" Type="http://schemas.openxmlformats.org/officeDocument/2006/relationships/image" Target="../media/image247.png"/><Relationship Id="rId70" Type="http://schemas.openxmlformats.org/officeDocument/2006/relationships/image" Target="../media/image267.png"/><Relationship Id="rId75" Type="http://schemas.openxmlformats.org/officeDocument/2006/relationships/customXml" Target="../ink/ink206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9.png"/><Relationship Id="rId15" Type="http://schemas.openxmlformats.org/officeDocument/2006/relationships/customXml" Target="../ink/ink2030.xml"/><Relationship Id="rId23" Type="http://schemas.openxmlformats.org/officeDocument/2006/relationships/customXml" Target="../ink/ink2034.xml"/><Relationship Id="rId28" Type="http://schemas.openxmlformats.org/officeDocument/2006/relationships/image" Target="../media/image230.png"/><Relationship Id="rId36" Type="http://schemas.openxmlformats.org/officeDocument/2006/relationships/image" Target="../media/image234.png"/><Relationship Id="rId49" Type="http://schemas.openxmlformats.org/officeDocument/2006/relationships/customXml" Target="../ink/ink2047.xml"/><Relationship Id="rId57" Type="http://schemas.openxmlformats.org/officeDocument/2006/relationships/customXml" Target="../ink/ink2051.xml"/><Relationship Id="rId10" Type="http://schemas.openxmlformats.org/officeDocument/2006/relationships/image" Target="../media/image221.png"/><Relationship Id="rId31" Type="http://schemas.openxmlformats.org/officeDocument/2006/relationships/customXml" Target="../ink/ink2038.xml"/><Relationship Id="rId44" Type="http://schemas.openxmlformats.org/officeDocument/2006/relationships/image" Target="../media/image238.png"/><Relationship Id="rId52" Type="http://schemas.openxmlformats.org/officeDocument/2006/relationships/image" Target="../media/image242.png"/><Relationship Id="rId60" Type="http://schemas.openxmlformats.org/officeDocument/2006/relationships/image" Target="../media/image246.png"/><Relationship Id="rId65" Type="http://schemas.openxmlformats.org/officeDocument/2006/relationships/customXml" Target="../ink/ink2055.xml"/><Relationship Id="rId73" Type="http://schemas.openxmlformats.org/officeDocument/2006/relationships/customXml" Target="../ink/ink2059.xml"/><Relationship Id="rId78" Type="http://schemas.openxmlformats.org/officeDocument/2006/relationships/image" Target="../media/image271.png"/><Relationship Id="rId4" Type="http://schemas.openxmlformats.org/officeDocument/2006/relationships/image" Target="../media/image218.png"/><Relationship Id="rId9" Type="http://schemas.openxmlformats.org/officeDocument/2006/relationships/customXml" Target="../ink/ink2027.xml"/><Relationship Id="rId13" Type="http://schemas.openxmlformats.org/officeDocument/2006/relationships/customXml" Target="../ink/ink2029.xml"/><Relationship Id="rId18" Type="http://schemas.openxmlformats.org/officeDocument/2006/relationships/image" Target="../media/image225.png"/><Relationship Id="rId39" Type="http://schemas.openxmlformats.org/officeDocument/2006/relationships/customXml" Target="../ink/ink2042.xml"/><Relationship Id="rId34" Type="http://schemas.openxmlformats.org/officeDocument/2006/relationships/image" Target="../media/image233.png"/><Relationship Id="rId50" Type="http://schemas.openxmlformats.org/officeDocument/2006/relationships/image" Target="../media/image241.png"/><Relationship Id="rId55" Type="http://schemas.openxmlformats.org/officeDocument/2006/relationships/customXml" Target="../ink/ink2050.xml"/><Relationship Id="rId76" Type="http://schemas.openxmlformats.org/officeDocument/2006/relationships/image" Target="../media/image270.png"/><Relationship Id="rId7" Type="http://schemas.openxmlformats.org/officeDocument/2006/relationships/customXml" Target="../ink/ink2026.xml"/><Relationship Id="rId71" Type="http://schemas.openxmlformats.org/officeDocument/2006/relationships/customXml" Target="../ink/ink2058.xml"/><Relationship Id="rId2" Type="http://schemas.openxmlformats.org/officeDocument/2006/relationships/image" Target="../media/image217.png"/><Relationship Id="rId29" Type="http://schemas.openxmlformats.org/officeDocument/2006/relationships/customXml" Target="../ink/ink2037.xml"/></Relationships>
</file>

<file path=ppt/slides/_rels/slide6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29.png"/><Relationship Id="rId21" Type="http://schemas.openxmlformats.org/officeDocument/2006/relationships/customXml" Target="../ink/ink2071.xml"/><Relationship Id="rId42" Type="http://schemas.openxmlformats.org/officeDocument/2006/relationships/image" Target="../media/image237.png"/><Relationship Id="rId47" Type="http://schemas.openxmlformats.org/officeDocument/2006/relationships/customXml" Target="../ink/ink2084.xml"/><Relationship Id="rId63" Type="http://schemas.openxmlformats.org/officeDocument/2006/relationships/customXml" Target="../ink/ink2092.xml"/><Relationship Id="rId68" Type="http://schemas.openxmlformats.org/officeDocument/2006/relationships/image" Target="../media/image249.png"/><Relationship Id="rId84" Type="http://schemas.openxmlformats.org/officeDocument/2006/relationships/image" Target="../media/image274.png"/><Relationship Id="rId89" Type="http://schemas.openxmlformats.org/officeDocument/2006/relationships/customXml" Target="../ink/ink2105.xml"/><Relationship Id="rId16" Type="http://schemas.openxmlformats.org/officeDocument/2006/relationships/image" Target="../media/image224.png"/><Relationship Id="rId11" Type="http://schemas.openxmlformats.org/officeDocument/2006/relationships/customXml" Target="../ink/ink2066.xml"/><Relationship Id="rId32" Type="http://schemas.openxmlformats.org/officeDocument/2006/relationships/image" Target="../media/image232.png"/><Relationship Id="rId37" Type="http://schemas.openxmlformats.org/officeDocument/2006/relationships/customXml" Target="../ink/ink2079.xml"/><Relationship Id="rId53" Type="http://schemas.openxmlformats.org/officeDocument/2006/relationships/customXml" Target="../ink/ink2087.xml"/><Relationship Id="rId58" Type="http://schemas.openxmlformats.org/officeDocument/2006/relationships/image" Target="../media/image245.png"/><Relationship Id="rId74" Type="http://schemas.openxmlformats.org/officeDocument/2006/relationships/image" Target="../media/image269.png"/><Relationship Id="rId79" Type="http://schemas.openxmlformats.org/officeDocument/2006/relationships/customXml" Target="../ink/ink2100.xml"/><Relationship Id="rId5" Type="http://schemas.openxmlformats.org/officeDocument/2006/relationships/customXml" Target="../ink/ink2063.xml"/><Relationship Id="rId90" Type="http://schemas.openxmlformats.org/officeDocument/2006/relationships/image" Target="../media/image277.png"/><Relationship Id="rId14" Type="http://schemas.openxmlformats.org/officeDocument/2006/relationships/image" Target="../media/image223.png"/><Relationship Id="rId22" Type="http://schemas.openxmlformats.org/officeDocument/2006/relationships/image" Target="../media/image227.png"/><Relationship Id="rId27" Type="http://schemas.openxmlformats.org/officeDocument/2006/relationships/customXml" Target="../ink/ink2074.xml"/><Relationship Id="rId30" Type="http://schemas.openxmlformats.org/officeDocument/2006/relationships/image" Target="../media/image231.png"/><Relationship Id="rId35" Type="http://schemas.openxmlformats.org/officeDocument/2006/relationships/customXml" Target="../ink/ink2078.xml"/><Relationship Id="rId43" Type="http://schemas.openxmlformats.org/officeDocument/2006/relationships/customXml" Target="../ink/ink2082.xml"/><Relationship Id="rId48" Type="http://schemas.openxmlformats.org/officeDocument/2006/relationships/image" Target="../media/image240.png"/><Relationship Id="rId56" Type="http://schemas.openxmlformats.org/officeDocument/2006/relationships/image" Target="../media/image244.png"/><Relationship Id="rId64" Type="http://schemas.openxmlformats.org/officeDocument/2006/relationships/image" Target="../media/image52.png"/><Relationship Id="rId69" Type="http://schemas.openxmlformats.org/officeDocument/2006/relationships/customXml" Target="../ink/ink2095.xml"/><Relationship Id="rId77" Type="http://schemas.openxmlformats.org/officeDocument/2006/relationships/customXml" Target="../ink/ink2099.xml"/><Relationship Id="rId8" Type="http://schemas.openxmlformats.org/officeDocument/2006/relationships/image" Target="../media/image220.png"/><Relationship Id="rId51" Type="http://schemas.openxmlformats.org/officeDocument/2006/relationships/customXml" Target="../ink/ink2086.xml"/><Relationship Id="rId72" Type="http://schemas.openxmlformats.org/officeDocument/2006/relationships/image" Target="../media/image268.png"/><Relationship Id="rId80" Type="http://schemas.openxmlformats.org/officeDocument/2006/relationships/image" Target="../media/image272.png"/><Relationship Id="rId85" Type="http://schemas.openxmlformats.org/officeDocument/2006/relationships/customXml" Target="../ink/ink2103.xml"/><Relationship Id="rId3" Type="http://schemas.openxmlformats.org/officeDocument/2006/relationships/customXml" Target="../ink/ink2062.xml"/><Relationship Id="rId12" Type="http://schemas.openxmlformats.org/officeDocument/2006/relationships/image" Target="../media/image222.png"/><Relationship Id="rId17" Type="http://schemas.openxmlformats.org/officeDocument/2006/relationships/customXml" Target="../ink/ink2069.xml"/><Relationship Id="rId25" Type="http://schemas.openxmlformats.org/officeDocument/2006/relationships/customXml" Target="../ink/ink2073.xml"/><Relationship Id="rId33" Type="http://schemas.openxmlformats.org/officeDocument/2006/relationships/customXml" Target="../ink/ink2077.xml"/><Relationship Id="rId38" Type="http://schemas.openxmlformats.org/officeDocument/2006/relationships/image" Target="../media/image235.png"/><Relationship Id="rId46" Type="http://schemas.openxmlformats.org/officeDocument/2006/relationships/image" Target="../media/image239.png"/><Relationship Id="rId59" Type="http://schemas.openxmlformats.org/officeDocument/2006/relationships/customXml" Target="../ink/ink2090.xml"/><Relationship Id="rId67" Type="http://schemas.openxmlformats.org/officeDocument/2006/relationships/customXml" Target="../ink/ink2094.xml"/><Relationship Id="rId20" Type="http://schemas.openxmlformats.org/officeDocument/2006/relationships/image" Target="../media/image226.png"/><Relationship Id="rId41" Type="http://schemas.openxmlformats.org/officeDocument/2006/relationships/customXml" Target="../ink/ink2081.xml"/><Relationship Id="rId54" Type="http://schemas.openxmlformats.org/officeDocument/2006/relationships/image" Target="../media/image243.png"/><Relationship Id="rId62" Type="http://schemas.openxmlformats.org/officeDocument/2006/relationships/image" Target="../media/image247.png"/><Relationship Id="rId70" Type="http://schemas.openxmlformats.org/officeDocument/2006/relationships/image" Target="../media/image267.png"/><Relationship Id="rId75" Type="http://schemas.openxmlformats.org/officeDocument/2006/relationships/customXml" Target="../ink/ink2098.xml"/><Relationship Id="rId83" Type="http://schemas.openxmlformats.org/officeDocument/2006/relationships/customXml" Target="../ink/ink2102.xml"/><Relationship Id="rId88" Type="http://schemas.openxmlformats.org/officeDocument/2006/relationships/image" Target="../media/image2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9.png"/><Relationship Id="rId15" Type="http://schemas.openxmlformats.org/officeDocument/2006/relationships/customXml" Target="../ink/ink2068.xml"/><Relationship Id="rId23" Type="http://schemas.openxmlformats.org/officeDocument/2006/relationships/customXml" Target="../ink/ink2072.xml"/><Relationship Id="rId28" Type="http://schemas.openxmlformats.org/officeDocument/2006/relationships/image" Target="../media/image230.png"/><Relationship Id="rId36" Type="http://schemas.openxmlformats.org/officeDocument/2006/relationships/image" Target="../media/image234.png"/><Relationship Id="rId49" Type="http://schemas.openxmlformats.org/officeDocument/2006/relationships/customXml" Target="../ink/ink2085.xml"/><Relationship Id="rId57" Type="http://schemas.openxmlformats.org/officeDocument/2006/relationships/customXml" Target="../ink/ink2089.xml"/><Relationship Id="rId10" Type="http://schemas.openxmlformats.org/officeDocument/2006/relationships/image" Target="../media/image221.png"/><Relationship Id="rId31" Type="http://schemas.openxmlformats.org/officeDocument/2006/relationships/customXml" Target="../ink/ink2076.xml"/><Relationship Id="rId44" Type="http://schemas.openxmlformats.org/officeDocument/2006/relationships/image" Target="../media/image238.png"/><Relationship Id="rId52" Type="http://schemas.openxmlformats.org/officeDocument/2006/relationships/image" Target="../media/image242.png"/><Relationship Id="rId60" Type="http://schemas.openxmlformats.org/officeDocument/2006/relationships/image" Target="../media/image246.png"/><Relationship Id="rId65" Type="http://schemas.openxmlformats.org/officeDocument/2006/relationships/customXml" Target="../ink/ink2093.xml"/><Relationship Id="rId73" Type="http://schemas.openxmlformats.org/officeDocument/2006/relationships/customXml" Target="../ink/ink2097.xml"/><Relationship Id="rId78" Type="http://schemas.openxmlformats.org/officeDocument/2006/relationships/image" Target="../media/image271.png"/><Relationship Id="rId81" Type="http://schemas.openxmlformats.org/officeDocument/2006/relationships/customXml" Target="../ink/ink2101.xml"/><Relationship Id="rId86" Type="http://schemas.openxmlformats.org/officeDocument/2006/relationships/image" Target="../media/image275.png"/><Relationship Id="rId4" Type="http://schemas.openxmlformats.org/officeDocument/2006/relationships/image" Target="../media/image218.png"/><Relationship Id="rId9" Type="http://schemas.openxmlformats.org/officeDocument/2006/relationships/customXml" Target="../ink/ink2065.xml"/><Relationship Id="rId13" Type="http://schemas.openxmlformats.org/officeDocument/2006/relationships/customXml" Target="../ink/ink2067.xml"/><Relationship Id="rId18" Type="http://schemas.openxmlformats.org/officeDocument/2006/relationships/image" Target="../media/image225.png"/><Relationship Id="rId39" Type="http://schemas.openxmlformats.org/officeDocument/2006/relationships/customXml" Target="../ink/ink2080.xml"/><Relationship Id="rId34" Type="http://schemas.openxmlformats.org/officeDocument/2006/relationships/image" Target="../media/image233.png"/><Relationship Id="rId50" Type="http://schemas.openxmlformats.org/officeDocument/2006/relationships/image" Target="../media/image241.png"/><Relationship Id="rId55" Type="http://schemas.openxmlformats.org/officeDocument/2006/relationships/customXml" Target="../ink/ink2088.xml"/><Relationship Id="rId76" Type="http://schemas.openxmlformats.org/officeDocument/2006/relationships/image" Target="../media/image270.png"/><Relationship Id="rId7" Type="http://schemas.openxmlformats.org/officeDocument/2006/relationships/customXml" Target="../ink/ink2064.xml"/><Relationship Id="rId71" Type="http://schemas.openxmlformats.org/officeDocument/2006/relationships/customXml" Target="../ink/ink2096.xml"/><Relationship Id="rId2" Type="http://schemas.openxmlformats.org/officeDocument/2006/relationships/image" Target="../media/image217.png"/><Relationship Id="rId29" Type="http://schemas.openxmlformats.org/officeDocument/2006/relationships/customXml" Target="../ink/ink2075.xml"/><Relationship Id="rId24" Type="http://schemas.openxmlformats.org/officeDocument/2006/relationships/image" Target="../media/image228.png"/><Relationship Id="rId40" Type="http://schemas.openxmlformats.org/officeDocument/2006/relationships/image" Target="../media/image236.png"/><Relationship Id="rId45" Type="http://schemas.openxmlformats.org/officeDocument/2006/relationships/customXml" Target="../ink/ink2083.xml"/><Relationship Id="rId66" Type="http://schemas.openxmlformats.org/officeDocument/2006/relationships/image" Target="../media/image248.png"/><Relationship Id="rId87" Type="http://schemas.openxmlformats.org/officeDocument/2006/relationships/customXml" Target="../ink/ink2104.xml"/><Relationship Id="rId61" Type="http://schemas.openxmlformats.org/officeDocument/2006/relationships/customXml" Target="../ink/ink2091.xml"/><Relationship Id="rId82" Type="http://schemas.openxmlformats.org/officeDocument/2006/relationships/image" Target="../media/image273.png"/><Relationship Id="rId19" Type="http://schemas.openxmlformats.org/officeDocument/2006/relationships/customXml" Target="../ink/ink2070.xml"/></Relationships>
</file>

<file path=ppt/slides/_rels/slide6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29.png"/><Relationship Id="rId21" Type="http://schemas.openxmlformats.org/officeDocument/2006/relationships/customXml" Target="../ink/ink2115.xml"/><Relationship Id="rId42" Type="http://schemas.openxmlformats.org/officeDocument/2006/relationships/image" Target="../media/image237.png"/><Relationship Id="rId47" Type="http://schemas.openxmlformats.org/officeDocument/2006/relationships/customXml" Target="../ink/ink2128.xml"/><Relationship Id="rId63" Type="http://schemas.openxmlformats.org/officeDocument/2006/relationships/customXml" Target="../ink/ink2136.xml"/><Relationship Id="rId68" Type="http://schemas.openxmlformats.org/officeDocument/2006/relationships/image" Target="../media/image249.png"/><Relationship Id="rId84" Type="http://schemas.openxmlformats.org/officeDocument/2006/relationships/image" Target="../media/image274.png"/><Relationship Id="rId89" Type="http://schemas.openxmlformats.org/officeDocument/2006/relationships/customXml" Target="../ink/ink2149.xml"/><Relationship Id="rId16" Type="http://schemas.openxmlformats.org/officeDocument/2006/relationships/image" Target="../media/image224.png"/><Relationship Id="rId11" Type="http://schemas.openxmlformats.org/officeDocument/2006/relationships/customXml" Target="../ink/ink2110.xml"/><Relationship Id="rId32" Type="http://schemas.openxmlformats.org/officeDocument/2006/relationships/image" Target="../media/image232.png"/><Relationship Id="rId37" Type="http://schemas.openxmlformats.org/officeDocument/2006/relationships/customXml" Target="../ink/ink2123.xml"/><Relationship Id="rId53" Type="http://schemas.openxmlformats.org/officeDocument/2006/relationships/customXml" Target="../ink/ink2131.xml"/><Relationship Id="rId58" Type="http://schemas.openxmlformats.org/officeDocument/2006/relationships/image" Target="../media/image245.png"/><Relationship Id="rId74" Type="http://schemas.openxmlformats.org/officeDocument/2006/relationships/image" Target="../media/image269.png"/><Relationship Id="rId79" Type="http://schemas.openxmlformats.org/officeDocument/2006/relationships/customXml" Target="../ink/ink2144.xml"/><Relationship Id="rId5" Type="http://schemas.openxmlformats.org/officeDocument/2006/relationships/customXml" Target="../ink/ink2107.xml"/><Relationship Id="rId90" Type="http://schemas.openxmlformats.org/officeDocument/2006/relationships/image" Target="../media/image277.png"/><Relationship Id="rId95" Type="http://schemas.openxmlformats.org/officeDocument/2006/relationships/customXml" Target="../ink/ink2152.xml"/><Relationship Id="rId22" Type="http://schemas.openxmlformats.org/officeDocument/2006/relationships/image" Target="../media/image227.png"/><Relationship Id="rId27" Type="http://schemas.openxmlformats.org/officeDocument/2006/relationships/customXml" Target="../ink/ink2118.xml"/><Relationship Id="rId43" Type="http://schemas.openxmlformats.org/officeDocument/2006/relationships/customXml" Target="../ink/ink2126.xml"/><Relationship Id="rId48" Type="http://schemas.openxmlformats.org/officeDocument/2006/relationships/image" Target="../media/image240.png"/><Relationship Id="rId64" Type="http://schemas.openxmlformats.org/officeDocument/2006/relationships/image" Target="../media/image52.png"/><Relationship Id="rId69" Type="http://schemas.openxmlformats.org/officeDocument/2006/relationships/customXml" Target="../ink/ink2139.xml"/><Relationship Id="rId8" Type="http://schemas.openxmlformats.org/officeDocument/2006/relationships/image" Target="../media/image220.png"/><Relationship Id="rId51" Type="http://schemas.openxmlformats.org/officeDocument/2006/relationships/customXml" Target="../ink/ink2130.xml"/><Relationship Id="rId72" Type="http://schemas.openxmlformats.org/officeDocument/2006/relationships/image" Target="../media/image268.png"/><Relationship Id="rId80" Type="http://schemas.openxmlformats.org/officeDocument/2006/relationships/image" Target="../media/image272.png"/><Relationship Id="rId85" Type="http://schemas.openxmlformats.org/officeDocument/2006/relationships/customXml" Target="../ink/ink2147.xml"/><Relationship Id="rId93" Type="http://schemas.openxmlformats.org/officeDocument/2006/relationships/customXml" Target="../ink/ink2151.xml"/><Relationship Id="rId3" Type="http://schemas.openxmlformats.org/officeDocument/2006/relationships/customXml" Target="../ink/ink2106.xml"/><Relationship Id="rId12" Type="http://schemas.openxmlformats.org/officeDocument/2006/relationships/image" Target="../media/image222.png"/><Relationship Id="rId17" Type="http://schemas.openxmlformats.org/officeDocument/2006/relationships/customXml" Target="../ink/ink2113.xml"/><Relationship Id="rId25" Type="http://schemas.openxmlformats.org/officeDocument/2006/relationships/customXml" Target="../ink/ink2117.xml"/><Relationship Id="rId33" Type="http://schemas.openxmlformats.org/officeDocument/2006/relationships/customXml" Target="../ink/ink2121.xml"/><Relationship Id="rId38" Type="http://schemas.openxmlformats.org/officeDocument/2006/relationships/image" Target="../media/image235.png"/><Relationship Id="rId46" Type="http://schemas.openxmlformats.org/officeDocument/2006/relationships/image" Target="../media/image239.png"/><Relationship Id="rId59" Type="http://schemas.openxmlformats.org/officeDocument/2006/relationships/customXml" Target="../ink/ink2134.xml"/><Relationship Id="rId67" Type="http://schemas.openxmlformats.org/officeDocument/2006/relationships/customXml" Target="../ink/ink2138.xml"/><Relationship Id="rId20" Type="http://schemas.openxmlformats.org/officeDocument/2006/relationships/image" Target="../media/image226.png"/><Relationship Id="rId41" Type="http://schemas.openxmlformats.org/officeDocument/2006/relationships/customXml" Target="../ink/ink2125.xml"/><Relationship Id="rId54" Type="http://schemas.openxmlformats.org/officeDocument/2006/relationships/image" Target="../media/image243.png"/><Relationship Id="rId62" Type="http://schemas.openxmlformats.org/officeDocument/2006/relationships/image" Target="../media/image247.png"/><Relationship Id="rId70" Type="http://schemas.openxmlformats.org/officeDocument/2006/relationships/image" Target="../media/image267.png"/><Relationship Id="rId75" Type="http://schemas.openxmlformats.org/officeDocument/2006/relationships/customXml" Target="../ink/ink2142.xml"/><Relationship Id="rId83" Type="http://schemas.openxmlformats.org/officeDocument/2006/relationships/customXml" Target="../ink/ink2146.xml"/><Relationship Id="rId88" Type="http://schemas.openxmlformats.org/officeDocument/2006/relationships/image" Target="../media/image276.png"/><Relationship Id="rId91" Type="http://schemas.openxmlformats.org/officeDocument/2006/relationships/customXml" Target="../ink/ink2150.xml"/><Relationship Id="rId96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9.png"/><Relationship Id="rId15" Type="http://schemas.openxmlformats.org/officeDocument/2006/relationships/customXml" Target="../ink/ink2112.xml"/><Relationship Id="rId23" Type="http://schemas.openxmlformats.org/officeDocument/2006/relationships/customXml" Target="../ink/ink2116.xml"/><Relationship Id="rId28" Type="http://schemas.openxmlformats.org/officeDocument/2006/relationships/image" Target="../media/image230.png"/><Relationship Id="rId36" Type="http://schemas.openxmlformats.org/officeDocument/2006/relationships/image" Target="../media/image234.png"/><Relationship Id="rId49" Type="http://schemas.openxmlformats.org/officeDocument/2006/relationships/customXml" Target="../ink/ink2129.xml"/><Relationship Id="rId57" Type="http://schemas.openxmlformats.org/officeDocument/2006/relationships/customXml" Target="../ink/ink2133.xml"/><Relationship Id="rId10" Type="http://schemas.openxmlformats.org/officeDocument/2006/relationships/image" Target="../media/image221.png"/><Relationship Id="rId31" Type="http://schemas.openxmlformats.org/officeDocument/2006/relationships/customXml" Target="../ink/ink2120.xml"/><Relationship Id="rId44" Type="http://schemas.openxmlformats.org/officeDocument/2006/relationships/image" Target="../media/image238.png"/><Relationship Id="rId52" Type="http://schemas.openxmlformats.org/officeDocument/2006/relationships/image" Target="../media/image242.png"/><Relationship Id="rId60" Type="http://schemas.openxmlformats.org/officeDocument/2006/relationships/image" Target="../media/image246.png"/><Relationship Id="rId65" Type="http://schemas.openxmlformats.org/officeDocument/2006/relationships/customXml" Target="../ink/ink2137.xml"/><Relationship Id="rId73" Type="http://schemas.openxmlformats.org/officeDocument/2006/relationships/customXml" Target="../ink/ink2141.xml"/><Relationship Id="rId78" Type="http://schemas.openxmlformats.org/officeDocument/2006/relationships/image" Target="../media/image271.png"/><Relationship Id="rId81" Type="http://schemas.openxmlformats.org/officeDocument/2006/relationships/customXml" Target="../ink/ink2145.xml"/><Relationship Id="rId86" Type="http://schemas.openxmlformats.org/officeDocument/2006/relationships/image" Target="../media/image275.png"/><Relationship Id="rId94" Type="http://schemas.openxmlformats.org/officeDocument/2006/relationships/image" Target="../media/image279.png"/><Relationship Id="rId4" Type="http://schemas.openxmlformats.org/officeDocument/2006/relationships/image" Target="../media/image218.png"/><Relationship Id="rId9" Type="http://schemas.openxmlformats.org/officeDocument/2006/relationships/customXml" Target="../ink/ink2109.xml"/><Relationship Id="rId13" Type="http://schemas.openxmlformats.org/officeDocument/2006/relationships/customXml" Target="../ink/ink2111.xml"/><Relationship Id="rId18" Type="http://schemas.openxmlformats.org/officeDocument/2006/relationships/image" Target="../media/image225.png"/><Relationship Id="rId39" Type="http://schemas.openxmlformats.org/officeDocument/2006/relationships/customXml" Target="../ink/ink2124.xml"/><Relationship Id="rId34" Type="http://schemas.openxmlformats.org/officeDocument/2006/relationships/image" Target="../media/image233.png"/><Relationship Id="rId50" Type="http://schemas.openxmlformats.org/officeDocument/2006/relationships/image" Target="../media/image241.png"/><Relationship Id="rId55" Type="http://schemas.openxmlformats.org/officeDocument/2006/relationships/customXml" Target="../ink/ink2132.xml"/><Relationship Id="rId76" Type="http://schemas.openxmlformats.org/officeDocument/2006/relationships/image" Target="../media/image270.png"/><Relationship Id="rId7" Type="http://schemas.openxmlformats.org/officeDocument/2006/relationships/customXml" Target="../ink/ink2108.xml"/><Relationship Id="rId71" Type="http://schemas.openxmlformats.org/officeDocument/2006/relationships/customXml" Target="../ink/ink2140.xml"/><Relationship Id="rId92" Type="http://schemas.openxmlformats.org/officeDocument/2006/relationships/image" Target="../media/image278.png"/><Relationship Id="rId2" Type="http://schemas.openxmlformats.org/officeDocument/2006/relationships/image" Target="../media/image217.png"/><Relationship Id="rId29" Type="http://schemas.openxmlformats.org/officeDocument/2006/relationships/customXml" Target="../ink/ink2119.xml"/><Relationship Id="rId24" Type="http://schemas.openxmlformats.org/officeDocument/2006/relationships/image" Target="../media/image228.png"/><Relationship Id="rId40" Type="http://schemas.openxmlformats.org/officeDocument/2006/relationships/image" Target="../media/image236.png"/><Relationship Id="rId45" Type="http://schemas.openxmlformats.org/officeDocument/2006/relationships/customXml" Target="../ink/ink2127.xml"/><Relationship Id="rId66" Type="http://schemas.openxmlformats.org/officeDocument/2006/relationships/image" Target="../media/image248.png"/><Relationship Id="rId87" Type="http://schemas.openxmlformats.org/officeDocument/2006/relationships/customXml" Target="../ink/ink2148.xml"/><Relationship Id="rId61" Type="http://schemas.openxmlformats.org/officeDocument/2006/relationships/customXml" Target="../ink/ink2135.xml"/><Relationship Id="rId82" Type="http://schemas.openxmlformats.org/officeDocument/2006/relationships/image" Target="../media/image273.png"/><Relationship Id="rId19" Type="http://schemas.openxmlformats.org/officeDocument/2006/relationships/customXml" Target="../ink/ink2114.xml"/><Relationship Id="rId14" Type="http://schemas.openxmlformats.org/officeDocument/2006/relationships/image" Target="../media/image223.png"/><Relationship Id="rId30" Type="http://schemas.openxmlformats.org/officeDocument/2006/relationships/image" Target="../media/image231.png"/><Relationship Id="rId35" Type="http://schemas.openxmlformats.org/officeDocument/2006/relationships/customXml" Target="../ink/ink2122.xml"/><Relationship Id="rId56" Type="http://schemas.openxmlformats.org/officeDocument/2006/relationships/image" Target="../media/image244.png"/><Relationship Id="rId77" Type="http://schemas.openxmlformats.org/officeDocument/2006/relationships/customXml" Target="../ink/ink214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4.png"/><Relationship Id="rId3" Type="http://schemas.openxmlformats.org/officeDocument/2006/relationships/customXml" Target="../ink/ink2153.xml"/><Relationship Id="rId7" Type="http://schemas.openxmlformats.org/officeDocument/2006/relationships/customXml" Target="../ink/ink2155.xml"/><Relationship Id="rId12" Type="http://schemas.openxmlformats.org/officeDocument/2006/relationships/image" Target="../media/image286.png"/><Relationship Id="rId2" Type="http://schemas.openxmlformats.org/officeDocument/2006/relationships/image" Target="../media/image2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3.png"/><Relationship Id="rId11" Type="http://schemas.openxmlformats.org/officeDocument/2006/relationships/customXml" Target="../ink/ink2157.xml"/><Relationship Id="rId5" Type="http://schemas.openxmlformats.org/officeDocument/2006/relationships/customXml" Target="../ink/ink2154.xml"/><Relationship Id="rId10" Type="http://schemas.openxmlformats.org/officeDocument/2006/relationships/image" Target="../media/image285.png"/><Relationship Id="rId4" Type="http://schemas.openxmlformats.org/officeDocument/2006/relationships/image" Target="../media/image282.png"/><Relationship Id="rId9" Type="http://schemas.openxmlformats.org/officeDocument/2006/relationships/customXml" Target="../ink/ink215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41.xml"/><Relationship Id="rId13" Type="http://schemas.openxmlformats.org/officeDocument/2006/relationships/image" Target="../media/image21.png"/><Relationship Id="rId18" Type="http://schemas.openxmlformats.org/officeDocument/2006/relationships/customXml" Target="../ink/ink46.xml"/><Relationship Id="rId26" Type="http://schemas.openxmlformats.org/officeDocument/2006/relationships/customXml" Target="../ink/ink50.xml"/><Relationship Id="rId3" Type="http://schemas.openxmlformats.org/officeDocument/2006/relationships/image" Target="../media/image16.png"/><Relationship Id="rId21" Type="http://schemas.openxmlformats.org/officeDocument/2006/relationships/image" Target="../media/image25.png"/><Relationship Id="rId7" Type="http://schemas.openxmlformats.org/officeDocument/2006/relationships/image" Target="../media/image18.png"/><Relationship Id="rId12" Type="http://schemas.openxmlformats.org/officeDocument/2006/relationships/customXml" Target="../ink/ink43.xml"/><Relationship Id="rId17" Type="http://schemas.openxmlformats.org/officeDocument/2006/relationships/image" Target="../media/image23.png"/><Relationship Id="rId25" Type="http://schemas.openxmlformats.org/officeDocument/2006/relationships/image" Target="../media/image27.png"/><Relationship Id="rId2" Type="http://schemas.openxmlformats.org/officeDocument/2006/relationships/customXml" Target="../ink/ink38.xml"/><Relationship Id="rId16" Type="http://schemas.openxmlformats.org/officeDocument/2006/relationships/customXml" Target="../ink/ink45.xml"/><Relationship Id="rId20" Type="http://schemas.openxmlformats.org/officeDocument/2006/relationships/customXml" Target="../ink/ink4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0.xml"/><Relationship Id="rId11" Type="http://schemas.openxmlformats.org/officeDocument/2006/relationships/image" Target="../media/image20.png"/><Relationship Id="rId24" Type="http://schemas.openxmlformats.org/officeDocument/2006/relationships/customXml" Target="../ink/ink49.xml"/><Relationship Id="rId5" Type="http://schemas.openxmlformats.org/officeDocument/2006/relationships/image" Target="../media/image17.png"/><Relationship Id="rId15" Type="http://schemas.openxmlformats.org/officeDocument/2006/relationships/image" Target="../media/image22.png"/><Relationship Id="rId23" Type="http://schemas.openxmlformats.org/officeDocument/2006/relationships/image" Target="../media/image26.png"/><Relationship Id="rId10" Type="http://schemas.openxmlformats.org/officeDocument/2006/relationships/customXml" Target="../ink/ink42.xml"/><Relationship Id="rId19" Type="http://schemas.openxmlformats.org/officeDocument/2006/relationships/image" Target="../media/image24.png"/><Relationship Id="rId4" Type="http://schemas.openxmlformats.org/officeDocument/2006/relationships/customXml" Target="../ink/ink39.xml"/><Relationship Id="rId9" Type="http://schemas.openxmlformats.org/officeDocument/2006/relationships/image" Target="../media/image19.png"/><Relationship Id="rId14" Type="http://schemas.openxmlformats.org/officeDocument/2006/relationships/customXml" Target="../ink/ink44.xml"/><Relationship Id="rId22" Type="http://schemas.openxmlformats.org/officeDocument/2006/relationships/customXml" Target="../ink/ink48.xml"/><Relationship Id="rId27" Type="http://schemas.openxmlformats.org/officeDocument/2006/relationships/image" Target="../media/image28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4.png"/><Relationship Id="rId13" Type="http://schemas.openxmlformats.org/officeDocument/2006/relationships/customXml" Target="../ink/ink2163.xml"/><Relationship Id="rId3" Type="http://schemas.openxmlformats.org/officeDocument/2006/relationships/customXml" Target="../ink/ink2158.xml"/><Relationship Id="rId7" Type="http://schemas.openxmlformats.org/officeDocument/2006/relationships/customXml" Target="../ink/ink2160.xml"/><Relationship Id="rId12" Type="http://schemas.openxmlformats.org/officeDocument/2006/relationships/image" Target="../media/image286.png"/><Relationship Id="rId2" Type="http://schemas.openxmlformats.org/officeDocument/2006/relationships/image" Target="../media/image2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3.png"/><Relationship Id="rId11" Type="http://schemas.openxmlformats.org/officeDocument/2006/relationships/customXml" Target="../ink/ink2162.xml"/><Relationship Id="rId5" Type="http://schemas.openxmlformats.org/officeDocument/2006/relationships/customXml" Target="../ink/ink2159.xml"/><Relationship Id="rId10" Type="http://schemas.openxmlformats.org/officeDocument/2006/relationships/image" Target="../media/image285.png"/><Relationship Id="rId4" Type="http://schemas.openxmlformats.org/officeDocument/2006/relationships/image" Target="../media/image282.png"/><Relationship Id="rId9" Type="http://schemas.openxmlformats.org/officeDocument/2006/relationships/customXml" Target="../ink/ink2161.xml"/><Relationship Id="rId14" Type="http://schemas.openxmlformats.org/officeDocument/2006/relationships/image" Target="../media/image287.png"/></Relationships>
</file>

<file path=ppt/slides/_rels/slide7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169.xml"/><Relationship Id="rId18" Type="http://schemas.openxmlformats.org/officeDocument/2006/relationships/image" Target="../media/image289.png"/><Relationship Id="rId26" Type="http://schemas.openxmlformats.org/officeDocument/2006/relationships/image" Target="../media/image293.png"/><Relationship Id="rId21" Type="http://schemas.openxmlformats.org/officeDocument/2006/relationships/customXml" Target="../ink/ink2173.xml"/><Relationship Id="rId34" Type="http://schemas.openxmlformats.org/officeDocument/2006/relationships/image" Target="../media/image297.png"/><Relationship Id="rId7" Type="http://schemas.openxmlformats.org/officeDocument/2006/relationships/customXml" Target="../ink/ink2166.xml"/><Relationship Id="rId12" Type="http://schemas.openxmlformats.org/officeDocument/2006/relationships/image" Target="../media/image286.png"/><Relationship Id="rId17" Type="http://schemas.openxmlformats.org/officeDocument/2006/relationships/customXml" Target="../ink/ink2171.xml"/><Relationship Id="rId25" Type="http://schemas.openxmlformats.org/officeDocument/2006/relationships/customXml" Target="../ink/ink2175.xml"/><Relationship Id="rId33" Type="http://schemas.openxmlformats.org/officeDocument/2006/relationships/customXml" Target="../ink/ink2179.xml"/><Relationship Id="rId38" Type="http://schemas.openxmlformats.org/officeDocument/2006/relationships/image" Target="../media/image299.png"/><Relationship Id="rId2" Type="http://schemas.openxmlformats.org/officeDocument/2006/relationships/image" Target="../media/image281.png"/><Relationship Id="rId16" Type="http://schemas.openxmlformats.org/officeDocument/2006/relationships/image" Target="../media/image288.png"/><Relationship Id="rId20" Type="http://schemas.openxmlformats.org/officeDocument/2006/relationships/image" Target="../media/image290.png"/><Relationship Id="rId29" Type="http://schemas.openxmlformats.org/officeDocument/2006/relationships/customXml" Target="../ink/ink217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3.png"/><Relationship Id="rId11" Type="http://schemas.openxmlformats.org/officeDocument/2006/relationships/customXml" Target="../ink/ink2168.xml"/><Relationship Id="rId24" Type="http://schemas.openxmlformats.org/officeDocument/2006/relationships/image" Target="../media/image292.png"/><Relationship Id="rId32" Type="http://schemas.openxmlformats.org/officeDocument/2006/relationships/image" Target="../media/image296.png"/><Relationship Id="rId37" Type="http://schemas.openxmlformats.org/officeDocument/2006/relationships/customXml" Target="../ink/ink2181.xml"/><Relationship Id="rId5" Type="http://schemas.openxmlformats.org/officeDocument/2006/relationships/customXml" Target="../ink/ink2165.xml"/><Relationship Id="rId15" Type="http://schemas.openxmlformats.org/officeDocument/2006/relationships/customXml" Target="../ink/ink2170.xml"/><Relationship Id="rId23" Type="http://schemas.openxmlformats.org/officeDocument/2006/relationships/customXml" Target="../ink/ink2174.xml"/><Relationship Id="rId28" Type="http://schemas.openxmlformats.org/officeDocument/2006/relationships/image" Target="../media/image294.png"/><Relationship Id="rId36" Type="http://schemas.openxmlformats.org/officeDocument/2006/relationships/image" Target="../media/image298.png"/><Relationship Id="rId10" Type="http://schemas.openxmlformats.org/officeDocument/2006/relationships/image" Target="../media/image285.png"/><Relationship Id="rId19" Type="http://schemas.openxmlformats.org/officeDocument/2006/relationships/customXml" Target="../ink/ink2172.xml"/><Relationship Id="rId31" Type="http://schemas.openxmlformats.org/officeDocument/2006/relationships/customXml" Target="../ink/ink2178.xml"/><Relationship Id="rId4" Type="http://schemas.openxmlformats.org/officeDocument/2006/relationships/image" Target="../media/image282.png"/><Relationship Id="rId9" Type="http://schemas.openxmlformats.org/officeDocument/2006/relationships/customXml" Target="../ink/ink2167.xml"/><Relationship Id="rId14" Type="http://schemas.openxmlformats.org/officeDocument/2006/relationships/image" Target="../media/image287.png"/><Relationship Id="rId22" Type="http://schemas.openxmlformats.org/officeDocument/2006/relationships/image" Target="../media/image291.png"/><Relationship Id="rId27" Type="http://schemas.openxmlformats.org/officeDocument/2006/relationships/customXml" Target="../ink/ink2176.xml"/><Relationship Id="rId30" Type="http://schemas.openxmlformats.org/officeDocument/2006/relationships/image" Target="../media/image295.png"/><Relationship Id="rId35" Type="http://schemas.openxmlformats.org/officeDocument/2006/relationships/customXml" Target="../ink/ink2180.xml"/><Relationship Id="rId8" Type="http://schemas.openxmlformats.org/officeDocument/2006/relationships/image" Target="../media/image284.png"/><Relationship Id="rId3" Type="http://schemas.openxmlformats.org/officeDocument/2006/relationships/customXml" Target="../ink/ink2164.xml"/></Relationships>
</file>

<file path=ppt/slides/_rels/slide7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187.xml"/><Relationship Id="rId18" Type="http://schemas.openxmlformats.org/officeDocument/2006/relationships/image" Target="../media/image289.png"/><Relationship Id="rId26" Type="http://schemas.openxmlformats.org/officeDocument/2006/relationships/image" Target="../media/image293.png"/><Relationship Id="rId39" Type="http://schemas.openxmlformats.org/officeDocument/2006/relationships/customXml" Target="../ink/ink2200.xml"/><Relationship Id="rId21" Type="http://schemas.openxmlformats.org/officeDocument/2006/relationships/customXml" Target="../ink/ink2191.xml"/><Relationship Id="rId34" Type="http://schemas.openxmlformats.org/officeDocument/2006/relationships/image" Target="../media/image297.png"/><Relationship Id="rId42" Type="http://schemas.openxmlformats.org/officeDocument/2006/relationships/image" Target="../media/image301.png"/><Relationship Id="rId47" Type="http://schemas.openxmlformats.org/officeDocument/2006/relationships/customXml" Target="../ink/ink2204.xml"/><Relationship Id="rId50" Type="http://schemas.openxmlformats.org/officeDocument/2006/relationships/image" Target="../media/image305.png"/><Relationship Id="rId55" Type="http://schemas.openxmlformats.org/officeDocument/2006/relationships/customXml" Target="../ink/ink2208.xml"/><Relationship Id="rId7" Type="http://schemas.openxmlformats.org/officeDocument/2006/relationships/customXml" Target="../ink/ink2184.xml"/><Relationship Id="rId2" Type="http://schemas.openxmlformats.org/officeDocument/2006/relationships/image" Target="../media/image281.png"/><Relationship Id="rId16" Type="http://schemas.openxmlformats.org/officeDocument/2006/relationships/image" Target="../media/image288.png"/><Relationship Id="rId29" Type="http://schemas.openxmlformats.org/officeDocument/2006/relationships/customXml" Target="../ink/ink2195.xml"/><Relationship Id="rId11" Type="http://schemas.openxmlformats.org/officeDocument/2006/relationships/customXml" Target="../ink/ink2186.xml"/><Relationship Id="rId24" Type="http://schemas.openxmlformats.org/officeDocument/2006/relationships/image" Target="../media/image292.png"/><Relationship Id="rId32" Type="http://schemas.openxmlformats.org/officeDocument/2006/relationships/image" Target="../media/image296.png"/><Relationship Id="rId37" Type="http://schemas.openxmlformats.org/officeDocument/2006/relationships/customXml" Target="../ink/ink2199.xml"/><Relationship Id="rId40" Type="http://schemas.openxmlformats.org/officeDocument/2006/relationships/image" Target="../media/image300.png"/><Relationship Id="rId45" Type="http://schemas.openxmlformats.org/officeDocument/2006/relationships/customXml" Target="../ink/ink2203.xml"/><Relationship Id="rId53" Type="http://schemas.openxmlformats.org/officeDocument/2006/relationships/customXml" Target="../ink/ink2207.xml"/><Relationship Id="rId58" Type="http://schemas.openxmlformats.org/officeDocument/2006/relationships/image" Target="../media/image309.png"/><Relationship Id="rId5" Type="http://schemas.openxmlformats.org/officeDocument/2006/relationships/customXml" Target="../ink/ink2183.xml"/><Relationship Id="rId19" Type="http://schemas.openxmlformats.org/officeDocument/2006/relationships/customXml" Target="../ink/ink2190.xml"/><Relationship Id="rId4" Type="http://schemas.openxmlformats.org/officeDocument/2006/relationships/image" Target="../media/image282.png"/><Relationship Id="rId9" Type="http://schemas.openxmlformats.org/officeDocument/2006/relationships/customXml" Target="../ink/ink2185.xml"/><Relationship Id="rId14" Type="http://schemas.openxmlformats.org/officeDocument/2006/relationships/image" Target="../media/image287.png"/><Relationship Id="rId22" Type="http://schemas.openxmlformats.org/officeDocument/2006/relationships/image" Target="../media/image291.png"/><Relationship Id="rId27" Type="http://schemas.openxmlformats.org/officeDocument/2006/relationships/customXml" Target="../ink/ink2194.xml"/><Relationship Id="rId30" Type="http://schemas.openxmlformats.org/officeDocument/2006/relationships/image" Target="../media/image295.png"/><Relationship Id="rId35" Type="http://schemas.openxmlformats.org/officeDocument/2006/relationships/customXml" Target="../ink/ink2198.xml"/><Relationship Id="rId43" Type="http://schemas.openxmlformats.org/officeDocument/2006/relationships/customXml" Target="../ink/ink2202.xml"/><Relationship Id="rId48" Type="http://schemas.openxmlformats.org/officeDocument/2006/relationships/image" Target="../media/image304.png"/><Relationship Id="rId56" Type="http://schemas.openxmlformats.org/officeDocument/2006/relationships/image" Target="../media/image308.png"/><Relationship Id="rId8" Type="http://schemas.openxmlformats.org/officeDocument/2006/relationships/image" Target="../media/image284.png"/><Relationship Id="rId51" Type="http://schemas.openxmlformats.org/officeDocument/2006/relationships/customXml" Target="../ink/ink2206.xml"/><Relationship Id="rId3" Type="http://schemas.openxmlformats.org/officeDocument/2006/relationships/customXml" Target="../ink/ink2182.xml"/><Relationship Id="rId12" Type="http://schemas.openxmlformats.org/officeDocument/2006/relationships/image" Target="../media/image286.png"/><Relationship Id="rId17" Type="http://schemas.openxmlformats.org/officeDocument/2006/relationships/customXml" Target="../ink/ink2189.xml"/><Relationship Id="rId25" Type="http://schemas.openxmlformats.org/officeDocument/2006/relationships/customXml" Target="../ink/ink2193.xml"/><Relationship Id="rId33" Type="http://schemas.openxmlformats.org/officeDocument/2006/relationships/customXml" Target="../ink/ink2197.xml"/><Relationship Id="rId38" Type="http://schemas.openxmlformats.org/officeDocument/2006/relationships/image" Target="../media/image299.png"/><Relationship Id="rId46" Type="http://schemas.openxmlformats.org/officeDocument/2006/relationships/image" Target="../media/image303.png"/><Relationship Id="rId59" Type="http://schemas.openxmlformats.org/officeDocument/2006/relationships/customXml" Target="../ink/ink2210.xml"/><Relationship Id="rId20" Type="http://schemas.openxmlformats.org/officeDocument/2006/relationships/image" Target="../media/image290.png"/><Relationship Id="rId41" Type="http://schemas.openxmlformats.org/officeDocument/2006/relationships/customXml" Target="../ink/ink2201.xml"/><Relationship Id="rId54" Type="http://schemas.openxmlformats.org/officeDocument/2006/relationships/image" Target="../media/image3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3.png"/><Relationship Id="rId15" Type="http://schemas.openxmlformats.org/officeDocument/2006/relationships/customXml" Target="../ink/ink2188.xml"/><Relationship Id="rId23" Type="http://schemas.openxmlformats.org/officeDocument/2006/relationships/customXml" Target="../ink/ink2192.xml"/><Relationship Id="rId28" Type="http://schemas.openxmlformats.org/officeDocument/2006/relationships/image" Target="../media/image294.png"/><Relationship Id="rId36" Type="http://schemas.openxmlformats.org/officeDocument/2006/relationships/image" Target="../media/image298.png"/><Relationship Id="rId49" Type="http://schemas.openxmlformats.org/officeDocument/2006/relationships/customXml" Target="../ink/ink2205.xml"/><Relationship Id="rId57" Type="http://schemas.openxmlformats.org/officeDocument/2006/relationships/customXml" Target="../ink/ink2209.xml"/><Relationship Id="rId10" Type="http://schemas.openxmlformats.org/officeDocument/2006/relationships/image" Target="../media/image285.png"/><Relationship Id="rId31" Type="http://schemas.openxmlformats.org/officeDocument/2006/relationships/customXml" Target="../ink/ink2196.xml"/><Relationship Id="rId44" Type="http://schemas.openxmlformats.org/officeDocument/2006/relationships/image" Target="../media/image302.png"/><Relationship Id="rId52" Type="http://schemas.openxmlformats.org/officeDocument/2006/relationships/image" Target="../media/image306.png"/><Relationship Id="rId60" Type="http://schemas.openxmlformats.org/officeDocument/2006/relationships/image" Target="../media/image310.png"/></Relationships>
</file>

<file path=ppt/slides/_rels/slide7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93.png"/><Relationship Id="rId21" Type="http://schemas.openxmlformats.org/officeDocument/2006/relationships/customXml" Target="../ink/ink2220.xml"/><Relationship Id="rId34" Type="http://schemas.openxmlformats.org/officeDocument/2006/relationships/image" Target="../media/image297.png"/><Relationship Id="rId42" Type="http://schemas.openxmlformats.org/officeDocument/2006/relationships/image" Target="../media/image301.png"/><Relationship Id="rId47" Type="http://schemas.openxmlformats.org/officeDocument/2006/relationships/customXml" Target="../ink/ink2233.xml"/><Relationship Id="rId50" Type="http://schemas.openxmlformats.org/officeDocument/2006/relationships/image" Target="../media/image305.png"/><Relationship Id="rId55" Type="http://schemas.openxmlformats.org/officeDocument/2006/relationships/customXml" Target="../ink/ink2237.xml"/><Relationship Id="rId63" Type="http://schemas.openxmlformats.org/officeDocument/2006/relationships/customXml" Target="../ink/ink2241.xml"/><Relationship Id="rId7" Type="http://schemas.openxmlformats.org/officeDocument/2006/relationships/customXml" Target="../ink/ink2213.xml"/><Relationship Id="rId2" Type="http://schemas.openxmlformats.org/officeDocument/2006/relationships/image" Target="../media/image281.png"/><Relationship Id="rId16" Type="http://schemas.openxmlformats.org/officeDocument/2006/relationships/image" Target="../media/image288.png"/><Relationship Id="rId29" Type="http://schemas.openxmlformats.org/officeDocument/2006/relationships/customXml" Target="../ink/ink2224.xml"/><Relationship Id="rId11" Type="http://schemas.openxmlformats.org/officeDocument/2006/relationships/customXml" Target="../ink/ink2215.xml"/><Relationship Id="rId24" Type="http://schemas.openxmlformats.org/officeDocument/2006/relationships/image" Target="../media/image292.png"/><Relationship Id="rId32" Type="http://schemas.openxmlformats.org/officeDocument/2006/relationships/image" Target="../media/image296.png"/><Relationship Id="rId37" Type="http://schemas.openxmlformats.org/officeDocument/2006/relationships/customXml" Target="../ink/ink2228.xml"/><Relationship Id="rId40" Type="http://schemas.openxmlformats.org/officeDocument/2006/relationships/image" Target="../media/image300.png"/><Relationship Id="rId45" Type="http://schemas.openxmlformats.org/officeDocument/2006/relationships/customXml" Target="../ink/ink2232.xml"/><Relationship Id="rId53" Type="http://schemas.openxmlformats.org/officeDocument/2006/relationships/customXml" Target="../ink/ink2236.xml"/><Relationship Id="rId58" Type="http://schemas.openxmlformats.org/officeDocument/2006/relationships/image" Target="../media/image309.png"/><Relationship Id="rId66" Type="http://schemas.openxmlformats.org/officeDocument/2006/relationships/image" Target="../media/image313.png"/><Relationship Id="rId5" Type="http://schemas.openxmlformats.org/officeDocument/2006/relationships/customXml" Target="../ink/ink2212.xml"/><Relationship Id="rId61" Type="http://schemas.openxmlformats.org/officeDocument/2006/relationships/customXml" Target="../ink/ink2240.xml"/><Relationship Id="rId19" Type="http://schemas.openxmlformats.org/officeDocument/2006/relationships/customXml" Target="../ink/ink2219.xml"/><Relationship Id="rId14" Type="http://schemas.openxmlformats.org/officeDocument/2006/relationships/image" Target="../media/image287.png"/><Relationship Id="rId22" Type="http://schemas.openxmlformats.org/officeDocument/2006/relationships/image" Target="../media/image291.png"/><Relationship Id="rId27" Type="http://schemas.openxmlformats.org/officeDocument/2006/relationships/customXml" Target="../ink/ink2223.xml"/><Relationship Id="rId30" Type="http://schemas.openxmlformats.org/officeDocument/2006/relationships/image" Target="../media/image295.png"/><Relationship Id="rId35" Type="http://schemas.openxmlformats.org/officeDocument/2006/relationships/customXml" Target="../ink/ink2227.xml"/><Relationship Id="rId43" Type="http://schemas.openxmlformats.org/officeDocument/2006/relationships/customXml" Target="../ink/ink2231.xml"/><Relationship Id="rId48" Type="http://schemas.openxmlformats.org/officeDocument/2006/relationships/image" Target="../media/image304.png"/><Relationship Id="rId56" Type="http://schemas.openxmlformats.org/officeDocument/2006/relationships/image" Target="../media/image308.png"/><Relationship Id="rId64" Type="http://schemas.openxmlformats.org/officeDocument/2006/relationships/image" Target="../media/image312.png"/><Relationship Id="rId8" Type="http://schemas.openxmlformats.org/officeDocument/2006/relationships/image" Target="../media/image284.png"/><Relationship Id="rId51" Type="http://schemas.openxmlformats.org/officeDocument/2006/relationships/customXml" Target="../ink/ink2235.xml"/><Relationship Id="rId3" Type="http://schemas.openxmlformats.org/officeDocument/2006/relationships/customXml" Target="../ink/ink2211.xml"/><Relationship Id="rId12" Type="http://schemas.openxmlformats.org/officeDocument/2006/relationships/image" Target="../media/image286.png"/><Relationship Id="rId17" Type="http://schemas.openxmlformats.org/officeDocument/2006/relationships/customXml" Target="../ink/ink2218.xml"/><Relationship Id="rId25" Type="http://schemas.openxmlformats.org/officeDocument/2006/relationships/customXml" Target="../ink/ink2222.xml"/><Relationship Id="rId33" Type="http://schemas.openxmlformats.org/officeDocument/2006/relationships/customXml" Target="../ink/ink2226.xml"/><Relationship Id="rId38" Type="http://schemas.openxmlformats.org/officeDocument/2006/relationships/image" Target="../media/image299.png"/><Relationship Id="rId46" Type="http://schemas.openxmlformats.org/officeDocument/2006/relationships/image" Target="../media/image303.png"/><Relationship Id="rId59" Type="http://schemas.openxmlformats.org/officeDocument/2006/relationships/customXml" Target="../ink/ink2239.xml"/><Relationship Id="rId20" Type="http://schemas.openxmlformats.org/officeDocument/2006/relationships/image" Target="../media/image290.png"/><Relationship Id="rId41" Type="http://schemas.openxmlformats.org/officeDocument/2006/relationships/customXml" Target="../ink/ink2230.xml"/><Relationship Id="rId54" Type="http://schemas.openxmlformats.org/officeDocument/2006/relationships/image" Target="../media/image307.png"/><Relationship Id="rId62" Type="http://schemas.openxmlformats.org/officeDocument/2006/relationships/image" Target="../media/image3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3.png"/><Relationship Id="rId15" Type="http://schemas.openxmlformats.org/officeDocument/2006/relationships/customXml" Target="../ink/ink2217.xml"/><Relationship Id="rId23" Type="http://schemas.openxmlformats.org/officeDocument/2006/relationships/customXml" Target="../ink/ink2221.xml"/><Relationship Id="rId28" Type="http://schemas.openxmlformats.org/officeDocument/2006/relationships/image" Target="../media/image294.png"/><Relationship Id="rId36" Type="http://schemas.openxmlformats.org/officeDocument/2006/relationships/image" Target="../media/image298.png"/><Relationship Id="rId49" Type="http://schemas.openxmlformats.org/officeDocument/2006/relationships/customXml" Target="../ink/ink2234.xml"/><Relationship Id="rId57" Type="http://schemas.openxmlformats.org/officeDocument/2006/relationships/customXml" Target="../ink/ink2238.xml"/><Relationship Id="rId10" Type="http://schemas.openxmlformats.org/officeDocument/2006/relationships/image" Target="../media/image285.png"/><Relationship Id="rId31" Type="http://schemas.openxmlformats.org/officeDocument/2006/relationships/customXml" Target="../ink/ink2225.xml"/><Relationship Id="rId44" Type="http://schemas.openxmlformats.org/officeDocument/2006/relationships/image" Target="../media/image302.png"/><Relationship Id="rId52" Type="http://schemas.openxmlformats.org/officeDocument/2006/relationships/image" Target="../media/image306.png"/><Relationship Id="rId60" Type="http://schemas.openxmlformats.org/officeDocument/2006/relationships/image" Target="../media/image310.png"/><Relationship Id="rId65" Type="http://schemas.openxmlformats.org/officeDocument/2006/relationships/customXml" Target="../ink/ink2242.xml"/><Relationship Id="rId4" Type="http://schemas.openxmlformats.org/officeDocument/2006/relationships/image" Target="../media/image282.png"/><Relationship Id="rId9" Type="http://schemas.openxmlformats.org/officeDocument/2006/relationships/customXml" Target="../ink/ink2214.xml"/><Relationship Id="rId13" Type="http://schemas.openxmlformats.org/officeDocument/2006/relationships/customXml" Target="../ink/ink2216.xml"/><Relationship Id="rId18" Type="http://schemas.openxmlformats.org/officeDocument/2006/relationships/image" Target="../media/image289.png"/><Relationship Id="rId39" Type="http://schemas.openxmlformats.org/officeDocument/2006/relationships/customXml" Target="../ink/ink2229.xml"/></Relationships>
</file>

<file path=ppt/slides/_rels/slide7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93.png"/><Relationship Id="rId21" Type="http://schemas.openxmlformats.org/officeDocument/2006/relationships/customXml" Target="../ink/ink2252.xml"/><Relationship Id="rId42" Type="http://schemas.openxmlformats.org/officeDocument/2006/relationships/image" Target="../media/image301.png"/><Relationship Id="rId47" Type="http://schemas.openxmlformats.org/officeDocument/2006/relationships/customXml" Target="../ink/ink2265.xml"/><Relationship Id="rId63" Type="http://schemas.openxmlformats.org/officeDocument/2006/relationships/customXml" Target="../ink/ink2273.xml"/><Relationship Id="rId68" Type="http://schemas.openxmlformats.org/officeDocument/2006/relationships/image" Target="../media/image314.png"/><Relationship Id="rId7" Type="http://schemas.openxmlformats.org/officeDocument/2006/relationships/customXml" Target="../ink/ink2245.xml"/><Relationship Id="rId2" Type="http://schemas.openxmlformats.org/officeDocument/2006/relationships/image" Target="../media/image281.png"/><Relationship Id="rId16" Type="http://schemas.openxmlformats.org/officeDocument/2006/relationships/image" Target="../media/image288.png"/><Relationship Id="rId29" Type="http://schemas.openxmlformats.org/officeDocument/2006/relationships/customXml" Target="../ink/ink2256.xml"/><Relationship Id="rId11" Type="http://schemas.openxmlformats.org/officeDocument/2006/relationships/customXml" Target="../ink/ink2247.xml"/><Relationship Id="rId24" Type="http://schemas.openxmlformats.org/officeDocument/2006/relationships/image" Target="../media/image292.png"/><Relationship Id="rId32" Type="http://schemas.openxmlformats.org/officeDocument/2006/relationships/image" Target="../media/image296.png"/><Relationship Id="rId37" Type="http://schemas.openxmlformats.org/officeDocument/2006/relationships/customXml" Target="../ink/ink2260.xml"/><Relationship Id="rId40" Type="http://schemas.openxmlformats.org/officeDocument/2006/relationships/image" Target="../media/image300.png"/><Relationship Id="rId45" Type="http://schemas.openxmlformats.org/officeDocument/2006/relationships/customXml" Target="../ink/ink2264.xml"/><Relationship Id="rId53" Type="http://schemas.openxmlformats.org/officeDocument/2006/relationships/customXml" Target="../ink/ink2268.xml"/><Relationship Id="rId58" Type="http://schemas.openxmlformats.org/officeDocument/2006/relationships/image" Target="../media/image309.png"/><Relationship Id="rId66" Type="http://schemas.openxmlformats.org/officeDocument/2006/relationships/image" Target="../media/image313.png"/><Relationship Id="rId5" Type="http://schemas.openxmlformats.org/officeDocument/2006/relationships/customXml" Target="../ink/ink2244.xml"/><Relationship Id="rId61" Type="http://schemas.openxmlformats.org/officeDocument/2006/relationships/customXml" Target="../ink/ink2272.xml"/><Relationship Id="rId19" Type="http://schemas.openxmlformats.org/officeDocument/2006/relationships/customXml" Target="../ink/ink2251.xml"/><Relationship Id="rId14" Type="http://schemas.openxmlformats.org/officeDocument/2006/relationships/image" Target="../media/image287.png"/><Relationship Id="rId22" Type="http://schemas.openxmlformats.org/officeDocument/2006/relationships/image" Target="../media/image291.png"/><Relationship Id="rId27" Type="http://schemas.openxmlformats.org/officeDocument/2006/relationships/customXml" Target="../ink/ink2255.xml"/><Relationship Id="rId30" Type="http://schemas.openxmlformats.org/officeDocument/2006/relationships/image" Target="../media/image295.png"/><Relationship Id="rId35" Type="http://schemas.openxmlformats.org/officeDocument/2006/relationships/customXml" Target="../ink/ink2259.xml"/><Relationship Id="rId43" Type="http://schemas.openxmlformats.org/officeDocument/2006/relationships/customXml" Target="../ink/ink2263.xml"/><Relationship Id="rId48" Type="http://schemas.openxmlformats.org/officeDocument/2006/relationships/image" Target="../media/image304.png"/><Relationship Id="rId56" Type="http://schemas.openxmlformats.org/officeDocument/2006/relationships/image" Target="../media/image308.png"/><Relationship Id="rId64" Type="http://schemas.openxmlformats.org/officeDocument/2006/relationships/image" Target="../media/image312.png"/><Relationship Id="rId69" Type="http://schemas.openxmlformats.org/officeDocument/2006/relationships/customXml" Target="../ink/ink2276.xml"/><Relationship Id="rId8" Type="http://schemas.openxmlformats.org/officeDocument/2006/relationships/image" Target="../media/image284.png"/><Relationship Id="rId51" Type="http://schemas.openxmlformats.org/officeDocument/2006/relationships/customXml" Target="../ink/ink2267.xml"/><Relationship Id="rId3" Type="http://schemas.openxmlformats.org/officeDocument/2006/relationships/customXml" Target="../ink/ink2243.xml"/><Relationship Id="rId12" Type="http://schemas.openxmlformats.org/officeDocument/2006/relationships/image" Target="../media/image286.png"/><Relationship Id="rId17" Type="http://schemas.openxmlformats.org/officeDocument/2006/relationships/customXml" Target="../ink/ink2250.xml"/><Relationship Id="rId25" Type="http://schemas.openxmlformats.org/officeDocument/2006/relationships/customXml" Target="../ink/ink2254.xml"/><Relationship Id="rId33" Type="http://schemas.openxmlformats.org/officeDocument/2006/relationships/customXml" Target="../ink/ink2258.xml"/><Relationship Id="rId38" Type="http://schemas.openxmlformats.org/officeDocument/2006/relationships/image" Target="../media/image299.png"/><Relationship Id="rId46" Type="http://schemas.openxmlformats.org/officeDocument/2006/relationships/image" Target="../media/image303.png"/><Relationship Id="rId59" Type="http://schemas.openxmlformats.org/officeDocument/2006/relationships/customXml" Target="../ink/ink2271.xml"/><Relationship Id="rId67" Type="http://schemas.openxmlformats.org/officeDocument/2006/relationships/customXml" Target="../ink/ink2275.xml"/><Relationship Id="rId20" Type="http://schemas.openxmlformats.org/officeDocument/2006/relationships/image" Target="../media/image290.png"/><Relationship Id="rId41" Type="http://schemas.openxmlformats.org/officeDocument/2006/relationships/customXml" Target="../ink/ink2262.xml"/><Relationship Id="rId54" Type="http://schemas.openxmlformats.org/officeDocument/2006/relationships/image" Target="../media/image307.png"/><Relationship Id="rId62" Type="http://schemas.openxmlformats.org/officeDocument/2006/relationships/image" Target="../media/image311.png"/><Relationship Id="rId70" Type="http://schemas.openxmlformats.org/officeDocument/2006/relationships/image" Target="../media/image3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3.png"/><Relationship Id="rId15" Type="http://schemas.openxmlformats.org/officeDocument/2006/relationships/customXml" Target="../ink/ink2249.xml"/><Relationship Id="rId23" Type="http://schemas.openxmlformats.org/officeDocument/2006/relationships/customXml" Target="../ink/ink2253.xml"/><Relationship Id="rId28" Type="http://schemas.openxmlformats.org/officeDocument/2006/relationships/image" Target="../media/image294.png"/><Relationship Id="rId36" Type="http://schemas.openxmlformats.org/officeDocument/2006/relationships/image" Target="../media/image298.png"/><Relationship Id="rId49" Type="http://schemas.openxmlformats.org/officeDocument/2006/relationships/customXml" Target="../ink/ink2266.xml"/><Relationship Id="rId57" Type="http://schemas.openxmlformats.org/officeDocument/2006/relationships/customXml" Target="../ink/ink2270.xml"/><Relationship Id="rId10" Type="http://schemas.openxmlformats.org/officeDocument/2006/relationships/image" Target="../media/image285.png"/><Relationship Id="rId31" Type="http://schemas.openxmlformats.org/officeDocument/2006/relationships/customXml" Target="../ink/ink2257.xml"/><Relationship Id="rId44" Type="http://schemas.openxmlformats.org/officeDocument/2006/relationships/image" Target="../media/image302.png"/><Relationship Id="rId52" Type="http://schemas.openxmlformats.org/officeDocument/2006/relationships/image" Target="../media/image306.png"/><Relationship Id="rId60" Type="http://schemas.openxmlformats.org/officeDocument/2006/relationships/image" Target="../media/image310.png"/><Relationship Id="rId65" Type="http://schemas.openxmlformats.org/officeDocument/2006/relationships/customXml" Target="../ink/ink2274.xml"/><Relationship Id="rId4" Type="http://schemas.openxmlformats.org/officeDocument/2006/relationships/image" Target="../media/image282.png"/><Relationship Id="rId9" Type="http://schemas.openxmlformats.org/officeDocument/2006/relationships/customXml" Target="../ink/ink2246.xml"/><Relationship Id="rId13" Type="http://schemas.openxmlformats.org/officeDocument/2006/relationships/customXml" Target="../ink/ink2248.xml"/><Relationship Id="rId18" Type="http://schemas.openxmlformats.org/officeDocument/2006/relationships/image" Target="../media/image289.png"/><Relationship Id="rId39" Type="http://schemas.openxmlformats.org/officeDocument/2006/relationships/customXml" Target="../ink/ink2261.xml"/><Relationship Id="rId34" Type="http://schemas.openxmlformats.org/officeDocument/2006/relationships/image" Target="../media/image297.png"/><Relationship Id="rId50" Type="http://schemas.openxmlformats.org/officeDocument/2006/relationships/image" Target="../media/image305.png"/><Relationship Id="rId55" Type="http://schemas.openxmlformats.org/officeDocument/2006/relationships/customXml" Target="../ink/ink2269.xml"/></Relationships>
</file>

<file path=ppt/slides/_rels/slide7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93.png"/><Relationship Id="rId21" Type="http://schemas.openxmlformats.org/officeDocument/2006/relationships/customXml" Target="../ink/ink2286.xml"/><Relationship Id="rId42" Type="http://schemas.openxmlformats.org/officeDocument/2006/relationships/image" Target="../media/image301.png"/><Relationship Id="rId47" Type="http://schemas.openxmlformats.org/officeDocument/2006/relationships/customXml" Target="../ink/ink2299.xml"/><Relationship Id="rId63" Type="http://schemas.openxmlformats.org/officeDocument/2006/relationships/customXml" Target="../ink/ink2307.xml"/><Relationship Id="rId68" Type="http://schemas.openxmlformats.org/officeDocument/2006/relationships/image" Target="../media/image314.png"/><Relationship Id="rId2" Type="http://schemas.openxmlformats.org/officeDocument/2006/relationships/image" Target="../media/image281.png"/><Relationship Id="rId16" Type="http://schemas.openxmlformats.org/officeDocument/2006/relationships/image" Target="../media/image288.png"/><Relationship Id="rId29" Type="http://schemas.openxmlformats.org/officeDocument/2006/relationships/customXml" Target="../ink/ink2290.xml"/><Relationship Id="rId11" Type="http://schemas.openxmlformats.org/officeDocument/2006/relationships/customXml" Target="../ink/ink2281.xml"/><Relationship Id="rId24" Type="http://schemas.openxmlformats.org/officeDocument/2006/relationships/image" Target="../media/image292.png"/><Relationship Id="rId32" Type="http://schemas.openxmlformats.org/officeDocument/2006/relationships/image" Target="../media/image296.png"/><Relationship Id="rId37" Type="http://schemas.openxmlformats.org/officeDocument/2006/relationships/customXml" Target="../ink/ink2294.xml"/><Relationship Id="rId40" Type="http://schemas.openxmlformats.org/officeDocument/2006/relationships/image" Target="../media/image300.png"/><Relationship Id="rId45" Type="http://schemas.openxmlformats.org/officeDocument/2006/relationships/customXml" Target="../ink/ink2298.xml"/><Relationship Id="rId53" Type="http://schemas.openxmlformats.org/officeDocument/2006/relationships/customXml" Target="../ink/ink2302.xml"/><Relationship Id="rId58" Type="http://schemas.openxmlformats.org/officeDocument/2006/relationships/image" Target="../media/image309.png"/><Relationship Id="rId66" Type="http://schemas.openxmlformats.org/officeDocument/2006/relationships/image" Target="../media/image313.png"/><Relationship Id="rId74" Type="http://schemas.openxmlformats.org/officeDocument/2006/relationships/image" Target="../media/image317.png"/><Relationship Id="rId5" Type="http://schemas.openxmlformats.org/officeDocument/2006/relationships/customXml" Target="../ink/ink2278.xml"/><Relationship Id="rId61" Type="http://schemas.openxmlformats.org/officeDocument/2006/relationships/customXml" Target="../ink/ink2306.xml"/><Relationship Id="rId19" Type="http://schemas.openxmlformats.org/officeDocument/2006/relationships/customXml" Target="../ink/ink2285.xml"/><Relationship Id="rId14" Type="http://schemas.openxmlformats.org/officeDocument/2006/relationships/image" Target="../media/image287.png"/><Relationship Id="rId22" Type="http://schemas.openxmlformats.org/officeDocument/2006/relationships/image" Target="../media/image291.png"/><Relationship Id="rId27" Type="http://schemas.openxmlformats.org/officeDocument/2006/relationships/customXml" Target="../ink/ink2289.xml"/><Relationship Id="rId30" Type="http://schemas.openxmlformats.org/officeDocument/2006/relationships/image" Target="../media/image295.png"/><Relationship Id="rId35" Type="http://schemas.openxmlformats.org/officeDocument/2006/relationships/customXml" Target="../ink/ink2293.xml"/><Relationship Id="rId43" Type="http://schemas.openxmlformats.org/officeDocument/2006/relationships/customXml" Target="../ink/ink2297.xml"/><Relationship Id="rId48" Type="http://schemas.openxmlformats.org/officeDocument/2006/relationships/image" Target="../media/image304.png"/><Relationship Id="rId56" Type="http://schemas.openxmlformats.org/officeDocument/2006/relationships/image" Target="../media/image308.png"/><Relationship Id="rId64" Type="http://schemas.openxmlformats.org/officeDocument/2006/relationships/image" Target="../media/image312.png"/><Relationship Id="rId69" Type="http://schemas.openxmlformats.org/officeDocument/2006/relationships/customXml" Target="../ink/ink2310.xml"/><Relationship Id="rId8" Type="http://schemas.openxmlformats.org/officeDocument/2006/relationships/image" Target="../media/image284.png"/><Relationship Id="rId51" Type="http://schemas.openxmlformats.org/officeDocument/2006/relationships/customXml" Target="../ink/ink2301.xml"/><Relationship Id="rId72" Type="http://schemas.openxmlformats.org/officeDocument/2006/relationships/image" Target="../media/image316.png"/><Relationship Id="rId3" Type="http://schemas.openxmlformats.org/officeDocument/2006/relationships/customXml" Target="../ink/ink2277.xml"/><Relationship Id="rId12" Type="http://schemas.openxmlformats.org/officeDocument/2006/relationships/image" Target="../media/image286.png"/><Relationship Id="rId17" Type="http://schemas.openxmlformats.org/officeDocument/2006/relationships/customXml" Target="../ink/ink2284.xml"/><Relationship Id="rId25" Type="http://schemas.openxmlformats.org/officeDocument/2006/relationships/customXml" Target="../ink/ink2288.xml"/><Relationship Id="rId33" Type="http://schemas.openxmlformats.org/officeDocument/2006/relationships/customXml" Target="../ink/ink2292.xml"/><Relationship Id="rId38" Type="http://schemas.openxmlformats.org/officeDocument/2006/relationships/image" Target="../media/image299.png"/><Relationship Id="rId46" Type="http://schemas.openxmlformats.org/officeDocument/2006/relationships/image" Target="../media/image303.png"/><Relationship Id="rId59" Type="http://schemas.openxmlformats.org/officeDocument/2006/relationships/customXml" Target="../ink/ink2305.xml"/><Relationship Id="rId67" Type="http://schemas.openxmlformats.org/officeDocument/2006/relationships/customXml" Target="../ink/ink2309.xml"/><Relationship Id="rId20" Type="http://schemas.openxmlformats.org/officeDocument/2006/relationships/image" Target="../media/image290.png"/><Relationship Id="rId41" Type="http://schemas.openxmlformats.org/officeDocument/2006/relationships/customXml" Target="../ink/ink2296.xml"/><Relationship Id="rId54" Type="http://schemas.openxmlformats.org/officeDocument/2006/relationships/image" Target="../media/image307.png"/><Relationship Id="rId62" Type="http://schemas.openxmlformats.org/officeDocument/2006/relationships/image" Target="../media/image311.png"/><Relationship Id="rId70" Type="http://schemas.openxmlformats.org/officeDocument/2006/relationships/image" Target="../media/image315.png"/><Relationship Id="rId75" Type="http://schemas.openxmlformats.org/officeDocument/2006/relationships/customXml" Target="../ink/ink23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3.png"/><Relationship Id="rId15" Type="http://schemas.openxmlformats.org/officeDocument/2006/relationships/customXml" Target="../ink/ink2283.xml"/><Relationship Id="rId23" Type="http://schemas.openxmlformats.org/officeDocument/2006/relationships/customXml" Target="../ink/ink2287.xml"/><Relationship Id="rId28" Type="http://schemas.openxmlformats.org/officeDocument/2006/relationships/image" Target="../media/image294.png"/><Relationship Id="rId36" Type="http://schemas.openxmlformats.org/officeDocument/2006/relationships/image" Target="../media/image298.png"/><Relationship Id="rId49" Type="http://schemas.openxmlformats.org/officeDocument/2006/relationships/customXml" Target="../ink/ink2300.xml"/><Relationship Id="rId57" Type="http://schemas.openxmlformats.org/officeDocument/2006/relationships/customXml" Target="../ink/ink2304.xml"/><Relationship Id="rId10" Type="http://schemas.openxmlformats.org/officeDocument/2006/relationships/image" Target="../media/image285.png"/><Relationship Id="rId31" Type="http://schemas.openxmlformats.org/officeDocument/2006/relationships/customXml" Target="../ink/ink2291.xml"/><Relationship Id="rId44" Type="http://schemas.openxmlformats.org/officeDocument/2006/relationships/image" Target="../media/image302.png"/><Relationship Id="rId52" Type="http://schemas.openxmlformats.org/officeDocument/2006/relationships/image" Target="../media/image306.png"/><Relationship Id="rId60" Type="http://schemas.openxmlformats.org/officeDocument/2006/relationships/image" Target="../media/image310.png"/><Relationship Id="rId65" Type="http://schemas.openxmlformats.org/officeDocument/2006/relationships/customXml" Target="../ink/ink2308.xml"/><Relationship Id="rId73" Type="http://schemas.openxmlformats.org/officeDocument/2006/relationships/customXml" Target="../ink/ink2312.xml"/><Relationship Id="rId4" Type="http://schemas.openxmlformats.org/officeDocument/2006/relationships/image" Target="../media/image282.png"/><Relationship Id="rId9" Type="http://schemas.openxmlformats.org/officeDocument/2006/relationships/customXml" Target="../ink/ink2280.xml"/><Relationship Id="rId13" Type="http://schemas.openxmlformats.org/officeDocument/2006/relationships/customXml" Target="../ink/ink2282.xml"/><Relationship Id="rId18" Type="http://schemas.openxmlformats.org/officeDocument/2006/relationships/image" Target="../media/image289.png"/><Relationship Id="rId39" Type="http://schemas.openxmlformats.org/officeDocument/2006/relationships/customXml" Target="../ink/ink2295.xml"/><Relationship Id="rId34" Type="http://schemas.openxmlformats.org/officeDocument/2006/relationships/image" Target="../media/image297.png"/><Relationship Id="rId50" Type="http://schemas.openxmlformats.org/officeDocument/2006/relationships/image" Target="../media/image305.png"/><Relationship Id="rId55" Type="http://schemas.openxmlformats.org/officeDocument/2006/relationships/customXml" Target="../ink/ink2303.xml"/><Relationship Id="rId76" Type="http://schemas.openxmlformats.org/officeDocument/2006/relationships/image" Target="../media/image318.png"/><Relationship Id="rId7" Type="http://schemas.openxmlformats.org/officeDocument/2006/relationships/customXml" Target="../ink/ink2279.xml"/><Relationship Id="rId71" Type="http://schemas.openxmlformats.org/officeDocument/2006/relationships/customXml" Target="../ink/ink2311.xml"/></Relationships>
</file>

<file path=ppt/slides/_rels/slide7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93.png"/><Relationship Id="rId21" Type="http://schemas.openxmlformats.org/officeDocument/2006/relationships/customXml" Target="../ink/ink2323.xml"/><Relationship Id="rId42" Type="http://schemas.openxmlformats.org/officeDocument/2006/relationships/image" Target="../media/image301.png"/><Relationship Id="rId47" Type="http://schemas.openxmlformats.org/officeDocument/2006/relationships/customXml" Target="../ink/ink2336.xml"/><Relationship Id="rId63" Type="http://schemas.openxmlformats.org/officeDocument/2006/relationships/customXml" Target="../ink/ink2344.xml"/><Relationship Id="rId68" Type="http://schemas.openxmlformats.org/officeDocument/2006/relationships/image" Target="../media/image314.png"/><Relationship Id="rId16" Type="http://schemas.openxmlformats.org/officeDocument/2006/relationships/image" Target="../media/image288.png"/><Relationship Id="rId11" Type="http://schemas.openxmlformats.org/officeDocument/2006/relationships/customXml" Target="../ink/ink2318.xml"/><Relationship Id="rId24" Type="http://schemas.openxmlformats.org/officeDocument/2006/relationships/image" Target="../media/image292.png"/><Relationship Id="rId32" Type="http://schemas.openxmlformats.org/officeDocument/2006/relationships/image" Target="../media/image296.png"/><Relationship Id="rId37" Type="http://schemas.openxmlformats.org/officeDocument/2006/relationships/customXml" Target="../ink/ink2331.xml"/><Relationship Id="rId40" Type="http://schemas.openxmlformats.org/officeDocument/2006/relationships/image" Target="../media/image300.png"/><Relationship Id="rId45" Type="http://schemas.openxmlformats.org/officeDocument/2006/relationships/customXml" Target="../ink/ink2335.xml"/><Relationship Id="rId53" Type="http://schemas.openxmlformats.org/officeDocument/2006/relationships/customXml" Target="../ink/ink2339.xml"/><Relationship Id="rId58" Type="http://schemas.openxmlformats.org/officeDocument/2006/relationships/image" Target="../media/image309.png"/><Relationship Id="rId66" Type="http://schemas.openxmlformats.org/officeDocument/2006/relationships/image" Target="../media/image313.png"/><Relationship Id="rId74" Type="http://schemas.openxmlformats.org/officeDocument/2006/relationships/image" Target="../media/image317.png"/><Relationship Id="rId79" Type="http://schemas.openxmlformats.org/officeDocument/2006/relationships/customXml" Target="../ink/ink2352.xml"/><Relationship Id="rId5" Type="http://schemas.openxmlformats.org/officeDocument/2006/relationships/customXml" Target="../ink/ink2315.xml"/><Relationship Id="rId61" Type="http://schemas.openxmlformats.org/officeDocument/2006/relationships/customXml" Target="../ink/ink2343.xml"/><Relationship Id="rId19" Type="http://schemas.openxmlformats.org/officeDocument/2006/relationships/customXml" Target="../ink/ink2322.xml"/><Relationship Id="rId14" Type="http://schemas.openxmlformats.org/officeDocument/2006/relationships/image" Target="../media/image287.png"/><Relationship Id="rId22" Type="http://schemas.openxmlformats.org/officeDocument/2006/relationships/image" Target="../media/image291.png"/><Relationship Id="rId27" Type="http://schemas.openxmlformats.org/officeDocument/2006/relationships/customXml" Target="../ink/ink2326.xml"/><Relationship Id="rId30" Type="http://schemas.openxmlformats.org/officeDocument/2006/relationships/image" Target="../media/image295.png"/><Relationship Id="rId35" Type="http://schemas.openxmlformats.org/officeDocument/2006/relationships/customXml" Target="../ink/ink2330.xml"/><Relationship Id="rId43" Type="http://schemas.openxmlformats.org/officeDocument/2006/relationships/customXml" Target="../ink/ink2334.xml"/><Relationship Id="rId48" Type="http://schemas.openxmlformats.org/officeDocument/2006/relationships/image" Target="../media/image304.png"/><Relationship Id="rId56" Type="http://schemas.openxmlformats.org/officeDocument/2006/relationships/image" Target="../media/image308.png"/><Relationship Id="rId64" Type="http://schemas.openxmlformats.org/officeDocument/2006/relationships/image" Target="../media/image312.png"/><Relationship Id="rId69" Type="http://schemas.openxmlformats.org/officeDocument/2006/relationships/customXml" Target="../ink/ink2347.xml"/><Relationship Id="rId77" Type="http://schemas.openxmlformats.org/officeDocument/2006/relationships/customXml" Target="../ink/ink2351.xml"/><Relationship Id="rId8" Type="http://schemas.openxmlformats.org/officeDocument/2006/relationships/image" Target="../media/image284.png"/><Relationship Id="rId51" Type="http://schemas.openxmlformats.org/officeDocument/2006/relationships/customXml" Target="../ink/ink2338.xml"/><Relationship Id="rId72" Type="http://schemas.openxmlformats.org/officeDocument/2006/relationships/image" Target="../media/image316.png"/><Relationship Id="rId80" Type="http://schemas.openxmlformats.org/officeDocument/2006/relationships/image" Target="../media/image320.png"/><Relationship Id="rId3" Type="http://schemas.openxmlformats.org/officeDocument/2006/relationships/customXml" Target="../ink/ink2314.xml"/><Relationship Id="rId12" Type="http://schemas.openxmlformats.org/officeDocument/2006/relationships/image" Target="../media/image286.png"/><Relationship Id="rId17" Type="http://schemas.openxmlformats.org/officeDocument/2006/relationships/customXml" Target="../ink/ink2321.xml"/><Relationship Id="rId25" Type="http://schemas.openxmlformats.org/officeDocument/2006/relationships/customXml" Target="../ink/ink2325.xml"/><Relationship Id="rId33" Type="http://schemas.openxmlformats.org/officeDocument/2006/relationships/customXml" Target="../ink/ink2329.xml"/><Relationship Id="rId38" Type="http://schemas.openxmlformats.org/officeDocument/2006/relationships/image" Target="../media/image299.png"/><Relationship Id="rId46" Type="http://schemas.openxmlformats.org/officeDocument/2006/relationships/image" Target="../media/image303.png"/><Relationship Id="rId59" Type="http://schemas.openxmlformats.org/officeDocument/2006/relationships/customXml" Target="../ink/ink2342.xml"/><Relationship Id="rId67" Type="http://schemas.openxmlformats.org/officeDocument/2006/relationships/customXml" Target="../ink/ink2346.xml"/><Relationship Id="rId20" Type="http://schemas.openxmlformats.org/officeDocument/2006/relationships/image" Target="../media/image290.png"/><Relationship Id="rId41" Type="http://schemas.openxmlformats.org/officeDocument/2006/relationships/customXml" Target="../ink/ink2333.xml"/><Relationship Id="rId54" Type="http://schemas.openxmlformats.org/officeDocument/2006/relationships/image" Target="../media/image307.png"/><Relationship Id="rId62" Type="http://schemas.openxmlformats.org/officeDocument/2006/relationships/image" Target="../media/image311.png"/><Relationship Id="rId70" Type="http://schemas.openxmlformats.org/officeDocument/2006/relationships/image" Target="../media/image315.png"/><Relationship Id="rId75" Type="http://schemas.openxmlformats.org/officeDocument/2006/relationships/customXml" Target="../ink/ink23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3.png"/><Relationship Id="rId15" Type="http://schemas.openxmlformats.org/officeDocument/2006/relationships/customXml" Target="../ink/ink2320.xml"/><Relationship Id="rId23" Type="http://schemas.openxmlformats.org/officeDocument/2006/relationships/customXml" Target="../ink/ink2324.xml"/><Relationship Id="rId28" Type="http://schemas.openxmlformats.org/officeDocument/2006/relationships/image" Target="../media/image294.png"/><Relationship Id="rId36" Type="http://schemas.openxmlformats.org/officeDocument/2006/relationships/image" Target="../media/image298.png"/><Relationship Id="rId49" Type="http://schemas.openxmlformats.org/officeDocument/2006/relationships/customXml" Target="../ink/ink2337.xml"/><Relationship Id="rId57" Type="http://schemas.openxmlformats.org/officeDocument/2006/relationships/customXml" Target="../ink/ink2341.xml"/><Relationship Id="rId10" Type="http://schemas.openxmlformats.org/officeDocument/2006/relationships/image" Target="../media/image285.png"/><Relationship Id="rId31" Type="http://schemas.openxmlformats.org/officeDocument/2006/relationships/customXml" Target="../ink/ink2328.xml"/><Relationship Id="rId44" Type="http://schemas.openxmlformats.org/officeDocument/2006/relationships/image" Target="../media/image302.png"/><Relationship Id="rId52" Type="http://schemas.openxmlformats.org/officeDocument/2006/relationships/image" Target="../media/image306.png"/><Relationship Id="rId60" Type="http://schemas.openxmlformats.org/officeDocument/2006/relationships/image" Target="../media/image310.png"/><Relationship Id="rId65" Type="http://schemas.openxmlformats.org/officeDocument/2006/relationships/customXml" Target="../ink/ink2345.xml"/><Relationship Id="rId73" Type="http://schemas.openxmlformats.org/officeDocument/2006/relationships/customXml" Target="../ink/ink2349.xml"/><Relationship Id="rId78" Type="http://schemas.openxmlformats.org/officeDocument/2006/relationships/image" Target="../media/image319.png"/><Relationship Id="rId4" Type="http://schemas.openxmlformats.org/officeDocument/2006/relationships/image" Target="../media/image282.png"/><Relationship Id="rId9" Type="http://schemas.openxmlformats.org/officeDocument/2006/relationships/customXml" Target="../ink/ink2317.xml"/><Relationship Id="rId13" Type="http://schemas.openxmlformats.org/officeDocument/2006/relationships/customXml" Target="../ink/ink2319.xml"/><Relationship Id="rId18" Type="http://schemas.openxmlformats.org/officeDocument/2006/relationships/image" Target="../media/image289.png"/><Relationship Id="rId39" Type="http://schemas.openxmlformats.org/officeDocument/2006/relationships/customXml" Target="../ink/ink2332.xml"/><Relationship Id="rId34" Type="http://schemas.openxmlformats.org/officeDocument/2006/relationships/image" Target="../media/image297.png"/><Relationship Id="rId50" Type="http://schemas.openxmlformats.org/officeDocument/2006/relationships/image" Target="../media/image305.png"/><Relationship Id="rId55" Type="http://schemas.openxmlformats.org/officeDocument/2006/relationships/customXml" Target="../ink/ink2340.xml"/><Relationship Id="rId76" Type="http://schemas.openxmlformats.org/officeDocument/2006/relationships/image" Target="../media/image318.png"/><Relationship Id="rId7" Type="http://schemas.openxmlformats.org/officeDocument/2006/relationships/customXml" Target="../ink/ink2316.xml"/><Relationship Id="rId71" Type="http://schemas.openxmlformats.org/officeDocument/2006/relationships/customXml" Target="../ink/ink2348.xml"/><Relationship Id="rId2" Type="http://schemas.openxmlformats.org/officeDocument/2006/relationships/image" Target="../media/image281.png"/><Relationship Id="rId29" Type="http://schemas.openxmlformats.org/officeDocument/2006/relationships/customXml" Target="../ink/ink2327.xml"/></Relationships>
</file>

<file path=ppt/slides/_rels/slide7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93.png"/><Relationship Id="rId21" Type="http://schemas.openxmlformats.org/officeDocument/2006/relationships/customXml" Target="../ink/ink2362.xml"/><Relationship Id="rId42" Type="http://schemas.openxmlformats.org/officeDocument/2006/relationships/image" Target="../media/image301.png"/><Relationship Id="rId47" Type="http://schemas.openxmlformats.org/officeDocument/2006/relationships/customXml" Target="../ink/ink2375.xml"/><Relationship Id="rId63" Type="http://schemas.openxmlformats.org/officeDocument/2006/relationships/customXml" Target="../ink/ink2383.xml"/><Relationship Id="rId68" Type="http://schemas.openxmlformats.org/officeDocument/2006/relationships/image" Target="../media/image314.png"/><Relationship Id="rId84" Type="http://schemas.openxmlformats.org/officeDocument/2006/relationships/image" Target="../media/image322.png"/><Relationship Id="rId89" Type="http://schemas.openxmlformats.org/officeDocument/2006/relationships/customXml" Target="../ink/ink2396.xml"/><Relationship Id="rId16" Type="http://schemas.openxmlformats.org/officeDocument/2006/relationships/image" Target="../media/image288.png"/><Relationship Id="rId11" Type="http://schemas.openxmlformats.org/officeDocument/2006/relationships/customXml" Target="../ink/ink2357.xml"/><Relationship Id="rId32" Type="http://schemas.openxmlformats.org/officeDocument/2006/relationships/image" Target="../media/image296.png"/><Relationship Id="rId37" Type="http://schemas.openxmlformats.org/officeDocument/2006/relationships/customXml" Target="../ink/ink2370.xml"/><Relationship Id="rId53" Type="http://schemas.openxmlformats.org/officeDocument/2006/relationships/customXml" Target="../ink/ink2378.xml"/><Relationship Id="rId58" Type="http://schemas.openxmlformats.org/officeDocument/2006/relationships/image" Target="../media/image309.png"/><Relationship Id="rId74" Type="http://schemas.openxmlformats.org/officeDocument/2006/relationships/image" Target="../media/image317.png"/><Relationship Id="rId79" Type="http://schemas.openxmlformats.org/officeDocument/2006/relationships/customXml" Target="../ink/ink2391.xml"/><Relationship Id="rId5" Type="http://schemas.openxmlformats.org/officeDocument/2006/relationships/customXml" Target="../ink/ink2354.xml"/><Relationship Id="rId90" Type="http://schemas.openxmlformats.org/officeDocument/2006/relationships/image" Target="../media/image325.png"/><Relationship Id="rId14" Type="http://schemas.openxmlformats.org/officeDocument/2006/relationships/image" Target="../media/image287.png"/><Relationship Id="rId22" Type="http://schemas.openxmlformats.org/officeDocument/2006/relationships/image" Target="../media/image291.png"/><Relationship Id="rId27" Type="http://schemas.openxmlformats.org/officeDocument/2006/relationships/customXml" Target="../ink/ink2365.xml"/><Relationship Id="rId30" Type="http://schemas.openxmlformats.org/officeDocument/2006/relationships/image" Target="../media/image295.png"/><Relationship Id="rId35" Type="http://schemas.openxmlformats.org/officeDocument/2006/relationships/customXml" Target="../ink/ink2369.xml"/><Relationship Id="rId43" Type="http://schemas.openxmlformats.org/officeDocument/2006/relationships/customXml" Target="../ink/ink2373.xml"/><Relationship Id="rId48" Type="http://schemas.openxmlformats.org/officeDocument/2006/relationships/image" Target="../media/image304.png"/><Relationship Id="rId56" Type="http://schemas.openxmlformats.org/officeDocument/2006/relationships/image" Target="../media/image308.png"/><Relationship Id="rId64" Type="http://schemas.openxmlformats.org/officeDocument/2006/relationships/image" Target="../media/image312.png"/><Relationship Id="rId69" Type="http://schemas.openxmlformats.org/officeDocument/2006/relationships/customXml" Target="../ink/ink2386.xml"/><Relationship Id="rId77" Type="http://schemas.openxmlformats.org/officeDocument/2006/relationships/customXml" Target="../ink/ink2390.xml"/><Relationship Id="rId8" Type="http://schemas.openxmlformats.org/officeDocument/2006/relationships/image" Target="../media/image284.png"/><Relationship Id="rId51" Type="http://schemas.openxmlformats.org/officeDocument/2006/relationships/customXml" Target="../ink/ink2377.xml"/><Relationship Id="rId72" Type="http://schemas.openxmlformats.org/officeDocument/2006/relationships/image" Target="../media/image316.png"/><Relationship Id="rId80" Type="http://schemas.openxmlformats.org/officeDocument/2006/relationships/image" Target="../media/image320.png"/><Relationship Id="rId85" Type="http://schemas.openxmlformats.org/officeDocument/2006/relationships/customXml" Target="../ink/ink2394.xml"/><Relationship Id="rId3" Type="http://schemas.openxmlformats.org/officeDocument/2006/relationships/customXml" Target="../ink/ink2353.xml"/><Relationship Id="rId12" Type="http://schemas.openxmlformats.org/officeDocument/2006/relationships/image" Target="../media/image286.png"/><Relationship Id="rId17" Type="http://schemas.openxmlformats.org/officeDocument/2006/relationships/customXml" Target="../ink/ink2360.xml"/><Relationship Id="rId25" Type="http://schemas.openxmlformats.org/officeDocument/2006/relationships/customXml" Target="../ink/ink2364.xml"/><Relationship Id="rId33" Type="http://schemas.openxmlformats.org/officeDocument/2006/relationships/customXml" Target="../ink/ink2368.xml"/><Relationship Id="rId38" Type="http://schemas.openxmlformats.org/officeDocument/2006/relationships/image" Target="../media/image299.png"/><Relationship Id="rId46" Type="http://schemas.openxmlformats.org/officeDocument/2006/relationships/image" Target="../media/image303.png"/><Relationship Id="rId59" Type="http://schemas.openxmlformats.org/officeDocument/2006/relationships/customXml" Target="../ink/ink2381.xml"/><Relationship Id="rId67" Type="http://schemas.openxmlformats.org/officeDocument/2006/relationships/customXml" Target="../ink/ink2385.xml"/><Relationship Id="rId20" Type="http://schemas.openxmlformats.org/officeDocument/2006/relationships/image" Target="../media/image290.png"/><Relationship Id="rId41" Type="http://schemas.openxmlformats.org/officeDocument/2006/relationships/customXml" Target="../ink/ink2372.xml"/><Relationship Id="rId54" Type="http://schemas.openxmlformats.org/officeDocument/2006/relationships/image" Target="../media/image307.png"/><Relationship Id="rId62" Type="http://schemas.openxmlformats.org/officeDocument/2006/relationships/image" Target="../media/image311.png"/><Relationship Id="rId70" Type="http://schemas.openxmlformats.org/officeDocument/2006/relationships/image" Target="../media/image315.png"/><Relationship Id="rId75" Type="http://schemas.openxmlformats.org/officeDocument/2006/relationships/customXml" Target="../ink/ink2389.xml"/><Relationship Id="rId83" Type="http://schemas.openxmlformats.org/officeDocument/2006/relationships/customXml" Target="../ink/ink2393.xml"/><Relationship Id="rId88" Type="http://schemas.openxmlformats.org/officeDocument/2006/relationships/image" Target="../media/image3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3.png"/><Relationship Id="rId15" Type="http://schemas.openxmlformats.org/officeDocument/2006/relationships/customXml" Target="../ink/ink2359.xml"/><Relationship Id="rId23" Type="http://schemas.openxmlformats.org/officeDocument/2006/relationships/customXml" Target="../ink/ink2363.xml"/><Relationship Id="rId28" Type="http://schemas.openxmlformats.org/officeDocument/2006/relationships/image" Target="../media/image294.png"/><Relationship Id="rId36" Type="http://schemas.openxmlformats.org/officeDocument/2006/relationships/image" Target="../media/image298.png"/><Relationship Id="rId49" Type="http://schemas.openxmlformats.org/officeDocument/2006/relationships/customXml" Target="../ink/ink2376.xml"/><Relationship Id="rId57" Type="http://schemas.openxmlformats.org/officeDocument/2006/relationships/customXml" Target="../ink/ink2380.xml"/><Relationship Id="rId10" Type="http://schemas.openxmlformats.org/officeDocument/2006/relationships/image" Target="../media/image285.png"/><Relationship Id="rId31" Type="http://schemas.openxmlformats.org/officeDocument/2006/relationships/customXml" Target="../ink/ink2367.xml"/><Relationship Id="rId44" Type="http://schemas.openxmlformats.org/officeDocument/2006/relationships/image" Target="../media/image302.png"/><Relationship Id="rId52" Type="http://schemas.openxmlformats.org/officeDocument/2006/relationships/image" Target="../media/image306.png"/><Relationship Id="rId60" Type="http://schemas.openxmlformats.org/officeDocument/2006/relationships/image" Target="../media/image310.png"/><Relationship Id="rId65" Type="http://schemas.openxmlformats.org/officeDocument/2006/relationships/customXml" Target="../ink/ink2384.xml"/><Relationship Id="rId73" Type="http://schemas.openxmlformats.org/officeDocument/2006/relationships/customXml" Target="../ink/ink2388.xml"/><Relationship Id="rId78" Type="http://schemas.openxmlformats.org/officeDocument/2006/relationships/image" Target="../media/image319.png"/><Relationship Id="rId81" Type="http://schemas.openxmlformats.org/officeDocument/2006/relationships/customXml" Target="../ink/ink2392.xml"/><Relationship Id="rId86" Type="http://schemas.openxmlformats.org/officeDocument/2006/relationships/image" Target="../media/image323.png"/><Relationship Id="rId4" Type="http://schemas.openxmlformats.org/officeDocument/2006/relationships/image" Target="../media/image282.png"/><Relationship Id="rId9" Type="http://schemas.openxmlformats.org/officeDocument/2006/relationships/customXml" Target="../ink/ink2356.xml"/><Relationship Id="rId13" Type="http://schemas.openxmlformats.org/officeDocument/2006/relationships/customXml" Target="../ink/ink2358.xml"/><Relationship Id="rId18" Type="http://schemas.openxmlformats.org/officeDocument/2006/relationships/image" Target="../media/image289.png"/><Relationship Id="rId39" Type="http://schemas.openxmlformats.org/officeDocument/2006/relationships/customXml" Target="../ink/ink2371.xml"/><Relationship Id="rId34" Type="http://schemas.openxmlformats.org/officeDocument/2006/relationships/image" Target="../media/image297.png"/><Relationship Id="rId50" Type="http://schemas.openxmlformats.org/officeDocument/2006/relationships/image" Target="../media/image305.png"/><Relationship Id="rId55" Type="http://schemas.openxmlformats.org/officeDocument/2006/relationships/customXml" Target="../ink/ink2379.xml"/><Relationship Id="rId76" Type="http://schemas.openxmlformats.org/officeDocument/2006/relationships/image" Target="../media/image318.png"/><Relationship Id="rId7" Type="http://schemas.openxmlformats.org/officeDocument/2006/relationships/customXml" Target="../ink/ink2355.xml"/><Relationship Id="rId71" Type="http://schemas.openxmlformats.org/officeDocument/2006/relationships/customXml" Target="../ink/ink2387.xml"/><Relationship Id="rId2" Type="http://schemas.openxmlformats.org/officeDocument/2006/relationships/image" Target="../media/image281.png"/><Relationship Id="rId29" Type="http://schemas.openxmlformats.org/officeDocument/2006/relationships/customXml" Target="../ink/ink2366.xml"/><Relationship Id="rId24" Type="http://schemas.openxmlformats.org/officeDocument/2006/relationships/image" Target="../media/image292.png"/><Relationship Id="rId40" Type="http://schemas.openxmlformats.org/officeDocument/2006/relationships/image" Target="../media/image300.png"/><Relationship Id="rId45" Type="http://schemas.openxmlformats.org/officeDocument/2006/relationships/customXml" Target="../ink/ink2374.xml"/><Relationship Id="rId66" Type="http://schemas.openxmlformats.org/officeDocument/2006/relationships/image" Target="../media/image313.png"/><Relationship Id="rId87" Type="http://schemas.openxmlformats.org/officeDocument/2006/relationships/customXml" Target="../ink/ink2395.xml"/><Relationship Id="rId61" Type="http://schemas.openxmlformats.org/officeDocument/2006/relationships/customXml" Target="../ink/ink2382.xml"/><Relationship Id="rId82" Type="http://schemas.openxmlformats.org/officeDocument/2006/relationships/image" Target="../media/image321.png"/><Relationship Id="rId19" Type="http://schemas.openxmlformats.org/officeDocument/2006/relationships/customXml" Target="../ink/ink2361.xml"/></Relationships>
</file>

<file path=ppt/slides/_rels/slide7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93.png"/><Relationship Id="rId21" Type="http://schemas.openxmlformats.org/officeDocument/2006/relationships/customXml" Target="../ink/ink2406.xml"/><Relationship Id="rId42" Type="http://schemas.openxmlformats.org/officeDocument/2006/relationships/image" Target="../media/image301.png"/><Relationship Id="rId47" Type="http://schemas.openxmlformats.org/officeDocument/2006/relationships/customXml" Target="../ink/ink2419.xml"/><Relationship Id="rId63" Type="http://schemas.openxmlformats.org/officeDocument/2006/relationships/customXml" Target="../ink/ink2427.xml"/><Relationship Id="rId68" Type="http://schemas.openxmlformats.org/officeDocument/2006/relationships/image" Target="../media/image314.png"/><Relationship Id="rId84" Type="http://schemas.openxmlformats.org/officeDocument/2006/relationships/image" Target="../media/image322.png"/><Relationship Id="rId89" Type="http://schemas.openxmlformats.org/officeDocument/2006/relationships/customXml" Target="../ink/ink2440.xml"/><Relationship Id="rId16" Type="http://schemas.openxmlformats.org/officeDocument/2006/relationships/image" Target="../media/image288.png"/><Relationship Id="rId11" Type="http://schemas.openxmlformats.org/officeDocument/2006/relationships/customXml" Target="../ink/ink2401.xml"/><Relationship Id="rId32" Type="http://schemas.openxmlformats.org/officeDocument/2006/relationships/image" Target="../media/image296.png"/><Relationship Id="rId37" Type="http://schemas.openxmlformats.org/officeDocument/2006/relationships/customXml" Target="../ink/ink2414.xml"/><Relationship Id="rId53" Type="http://schemas.openxmlformats.org/officeDocument/2006/relationships/customXml" Target="../ink/ink2422.xml"/><Relationship Id="rId58" Type="http://schemas.openxmlformats.org/officeDocument/2006/relationships/image" Target="../media/image309.png"/><Relationship Id="rId74" Type="http://schemas.openxmlformats.org/officeDocument/2006/relationships/image" Target="../media/image317.png"/><Relationship Id="rId79" Type="http://schemas.openxmlformats.org/officeDocument/2006/relationships/customXml" Target="../ink/ink2435.xml"/><Relationship Id="rId5" Type="http://schemas.openxmlformats.org/officeDocument/2006/relationships/customXml" Target="../ink/ink2398.xml"/><Relationship Id="rId90" Type="http://schemas.openxmlformats.org/officeDocument/2006/relationships/image" Target="../media/image325.png"/><Relationship Id="rId95" Type="http://schemas.openxmlformats.org/officeDocument/2006/relationships/customXml" Target="../ink/ink2443.xml"/><Relationship Id="rId22" Type="http://schemas.openxmlformats.org/officeDocument/2006/relationships/image" Target="../media/image291.png"/><Relationship Id="rId27" Type="http://schemas.openxmlformats.org/officeDocument/2006/relationships/customXml" Target="../ink/ink2409.xml"/><Relationship Id="rId43" Type="http://schemas.openxmlformats.org/officeDocument/2006/relationships/customXml" Target="../ink/ink2417.xml"/><Relationship Id="rId48" Type="http://schemas.openxmlformats.org/officeDocument/2006/relationships/image" Target="../media/image304.png"/><Relationship Id="rId64" Type="http://schemas.openxmlformats.org/officeDocument/2006/relationships/image" Target="../media/image312.png"/><Relationship Id="rId69" Type="http://schemas.openxmlformats.org/officeDocument/2006/relationships/customXml" Target="../ink/ink2430.xml"/><Relationship Id="rId80" Type="http://schemas.openxmlformats.org/officeDocument/2006/relationships/image" Target="../media/image320.png"/><Relationship Id="rId85" Type="http://schemas.openxmlformats.org/officeDocument/2006/relationships/customXml" Target="../ink/ink2438.xml"/><Relationship Id="rId3" Type="http://schemas.openxmlformats.org/officeDocument/2006/relationships/customXml" Target="../ink/ink2397.xml"/><Relationship Id="rId12" Type="http://schemas.openxmlformats.org/officeDocument/2006/relationships/image" Target="../media/image286.png"/><Relationship Id="rId17" Type="http://schemas.openxmlformats.org/officeDocument/2006/relationships/customXml" Target="../ink/ink2404.xml"/><Relationship Id="rId25" Type="http://schemas.openxmlformats.org/officeDocument/2006/relationships/customXml" Target="../ink/ink2408.xml"/><Relationship Id="rId33" Type="http://schemas.openxmlformats.org/officeDocument/2006/relationships/customXml" Target="../ink/ink2412.xml"/><Relationship Id="rId38" Type="http://schemas.openxmlformats.org/officeDocument/2006/relationships/image" Target="../media/image299.png"/><Relationship Id="rId46" Type="http://schemas.openxmlformats.org/officeDocument/2006/relationships/image" Target="../media/image303.png"/><Relationship Id="rId59" Type="http://schemas.openxmlformats.org/officeDocument/2006/relationships/customXml" Target="../ink/ink2425.xml"/><Relationship Id="rId67" Type="http://schemas.openxmlformats.org/officeDocument/2006/relationships/customXml" Target="../ink/ink2429.xml"/><Relationship Id="rId20" Type="http://schemas.openxmlformats.org/officeDocument/2006/relationships/image" Target="../media/image290.png"/><Relationship Id="rId41" Type="http://schemas.openxmlformats.org/officeDocument/2006/relationships/customXml" Target="../ink/ink2416.xml"/><Relationship Id="rId54" Type="http://schemas.openxmlformats.org/officeDocument/2006/relationships/image" Target="../media/image307.png"/><Relationship Id="rId62" Type="http://schemas.openxmlformats.org/officeDocument/2006/relationships/image" Target="../media/image311.png"/><Relationship Id="rId70" Type="http://schemas.openxmlformats.org/officeDocument/2006/relationships/image" Target="../media/image315.png"/><Relationship Id="rId75" Type="http://schemas.openxmlformats.org/officeDocument/2006/relationships/customXml" Target="../ink/ink2433.xml"/><Relationship Id="rId83" Type="http://schemas.openxmlformats.org/officeDocument/2006/relationships/customXml" Target="../ink/ink2437.xml"/><Relationship Id="rId88" Type="http://schemas.openxmlformats.org/officeDocument/2006/relationships/image" Target="../media/image324.png"/><Relationship Id="rId91" Type="http://schemas.openxmlformats.org/officeDocument/2006/relationships/customXml" Target="../ink/ink2441.xml"/><Relationship Id="rId96" Type="http://schemas.openxmlformats.org/officeDocument/2006/relationships/image" Target="../media/image3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3.png"/><Relationship Id="rId15" Type="http://schemas.openxmlformats.org/officeDocument/2006/relationships/customXml" Target="../ink/ink2403.xml"/><Relationship Id="rId23" Type="http://schemas.openxmlformats.org/officeDocument/2006/relationships/customXml" Target="../ink/ink2407.xml"/><Relationship Id="rId28" Type="http://schemas.openxmlformats.org/officeDocument/2006/relationships/image" Target="../media/image294.png"/><Relationship Id="rId36" Type="http://schemas.openxmlformats.org/officeDocument/2006/relationships/image" Target="../media/image298.png"/><Relationship Id="rId49" Type="http://schemas.openxmlformats.org/officeDocument/2006/relationships/customXml" Target="../ink/ink2420.xml"/><Relationship Id="rId57" Type="http://schemas.openxmlformats.org/officeDocument/2006/relationships/customXml" Target="../ink/ink2424.xml"/><Relationship Id="rId10" Type="http://schemas.openxmlformats.org/officeDocument/2006/relationships/image" Target="../media/image285.png"/><Relationship Id="rId31" Type="http://schemas.openxmlformats.org/officeDocument/2006/relationships/customXml" Target="../ink/ink2411.xml"/><Relationship Id="rId44" Type="http://schemas.openxmlformats.org/officeDocument/2006/relationships/image" Target="../media/image302.png"/><Relationship Id="rId52" Type="http://schemas.openxmlformats.org/officeDocument/2006/relationships/image" Target="../media/image306.png"/><Relationship Id="rId60" Type="http://schemas.openxmlformats.org/officeDocument/2006/relationships/image" Target="../media/image310.png"/><Relationship Id="rId65" Type="http://schemas.openxmlformats.org/officeDocument/2006/relationships/customXml" Target="../ink/ink2428.xml"/><Relationship Id="rId73" Type="http://schemas.openxmlformats.org/officeDocument/2006/relationships/customXml" Target="../ink/ink2432.xml"/><Relationship Id="rId78" Type="http://schemas.openxmlformats.org/officeDocument/2006/relationships/image" Target="../media/image319.png"/><Relationship Id="rId81" Type="http://schemas.openxmlformats.org/officeDocument/2006/relationships/customXml" Target="../ink/ink2436.xml"/><Relationship Id="rId86" Type="http://schemas.openxmlformats.org/officeDocument/2006/relationships/image" Target="../media/image323.png"/><Relationship Id="rId94" Type="http://schemas.openxmlformats.org/officeDocument/2006/relationships/image" Target="../media/image327.png"/><Relationship Id="rId99" Type="http://schemas.openxmlformats.org/officeDocument/2006/relationships/customXml" Target="../ink/ink2445.xml"/><Relationship Id="rId4" Type="http://schemas.openxmlformats.org/officeDocument/2006/relationships/image" Target="../media/image282.png"/><Relationship Id="rId9" Type="http://schemas.openxmlformats.org/officeDocument/2006/relationships/customXml" Target="../ink/ink2400.xml"/><Relationship Id="rId13" Type="http://schemas.openxmlformats.org/officeDocument/2006/relationships/customXml" Target="../ink/ink2402.xml"/><Relationship Id="rId18" Type="http://schemas.openxmlformats.org/officeDocument/2006/relationships/image" Target="../media/image289.png"/><Relationship Id="rId39" Type="http://schemas.openxmlformats.org/officeDocument/2006/relationships/customXml" Target="../ink/ink2415.xml"/><Relationship Id="rId34" Type="http://schemas.openxmlformats.org/officeDocument/2006/relationships/image" Target="../media/image297.png"/><Relationship Id="rId50" Type="http://schemas.openxmlformats.org/officeDocument/2006/relationships/image" Target="../media/image305.png"/><Relationship Id="rId55" Type="http://schemas.openxmlformats.org/officeDocument/2006/relationships/customXml" Target="../ink/ink2423.xml"/><Relationship Id="rId76" Type="http://schemas.openxmlformats.org/officeDocument/2006/relationships/image" Target="../media/image318.png"/><Relationship Id="rId97" Type="http://schemas.openxmlformats.org/officeDocument/2006/relationships/customXml" Target="../ink/ink2444.xml"/><Relationship Id="rId7" Type="http://schemas.openxmlformats.org/officeDocument/2006/relationships/customXml" Target="../ink/ink2399.xml"/><Relationship Id="rId71" Type="http://schemas.openxmlformats.org/officeDocument/2006/relationships/customXml" Target="../ink/ink2431.xml"/><Relationship Id="rId92" Type="http://schemas.openxmlformats.org/officeDocument/2006/relationships/image" Target="../media/image326.png"/><Relationship Id="rId2" Type="http://schemas.openxmlformats.org/officeDocument/2006/relationships/image" Target="../media/image281.png"/><Relationship Id="rId29" Type="http://schemas.openxmlformats.org/officeDocument/2006/relationships/customXml" Target="../ink/ink2410.xml"/><Relationship Id="rId24" Type="http://schemas.openxmlformats.org/officeDocument/2006/relationships/image" Target="../media/image292.png"/><Relationship Id="rId40" Type="http://schemas.openxmlformats.org/officeDocument/2006/relationships/image" Target="../media/image300.png"/><Relationship Id="rId45" Type="http://schemas.openxmlformats.org/officeDocument/2006/relationships/customXml" Target="../ink/ink2418.xml"/><Relationship Id="rId66" Type="http://schemas.openxmlformats.org/officeDocument/2006/relationships/image" Target="../media/image313.png"/><Relationship Id="rId87" Type="http://schemas.openxmlformats.org/officeDocument/2006/relationships/customXml" Target="../ink/ink2439.xml"/><Relationship Id="rId61" Type="http://schemas.openxmlformats.org/officeDocument/2006/relationships/customXml" Target="../ink/ink2426.xml"/><Relationship Id="rId82" Type="http://schemas.openxmlformats.org/officeDocument/2006/relationships/image" Target="../media/image321.png"/><Relationship Id="rId19" Type="http://schemas.openxmlformats.org/officeDocument/2006/relationships/customXml" Target="../ink/ink2405.xml"/><Relationship Id="rId14" Type="http://schemas.openxmlformats.org/officeDocument/2006/relationships/image" Target="../media/image287.png"/><Relationship Id="rId30" Type="http://schemas.openxmlformats.org/officeDocument/2006/relationships/image" Target="../media/image295.png"/><Relationship Id="rId35" Type="http://schemas.openxmlformats.org/officeDocument/2006/relationships/customXml" Target="../ink/ink2413.xml"/><Relationship Id="rId56" Type="http://schemas.openxmlformats.org/officeDocument/2006/relationships/image" Target="../media/image308.png"/><Relationship Id="rId77" Type="http://schemas.openxmlformats.org/officeDocument/2006/relationships/customXml" Target="../ink/ink2434.xml"/><Relationship Id="rId100" Type="http://schemas.openxmlformats.org/officeDocument/2006/relationships/image" Target="../media/image330.png"/><Relationship Id="rId8" Type="http://schemas.openxmlformats.org/officeDocument/2006/relationships/image" Target="../media/image284.png"/><Relationship Id="rId51" Type="http://schemas.openxmlformats.org/officeDocument/2006/relationships/customXml" Target="../ink/ink2421.xml"/><Relationship Id="rId72" Type="http://schemas.openxmlformats.org/officeDocument/2006/relationships/image" Target="../media/image316.png"/><Relationship Id="rId93" Type="http://schemas.openxmlformats.org/officeDocument/2006/relationships/customXml" Target="../ink/ink2442.xml"/><Relationship Id="rId98" Type="http://schemas.openxmlformats.org/officeDocument/2006/relationships/image" Target="../media/image329.png"/></Relationships>
</file>

<file path=ppt/slides/_rels/slide7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93.png"/><Relationship Id="rId21" Type="http://schemas.openxmlformats.org/officeDocument/2006/relationships/customXml" Target="../ink/ink2455.xml"/><Relationship Id="rId42" Type="http://schemas.openxmlformats.org/officeDocument/2006/relationships/image" Target="../media/image301.png"/><Relationship Id="rId47" Type="http://schemas.openxmlformats.org/officeDocument/2006/relationships/customXml" Target="../ink/ink2468.xml"/><Relationship Id="rId63" Type="http://schemas.openxmlformats.org/officeDocument/2006/relationships/customXml" Target="../ink/ink2476.xml"/><Relationship Id="rId68" Type="http://schemas.openxmlformats.org/officeDocument/2006/relationships/image" Target="../media/image314.png"/><Relationship Id="rId84" Type="http://schemas.openxmlformats.org/officeDocument/2006/relationships/image" Target="../media/image322.png"/><Relationship Id="rId89" Type="http://schemas.openxmlformats.org/officeDocument/2006/relationships/customXml" Target="../ink/ink2489.xml"/><Relationship Id="rId16" Type="http://schemas.openxmlformats.org/officeDocument/2006/relationships/image" Target="../media/image288.png"/><Relationship Id="rId11" Type="http://schemas.openxmlformats.org/officeDocument/2006/relationships/customXml" Target="../ink/ink2450.xml"/><Relationship Id="rId32" Type="http://schemas.openxmlformats.org/officeDocument/2006/relationships/image" Target="../media/image296.png"/><Relationship Id="rId37" Type="http://schemas.openxmlformats.org/officeDocument/2006/relationships/customXml" Target="../ink/ink2463.xml"/><Relationship Id="rId53" Type="http://schemas.openxmlformats.org/officeDocument/2006/relationships/customXml" Target="../ink/ink2471.xml"/><Relationship Id="rId58" Type="http://schemas.openxmlformats.org/officeDocument/2006/relationships/image" Target="../media/image309.png"/><Relationship Id="rId74" Type="http://schemas.openxmlformats.org/officeDocument/2006/relationships/image" Target="../media/image317.png"/><Relationship Id="rId79" Type="http://schemas.openxmlformats.org/officeDocument/2006/relationships/customXml" Target="../ink/ink2484.xml"/><Relationship Id="rId102" Type="http://schemas.openxmlformats.org/officeDocument/2006/relationships/image" Target="../media/image331.png"/><Relationship Id="rId5" Type="http://schemas.openxmlformats.org/officeDocument/2006/relationships/customXml" Target="../ink/ink2447.xml"/><Relationship Id="rId90" Type="http://schemas.openxmlformats.org/officeDocument/2006/relationships/image" Target="../media/image325.png"/><Relationship Id="rId95" Type="http://schemas.openxmlformats.org/officeDocument/2006/relationships/customXml" Target="../ink/ink2492.xml"/><Relationship Id="rId22" Type="http://schemas.openxmlformats.org/officeDocument/2006/relationships/image" Target="../media/image291.png"/><Relationship Id="rId27" Type="http://schemas.openxmlformats.org/officeDocument/2006/relationships/customXml" Target="../ink/ink2458.xml"/><Relationship Id="rId43" Type="http://schemas.openxmlformats.org/officeDocument/2006/relationships/customXml" Target="../ink/ink2466.xml"/><Relationship Id="rId48" Type="http://schemas.openxmlformats.org/officeDocument/2006/relationships/image" Target="../media/image304.png"/><Relationship Id="rId64" Type="http://schemas.openxmlformats.org/officeDocument/2006/relationships/image" Target="../media/image312.png"/><Relationship Id="rId69" Type="http://schemas.openxmlformats.org/officeDocument/2006/relationships/customXml" Target="../ink/ink2479.xml"/><Relationship Id="rId80" Type="http://schemas.openxmlformats.org/officeDocument/2006/relationships/image" Target="../media/image320.png"/><Relationship Id="rId85" Type="http://schemas.openxmlformats.org/officeDocument/2006/relationships/customXml" Target="../ink/ink2487.xml"/><Relationship Id="rId12" Type="http://schemas.openxmlformats.org/officeDocument/2006/relationships/image" Target="../media/image286.png"/><Relationship Id="rId17" Type="http://schemas.openxmlformats.org/officeDocument/2006/relationships/customXml" Target="../ink/ink2453.xml"/><Relationship Id="rId33" Type="http://schemas.openxmlformats.org/officeDocument/2006/relationships/customXml" Target="../ink/ink2461.xml"/><Relationship Id="rId38" Type="http://schemas.openxmlformats.org/officeDocument/2006/relationships/image" Target="../media/image299.png"/><Relationship Id="rId59" Type="http://schemas.openxmlformats.org/officeDocument/2006/relationships/customXml" Target="../ink/ink2474.xml"/><Relationship Id="rId103" Type="http://schemas.openxmlformats.org/officeDocument/2006/relationships/customXml" Target="../ink/ink2496.xml"/><Relationship Id="rId20" Type="http://schemas.openxmlformats.org/officeDocument/2006/relationships/image" Target="../media/image290.png"/><Relationship Id="rId41" Type="http://schemas.openxmlformats.org/officeDocument/2006/relationships/customXml" Target="../ink/ink2465.xml"/><Relationship Id="rId54" Type="http://schemas.openxmlformats.org/officeDocument/2006/relationships/image" Target="../media/image307.png"/><Relationship Id="rId62" Type="http://schemas.openxmlformats.org/officeDocument/2006/relationships/image" Target="../media/image311.png"/><Relationship Id="rId70" Type="http://schemas.openxmlformats.org/officeDocument/2006/relationships/image" Target="../media/image315.png"/><Relationship Id="rId75" Type="http://schemas.openxmlformats.org/officeDocument/2006/relationships/customXml" Target="../ink/ink2482.xml"/><Relationship Id="rId83" Type="http://schemas.openxmlformats.org/officeDocument/2006/relationships/customXml" Target="../ink/ink2486.xml"/><Relationship Id="rId88" Type="http://schemas.openxmlformats.org/officeDocument/2006/relationships/image" Target="../media/image324.png"/><Relationship Id="rId91" Type="http://schemas.openxmlformats.org/officeDocument/2006/relationships/customXml" Target="../ink/ink2490.xml"/><Relationship Id="rId96" Type="http://schemas.openxmlformats.org/officeDocument/2006/relationships/image" Target="../media/image3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3.png"/><Relationship Id="rId15" Type="http://schemas.openxmlformats.org/officeDocument/2006/relationships/customXml" Target="../ink/ink2452.xml"/><Relationship Id="rId23" Type="http://schemas.openxmlformats.org/officeDocument/2006/relationships/customXml" Target="../ink/ink2456.xml"/><Relationship Id="rId28" Type="http://schemas.openxmlformats.org/officeDocument/2006/relationships/image" Target="../media/image294.png"/><Relationship Id="rId36" Type="http://schemas.openxmlformats.org/officeDocument/2006/relationships/image" Target="../media/image298.png"/><Relationship Id="rId49" Type="http://schemas.openxmlformats.org/officeDocument/2006/relationships/customXml" Target="../ink/ink2469.xml"/><Relationship Id="rId57" Type="http://schemas.openxmlformats.org/officeDocument/2006/relationships/customXml" Target="../ink/ink2473.xml"/><Relationship Id="rId106" Type="http://schemas.openxmlformats.org/officeDocument/2006/relationships/image" Target="../media/image333.png"/><Relationship Id="rId10" Type="http://schemas.openxmlformats.org/officeDocument/2006/relationships/image" Target="../media/image285.png"/><Relationship Id="rId31" Type="http://schemas.openxmlformats.org/officeDocument/2006/relationships/customXml" Target="../ink/ink2460.xml"/><Relationship Id="rId44" Type="http://schemas.openxmlformats.org/officeDocument/2006/relationships/image" Target="../media/image302.png"/><Relationship Id="rId52" Type="http://schemas.openxmlformats.org/officeDocument/2006/relationships/image" Target="../media/image306.png"/><Relationship Id="rId60" Type="http://schemas.openxmlformats.org/officeDocument/2006/relationships/image" Target="../media/image310.png"/><Relationship Id="rId65" Type="http://schemas.openxmlformats.org/officeDocument/2006/relationships/customXml" Target="../ink/ink2477.xml"/><Relationship Id="rId73" Type="http://schemas.openxmlformats.org/officeDocument/2006/relationships/customXml" Target="../ink/ink2481.xml"/><Relationship Id="rId78" Type="http://schemas.openxmlformats.org/officeDocument/2006/relationships/image" Target="../media/image319.png"/><Relationship Id="rId81" Type="http://schemas.openxmlformats.org/officeDocument/2006/relationships/customXml" Target="../ink/ink2485.xml"/><Relationship Id="rId86" Type="http://schemas.openxmlformats.org/officeDocument/2006/relationships/image" Target="../media/image323.png"/><Relationship Id="rId94" Type="http://schemas.openxmlformats.org/officeDocument/2006/relationships/image" Target="../media/image327.png"/><Relationship Id="rId99" Type="http://schemas.openxmlformats.org/officeDocument/2006/relationships/customXml" Target="../ink/ink2494.xml"/><Relationship Id="rId101" Type="http://schemas.openxmlformats.org/officeDocument/2006/relationships/customXml" Target="../ink/ink2495.xml"/><Relationship Id="rId4" Type="http://schemas.openxmlformats.org/officeDocument/2006/relationships/image" Target="../media/image282.png"/><Relationship Id="rId9" Type="http://schemas.openxmlformats.org/officeDocument/2006/relationships/customXml" Target="../ink/ink2449.xml"/><Relationship Id="rId13" Type="http://schemas.openxmlformats.org/officeDocument/2006/relationships/customXml" Target="../ink/ink2451.xml"/><Relationship Id="rId18" Type="http://schemas.openxmlformats.org/officeDocument/2006/relationships/image" Target="../media/image289.png"/><Relationship Id="rId39" Type="http://schemas.openxmlformats.org/officeDocument/2006/relationships/customXml" Target="../ink/ink2464.xml"/><Relationship Id="rId34" Type="http://schemas.openxmlformats.org/officeDocument/2006/relationships/image" Target="../media/image297.png"/><Relationship Id="rId50" Type="http://schemas.openxmlformats.org/officeDocument/2006/relationships/image" Target="../media/image305.png"/><Relationship Id="rId55" Type="http://schemas.openxmlformats.org/officeDocument/2006/relationships/customXml" Target="../ink/ink2472.xml"/><Relationship Id="rId76" Type="http://schemas.openxmlformats.org/officeDocument/2006/relationships/image" Target="../media/image318.png"/><Relationship Id="rId97" Type="http://schemas.openxmlformats.org/officeDocument/2006/relationships/customXml" Target="../ink/ink2493.xml"/><Relationship Id="rId104" Type="http://schemas.openxmlformats.org/officeDocument/2006/relationships/image" Target="../media/image332.png"/><Relationship Id="rId7" Type="http://schemas.openxmlformats.org/officeDocument/2006/relationships/customXml" Target="../ink/ink2448.xml"/><Relationship Id="rId71" Type="http://schemas.openxmlformats.org/officeDocument/2006/relationships/customXml" Target="../ink/ink2480.xml"/><Relationship Id="rId92" Type="http://schemas.openxmlformats.org/officeDocument/2006/relationships/image" Target="../media/image326.png"/><Relationship Id="rId2" Type="http://schemas.openxmlformats.org/officeDocument/2006/relationships/image" Target="../media/image281.png"/><Relationship Id="rId29" Type="http://schemas.openxmlformats.org/officeDocument/2006/relationships/customXml" Target="../ink/ink2459.xml"/><Relationship Id="rId24" Type="http://schemas.openxmlformats.org/officeDocument/2006/relationships/image" Target="../media/image292.png"/><Relationship Id="rId40" Type="http://schemas.openxmlformats.org/officeDocument/2006/relationships/image" Target="../media/image300.png"/><Relationship Id="rId45" Type="http://schemas.openxmlformats.org/officeDocument/2006/relationships/customXml" Target="../ink/ink2467.xml"/><Relationship Id="rId66" Type="http://schemas.openxmlformats.org/officeDocument/2006/relationships/image" Target="../media/image313.png"/><Relationship Id="rId87" Type="http://schemas.openxmlformats.org/officeDocument/2006/relationships/customXml" Target="../ink/ink2488.xml"/><Relationship Id="rId61" Type="http://schemas.openxmlformats.org/officeDocument/2006/relationships/customXml" Target="../ink/ink2475.xml"/><Relationship Id="rId82" Type="http://schemas.openxmlformats.org/officeDocument/2006/relationships/image" Target="../media/image321.png"/><Relationship Id="rId19" Type="http://schemas.openxmlformats.org/officeDocument/2006/relationships/customXml" Target="../ink/ink2454.xml"/><Relationship Id="rId14" Type="http://schemas.openxmlformats.org/officeDocument/2006/relationships/image" Target="../media/image287.png"/><Relationship Id="rId30" Type="http://schemas.openxmlformats.org/officeDocument/2006/relationships/image" Target="../media/image295.png"/><Relationship Id="rId35" Type="http://schemas.openxmlformats.org/officeDocument/2006/relationships/customXml" Target="../ink/ink2462.xml"/><Relationship Id="rId56" Type="http://schemas.openxmlformats.org/officeDocument/2006/relationships/image" Target="../media/image308.png"/><Relationship Id="rId77" Type="http://schemas.openxmlformats.org/officeDocument/2006/relationships/customXml" Target="../ink/ink2483.xml"/><Relationship Id="rId100" Type="http://schemas.openxmlformats.org/officeDocument/2006/relationships/image" Target="../media/image330.png"/><Relationship Id="rId105" Type="http://schemas.openxmlformats.org/officeDocument/2006/relationships/customXml" Target="../ink/ink2497.xml"/><Relationship Id="rId8" Type="http://schemas.openxmlformats.org/officeDocument/2006/relationships/image" Target="../media/image284.png"/><Relationship Id="rId51" Type="http://schemas.openxmlformats.org/officeDocument/2006/relationships/customXml" Target="../ink/ink2470.xml"/><Relationship Id="rId72" Type="http://schemas.openxmlformats.org/officeDocument/2006/relationships/image" Target="../media/image316.png"/><Relationship Id="rId93" Type="http://schemas.openxmlformats.org/officeDocument/2006/relationships/customXml" Target="../ink/ink2491.xml"/><Relationship Id="rId98" Type="http://schemas.openxmlformats.org/officeDocument/2006/relationships/image" Target="../media/image329.png"/><Relationship Id="rId3" Type="http://schemas.openxmlformats.org/officeDocument/2006/relationships/customXml" Target="../ink/ink2446.xml"/><Relationship Id="rId25" Type="http://schemas.openxmlformats.org/officeDocument/2006/relationships/customXml" Target="../ink/ink2457.xml"/><Relationship Id="rId46" Type="http://schemas.openxmlformats.org/officeDocument/2006/relationships/image" Target="../media/image303.png"/><Relationship Id="rId67" Type="http://schemas.openxmlformats.org/officeDocument/2006/relationships/customXml" Target="../ink/ink2478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png"/><Relationship Id="rId18" Type="http://schemas.openxmlformats.org/officeDocument/2006/relationships/customXml" Target="../ink/ink59.xml"/><Relationship Id="rId26" Type="http://schemas.openxmlformats.org/officeDocument/2006/relationships/customXml" Target="../ink/ink63.xml"/><Relationship Id="rId3" Type="http://schemas.openxmlformats.org/officeDocument/2006/relationships/image" Target="../media/image16.png"/><Relationship Id="rId21" Type="http://schemas.openxmlformats.org/officeDocument/2006/relationships/image" Target="../media/image25.png"/><Relationship Id="rId7" Type="http://schemas.openxmlformats.org/officeDocument/2006/relationships/image" Target="../media/image18.png"/><Relationship Id="rId12" Type="http://schemas.openxmlformats.org/officeDocument/2006/relationships/customXml" Target="../ink/ink56.xml"/><Relationship Id="rId17" Type="http://schemas.openxmlformats.org/officeDocument/2006/relationships/image" Target="../media/image23.png"/><Relationship Id="rId25" Type="http://schemas.openxmlformats.org/officeDocument/2006/relationships/image" Target="../media/image27.png"/><Relationship Id="rId33" Type="http://schemas.openxmlformats.org/officeDocument/2006/relationships/image" Target="../media/image31.png"/><Relationship Id="rId2" Type="http://schemas.openxmlformats.org/officeDocument/2006/relationships/customXml" Target="../ink/ink51.xml"/><Relationship Id="rId16" Type="http://schemas.openxmlformats.org/officeDocument/2006/relationships/customXml" Target="../ink/ink58.xml"/><Relationship Id="rId20" Type="http://schemas.openxmlformats.org/officeDocument/2006/relationships/customXml" Target="../ink/ink60.xml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3.xml"/><Relationship Id="rId11" Type="http://schemas.openxmlformats.org/officeDocument/2006/relationships/image" Target="../media/image20.png"/><Relationship Id="rId24" Type="http://schemas.openxmlformats.org/officeDocument/2006/relationships/customXml" Target="../ink/ink62.xml"/><Relationship Id="rId32" Type="http://schemas.openxmlformats.org/officeDocument/2006/relationships/customXml" Target="../ink/ink66.xml"/><Relationship Id="rId5" Type="http://schemas.openxmlformats.org/officeDocument/2006/relationships/image" Target="../media/image17.png"/><Relationship Id="rId15" Type="http://schemas.openxmlformats.org/officeDocument/2006/relationships/image" Target="../media/image22.png"/><Relationship Id="rId23" Type="http://schemas.openxmlformats.org/officeDocument/2006/relationships/image" Target="../media/image26.png"/><Relationship Id="rId28" Type="http://schemas.openxmlformats.org/officeDocument/2006/relationships/customXml" Target="../ink/ink64.xml"/><Relationship Id="rId10" Type="http://schemas.openxmlformats.org/officeDocument/2006/relationships/customXml" Target="../ink/ink55.xml"/><Relationship Id="rId19" Type="http://schemas.openxmlformats.org/officeDocument/2006/relationships/image" Target="../media/image24.png"/><Relationship Id="rId31" Type="http://schemas.openxmlformats.org/officeDocument/2006/relationships/image" Target="../media/image30.png"/><Relationship Id="rId4" Type="http://schemas.openxmlformats.org/officeDocument/2006/relationships/customXml" Target="../ink/ink52.xml"/><Relationship Id="rId9" Type="http://schemas.openxmlformats.org/officeDocument/2006/relationships/image" Target="../media/image19.png"/><Relationship Id="rId14" Type="http://schemas.openxmlformats.org/officeDocument/2006/relationships/customXml" Target="../ink/ink57.xml"/><Relationship Id="rId22" Type="http://schemas.openxmlformats.org/officeDocument/2006/relationships/customXml" Target="../ink/ink61.xml"/><Relationship Id="rId27" Type="http://schemas.openxmlformats.org/officeDocument/2006/relationships/image" Target="../media/image28.png"/><Relationship Id="rId30" Type="http://schemas.openxmlformats.org/officeDocument/2006/relationships/customXml" Target="../ink/ink65.xml"/><Relationship Id="rId8" Type="http://schemas.openxmlformats.org/officeDocument/2006/relationships/customXml" Target="../ink/ink54.xml"/></Relationships>
</file>

<file path=ppt/slides/_rels/slide8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93.png"/><Relationship Id="rId117" Type="http://schemas.openxmlformats.org/officeDocument/2006/relationships/customXml" Target="../ink/ink2555.xml"/><Relationship Id="rId21" Type="http://schemas.openxmlformats.org/officeDocument/2006/relationships/customXml" Target="../ink/ink2507.xml"/><Relationship Id="rId42" Type="http://schemas.openxmlformats.org/officeDocument/2006/relationships/image" Target="../media/image301.png"/><Relationship Id="rId47" Type="http://schemas.openxmlformats.org/officeDocument/2006/relationships/customXml" Target="../ink/ink2520.xml"/><Relationship Id="rId63" Type="http://schemas.openxmlformats.org/officeDocument/2006/relationships/customXml" Target="../ink/ink2528.xml"/><Relationship Id="rId68" Type="http://schemas.openxmlformats.org/officeDocument/2006/relationships/image" Target="../media/image314.png"/><Relationship Id="rId84" Type="http://schemas.openxmlformats.org/officeDocument/2006/relationships/image" Target="../media/image322.png"/><Relationship Id="rId89" Type="http://schemas.openxmlformats.org/officeDocument/2006/relationships/customXml" Target="../ink/ink2541.xml"/><Relationship Id="rId112" Type="http://schemas.openxmlformats.org/officeDocument/2006/relationships/image" Target="../media/image336.png"/><Relationship Id="rId16" Type="http://schemas.openxmlformats.org/officeDocument/2006/relationships/image" Target="../media/image288.png"/><Relationship Id="rId107" Type="http://schemas.openxmlformats.org/officeDocument/2006/relationships/customXml" Target="../ink/ink2550.xml"/><Relationship Id="rId11" Type="http://schemas.openxmlformats.org/officeDocument/2006/relationships/customXml" Target="../ink/ink2502.xml"/><Relationship Id="rId32" Type="http://schemas.openxmlformats.org/officeDocument/2006/relationships/image" Target="../media/image296.png"/><Relationship Id="rId37" Type="http://schemas.openxmlformats.org/officeDocument/2006/relationships/customXml" Target="../ink/ink2515.xml"/><Relationship Id="rId53" Type="http://schemas.openxmlformats.org/officeDocument/2006/relationships/customXml" Target="../ink/ink2523.xml"/><Relationship Id="rId58" Type="http://schemas.openxmlformats.org/officeDocument/2006/relationships/image" Target="../media/image309.png"/><Relationship Id="rId74" Type="http://schemas.openxmlformats.org/officeDocument/2006/relationships/image" Target="../media/image317.png"/><Relationship Id="rId79" Type="http://schemas.openxmlformats.org/officeDocument/2006/relationships/customXml" Target="../ink/ink2536.xml"/><Relationship Id="rId102" Type="http://schemas.openxmlformats.org/officeDocument/2006/relationships/image" Target="../media/image331.png"/><Relationship Id="rId123" Type="http://schemas.openxmlformats.org/officeDocument/2006/relationships/customXml" Target="../ink/ink2558.xml"/><Relationship Id="rId128" Type="http://schemas.openxmlformats.org/officeDocument/2006/relationships/image" Target="../media/image344.png"/><Relationship Id="rId5" Type="http://schemas.openxmlformats.org/officeDocument/2006/relationships/customXml" Target="../ink/ink2499.xml"/><Relationship Id="rId90" Type="http://schemas.openxmlformats.org/officeDocument/2006/relationships/image" Target="../media/image325.png"/><Relationship Id="rId95" Type="http://schemas.openxmlformats.org/officeDocument/2006/relationships/customXml" Target="../ink/ink2544.xml"/><Relationship Id="rId22" Type="http://schemas.openxmlformats.org/officeDocument/2006/relationships/image" Target="../media/image291.png"/><Relationship Id="rId27" Type="http://schemas.openxmlformats.org/officeDocument/2006/relationships/customXml" Target="../ink/ink2510.xml"/><Relationship Id="rId43" Type="http://schemas.openxmlformats.org/officeDocument/2006/relationships/customXml" Target="../ink/ink2518.xml"/><Relationship Id="rId48" Type="http://schemas.openxmlformats.org/officeDocument/2006/relationships/image" Target="../media/image304.png"/><Relationship Id="rId64" Type="http://schemas.openxmlformats.org/officeDocument/2006/relationships/image" Target="../media/image312.png"/><Relationship Id="rId69" Type="http://schemas.openxmlformats.org/officeDocument/2006/relationships/customXml" Target="../ink/ink2531.xml"/><Relationship Id="rId113" Type="http://schemas.openxmlformats.org/officeDocument/2006/relationships/customXml" Target="../ink/ink2553.xml"/><Relationship Id="rId118" Type="http://schemas.openxmlformats.org/officeDocument/2006/relationships/image" Target="../media/image339.png"/><Relationship Id="rId80" Type="http://schemas.openxmlformats.org/officeDocument/2006/relationships/image" Target="../media/image320.png"/><Relationship Id="rId85" Type="http://schemas.openxmlformats.org/officeDocument/2006/relationships/customXml" Target="../ink/ink2539.xml"/><Relationship Id="rId12" Type="http://schemas.openxmlformats.org/officeDocument/2006/relationships/image" Target="../media/image286.png"/><Relationship Id="rId17" Type="http://schemas.openxmlformats.org/officeDocument/2006/relationships/customXml" Target="../ink/ink2505.xml"/><Relationship Id="rId33" Type="http://schemas.openxmlformats.org/officeDocument/2006/relationships/customXml" Target="../ink/ink2513.xml"/><Relationship Id="rId38" Type="http://schemas.openxmlformats.org/officeDocument/2006/relationships/image" Target="../media/image299.png"/><Relationship Id="rId59" Type="http://schemas.openxmlformats.org/officeDocument/2006/relationships/customXml" Target="../ink/ink2526.xml"/><Relationship Id="rId103" Type="http://schemas.openxmlformats.org/officeDocument/2006/relationships/customXml" Target="../ink/ink2548.xml"/><Relationship Id="rId108" Type="http://schemas.openxmlformats.org/officeDocument/2006/relationships/image" Target="../media/image334.png"/><Relationship Id="rId124" Type="http://schemas.openxmlformats.org/officeDocument/2006/relationships/image" Target="../media/image342.png"/><Relationship Id="rId54" Type="http://schemas.openxmlformats.org/officeDocument/2006/relationships/image" Target="../media/image307.png"/><Relationship Id="rId70" Type="http://schemas.openxmlformats.org/officeDocument/2006/relationships/image" Target="../media/image315.png"/><Relationship Id="rId75" Type="http://schemas.openxmlformats.org/officeDocument/2006/relationships/customXml" Target="../ink/ink2534.xml"/><Relationship Id="rId91" Type="http://schemas.openxmlformats.org/officeDocument/2006/relationships/customXml" Target="../ink/ink2542.xml"/><Relationship Id="rId96" Type="http://schemas.openxmlformats.org/officeDocument/2006/relationships/image" Target="../media/image3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3.png"/><Relationship Id="rId23" Type="http://schemas.openxmlformats.org/officeDocument/2006/relationships/customXml" Target="../ink/ink2508.xml"/><Relationship Id="rId28" Type="http://schemas.openxmlformats.org/officeDocument/2006/relationships/image" Target="../media/image294.png"/><Relationship Id="rId49" Type="http://schemas.openxmlformats.org/officeDocument/2006/relationships/customXml" Target="../ink/ink2521.xml"/><Relationship Id="rId114" Type="http://schemas.openxmlformats.org/officeDocument/2006/relationships/image" Target="../media/image337.png"/><Relationship Id="rId119" Type="http://schemas.openxmlformats.org/officeDocument/2006/relationships/customXml" Target="../ink/ink2556.xml"/><Relationship Id="rId44" Type="http://schemas.openxmlformats.org/officeDocument/2006/relationships/image" Target="../media/image302.png"/><Relationship Id="rId60" Type="http://schemas.openxmlformats.org/officeDocument/2006/relationships/image" Target="../media/image310.png"/><Relationship Id="rId65" Type="http://schemas.openxmlformats.org/officeDocument/2006/relationships/customXml" Target="../ink/ink2529.xml"/><Relationship Id="rId81" Type="http://schemas.openxmlformats.org/officeDocument/2006/relationships/customXml" Target="../ink/ink2537.xml"/><Relationship Id="rId86" Type="http://schemas.openxmlformats.org/officeDocument/2006/relationships/image" Target="../media/image323.png"/><Relationship Id="rId13" Type="http://schemas.openxmlformats.org/officeDocument/2006/relationships/customXml" Target="../ink/ink2503.xml"/><Relationship Id="rId18" Type="http://schemas.openxmlformats.org/officeDocument/2006/relationships/image" Target="../media/image289.png"/><Relationship Id="rId39" Type="http://schemas.openxmlformats.org/officeDocument/2006/relationships/customXml" Target="../ink/ink2516.xml"/><Relationship Id="rId109" Type="http://schemas.openxmlformats.org/officeDocument/2006/relationships/customXml" Target="../ink/ink2551.xml"/><Relationship Id="rId34" Type="http://schemas.openxmlformats.org/officeDocument/2006/relationships/image" Target="../media/image297.png"/><Relationship Id="rId50" Type="http://schemas.openxmlformats.org/officeDocument/2006/relationships/image" Target="../media/image305.png"/><Relationship Id="rId55" Type="http://schemas.openxmlformats.org/officeDocument/2006/relationships/customXml" Target="../ink/ink2524.xml"/><Relationship Id="rId76" Type="http://schemas.openxmlformats.org/officeDocument/2006/relationships/image" Target="../media/image318.png"/><Relationship Id="rId97" Type="http://schemas.openxmlformats.org/officeDocument/2006/relationships/customXml" Target="../ink/ink2545.xml"/><Relationship Id="rId104" Type="http://schemas.openxmlformats.org/officeDocument/2006/relationships/image" Target="../media/image332.png"/><Relationship Id="rId120" Type="http://schemas.openxmlformats.org/officeDocument/2006/relationships/image" Target="../media/image340.png"/><Relationship Id="rId125" Type="http://schemas.openxmlformats.org/officeDocument/2006/relationships/customXml" Target="../ink/ink2559.xml"/><Relationship Id="rId7" Type="http://schemas.openxmlformats.org/officeDocument/2006/relationships/customXml" Target="../ink/ink2500.xml"/><Relationship Id="rId71" Type="http://schemas.openxmlformats.org/officeDocument/2006/relationships/customXml" Target="../ink/ink2532.xml"/><Relationship Id="rId92" Type="http://schemas.openxmlformats.org/officeDocument/2006/relationships/image" Target="../media/image326.png"/><Relationship Id="rId2" Type="http://schemas.openxmlformats.org/officeDocument/2006/relationships/image" Target="../media/image281.png"/><Relationship Id="rId29" Type="http://schemas.openxmlformats.org/officeDocument/2006/relationships/customXml" Target="../ink/ink2511.xml"/><Relationship Id="rId24" Type="http://schemas.openxmlformats.org/officeDocument/2006/relationships/image" Target="../media/image292.png"/><Relationship Id="rId40" Type="http://schemas.openxmlformats.org/officeDocument/2006/relationships/image" Target="../media/image300.png"/><Relationship Id="rId45" Type="http://schemas.openxmlformats.org/officeDocument/2006/relationships/customXml" Target="../ink/ink2519.xml"/><Relationship Id="rId66" Type="http://schemas.openxmlformats.org/officeDocument/2006/relationships/image" Target="../media/image313.png"/><Relationship Id="rId87" Type="http://schemas.openxmlformats.org/officeDocument/2006/relationships/customXml" Target="../ink/ink2540.xml"/><Relationship Id="rId110" Type="http://schemas.openxmlformats.org/officeDocument/2006/relationships/image" Target="../media/image335.png"/><Relationship Id="rId115" Type="http://schemas.openxmlformats.org/officeDocument/2006/relationships/customXml" Target="../ink/ink2554.xml"/><Relationship Id="rId61" Type="http://schemas.openxmlformats.org/officeDocument/2006/relationships/customXml" Target="../ink/ink2527.xml"/><Relationship Id="rId82" Type="http://schemas.openxmlformats.org/officeDocument/2006/relationships/image" Target="../media/image321.png"/><Relationship Id="rId19" Type="http://schemas.openxmlformats.org/officeDocument/2006/relationships/customXml" Target="../ink/ink2506.xml"/><Relationship Id="rId14" Type="http://schemas.openxmlformats.org/officeDocument/2006/relationships/image" Target="../media/image287.png"/><Relationship Id="rId30" Type="http://schemas.openxmlformats.org/officeDocument/2006/relationships/image" Target="../media/image295.png"/><Relationship Id="rId35" Type="http://schemas.openxmlformats.org/officeDocument/2006/relationships/customXml" Target="../ink/ink2514.xml"/><Relationship Id="rId56" Type="http://schemas.openxmlformats.org/officeDocument/2006/relationships/image" Target="../media/image308.png"/><Relationship Id="rId77" Type="http://schemas.openxmlformats.org/officeDocument/2006/relationships/customXml" Target="../ink/ink2535.xml"/><Relationship Id="rId100" Type="http://schemas.openxmlformats.org/officeDocument/2006/relationships/image" Target="../media/image330.png"/><Relationship Id="rId105" Type="http://schemas.openxmlformats.org/officeDocument/2006/relationships/customXml" Target="../ink/ink2549.xml"/><Relationship Id="rId126" Type="http://schemas.openxmlformats.org/officeDocument/2006/relationships/image" Target="../media/image343.png"/><Relationship Id="rId8" Type="http://schemas.openxmlformats.org/officeDocument/2006/relationships/image" Target="../media/image284.png"/><Relationship Id="rId51" Type="http://schemas.openxmlformats.org/officeDocument/2006/relationships/customXml" Target="../ink/ink2522.xml"/><Relationship Id="rId72" Type="http://schemas.openxmlformats.org/officeDocument/2006/relationships/image" Target="../media/image316.png"/><Relationship Id="rId93" Type="http://schemas.openxmlformats.org/officeDocument/2006/relationships/customXml" Target="../ink/ink2543.xml"/><Relationship Id="rId98" Type="http://schemas.openxmlformats.org/officeDocument/2006/relationships/image" Target="../media/image329.png"/><Relationship Id="rId121" Type="http://schemas.openxmlformats.org/officeDocument/2006/relationships/customXml" Target="../ink/ink2557.xml"/><Relationship Id="rId3" Type="http://schemas.openxmlformats.org/officeDocument/2006/relationships/customXml" Target="../ink/ink2498.xml"/><Relationship Id="rId25" Type="http://schemas.openxmlformats.org/officeDocument/2006/relationships/customXml" Target="../ink/ink2509.xml"/><Relationship Id="rId46" Type="http://schemas.openxmlformats.org/officeDocument/2006/relationships/image" Target="../media/image303.png"/><Relationship Id="rId67" Type="http://schemas.openxmlformats.org/officeDocument/2006/relationships/customXml" Target="../ink/ink2530.xml"/><Relationship Id="rId116" Type="http://schemas.openxmlformats.org/officeDocument/2006/relationships/image" Target="../media/image338.png"/><Relationship Id="rId20" Type="http://schemas.openxmlformats.org/officeDocument/2006/relationships/image" Target="../media/image290.png"/><Relationship Id="rId41" Type="http://schemas.openxmlformats.org/officeDocument/2006/relationships/customXml" Target="../ink/ink2517.xml"/><Relationship Id="rId62" Type="http://schemas.openxmlformats.org/officeDocument/2006/relationships/image" Target="../media/image311.png"/><Relationship Id="rId83" Type="http://schemas.openxmlformats.org/officeDocument/2006/relationships/customXml" Target="../ink/ink2538.xml"/><Relationship Id="rId88" Type="http://schemas.openxmlformats.org/officeDocument/2006/relationships/image" Target="../media/image324.png"/><Relationship Id="rId111" Type="http://schemas.openxmlformats.org/officeDocument/2006/relationships/customXml" Target="../ink/ink2552.xml"/><Relationship Id="rId15" Type="http://schemas.openxmlformats.org/officeDocument/2006/relationships/customXml" Target="../ink/ink2504.xml"/><Relationship Id="rId36" Type="http://schemas.openxmlformats.org/officeDocument/2006/relationships/image" Target="../media/image298.png"/><Relationship Id="rId57" Type="http://schemas.openxmlformats.org/officeDocument/2006/relationships/customXml" Target="../ink/ink2525.xml"/><Relationship Id="rId106" Type="http://schemas.openxmlformats.org/officeDocument/2006/relationships/image" Target="../media/image333.png"/><Relationship Id="rId127" Type="http://schemas.openxmlformats.org/officeDocument/2006/relationships/customXml" Target="../ink/ink2560.xml"/><Relationship Id="rId10" Type="http://schemas.openxmlformats.org/officeDocument/2006/relationships/image" Target="../media/image285.png"/><Relationship Id="rId31" Type="http://schemas.openxmlformats.org/officeDocument/2006/relationships/customXml" Target="../ink/ink2512.xml"/><Relationship Id="rId52" Type="http://schemas.openxmlformats.org/officeDocument/2006/relationships/image" Target="../media/image306.png"/><Relationship Id="rId73" Type="http://schemas.openxmlformats.org/officeDocument/2006/relationships/customXml" Target="../ink/ink2533.xml"/><Relationship Id="rId78" Type="http://schemas.openxmlformats.org/officeDocument/2006/relationships/image" Target="../media/image319.png"/><Relationship Id="rId94" Type="http://schemas.openxmlformats.org/officeDocument/2006/relationships/image" Target="../media/image327.png"/><Relationship Id="rId99" Type="http://schemas.openxmlformats.org/officeDocument/2006/relationships/customXml" Target="../ink/ink2546.xml"/><Relationship Id="rId101" Type="http://schemas.openxmlformats.org/officeDocument/2006/relationships/customXml" Target="../ink/ink2547.xml"/><Relationship Id="rId122" Type="http://schemas.openxmlformats.org/officeDocument/2006/relationships/image" Target="../media/image341.png"/><Relationship Id="rId4" Type="http://schemas.openxmlformats.org/officeDocument/2006/relationships/image" Target="../media/image282.png"/><Relationship Id="rId9" Type="http://schemas.openxmlformats.org/officeDocument/2006/relationships/customXml" Target="../ink/ink250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5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9.png"/><Relationship Id="rId3" Type="http://schemas.openxmlformats.org/officeDocument/2006/relationships/customXml" Target="../ink/ink2561.xml"/><Relationship Id="rId7" Type="http://schemas.openxmlformats.org/officeDocument/2006/relationships/customXml" Target="../ink/ink2563.xml"/><Relationship Id="rId2" Type="http://schemas.openxmlformats.org/officeDocument/2006/relationships/image" Target="../media/image3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8.png"/><Relationship Id="rId5" Type="http://schemas.openxmlformats.org/officeDocument/2006/relationships/customXml" Target="../ink/ink2562.xml"/><Relationship Id="rId4" Type="http://schemas.openxmlformats.org/officeDocument/2006/relationships/image" Target="../media/image347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9.png"/><Relationship Id="rId3" Type="http://schemas.openxmlformats.org/officeDocument/2006/relationships/customXml" Target="../ink/ink2564.xml"/><Relationship Id="rId7" Type="http://schemas.openxmlformats.org/officeDocument/2006/relationships/customXml" Target="../ink/ink2566.xml"/><Relationship Id="rId12" Type="http://schemas.openxmlformats.org/officeDocument/2006/relationships/image" Target="../media/image351.png"/><Relationship Id="rId2" Type="http://schemas.openxmlformats.org/officeDocument/2006/relationships/image" Target="../media/image3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8.png"/><Relationship Id="rId11" Type="http://schemas.openxmlformats.org/officeDocument/2006/relationships/customXml" Target="../ink/ink2568.xml"/><Relationship Id="rId5" Type="http://schemas.openxmlformats.org/officeDocument/2006/relationships/customXml" Target="../ink/ink2565.xml"/><Relationship Id="rId10" Type="http://schemas.openxmlformats.org/officeDocument/2006/relationships/image" Target="../media/image350.png"/><Relationship Id="rId4" Type="http://schemas.openxmlformats.org/officeDocument/2006/relationships/image" Target="../media/image347.png"/><Relationship Id="rId9" Type="http://schemas.openxmlformats.org/officeDocument/2006/relationships/customXml" Target="../ink/ink2567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9.png"/><Relationship Id="rId13" Type="http://schemas.openxmlformats.org/officeDocument/2006/relationships/customXml" Target="../ink/ink2574.xml"/><Relationship Id="rId18" Type="http://schemas.openxmlformats.org/officeDocument/2006/relationships/image" Target="../media/image356.png"/><Relationship Id="rId3" Type="http://schemas.openxmlformats.org/officeDocument/2006/relationships/customXml" Target="../ink/ink2569.xml"/><Relationship Id="rId21" Type="http://schemas.openxmlformats.org/officeDocument/2006/relationships/customXml" Target="../ink/ink2578.xml"/><Relationship Id="rId7" Type="http://schemas.openxmlformats.org/officeDocument/2006/relationships/customXml" Target="../ink/ink2571.xml"/><Relationship Id="rId12" Type="http://schemas.openxmlformats.org/officeDocument/2006/relationships/image" Target="../media/image353.png"/><Relationship Id="rId17" Type="http://schemas.openxmlformats.org/officeDocument/2006/relationships/customXml" Target="../ink/ink2576.xml"/><Relationship Id="rId2" Type="http://schemas.openxmlformats.org/officeDocument/2006/relationships/image" Target="../media/image346.png"/><Relationship Id="rId16" Type="http://schemas.openxmlformats.org/officeDocument/2006/relationships/image" Target="../media/image355.png"/><Relationship Id="rId20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8.png"/><Relationship Id="rId11" Type="http://schemas.openxmlformats.org/officeDocument/2006/relationships/customXml" Target="../ink/ink2573.xml"/><Relationship Id="rId5" Type="http://schemas.openxmlformats.org/officeDocument/2006/relationships/customXml" Target="../ink/ink2570.xml"/><Relationship Id="rId15" Type="http://schemas.openxmlformats.org/officeDocument/2006/relationships/customXml" Target="../ink/ink2575.xml"/><Relationship Id="rId10" Type="http://schemas.openxmlformats.org/officeDocument/2006/relationships/image" Target="../media/image352.png"/><Relationship Id="rId19" Type="http://schemas.openxmlformats.org/officeDocument/2006/relationships/customXml" Target="../ink/ink2577.xml"/><Relationship Id="rId4" Type="http://schemas.openxmlformats.org/officeDocument/2006/relationships/image" Target="../media/image347.png"/><Relationship Id="rId9" Type="http://schemas.openxmlformats.org/officeDocument/2006/relationships/customXml" Target="../ink/ink2572.xml"/><Relationship Id="rId14" Type="http://schemas.openxmlformats.org/officeDocument/2006/relationships/image" Target="../media/image354.png"/><Relationship Id="rId22" Type="http://schemas.openxmlformats.org/officeDocument/2006/relationships/image" Target="../media/image351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9.png"/><Relationship Id="rId13" Type="http://schemas.openxmlformats.org/officeDocument/2006/relationships/customXml" Target="../ink/ink2584.xml"/><Relationship Id="rId18" Type="http://schemas.openxmlformats.org/officeDocument/2006/relationships/image" Target="../media/image356.png"/><Relationship Id="rId26" Type="http://schemas.openxmlformats.org/officeDocument/2006/relationships/image" Target="../media/image358.png"/><Relationship Id="rId3" Type="http://schemas.openxmlformats.org/officeDocument/2006/relationships/customXml" Target="../ink/ink2579.xml"/><Relationship Id="rId21" Type="http://schemas.openxmlformats.org/officeDocument/2006/relationships/customXml" Target="../ink/ink2588.xml"/><Relationship Id="rId7" Type="http://schemas.openxmlformats.org/officeDocument/2006/relationships/customXml" Target="../ink/ink2581.xml"/><Relationship Id="rId12" Type="http://schemas.openxmlformats.org/officeDocument/2006/relationships/image" Target="../media/image353.png"/><Relationship Id="rId17" Type="http://schemas.openxmlformats.org/officeDocument/2006/relationships/customXml" Target="../ink/ink2586.xml"/><Relationship Id="rId25" Type="http://schemas.openxmlformats.org/officeDocument/2006/relationships/customXml" Target="../ink/ink2590.xml"/><Relationship Id="rId2" Type="http://schemas.openxmlformats.org/officeDocument/2006/relationships/image" Target="../media/image346.png"/><Relationship Id="rId16" Type="http://schemas.openxmlformats.org/officeDocument/2006/relationships/image" Target="../media/image355.png"/><Relationship Id="rId20" Type="http://schemas.openxmlformats.org/officeDocument/2006/relationships/image" Target="../media/image350.png"/><Relationship Id="rId29" Type="http://schemas.openxmlformats.org/officeDocument/2006/relationships/customXml" Target="../ink/ink259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8.png"/><Relationship Id="rId11" Type="http://schemas.openxmlformats.org/officeDocument/2006/relationships/customXml" Target="../ink/ink2583.xml"/><Relationship Id="rId24" Type="http://schemas.openxmlformats.org/officeDocument/2006/relationships/image" Target="../media/image357.png"/><Relationship Id="rId5" Type="http://schemas.openxmlformats.org/officeDocument/2006/relationships/customXml" Target="../ink/ink2580.xml"/><Relationship Id="rId15" Type="http://schemas.openxmlformats.org/officeDocument/2006/relationships/customXml" Target="../ink/ink2585.xml"/><Relationship Id="rId23" Type="http://schemas.openxmlformats.org/officeDocument/2006/relationships/customXml" Target="../ink/ink2589.xml"/><Relationship Id="rId28" Type="http://schemas.openxmlformats.org/officeDocument/2006/relationships/image" Target="../media/image359.png"/><Relationship Id="rId10" Type="http://schemas.openxmlformats.org/officeDocument/2006/relationships/image" Target="../media/image352.png"/><Relationship Id="rId19" Type="http://schemas.openxmlformats.org/officeDocument/2006/relationships/customXml" Target="../ink/ink2587.xml"/><Relationship Id="rId4" Type="http://schemas.openxmlformats.org/officeDocument/2006/relationships/image" Target="../media/image347.png"/><Relationship Id="rId9" Type="http://schemas.openxmlformats.org/officeDocument/2006/relationships/customXml" Target="../ink/ink2582.xml"/><Relationship Id="rId14" Type="http://schemas.openxmlformats.org/officeDocument/2006/relationships/image" Target="../media/image354.png"/><Relationship Id="rId22" Type="http://schemas.openxmlformats.org/officeDocument/2006/relationships/image" Target="../media/image351.png"/><Relationship Id="rId27" Type="http://schemas.openxmlformats.org/officeDocument/2006/relationships/customXml" Target="../ink/ink2591.xml"/><Relationship Id="rId30" Type="http://schemas.openxmlformats.org/officeDocument/2006/relationships/image" Target="../media/image360.png"/></Relationships>
</file>

<file path=ppt/slides/_rels/slide8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598.xml"/><Relationship Id="rId18" Type="http://schemas.openxmlformats.org/officeDocument/2006/relationships/image" Target="../media/image356.png"/><Relationship Id="rId26" Type="http://schemas.openxmlformats.org/officeDocument/2006/relationships/image" Target="../media/image358.png"/><Relationship Id="rId39" Type="http://schemas.openxmlformats.org/officeDocument/2006/relationships/customXml" Target="../ink/ink2611.xml"/><Relationship Id="rId21" Type="http://schemas.openxmlformats.org/officeDocument/2006/relationships/customXml" Target="../ink/ink2602.xml"/><Relationship Id="rId34" Type="http://schemas.openxmlformats.org/officeDocument/2006/relationships/image" Target="../media/image362.png"/><Relationship Id="rId7" Type="http://schemas.openxmlformats.org/officeDocument/2006/relationships/customXml" Target="../ink/ink2595.xml"/><Relationship Id="rId12" Type="http://schemas.openxmlformats.org/officeDocument/2006/relationships/image" Target="../media/image353.png"/><Relationship Id="rId17" Type="http://schemas.openxmlformats.org/officeDocument/2006/relationships/customXml" Target="../ink/ink2600.xml"/><Relationship Id="rId25" Type="http://schemas.openxmlformats.org/officeDocument/2006/relationships/customXml" Target="../ink/ink2604.xml"/><Relationship Id="rId33" Type="http://schemas.openxmlformats.org/officeDocument/2006/relationships/customXml" Target="../ink/ink2608.xml"/><Relationship Id="rId38" Type="http://schemas.openxmlformats.org/officeDocument/2006/relationships/image" Target="../media/image364.png"/><Relationship Id="rId2" Type="http://schemas.openxmlformats.org/officeDocument/2006/relationships/image" Target="../media/image346.png"/><Relationship Id="rId16" Type="http://schemas.openxmlformats.org/officeDocument/2006/relationships/image" Target="../media/image355.png"/><Relationship Id="rId20" Type="http://schemas.openxmlformats.org/officeDocument/2006/relationships/image" Target="../media/image350.png"/><Relationship Id="rId29" Type="http://schemas.openxmlformats.org/officeDocument/2006/relationships/customXml" Target="../ink/ink260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8.png"/><Relationship Id="rId11" Type="http://schemas.openxmlformats.org/officeDocument/2006/relationships/customXml" Target="../ink/ink2597.xml"/><Relationship Id="rId24" Type="http://schemas.openxmlformats.org/officeDocument/2006/relationships/image" Target="../media/image357.png"/><Relationship Id="rId32" Type="http://schemas.openxmlformats.org/officeDocument/2006/relationships/image" Target="../media/image361.png"/><Relationship Id="rId37" Type="http://schemas.openxmlformats.org/officeDocument/2006/relationships/customXml" Target="../ink/ink2610.xml"/><Relationship Id="rId40" Type="http://schemas.openxmlformats.org/officeDocument/2006/relationships/image" Target="../media/image365.png"/><Relationship Id="rId5" Type="http://schemas.openxmlformats.org/officeDocument/2006/relationships/customXml" Target="../ink/ink2594.xml"/><Relationship Id="rId15" Type="http://schemas.openxmlformats.org/officeDocument/2006/relationships/customXml" Target="../ink/ink2599.xml"/><Relationship Id="rId23" Type="http://schemas.openxmlformats.org/officeDocument/2006/relationships/customXml" Target="../ink/ink2603.xml"/><Relationship Id="rId28" Type="http://schemas.openxmlformats.org/officeDocument/2006/relationships/image" Target="../media/image359.png"/><Relationship Id="rId36" Type="http://schemas.openxmlformats.org/officeDocument/2006/relationships/image" Target="../media/image363.png"/><Relationship Id="rId10" Type="http://schemas.openxmlformats.org/officeDocument/2006/relationships/image" Target="../media/image352.png"/><Relationship Id="rId19" Type="http://schemas.openxmlformats.org/officeDocument/2006/relationships/customXml" Target="../ink/ink2601.xml"/><Relationship Id="rId31" Type="http://schemas.openxmlformats.org/officeDocument/2006/relationships/customXml" Target="../ink/ink2607.xml"/><Relationship Id="rId4" Type="http://schemas.openxmlformats.org/officeDocument/2006/relationships/image" Target="../media/image347.png"/><Relationship Id="rId9" Type="http://schemas.openxmlformats.org/officeDocument/2006/relationships/customXml" Target="../ink/ink2596.xml"/><Relationship Id="rId14" Type="http://schemas.openxmlformats.org/officeDocument/2006/relationships/image" Target="../media/image354.png"/><Relationship Id="rId22" Type="http://schemas.openxmlformats.org/officeDocument/2006/relationships/image" Target="../media/image351.png"/><Relationship Id="rId27" Type="http://schemas.openxmlformats.org/officeDocument/2006/relationships/customXml" Target="../ink/ink2605.xml"/><Relationship Id="rId30" Type="http://schemas.openxmlformats.org/officeDocument/2006/relationships/image" Target="../media/image360.png"/><Relationship Id="rId35" Type="http://schemas.openxmlformats.org/officeDocument/2006/relationships/customXml" Target="../ink/ink2609.xml"/><Relationship Id="rId8" Type="http://schemas.openxmlformats.org/officeDocument/2006/relationships/image" Target="../media/image349.png"/><Relationship Id="rId3" Type="http://schemas.openxmlformats.org/officeDocument/2006/relationships/customXml" Target="../ink/ink2593.xml"/></Relationships>
</file>

<file path=ppt/slides/_rels/slide8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58.png"/><Relationship Id="rId21" Type="http://schemas.openxmlformats.org/officeDocument/2006/relationships/customXml" Target="../ink/ink2621.xml"/><Relationship Id="rId42" Type="http://schemas.openxmlformats.org/officeDocument/2006/relationships/image" Target="../media/image366.png"/><Relationship Id="rId47" Type="http://schemas.openxmlformats.org/officeDocument/2006/relationships/customXml" Target="../ink/ink2634.xml"/><Relationship Id="rId63" Type="http://schemas.openxmlformats.org/officeDocument/2006/relationships/customXml" Target="../ink/ink2642.xml"/><Relationship Id="rId68" Type="http://schemas.openxmlformats.org/officeDocument/2006/relationships/image" Target="../media/image379.png"/><Relationship Id="rId16" Type="http://schemas.openxmlformats.org/officeDocument/2006/relationships/image" Target="../media/image355.png"/><Relationship Id="rId11" Type="http://schemas.openxmlformats.org/officeDocument/2006/relationships/customXml" Target="../ink/ink2616.xml"/><Relationship Id="rId24" Type="http://schemas.openxmlformats.org/officeDocument/2006/relationships/image" Target="../media/image357.png"/><Relationship Id="rId32" Type="http://schemas.openxmlformats.org/officeDocument/2006/relationships/image" Target="../media/image361.png"/><Relationship Id="rId37" Type="http://schemas.openxmlformats.org/officeDocument/2006/relationships/customXml" Target="../ink/ink2629.xml"/><Relationship Id="rId40" Type="http://schemas.openxmlformats.org/officeDocument/2006/relationships/image" Target="../media/image365.png"/><Relationship Id="rId45" Type="http://schemas.openxmlformats.org/officeDocument/2006/relationships/customXml" Target="../ink/ink2633.xml"/><Relationship Id="rId53" Type="http://schemas.openxmlformats.org/officeDocument/2006/relationships/customXml" Target="../ink/ink2637.xml"/><Relationship Id="rId58" Type="http://schemas.openxmlformats.org/officeDocument/2006/relationships/image" Target="../media/image374.png"/><Relationship Id="rId66" Type="http://schemas.openxmlformats.org/officeDocument/2006/relationships/image" Target="../media/image378.png"/><Relationship Id="rId74" Type="http://schemas.openxmlformats.org/officeDocument/2006/relationships/image" Target="../media/image382.png"/><Relationship Id="rId5" Type="http://schemas.openxmlformats.org/officeDocument/2006/relationships/customXml" Target="../ink/ink2613.xml"/><Relationship Id="rId61" Type="http://schemas.openxmlformats.org/officeDocument/2006/relationships/customXml" Target="../ink/ink2641.xml"/><Relationship Id="rId19" Type="http://schemas.openxmlformats.org/officeDocument/2006/relationships/customXml" Target="../ink/ink2620.xml"/><Relationship Id="rId14" Type="http://schemas.openxmlformats.org/officeDocument/2006/relationships/image" Target="../media/image354.png"/><Relationship Id="rId22" Type="http://schemas.openxmlformats.org/officeDocument/2006/relationships/image" Target="../media/image351.png"/><Relationship Id="rId27" Type="http://schemas.openxmlformats.org/officeDocument/2006/relationships/customXml" Target="../ink/ink2624.xml"/><Relationship Id="rId30" Type="http://schemas.openxmlformats.org/officeDocument/2006/relationships/image" Target="../media/image360.png"/><Relationship Id="rId35" Type="http://schemas.openxmlformats.org/officeDocument/2006/relationships/customXml" Target="../ink/ink2628.xml"/><Relationship Id="rId43" Type="http://schemas.openxmlformats.org/officeDocument/2006/relationships/customXml" Target="../ink/ink2632.xml"/><Relationship Id="rId48" Type="http://schemas.openxmlformats.org/officeDocument/2006/relationships/image" Target="../media/image369.png"/><Relationship Id="rId56" Type="http://schemas.openxmlformats.org/officeDocument/2006/relationships/image" Target="../media/image373.png"/><Relationship Id="rId64" Type="http://schemas.openxmlformats.org/officeDocument/2006/relationships/image" Target="../media/image377.png"/><Relationship Id="rId69" Type="http://schemas.openxmlformats.org/officeDocument/2006/relationships/customXml" Target="../ink/ink2645.xml"/><Relationship Id="rId77" Type="http://schemas.openxmlformats.org/officeDocument/2006/relationships/customXml" Target="../ink/ink2649.xml"/><Relationship Id="rId8" Type="http://schemas.openxmlformats.org/officeDocument/2006/relationships/image" Target="../media/image349.png"/><Relationship Id="rId51" Type="http://schemas.openxmlformats.org/officeDocument/2006/relationships/customXml" Target="../ink/ink2636.xml"/><Relationship Id="rId72" Type="http://schemas.openxmlformats.org/officeDocument/2006/relationships/image" Target="../media/image381.png"/><Relationship Id="rId3" Type="http://schemas.openxmlformats.org/officeDocument/2006/relationships/customXml" Target="../ink/ink2612.xml"/><Relationship Id="rId12" Type="http://schemas.openxmlformats.org/officeDocument/2006/relationships/image" Target="../media/image353.png"/><Relationship Id="rId17" Type="http://schemas.openxmlformats.org/officeDocument/2006/relationships/customXml" Target="../ink/ink2619.xml"/><Relationship Id="rId25" Type="http://schemas.openxmlformats.org/officeDocument/2006/relationships/customXml" Target="../ink/ink2623.xml"/><Relationship Id="rId33" Type="http://schemas.openxmlformats.org/officeDocument/2006/relationships/customXml" Target="../ink/ink2627.xml"/><Relationship Id="rId38" Type="http://schemas.openxmlformats.org/officeDocument/2006/relationships/image" Target="../media/image364.png"/><Relationship Id="rId46" Type="http://schemas.openxmlformats.org/officeDocument/2006/relationships/image" Target="../media/image368.png"/><Relationship Id="rId59" Type="http://schemas.openxmlformats.org/officeDocument/2006/relationships/customXml" Target="../ink/ink2640.xml"/><Relationship Id="rId67" Type="http://schemas.openxmlformats.org/officeDocument/2006/relationships/customXml" Target="../ink/ink2644.xml"/><Relationship Id="rId20" Type="http://schemas.openxmlformats.org/officeDocument/2006/relationships/image" Target="../media/image350.png"/><Relationship Id="rId41" Type="http://schemas.openxmlformats.org/officeDocument/2006/relationships/customXml" Target="../ink/ink2631.xml"/><Relationship Id="rId54" Type="http://schemas.openxmlformats.org/officeDocument/2006/relationships/image" Target="../media/image372.png"/><Relationship Id="rId62" Type="http://schemas.openxmlformats.org/officeDocument/2006/relationships/image" Target="../media/image376.png"/><Relationship Id="rId70" Type="http://schemas.openxmlformats.org/officeDocument/2006/relationships/image" Target="../media/image380.png"/><Relationship Id="rId75" Type="http://schemas.openxmlformats.org/officeDocument/2006/relationships/customXml" Target="../ink/ink26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8.png"/><Relationship Id="rId15" Type="http://schemas.openxmlformats.org/officeDocument/2006/relationships/customXml" Target="../ink/ink2618.xml"/><Relationship Id="rId23" Type="http://schemas.openxmlformats.org/officeDocument/2006/relationships/customXml" Target="../ink/ink2622.xml"/><Relationship Id="rId28" Type="http://schemas.openxmlformats.org/officeDocument/2006/relationships/image" Target="../media/image359.png"/><Relationship Id="rId36" Type="http://schemas.openxmlformats.org/officeDocument/2006/relationships/image" Target="../media/image363.png"/><Relationship Id="rId49" Type="http://schemas.openxmlformats.org/officeDocument/2006/relationships/customXml" Target="../ink/ink2635.xml"/><Relationship Id="rId57" Type="http://schemas.openxmlformats.org/officeDocument/2006/relationships/customXml" Target="../ink/ink2639.xml"/><Relationship Id="rId10" Type="http://schemas.openxmlformats.org/officeDocument/2006/relationships/image" Target="../media/image352.png"/><Relationship Id="rId31" Type="http://schemas.openxmlformats.org/officeDocument/2006/relationships/customXml" Target="../ink/ink2626.xml"/><Relationship Id="rId44" Type="http://schemas.openxmlformats.org/officeDocument/2006/relationships/image" Target="../media/image367.png"/><Relationship Id="rId52" Type="http://schemas.openxmlformats.org/officeDocument/2006/relationships/image" Target="../media/image371.png"/><Relationship Id="rId60" Type="http://schemas.openxmlformats.org/officeDocument/2006/relationships/image" Target="../media/image375.png"/><Relationship Id="rId65" Type="http://schemas.openxmlformats.org/officeDocument/2006/relationships/customXml" Target="../ink/ink2643.xml"/><Relationship Id="rId73" Type="http://schemas.openxmlformats.org/officeDocument/2006/relationships/customXml" Target="../ink/ink2647.xml"/><Relationship Id="rId78" Type="http://schemas.openxmlformats.org/officeDocument/2006/relationships/image" Target="../media/image384.png"/><Relationship Id="rId4" Type="http://schemas.openxmlformats.org/officeDocument/2006/relationships/image" Target="../media/image347.png"/><Relationship Id="rId9" Type="http://schemas.openxmlformats.org/officeDocument/2006/relationships/customXml" Target="../ink/ink2615.xml"/><Relationship Id="rId13" Type="http://schemas.openxmlformats.org/officeDocument/2006/relationships/customXml" Target="../ink/ink2617.xml"/><Relationship Id="rId18" Type="http://schemas.openxmlformats.org/officeDocument/2006/relationships/image" Target="../media/image356.png"/><Relationship Id="rId39" Type="http://schemas.openxmlformats.org/officeDocument/2006/relationships/customXml" Target="../ink/ink2630.xml"/><Relationship Id="rId34" Type="http://schemas.openxmlformats.org/officeDocument/2006/relationships/image" Target="../media/image362.png"/><Relationship Id="rId50" Type="http://schemas.openxmlformats.org/officeDocument/2006/relationships/image" Target="../media/image370.png"/><Relationship Id="rId55" Type="http://schemas.openxmlformats.org/officeDocument/2006/relationships/customXml" Target="../ink/ink2638.xml"/><Relationship Id="rId76" Type="http://schemas.openxmlformats.org/officeDocument/2006/relationships/image" Target="../media/image383.png"/><Relationship Id="rId7" Type="http://schemas.openxmlformats.org/officeDocument/2006/relationships/customXml" Target="../ink/ink2614.xml"/><Relationship Id="rId71" Type="http://schemas.openxmlformats.org/officeDocument/2006/relationships/customXml" Target="../ink/ink2646.xml"/><Relationship Id="rId2" Type="http://schemas.openxmlformats.org/officeDocument/2006/relationships/image" Target="../media/image346.png"/><Relationship Id="rId29" Type="http://schemas.openxmlformats.org/officeDocument/2006/relationships/customXml" Target="../ink/ink2625.xml"/></Relationships>
</file>

<file path=ppt/slides/_rels/slide8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58.png"/><Relationship Id="rId21" Type="http://schemas.openxmlformats.org/officeDocument/2006/relationships/customXml" Target="../ink/ink2659.xml"/><Relationship Id="rId42" Type="http://schemas.openxmlformats.org/officeDocument/2006/relationships/image" Target="../media/image366.png"/><Relationship Id="rId47" Type="http://schemas.openxmlformats.org/officeDocument/2006/relationships/customXml" Target="../ink/ink2672.xml"/><Relationship Id="rId63" Type="http://schemas.openxmlformats.org/officeDocument/2006/relationships/customXml" Target="../ink/ink2680.xml"/><Relationship Id="rId68" Type="http://schemas.openxmlformats.org/officeDocument/2006/relationships/image" Target="../media/image379.png"/><Relationship Id="rId16" Type="http://schemas.openxmlformats.org/officeDocument/2006/relationships/image" Target="../media/image355.png"/><Relationship Id="rId11" Type="http://schemas.openxmlformats.org/officeDocument/2006/relationships/customXml" Target="../ink/ink2654.xml"/><Relationship Id="rId24" Type="http://schemas.openxmlformats.org/officeDocument/2006/relationships/image" Target="../media/image357.png"/><Relationship Id="rId32" Type="http://schemas.openxmlformats.org/officeDocument/2006/relationships/image" Target="../media/image361.png"/><Relationship Id="rId37" Type="http://schemas.openxmlformats.org/officeDocument/2006/relationships/customXml" Target="../ink/ink2667.xml"/><Relationship Id="rId40" Type="http://schemas.openxmlformats.org/officeDocument/2006/relationships/image" Target="../media/image365.png"/><Relationship Id="rId45" Type="http://schemas.openxmlformats.org/officeDocument/2006/relationships/customXml" Target="../ink/ink2671.xml"/><Relationship Id="rId53" Type="http://schemas.openxmlformats.org/officeDocument/2006/relationships/customXml" Target="../ink/ink2675.xml"/><Relationship Id="rId58" Type="http://schemas.openxmlformats.org/officeDocument/2006/relationships/image" Target="../media/image374.png"/><Relationship Id="rId66" Type="http://schemas.openxmlformats.org/officeDocument/2006/relationships/image" Target="../media/image378.png"/><Relationship Id="rId74" Type="http://schemas.openxmlformats.org/officeDocument/2006/relationships/image" Target="../media/image387.png"/><Relationship Id="rId79" Type="http://schemas.openxmlformats.org/officeDocument/2006/relationships/customXml" Target="../ink/ink2688.xml"/><Relationship Id="rId5" Type="http://schemas.openxmlformats.org/officeDocument/2006/relationships/customXml" Target="../ink/ink2651.xml"/><Relationship Id="rId61" Type="http://schemas.openxmlformats.org/officeDocument/2006/relationships/customXml" Target="../ink/ink2679.xml"/><Relationship Id="rId19" Type="http://schemas.openxmlformats.org/officeDocument/2006/relationships/customXml" Target="../ink/ink2658.xml"/><Relationship Id="rId14" Type="http://schemas.openxmlformats.org/officeDocument/2006/relationships/image" Target="../media/image354.png"/><Relationship Id="rId22" Type="http://schemas.openxmlformats.org/officeDocument/2006/relationships/image" Target="../media/image351.png"/><Relationship Id="rId27" Type="http://schemas.openxmlformats.org/officeDocument/2006/relationships/customXml" Target="../ink/ink2662.xml"/><Relationship Id="rId30" Type="http://schemas.openxmlformats.org/officeDocument/2006/relationships/image" Target="../media/image360.png"/><Relationship Id="rId35" Type="http://schemas.openxmlformats.org/officeDocument/2006/relationships/customXml" Target="../ink/ink2666.xml"/><Relationship Id="rId43" Type="http://schemas.openxmlformats.org/officeDocument/2006/relationships/customXml" Target="../ink/ink2670.xml"/><Relationship Id="rId48" Type="http://schemas.openxmlformats.org/officeDocument/2006/relationships/image" Target="../media/image369.png"/><Relationship Id="rId56" Type="http://schemas.openxmlformats.org/officeDocument/2006/relationships/image" Target="../media/image373.png"/><Relationship Id="rId64" Type="http://schemas.openxmlformats.org/officeDocument/2006/relationships/image" Target="../media/image377.png"/><Relationship Id="rId69" Type="http://schemas.openxmlformats.org/officeDocument/2006/relationships/customXml" Target="../ink/ink2683.xml"/><Relationship Id="rId77" Type="http://schemas.openxmlformats.org/officeDocument/2006/relationships/customXml" Target="../ink/ink2687.xml"/><Relationship Id="rId8" Type="http://schemas.openxmlformats.org/officeDocument/2006/relationships/image" Target="../media/image349.png"/><Relationship Id="rId51" Type="http://schemas.openxmlformats.org/officeDocument/2006/relationships/customXml" Target="../ink/ink2674.xml"/><Relationship Id="rId72" Type="http://schemas.openxmlformats.org/officeDocument/2006/relationships/image" Target="../media/image386.png"/><Relationship Id="rId80" Type="http://schemas.openxmlformats.org/officeDocument/2006/relationships/image" Target="../media/image390.png"/><Relationship Id="rId3" Type="http://schemas.openxmlformats.org/officeDocument/2006/relationships/customXml" Target="../ink/ink2650.xml"/><Relationship Id="rId12" Type="http://schemas.openxmlformats.org/officeDocument/2006/relationships/image" Target="../media/image353.png"/><Relationship Id="rId17" Type="http://schemas.openxmlformats.org/officeDocument/2006/relationships/customXml" Target="../ink/ink2657.xml"/><Relationship Id="rId25" Type="http://schemas.openxmlformats.org/officeDocument/2006/relationships/customXml" Target="../ink/ink2661.xml"/><Relationship Id="rId33" Type="http://schemas.openxmlformats.org/officeDocument/2006/relationships/customXml" Target="../ink/ink2665.xml"/><Relationship Id="rId38" Type="http://schemas.openxmlformats.org/officeDocument/2006/relationships/image" Target="../media/image364.png"/><Relationship Id="rId46" Type="http://schemas.openxmlformats.org/officeDocument/2006/relationships/image" Target="../media/image368.png"/><Relationship Id="rId59" Type="http://schemas.openxmlformats.org/officeDocument/2006/relationships/customXml" Target="../ink/ink2678.xml"/><Relationship Id="rId67" Type="http://schemas.openxmlformats.org/officeDocument/2006/relationships/customXml" Target="../ink/ink2682.xml"/><Relationship Id="rId20" Type="http://schemas.openxmlformats.org/officeDocument/2006/relationships/image" Target="../media/image350.png"/><Relationship Id="rId41" Type="http://schemas.openxmlformats.org/officeDocument/2006/relationships/customXml" Target="../ink/ink2669.xml"/><Relationship Id="rId54" Type="http://schemas.openxmlformats.org/officeDocument/2006/relationships/image" Target="../media/image372.png"/><Relationship Id="rId62" Type="http://schemas.openxmlformats.org/officeDocument/2006/relationships/image" Target="../media/image376.png"/><Relationship Id="rId70" Type="http://schemas.openxmlformats.org/officeDocument/2006/relationships/image" Target="../media/image385.png"/><Relationship Id="rId75" Type="http://schemas.openxmlformats.org/officeDocument/2006/relationships/customXml" Target="../ink/ink268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8.png"/><Relationship Id="rId15" Type="http://schemas.openxmlformats.org/officeDocument/2006/relationships/customXml" Target="../ink/ink2656.xml"/><Relationship Id="rId23" Type="http://schemas.openxmlformats.org/officeDocument/2006/relationships/customXml" Target="../ink/ink2660.xml"/><Relationship Id="rId28" Type="http://schemas.openxmlformats.org/officeDocument/2006/relationships/image" Target="../media/image359.png"/><Relationship Id="rId36" Type="http://schemas.openxmlformats.org/officeDocument/2006/relationships/image" Target="../media/image363.png"/><Relationship Id="rId49" Type="http://schemas.openxmlformats.org/officeDocument/2006/relationships/customXml" Target="../ink/ink2673.xml"/><Relationship Id="rId57" Type="http://schemas.openxmlformats.org/officeDocument/2006/relationships/customXml" Target="../ink/ink2677.xml"/><Relationship Id="rId10" Type="http://schemas.openxmlformats.org/officeDocument/2006/relationships/image" Target="../media/image352.png"/><Relationship Id="rId31" Type="http://schemas.openxmlformats.org/officeDocument/2006/relationships/customXml" Target="../ink/ink2664.xml"/><Relationship Id="rId44" Type="http://schemas.openxmlformats.org/officeDocument/2006/relationships/image" Target="../media/image367.png"/><Relationship Id="rId52" Type="http://schemas.openxmlformats.org/officeDocument/2006/relationships/image" Target="../media/image371.png"/><Relationship Id="rId60" Type="http://schemas.openxmlformats.org/officeDocument/2006/relationships/image" Target="../media/image375.png"/><Relationship Id="rId65" Type="http://schemas.openxmlformats.org/officeDocument/2006/relationships/customXml" Target="../ink/ink2681.xml"/><Relationship Id="rId73" Type="http://schemas.openxmlformats.org/officeDocument/2006/relationships/customXml" Target="../ink/ink2685.xml"/><Relationship Id="rId78" Type="http://schemas.openxmlformats.org/officeDocument/2006/relationships/image" Target="../media/image389.png"/><Relationship Id="rId4" Type="http://schemas.openxmlformats.org/officeDocument/2006/relationships/image" Target="../media/image347.png"/><Relationship Id="rId9" Type="http://schemas.openxmlformats.org/officeDocument/2006/relationships/customXml" Target="../ink/ink2653.xml"/><Relationship Id="rId13" Type="http://schemas.openxmlformats.org/officeDocument/2006/relationships/customXml" Target="../ink/ink2655.xml"/><Relationship Id="rId18" Type="http://schemas.openxmlformats.org/officeDocument/2006/relationships/image" Target="../media/image356.png"/><Relationship Id="rId39" Type="http://schemas.openxmlformats.org/officeDocument/2006/relationships/customXml" Target="../ink/ink2668.xml"/><Relationship Id="rId34" Type="http://schemas.openxmlformats.org/officeDocument/2006/relationships/image" Target="../media/image362.png"/><Relationship Id="rId50" Type="http://schemas.openxmlformats.org/officeDocument/2006/relationships/image" Target="../media/image370.png"/><Relationship Id="rId55" Type="http://schemas.openxmlformats.org/officeDocument/2006/relationships/customXml" Target="../ink/ink2676.xml"/><Relationship Id="rId76" Type="http://schemas.openxmlformats.org/officeDocument/2006/relationships/image" Target="../media/image388.png"/><Relationship Id="rId7" Type="http://schemas.openxmlformats.org/officeDocument/2006/relationships/customXml" Target="../ink/ink2652.xml"/><Relationship Id="rId71" Type="http://schemas.openxmlformats.org/officeDocument/2006/relationships/customXml" Target="../ink/ink2684.xml"/><Relationship Id="rId2" Type="http://schemas.openxmlformats.org/officeDocument/2006/relationships/image" Target="../media/image346.png"/><Relationship Id="rId29" Type="http://schemas.openxmlformats.org/officeDocument/2006/relationships/customXml" Target="../ink/ink2663.xml"/></Relationships>
</file>

<file path=ppt/slides/_rels/slide8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58.png"/><Relationship Id="rId21" Type="http://schemas.openxmlformats.org/officeDocument/2006/relationships/customXml" Target="../ink/ink2698.xml"/><Relationship Id="rId42" Type="http://schemas.openxmlformats.org/officeDocument/2006/relationships/image" Target="../media/image366.png"/><Relationship Id="rId47" Type="http://schemas.openxmlformats.org/officeDocument/2006/relationships/customXml" Target="../ink/ink2711.xml"/><Relationship Id="rId63" Type="http://schemas.openxmlformats.org/officeDocument/2006/relationships/customXml" Target="../ink/ink2719.xml"/><Relationship Id="rId68" Type="http://schemas.openxmlformats.org/officeDocument/2006/relationships/image" Target="../media/image379.png"/><Relationship Id="rId84" Type="http://schemas.openxmlformats.org/officeDocument/2006/relationships/image" Target="../media/image392.png"/><Relationship Id="rId89" Type="http://schemas.openxmlformats.org/officeDocument/2006/relationships/customXml" Target="../ink/ink2732.xml"/><Relationship Id="rId16" Type="http://schemas.openxmlformats.org/officeDocument/2006/relationships/image" Target="../media/image355.png"/><Relationship Id="rId11" Type="http://schemas.openxmlformats.org/officeDocument/2006/relationships/customXml" Target="../ink/ink2693.xml"/><Relationship Id="rId32" Type="http://schemas.openxmlformats.org/officeDocument/2006/relationships/image" Target="../media/image361.png"/><Relationship Id="rId37" Type="http://schemas.openxmlformats.org/officeDocument/2006/relationships/customXml" Target="../ink/ink2706.xml"/><Relationship Id="rId53" Type="http://schemas.openxmlformats.org/officeDocument/2006/relationships/customXml" Target="../ink/ink2714.xml"/><Relationship Id="rId58" Type="http://schemas.openxmlformats.org/officeDocument/2006/relationships/image" Target="../media/image374.png"/><Relationship Id="rId74" Type="http://schemas.openxmlformats.org/officeDocument/2006/relationships/image" Target="../media/image387.png"/><Relationship Id="rId79" Type="http://schemas.openxmlformats.org/officeDocument/2006/relationships/customXml" Target="../ink/ink2727.xml"/><Relationship Id="rId5" Type="http://schemas.openxmlformats.org/officeDocument/2006/relationships/customXml" Target="../ink/ink2690.xml"/><Relationship Id="rId90" Type="http://schemas.openxmlformats.org/officeDocument/2006/relationships/image" Target="../media/image395.png"/><Relationship Id="rId14" Type="http://schemas.openxmlformats.org/officeDocument/2006/relationships/image" Target="../media/image354.png"/><Relationship Id="rId22" Type="http://schemas.openxmlformats.org/officeDocument/2006/relationships/image" Target="../media/image351.png"/><Relationship Id="rId27" Type="http://schemas.openxmlformats.org/officeDocument/2006/relationships/customXml" Target="../ink/ink2701.xml"/><Relationship Id="rId30" Type="http://schemas.openxmlformats.org/officeDocument/2006/relationships/image" Target="../media/image360.png"/><Relationship Id="rId35" Type="http://schemas.openxmlformats.org/officeDocument/2006/relationships/customXml" Target="../ink/ink2705.xml"/><Relationship Id="rId43" Type="http://schemas.openxmlformats.org/officeDocument/2006/relationships/customXml" Target="../ink/ink2709.xml"/><Relationship Id="rId48" Type="http://schemas.openxmlformats.org/officeDocument/2006/relationships/image" Target="../media/image369.png"/><Relationship Id="rId56" Type="http://schemas.openxmlformats.org/officeDocument/2006/relationships/image" Target="../media/image373.png"/><Relationship Id="rId64" Type="http://schemas.openxmlformats.org/officeDocument/2006/relationships/image" Target="../media/image377.png"/><Relationship Id="rId69" Type="http://schemas.openxmlformats.org/officeDocument/2006/relationships/customXml" Target="../ink/ink2722.xml"/><Relationship Id="rId77" Type="http://schemas.openxmlformats.org/officeDocument/2006/relationships/customXml" Target="../ink/ink2726.xml"/><Relationship Id="rId8" Type="http://schemas.openxmlformats.org/officeDocument/2006/relationships/image" Target="../media/image349.png"/><Relationship Id="rId51" Type="http://schemas.openxmlformats.org/officeDocument/2006/relationships/customXml" Target="../ink/ink2713.xml"/><Relationship Id="rId72" Type="http://schemas.openxmlformats.org/officeDocument/2006/relationships/image" Target="../media/image386.png"/><Relationship Id="rId80" Type="http://schemas.openxmlformats.org/officeDocument/2006/relationships/image" Target="../media/image390.png"/><Relationship Id="rId85" Type="http://schemas.openxmlformats.org/officeDocument/2006/relationships/customXml" Target="../ink/ink2730.xml"/><Relationship Id="rId3" Type="http://schemas.openxmlformats.org/officeDocument/2006/relationships/customXml" Target="../ink/ink2689.xml"/><Relationship Id="rId12" Type="http://schemas.openxmlformats.org/officeDocument/2006/relationships/image" Target="../media/image353.png"/><Relationship Id="rId17" Type="http://schemas.openxmlformats.org/officeDocument/2006/relationships/customXml" Target="../ink/ink2696.xml"/><Relationship Id="rId25" Type="http://schemas.openxmlformats.org/officeDocument/2006/relationships/customXml" Target="../ink/ink2700.xml"/><Relationship Id="rId33" Type="http://schemas.openxmlformats.org/officeDocument/2006/relationships/customXml" Target="../ink/ink2704.xml"/><Relationship Id="rId38" Type="http://schemas.openxmlformats.org/officeDocument/2006/relationships/image" Target="../media/image364.png"/><Relationship Id="rId46" Type="http://schemas.openxmlformats.org/officeDocument/2006/relationships/image" Target="../media/image368.png"/><Relationship Id="rId59" Type="http://schemas.openxmlformats.org/officeDocument/2006/relationships/customXml" Target="../ink/ink2717.xml"/><Relationship Id="rId67" Type="http://schemas.openxmlformats.org/officeDocument/2006/relationships/customXml" Target="../ink/ink2721.xml"/><Relationship Id="rId20" Type="http://schemas.openxmlformats.org/officeDocument/2006/relationships/image" Target="../media/image350.png"/><Relationship Id="rId41" Type="http://schemas.openxmlformats.org/officeDocument/2006/relationships/customXml" Target="../ink/ink2708.xml"/><Relationship Id="rId54" Type="http://schemas.openxmlformats.org/officeDocument/2006/relationships/image" Target="../media/image372.png"/><Relationship Id="rId62" Type="http://schemas.openxmlformats.org/officeDocument/2006/relationships/image" Target="../media/image376.png"/><Relationship Id="rId70" Type="http://schemas.openxmlformats.org/officeDocument/2006/relationships/image" Target="../media/image385.png"/><Relationship Id="rId75" Type="http://schemas.openxmlformats.org/officeDocument/2006/relationships/customXml" Target="../ink/ink2725.xml"/><Relationship Id="rId83" Type="http://schemas.openxmlformats.org/officeDocument/2006/relationships/customXml" Target="../ink/ink2729.xml"/><Relationship Id="rId88" Type="http://schemas.openxmlformats.org/officeDocument/2006/relationships/image" Target="../media/image3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8.png"/><Relationship Id="rId15" Type="http://schemas.openxmlformats.org/officeDocument/2006/relationships/customXml" Target="../ink/ink2695.xml"/><Relationship Id="rId23" Type="http://schemas.openxmlformats.org/officeDocument/2006/relationships/customXml" Target="../ink/ink2699.xml"/><Relationship Id="rId28" Type="http://schemas.openxmlformats.org/officeDocument/2006/relationships/image" Target="../media/image359.png"/><Relationship Id="rId36" Type="http://schemas.openxmlformats.org/officeDocument/2006/relationships/image" Target="../media/image363.png"/><Relationship Id="rId49" Type="http://schemas.openxmlformats.org/officeDocument/2006/relationships/customXml" Target="../ink/ink2712.xml"/><Relationship Id="rId57" Type="http://schemas.openxmlformats.org/officeDocument/2006/relationships/customXml" Target="../ink/ink2716.xml"/><Relationship Id="rId10" Type="http://schemas.openxmlformats.org/officeDocument/2006/relationships/image" Target="../media/image352.png"/><Relationship Id="rId31" Type="http://schemas.openxmlformats.org/officeDocument/2006/relationships/customXml" Target="../ink/ink2703.xml"/><Relationship Id="rId44" Type="http://schemas.openxmlformats.org/officeDocument/2006/relationships/image" Target="../media/image367.png"/><Relationship Id="rId52" Type="http://schemas.openxmlformats.org/officeDocument/2006/relationships/image" Target="../media/image371.png"/><Relationship Id="rId60" Type="http://schemas.openxmlformats.org/officeDocument/2006/relationships/image" Target="../media/image375.png"/><Relationship Id="rId65" Type="http://schemas.openxmlformats.org/officeDocument/2006/relationships/customXml" Target="../ink/ink2720.xml"/><Relationship Id="rId73" Type="http://schemas.openxmlformats.org/officeDocument/2006/relationships/customXml" Target="../ink/ink2724.xml"/><Relationship Id="rId78" Type="http://schemas.openxmlformats.org/officeDocument/2006/relationships/image" Target="../media/image389.png"/><Relationship Id="rId81" Type="http://schemas.openxmlformats.org/officeDocument/2006/relationships/customXml" Target="../ink/ink2728.xml"/><Relationship Id="rId86" Type="http://schemas.openxmlformats.org/officeDocument/2006/relationships/image" Target="../media/image393.png"/><Relationship Id="rId4" Type="http://schemas.openxmlformats.org/officeDocument/2006/relationships/image" Target="../media/image347.png"/><Relationship Id="rId9" Type="http://schemas.openxmlformats.org/officeDocument/2006/relationships/customXml" Target="../ink/ink2692.xml"/><Relationship Id="rId13" Type="http://schemas.openxmlformats.org/officeDocument/2006/relationships/customXml" Target="../ink/ink2694.xml"/><Relationship Id="rId18" Type="http://schemas.openxmlformats.org/officeDocument/2006/relationships/image" Target="../media/image356.png"/><Relationship Id="rId39" Type="http://schemas.openxmlformats.org/officeDocument/2006/relationships/customXml" Target="../ink/ink2707.xml"/><Relationship Id="rId34" Type="http://schemas.openxmlformats.org/officeDocument/2006/relationships/image" Target="../media/image362.png"/><Relationship Id="rId50" Type="http://schemas.openxmlformats.org/officeDocument/2006/relationships/image" Target="../media/image370.png"/><Relationship Id="rId55" Type="http://schemas.openxmlformats.org/officeDocument/2006/relationships/customXml" Target="../ink/ink2715.xml"/><Relationship Id="rId76" Type="http://schemas.openxmlformats.org/officeDocument/2006/relationships/image" Target="../media/image388.png"/><Relationship Id="rId7" Type="http://schemas.openxmlformats.org/officeDocument/2006/relationships/customXml" Target="../ink/ink2691.xml"/><Relationship Id="rId71" Type="http://schemas.openxmlformats.org/officeDocument/2006/relationships/customXml" Target="../ink/ink2723.xml"/><Relationship Id="rId2" Type="http://schemas.openxmlformats.org/officeDocument/2006/relationships/image" Target="../media/image346.png"/><Relationship Id="rId29" Type="http://schemas.openxmlformats.org/officeDocument/2006/relationships/customXml" Target="../ink/ink2702.xml"/><Relationship Id="rId24" Type="http://schemas.openxmlformats.org/officeDocument/2006/relationships/image" Target="../media/image357.png"/><Relationship Id="rId40" Type="http://schemas.openxmlformats.org/officeDocument/2006/relationships/image" Target="../media/image365.png"/><Relationship Id="rId45" Type="http://schemas.openxmlformats.org/officeDocument/2006/relationships/customXml" Target="../ink/ink2710.xml"/><Relationship Id="rId66" Type="http://schemas.openxmlformats.org/officeDocument/2006/relationships/image" Target="../media/image378.png"/><Relationship Id="rId87" Type="http://schemas.openxmlformats.org/officeDocument/2006/relationships/customXml" Target="../ink/ink2731.xml"/><Relationship Id="rId61" Type="http://schemas.openxmlformats.org/officeDocument/2006/relationships/customXml" Target="../ink/ink2718.xml"/><Relationship Id="rId82" Type="http://schemas.openxmlformats.org/officeDocument/2006/relationships/image" Target="../media/image391.png"/><Relationship Id="rId19" Type="http://schemas.openxmlformats.org/officeDocument/2006/relationships/customXml" Target="../ink/ink2697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png"/><Relationship Id="rId18" Type="http://schemas.openxmlformats.org/officeDocument/2006/relationships/customXml" Target="../ink/ink75.xml"/><Relationship Id="rId26" Type="http://schemas.openxmlformats.org/officeDocument/2006/relationships/customXml" Target="../ink/ink79.xml"/><Relationship Id="rId39" Type="http://schemas.openxmlformats.org/officeDocument/2006/relationships/image" Target="../media/image34.png"/><Relationship Id="rId21" Type="http://schemas.openxmlformats.org/officeDocument/2006/relationships/image" Target="../media/image25.png"/><Relationship Id="rId34" Type="http://schemas.openxmlformats.org/officeDocument/2006/relationships/customXml" Target="../ink/ink83.xml"/><Relationship Id="rId42" Type="http://schemas.openxmlformats.org/officeDocument/2006/relationships/customXml" Target="../ink/ink87.xml"/><Relationship Id="rId7" Type="http://schemas.openxmlformats.org/officeDocument/2006/relationships/image" Target="../media/image18.png"/><Relationship Id="rId2" Type="http://schemas.openxmlformats.org/officeDocument/2006/relationships/customXml" Target="../ink/ink67.xml"/><Relationship Id="rId16" Type="http://schemas.openxmlformats.org/officeDocument/2006/relationships/customXml" Target="../ink/ink74.xml"/><Relationship Id="rId20" Type="http://schemas.openxmlformats.org/officeDocument/2006/relationships/customXml" Target="../ink/ink76.xml"/><Relationship Id="rId29" Type="http://schemas.openxmlformats.org/officeDocument/2006/relationships/image" Target="../media/image29.png"/><Relationship Id="rId41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9.xml"/><Relationship Id="rId11" Type="http://schemas.openxmlformats.org/officeDocument/2006/relationships/image" Target="../media/image20.png"/><Relationship Id="rId24" Type="http://schemas.openxmlformats.org/officeDocument/2006/relationships/customXml" Target="../ink/ink78.xml"/><Relationship Id="rId32" Type="http://schemas.openxmlformats.org/officeDocument/2006/relationships/customXml" Target="../ink/ink82.xml"/><Relationship Id="rId37" Type="http://schemas.openxmlformats.org/officeDocument/2006/relationships/image" Target="../media/image33.png"/><Relationship Id="rId40" Type="http://schemas.openxmlformats.org/officeDocument/2006/relationships/customXml" Target="../ink/ink86.xml"/><Relationship Id="rId5" Type="http://schemas.openxmlformats.org/officeDocument/2006/relationships/image" Target="../media/image17.png"/><Relationship Id="rId15" Type="http://schemas.openxmlformats.org/officeDocument/2006/relationships/image" Target="../media/image22.png"/><Relationship Id="rId23" Type="http://schemas.openxmlformats.org/officeDocument/2006/relationships/image" Target="../media/image26.png"/><Relationship Id="rId28" Type="http://schemas.openxmlformats.org/officeDocument/2006/relationships/customXml" Target="../ink/ink80.xml"/><Relationship Id="rId36" Type="http://schemas.openxmlformats.org/officeDocument/2006/relationships/customXml" Target="../ink/ink84.xml"/><Relationship Id="rId10" Type="http://schemas.openxmlformats.org/officeDocument/2006/relationships/customXml" Target="../ink/ink71.xml"/><Relationship Id="rId19" Type="http://schemas.openxmlformats.org/officeDocument/2006/relationships/image" Target="../media/image24.png"/><Relationship Id="rId31" Type="http://schemas.openxmlformats.org/officeDocument/2006/relationships/image" Target="../media/image30.png"/><Relationship Id="rId4" Type="http://schemas.openxmlformats.org/officeDocument/2006/relationships/customXml" Target="../ink/ink68.xml"/><Relationship Id="rId9" Type="http://schemas.openxmlformats.org/officeDocument/2006/relationships/image" Target="../media/image19.png"/><Relationship Id="rId14" Type="http://schemas.openxmlformats.org/officeDocument/2006/relationships/customXml" Target="../ink/ink73.xml"/><Relationship Id="rId22" Type="http://schemas.openxmlformats.org/officeDocument/2006/relationships/customXml" Target="../ink/ink77.xml"/><Relationship Id="rId27" Type="http://schemas.openxmlformats.org/officeDocument/2006/relationships/image" Target="../media/image28.png"/><Relationship Id="rId30" Type="http://schemas.openxmlformats.org/officeDocument/2006/relationships/customXml" Target="../ink/ink81.xml"/><Relationship Id="rId35" Type="http://schemas.openxmlformats.org/officeDocument/2006/relationships/image" Target="../media/image32.png"/><Relationship Id="rId43" Type="http://schemas.openxmlformats.org/officeDocument/2006/relationships/image" Target="../media/image36.png"/><Relationship Id="rId8" Type="http://schemas.openxmlformats.org/officeDocument/2006/relationships/customXml" Target="../ink/ink70.xml"/><Relationship Id="rId3" Type="http://schemas.openxmlformats.org/officeDocument/2006/relationships/image" Target="../media/image16.png"/><Relationship Id="rId12" Type="http://schemas.openxmlformats.org/officeDocument/2006/relationships/customXml" Target="../ink/ink72.xml"/><Relationship Id="rId17" Type="http://schemas.openxmlformats.org/officeDocument/2006/relationships/image" Target="../media/image23.png"/><Relationship Id="rId25" Type="http://schemas.openxmlformats.org/officeDocument/2006/relationships/image" Target="../media/image27.png"/><Relationship Id="rId33" Type="http://schemas.openxmlformats.org/officeDocument/2006/relationships/image" Target="../media/image31.png"/><Relationship Id="rId38" Type="http://schemas.openxmlformats.org/officeDocument/2006/relationships/customXml" Target="../ink/ink85.xml"/></Relationships>
</file>

<file path=ppt/slides/_rels/slide9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58.png"/><Relationship Id="rId21" Type="http://schemas.openxmlformats.org/officeDocument/2006/relationships/customXml" Target="../ink/ink2742.xml"/><Relationship Id="rId42" Type="http://schemas.openxmlformats.org/officeDocument/2006/relationships/image" Target="../media/image366.png"/><Relationship Id="rId47" Type="http://schemas.openxmlformats.org/officeDocument/2006/relationships/customXml" Target="../ink/ink2755.xml"/><Relationship Id="rId63" Type="http://schemas.openxmlformats.org/officeDocument/2006/relationships/customXml" Target="../ink/ink2763.xml"/><Relationship Id="rId68" Type="http://schemas.openxmlformats.org/officeDocument/2006/relationships/image" Target="../media/image379.png"/><Relationship Id="rId84" Type="http://schemas.openxmlformats.org/officeDocument/2006/relationships/image" Target="../media/image392.png"/><Relationship Id="rId89" Type="http://schemas.openxmlformats.org/officeDocument/2006/relationships/customXml" Target="../ink/ink2776.xml"/><Relationship Id="rId16" Type="http://schemas.openxmlformats.org/officeDocument/2006/relationships/image" Target="../media/image355.png"/><Relationship Id="rId11" Type="http://schemas.openxmlformats.org/officeDocument/2006/relationships/customXml" Target="../ink/ink2737.xml"/><Relationship Id="rId32" Type="http://schemas.openxmlformats.org/officeDocument/2006/relationships/image" Target="../media/image361.png"/><Relationship Id="rId37" Type="http://schemas.openxmlformats.org/officeDocument/2006/relationships/customXml" Target="../ink/ink2750.xml"/><Relationship Id="rId53" Type="http://schemas.openxmlformats.org/officeDocument/2006/relationships/customXml" Target="../ink/ink2758.xml"/><Relationship Id="rId58" Type="http://schemas.openxmlformats.org/officeDocument/2006/relationships/image" Target="../media/image374.png"/><Relationship Id="rId74" Type="http://schemas.openxmlformats.org/officeDocument/2006/relationships/image" Target="../media/image387.png"/><Relationship Id="rId79" Type="http://schemas.openxmlformats.org/officeDocument/2006/relationships/customXml" Target="../ink/ink2771.xml"/><Relationship Id="rId5" Type="http://schemas.openxmlformats.org/officeDocument/2006/relationships/customXml" Target="../ink/ink2734.xml"/><Relationship Id="rId90" Type="http://schemas.openxmlformats.org/officeDocument/2006/relationships/image" Target="../media/image395.png"/><Relationship Id="rId95" Type="http://schemas.openxmlformats.org/officeDocument/2006/relationships/customXml" Target="../ink/ink2779.xml"/><Relationship Id="rId22" Type="http://schemas.openxmlformats.org/officeDocument/2006/relationships/image" Target="../media/image351.png"/><Relationship Id="rId27" Type="http://schemas.openxmlformats.org/officeDocument/2006/relationships/customXml" Target="../ink/ink2745.xml"/><Relationship Id="rId43" Type="http://schemas.openxmlformats.org/officeDocument/2006/relationships/customXml" Target="../ink/ink2753.xml"/><Relationship Id="rId48" Type="http://schemas.openxmlformats.org/officeDocument/2006/relationships/image" Target="../media/image369.png"/><Relationship Id="rId64" Type="http://schemas.openxmlformats.org/officeDocument/2006/relationships/image" Target="../media/image377.png"/><Relationship Id="rId69" Type="http://schemas.openxmlformats.org/officeDocument/2006/relationships/customXml" Target="../ink/ink2766.xml"/><Relationship Id="rId80" Type="http://schemas.openxmlformats.org/officeDocument/2006/relationships/image" Target="../media/image390.png"/><Relationship Id="rId85" Type="http://schemas.openxmlformats.org/officeDocument/2006/relationships/customXml" Target="../ink/ink2774.xml"/><Relationship Id="rId3" Type="http://schemas.openxmlformats.org/officeDocument/2006/relationships/customXml" Target="../ink/ink2733.xml"/><Relationship Id="rId12" Type="http://schemas.openxmlformats.org/officeDocument/2006/relationships/image" Target="../media/image353.png"/><Relationship Id="rId17" Type="http://schemas.openxmlformats.org/officeDocument/2006/relationships/customXml" Target="../ink/ink2740.xml"/><Relationship Id="rId25" Type="http://schemas.openxmlformats.org/officeDocument/2006/relationships/customXml" Target="../ink/ink2744.xml"/><Relationship Id="rId33" Type="http://schemas.openxmlformats.org/officeDocument/2006/relationships/customXml" Target="../ink/ink2748.xml"/><Relationship Id="rId38" Type="http://schemas.openxmlformats.org/officeDocument/2006/relationships/image" Target="../media/image364.png"/><Relationship Id="rId46" Type="http://schemas.openxmlformats.org/officeDocument/2006/relationships/image" Target="../media/image368.png"/><Relationship Id="rId59" Type="http://schemas.openxmlformats.org/officeDocument/2006/relationships/customXml" Target="../ink/ink2761.xml"/><Relationship Id="rId67" Type="http://schemas.openxmlformats.org/officeDocument/2006/relationships/customXml" Target="../ink/ink2765.xml"/><Relationship Id="rId20" Type="http://schemas.openxmlformats.org/officeDocument/2006/relationships/image" Target="../media/image350.png"/><Relationship Id="rId41" Type="http://schemas.openxmlformats.org/officeDocument/2006/relationships/customXml" Target="../ink/ink2752.xml"/><Relationship Id="rId54" Type="http://schemas.openxmlformats.org/officeDocument/2006/relationships/image" Target="../media/image372.png"/><Relationship Id="rId62" Type="http://schemas.openxmlformats.org/officeDocument/2006/relationships/image" Target="../media/image376.png"/><Relationship Id="rId70" Type="http://schemas.openxmlformats.org/officeDocument/2006/relationships/image" Target="../media/image385.png"/><Relationship Id="rId75" Type="http://schemas.openxmlformats.org/officeDocument/2006/relationships/customXml" Target="../ink/ink2769.xml"/><Relationship Id="rId83" Type="http://schemas.openxmlformats.org/officeDocument/2006/relationships/customXml" Target="../ink/ink2773.xml"/><Relationship Id="rId88" Type="http://schemas.openxmlformats.org/officeDocument/2006/relationships/image" Target="../media/image394.png"/><Relationship Id="rId91" Type="http://schemas.openxmlformats.org/officeDocument/2006/relationships/customXml" Target="../ink/ink2777.xml"/><Relationship Id="rId96" Type="http://schemas.openxmlformats.org/officeDocument/2006/relationships/image" Target="../media/image3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8.png"/><Relationship Id="rId15" Type="http://schemas.openxmlformats.org/officeDocument/2006/relationships/customXml" Target="../ink/ink2739.xml"/><Relationship Id="rId23" Type="http://schemas.openxmlformats.org/officeDocument/2006/relationships/customXml" Target="../ink/ink2743.xml"/><Relationship Id="rId28" Type="http://schemas.openxmlformats.org/officeDocument/2006/relationships/image" Target="../media/image359.png"/><Relationship Id="rId36" Type="http://schemas.openxmlformats.org/officeDocument/2006/relationships/image" Target="../media/image363.png"/><Relationship Id="rId49" Type="http://schemas.openxmlformats.org/officeDocument/2006/relationships/customXml" Target="../ink/ink2756.xml"/><Relationship Id="rId57" Type="http://schemas.openxmlformats.org/officeDocument/2006/relationships/customXml" Target="../ink/ink2760.xml"/><Relationship Id="rId10" Type="http://schemas.openxmlformats.org/officeDocument/2006/relationships/image" Target="../media/image352.png"/><Relationship Id="rId31" Type="http://schemas.openxmlformats.org/officeDocument/2006/relationships/customXml" Target="../ink/ink2747.xml"/><Relationship Id="rId44" Type="http://schemas.openxmlformats.org/officeDocument/2006/relationships/image" Target="../media/image367.png"/><Relationship Id="rId52" Type="http://schemas.openxmlformats.org/officeDocument/2006/relationships/image" Target="../media/image371.png"/><Relationship Id="rId60" Type="http://schemas.openxmlformats.org/officeDocument/2006/relationships/image" Target="../media/image375.png"/><Relationship Id="rId65" Type="http://schemas.openxmlformats.org/officeDocument/2006/relationships/customXml" Target="../ink/ink2764.xml"/><Relationship Id="rId73" Type="http://schemas.openxmlformats.org/officeDocument/2006/relationships/customXml" Target="../ink/ink2768.xml"/><Relationship Id="rId78" Type="http://schemas.openxmlformats.org/officeDocument/2006/relationships/image" Target="../media/image389.png"/><Relationship Id="rId81" Type="http://schemas.openxmlformats.org/officeDocument/2006/relationships/customXml" Target="../ink/ink2772.xml"/><Relationship Id="rId86" Type="http://schemas.openxmlformats.org/officeDocument/2006/relationships/image" Target="../media/image393.png"/><Relationship Id="rId94" Type="http://schemas.openxmlformats.org/officeDocument/2006/relationships/image" Target="../media/image397.png"/><Relationship Id="rId4" Type="http://schemas.openxmlformats.org/officeDocument/2006/relationships/image" Target="../media/image347.png"/><Relationship Id="rId9" Type="http://schemas.openxmlformats.org/officeDocument/2006/relationships/customXml" Target="../ink/ink2736.xml"/><Relationship Id="rId13" Type="http://schemas.openxmlformats.org/officeDocument/2006/relationships/customXml" Target="../ink/ink2738.xml"/><Relationship Id="rId18" Type="http://schemas.openxmlformats.org/officeDocument/2006/relationships/image" Target="../media/image356.png"/><Relationship Id="rId39" Type="http://schemas.openxmlformats.org/officeDocument/2006/relationships/customXml" Target="../ink/ink2751.xml"/><Relationship Id="rId34" Type="http://schemas.openxmlformats.org/officeDocument/2006/relationships/image" Target="../media/image362.png"/><Relationship Id="rId50" Type="http://schemas.openxmlformats.org/officeDocument/2006/relationships/image" Target="../media/image370.png"/><Relationship Id="rId55" Type="http://schemas.openxmlformats.org/officeDocument/2006/relationships/customXml" Target="../ink/ink2759.xml"/><Relationship Id="rId76" Type="http://schemas.openxmlformats.org/officeDocument/2006/relationships/image" Target="../media/image388.png"/><Relationship Id="rId97" Type="http://schemas.openxmlformats.org/officeDocument/2006/relationships/customXml" Target="../ink/ink2780.xml"/><Relationship Id="rId7" Type="http://schemas.openxmlformats.org/officeDocument/2006/relationships/customXml" Target="../ink/ink2735.xml"/><Relationship Id="rId71" Type="http://schemas.openxmlformats.org/officeDocument/2006/relationships/customXml" Target="../ink/ink2767.xml"/><Relationship Id="rId92" Type="http://schemas.openxmlformats.org/officeDocument/2006/relationships/image" Target="../media/image396.png"/><Relationship Id="rId2" Type="http://schemas.openxmlformats.org/officeDocument/2006/relationships/image" Target="../media/image346.png"/><Relationship Id="rId29" Type="http://schemas.openxmlformats.org/officeDocument/2006/relationships/customXml" Target="../ink/ink2746.xml"/><Relationship Id="rId24" Type="http://schemas.openxmlformats.org/officeDocument/2006/relationships/image" Target="../media/image357.png"/><Relationship Id="rId40" Type="http://schemas.openxmlformats.org/officeDocument/2006/relationships/image" Target="../media/image365.png"/><Relationship Id="rId45" Type="http://schemas.openxmlformats.org/officeDocument/2006/relationships/customXml" Target="../ink/ink2754.xml"/><Relationship Id="rId66" Type="http://schemas.openxmlformats.org/officeDocument/2006/relationships/image" Target="../media/image378.png"/><Relationship Id="rId87" Type="http://schemas.openxmlformats.org/officeDocument/2006/relationships/customXml" Target="../ink/ink2775.xml"/><Relationship Id="rId61" Type="http://schemas.openxmlformats.org/officeDocument/2006/relationships/customXml" Target="../ink/ink2762.xml"/><Relationship Id="rId82" Type="http://schemas.openxmlformats.org/officeDocument/2006/relationships/image" Target="../media/image391.png"/><Relationship Id="rId19" Type="http://schemas.openxmlformats.org/officeDocument/2006/relationships/customXml" Target="../ink/ink2741.xml"/><Relationship Id="rId14" Type="http://schemas.openxmlformats.org/officeDocument/2006/relationships/image" Target="../media/image354.png"/><Relationship Id="rId30" Type="http://schemas.openxmlformats.org/officeDocument/2006/relationships/image" Target="../media/image360.png"/><Relationship Id="rId35" Type="http://schemas.openxmlformats.org/officeDocument/2006/relationships/customXml" Target="../ink/ink2749.xml"/><Relationship Id="rId56" Type="http://schemas.openxmlformats.org/officeDocument/2006/relationships/image" Target="../media/image373.png"/><Relationship Id="rId77" Type="http://schemas.openxmlformats.org/officeDocument/2006/relationships/customXml" Target="../ink/ink2770.xml"/><Relationship Id="rId8" Type="http://schemas.openxmlformats.org/officeDocument/2006/relationships/image" Target="../media/image349.png"/><Relationship Id="rId51" Type="http://schemas.openxmlformats.org/officeDocument/2006/relationships/customXml" Target="../ink/ink2757.xml"/><Relationship Id="rId72" Type="http://schemas.openxmlformats.org/officeDocument/2006/relationships/image" Target="../media/image386.png"/><Relationship Id="rId93" Type="http://schemas.openxmlformats.org/officeDocument/2006/relationships/customXml" Target="../ink/ink2778.xml"/><Relationship Id="rId98" Type="http://schemas.openxmlformats.org/officeDocument/2006/relationships/image" Target="../media/image399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customXml" Target="../ink/ink278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785.xml"/><Relationship Id="rId3" Type="http://schemas.openxmlformats.org/officeDocument/2006/relationships/image" Target="../media/image400.png"/><Relationship Id="rId7" Type="http://schemas.openxmlformats.org/officeDocument/2006/relationships/image" Target="../media/image402.png"/><Relationship Id="rId2" Type="http://schemas.openxmlformats.org/officeDocument/2006/relationships/customXml" Target="../ink/ink278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784.xml"/><Relationship Id="rId5" Type="http://schemas.openxmlformats.org/officeDocument/2006/relationships/image" Target="../media/image401.png"/><Relationship Id="rId10" Type="http://schemas.openxmlformats.org/officeDocument/2006/relationships/image" Target="../media/image403.png"/><Relationship Id="rId4" Type="http://schemas.openxmlformats.org/officeDocument/2006/relationships/customXml" Target="../ink/ink2783.xml"/><Relationship Id="rId9" Type="http://schemas.openxmlformats.org/officeDocument/2006/relationships/image" Target="../media/image24.png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789.xml"/><Relationship Id="rId13" Type="http://schemas.openxmlformats.org/officeDocument/2006/relationships/customXml" Target="../ink/ink2791.xml"/><Relationship Id="rId3" Type="http://schemas.openxmlformats.org/officeDocument/2006/relationships/image" Target="../media/image400.png"/><Relationship Id="rId7" Type="http://schemas.openxmlformats.org/officeDocument/2006/relationships/image" Target="../media/image402.png"/><Relationship Id="rId12" Type="http://schemas.openxmlformats.org/officeDocument/2006/relationships/image" Target="../media/image404.png"/><Relationship Id="rId2" Type="http://schemas.openxmlformats.org/officeDocument/2006/relationships/customXml" Target="../ink/ink278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788.xml"/><Relationship Id="rId11" Type="http://schemas.openxmlformats.org/officeDocument/2006/relationships/customXml" Target="../ink/ink2790.xml"/><Relationship Id="rId5" Type="http://schemas.openxmlformats.org/officeDocument/2006/relationships/image" Target="../media/image401.png"/><Relationship Id="rId10" Type="http://schemas.openxmlformats.org/officeDocument/2006/relationships/image" Target="../media/image403.png"/><Relationship Id="rId4" Type="http://schemas.openxmlformats.org/officeDocument/2006/relationships/customXml" Target="../ink/ink2787.xml"/><Relationship Id="rId9" Type="http://schemas.openxmlformats.org/officeDocument/2006/relationships/image" Target="../media/image24.png"/><Relationship Id="rId14" Type="http://schemas.openxmlformats.org/officeDocument/2006/relationships/image" Target="../media/image405.png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795.xml"/><Relationship Id="rId13" Type="http://schemas.openxmlformats.org/officeDocument/2006/relationships/image" Target="../media/image407.png"/><Relationship Id="rId18" Type="http://schemas.openxmlformats.org/officeDocument/2006/relationships/image" Target="../media/image409.png"/><Relationship Id="rId3" Type="http://schemas.openxmlformats.org/officeDocument/2006/relationships/image" Target="../media/image400.png"/><Relationship Id="rId21" Type="http://schemas.openxmlformats.org/officeDocument/2006/relationships/customXml" Target="../ink/ink2801.xml"/><Relationship Id="rId7" Type="http://schemas.openxmlformats.org/officeDocument/2006/relationships/image" Target="../media/image402.png"/><Relationship Id="rId12" Type="http://schemas.openxmlformats.org/officeDocument/2006/relationships/customXml" Target="../ink/ink2797.xml"/><Relationship Id="rId17" Type="http://schemas.openxmlformats.org/officeDocument/2006/relationships/customXml" Target="../ink/ink2799.xml"/><Relationship Id="rId2" Type="http://schemas.openxmlformats.org/officeDocument/2006/relationships/customXml" Target="../ink/ink2792.xml"/><Relationship Id="rId16" Type="http://schemas.openxmlformats.org/officeDocument/2006/relationships/image" Target="../media/image403.png"/><Relationship Id="rId20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794.xml"/><Relationship Id="rId11" Type="http://schemas.openxmlformats.org/officeDocument/2006/relationships/image" Target="../media/image406.png"/><Relationship Id="rId5" Type="http://schemas.openxmlformats.org/officeDocument/2006/relationships/image" Target="../media/image401.png"/><Relationship Id="rId15" Type="http://schemas.openxmlformats.org/officeDocument/2006/relationships/image" Target="../media/image408.png"/><Relationship Id="rId10" Type="http://schemas.openxmlformats.org/officeDocument/2006/relationships/customXml" Target="../ink/ink2796.xml"/><Relationship Id="rId19" Type="http://schemas.openxmlformats.org/officeDocument/2006/relationships/customXml" Target="../ink/ink2800.xml"/><Relationship Id="rId4" Type="http://schemas.openxmlformats.org/officeDocument/2006/relationships/customXml" Target="../ink/ink2793.xml"/><Relationship Id="rId9" Type="http://schemas.openxmlformats.org/officeDocument/2006/relationships/image" Target="../media/image24.png"/><Relationship Id="rId14" Type="http://schemas.openxmlformats.org/officeDocument/2006/relationships/customXml" Target="../ink/ink2798.xml"/><Relationship Id="rId22" Type="http://schemas.openxmlformats.org/officeDocument/2006/relationships/image" Target="../media/image411.png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805.xml"/><Relationship Id="rId13" Type="http://schemas.openxmlformats.org/officeDocument/2006/relationships/image" Target="../media/image407.png"/><Relationship Id="rId3" Type="http://schemas.openxmlformats.org/officeDocument/2006/relationships/image" Target="../media/image400.png"/><Relationship Id="rId7" Type="http://schemas.openxmlformats.org/officeDocument/2006/relationships/image" Target="../media/image402.png"/><Relationship Id="rId12" Type="http://schemas.openxmlformats.org/officeDocument/2006/relationships/customXml" Target="../ink/ink2807.xml"/><Relationship Id="rId2" Type="http://schemas.openxmlformats.org/officeDocument/2006/relationships/customXml" Target="../ink/ink2802.xml"/><Relationship Id="rId16" Type="http://schemas.openxmlformats.org/officeDocument/2006/relationships/image" Target="../media/image40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804.xml"/><Relationship Id="rId11" Type="http://schemas.openxmlformats.org/officeDocument/2006/relationships/image" Target="../media/image406.png"/><Relationship Id="rId5" Type="http://schemas.openxmlformats.org/officeDocument/2006/relationships/image" Target="../media/image401.png"/><Relationship Id="rId15" Type="http://schemas.openxmlformats.org/officeDocument/2006/relationships/image" Target="../media/image408.png"/><Relationship Id="rId10" Type="http://schemas.openxmlformats.org/officeDocument/2006/relationships/customXml" Target="../ink/ink2806.xml"/><Relationship Id="rId4" Type="http://schemas.openxmlformats.org/officeDocument/2006/relationships/customXml" Target="../ink/ink2803.xml"/><Relationship Id="rId9" Type="http://schemas.openxmlformats.org/officeDocument/2006/relationships/image" Target="../media/image24.png"/><Relationship Id="rId14" Type="http://schemas.openxmlformats.org/officeDocument/2006/relationships/customXml" Target="../ink/ink2808.xml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812.xml"/><Relationship Id="rId13" Type="http://schemas.openxmlformats.org/officeDocument/2006/relationships/image" Target="../media/image407.png"/><Relationship Id="rId18" Type="http://schemas.openxmlformats.org/officeDocument/2006/relationships/image" Target="../media/image413.png"/><Relationship Id="rId3" Type="http://schemas.openxmlformats.org/officeDocument/2006/relationships/image" Target="../media/image400.png"/><Relationship Id="rId7" Type="http://schemas.openxmlformats.org/officeDocument/2006/relationships/image" Target="../media/image402.png"/><Relationship Id="rId12" Type="http://schemas.openxmlformats.org/officeDocument/2006/relationships/customXml" Target="../ink/ink2814.xml"/><Relationship Id="rId17" Type="http://schemas.openxmlformats.org/officeDocument/2006/relationships/customXml" Target="../ink/ink2816.xml"/><Relationship Id="rId2" Type="http://schemas.openxmlformats.org/officeDocument/2006/relationships/customXml" Target="../ink/ink2809.xml"/><Relationship Id="rId16" Type="http://schemas.openxmlformats.org/officeDocument/2006/relationships/image" Target="../media/image412.png"/><Relationship Id="rId20" Type="http://schemas.openxmlformats.org/officeDocument/2006/relationships/image" Target="../media/image41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811.xml"/><Relationship Id="rId11" Type="http://schemas.openxmlformats.org/officeDocument/2006/relationships/image" Target="../media/image406.png"/><Relationship Id="rId5" Type="http://schemas.openxmlformats.org/officeDocument/2006/relationships/image" Target="../media/image401.png"/><Relationship Id="rId15" Type="http://schemas.openxmlformats.org/officeDocument/2006/relationships/image" Target="../media/image408.png"/><Relationship Id="rId10" Type="http://schemas.openxmlformats.org/officeDocument/2006/relationships/customXml" Target="../ink/ink2813.xml"/><Relationship Id="rId19" Type="http://schemas.openxmlformats.org/officeDocument/2006/relationships/customXml" Target="../ink/ink2817.xml"/><Relationship Id="rId4" Type="http://schemas.openxmlformats.org/officeDocument/2006/relationships/customXml" Target="../ink/ink2810.xml"/><Relationship Id="rId9" Type="http://schemas.openxmlformats.org/officeDocument/2006/relationships/image" Target="../media/image24.png"/><Relationship Id="rId14" Type="http://schemas.openxmlformats.org/officeDocument/2006/relationships/customXml" Target="../ink/ink2815.xml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821.xml"/><Relationship Id="rId13" Type="http://schemas.openxmlformats.org/officeDocument/2006/relationships/image" Target="../media/image407.png"/><Relationship Id="rId18" Type="http://schemas.openxmlformats.org/officeDocument/2006/relationships/image" Target="../media/image413.png"/><Relationship Id="rId3" Type="http://schemas.openxmlformats.org/officeDocument/2006/relationships/image" Target="../media/image400.png"/><Relationship Id="rId21" Type="http://schemas.openxmlformats.org/officeDocument/2006/relationships/customXml" Target="../ink/ink2827.xml"/><Relationship Id="rId7" Type="http://schemas.openxmlformats.org/officeDocument/2006/relationships/image" Target="../media/image402.png"/><Relationship Id="rId12" Type="http://schemas.openxmlformats.org/officeDocument/2006/relationships/customXml" Target="../ink/ink2823.xml"/><Relationship Id="rId17" Type="http://schemas.openxmlformats.org/officeDocument/2006/relationships/customXml" Target="../ink/ink2825.xml"/><Relationship Id="rId2" Type="http://schemas.openxmlformats.org/officeDocument/2006/relationships/customXml" Target="../ink/ink2818.xml"/><Relationship Id="rId16" Type="http://schemas.openxmlformats.org/officeDocument/2006/relationships/image" Target="../media/image412.png"/><Relationship Id="rId20" Type="http://schemas.openxmlformats.org/officeDocument/2006/relationships/image" Target="../media/image41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820.xml"/><Relationship Id="rId11" Type="http://schemas.openxmlformats.org/officeDocument/2006/relationships/image" Target="../media/image406.png"/><Relationship Id="rId24" Type="http://schemas.openxmlformats.org/officeDocument/2006/relationships/image" Target="../media/image416.png"/><Relationship Id="rId5" Type="http://schemas.openxmlformats.org/officeDocument/2006/relationships/image" Target="../media/image401.png"/><Relationship Id="rId15" Type="http://schemas.openxmlformats.org/officeDocument/2006/relationships/image" Target="../media/image408.png"/><Relationship Id="rId23" Type="http://schemas.openxmlformats.org/officeDocument/2006/relationships/customXml" Target="../ink/ink2828.xml"/><Relationship Id="rId10" Type="http://schemas.openxmlformats.org/officeDocument/2006/relationships/customXml" Target="../ink/ink2822.xml"/><Relationship Id="rId19" Type="http://schemas.openxmlformats.org/officeDocument/2006/relationships/customXml" Target="../ink/ink2826.xml"/><Relationship Id="rId4" Type="http://schemas.openxmlformats.org/officeDocument/2006/relationships/customXml" Target="../ink/ink2819.xml"/><Relationship Id="rId9" Type="http://schemas.openxmlformats.org/officeDocument/2006/relationships/image" Target="../media/image24.png"/><Relationship Id="rId14" Type="http://schemas.openxmlformats.org/officeDocument/2006/relationships/customXml" Target="../ink/ink2824.xml"/><Relationship Id="rId22" Type="http://schemas.openxmlformats.org/officeDocument/2006/relationships/image" Target="../media/image415.png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832.xml"/><Relationship Id="rId13" Type="http://schemas.openxmlformats.org/officeDocument/2006/relationships/image" Target="../media/image407.png"/><Relationship Id="rId18" Type="http://schemas.openxmlformats.org/officeDocument/2006/relationships/customXml" Target="../ink/ink2837.xml"/><Relationship Id="rId3" Type="http://schemas.openxmlformats.org/officeDocument/2006/relationships/image" Target="../media/image400.png"/><Relationship Id="rId21" Type="http://schemas.openxmlformats.org/officeDocument/2006/relationships/customXml" Target="../ink/ink2838.xml"/><Relationship Id="rId7" Type="http://schemas.openxmlformats.org/officeDocument/2006/relationships/image" Target="../media/image402.png"/><Relationship Id="rId12" Type="http://schemas.openxmlformats.org/officeDocument/2006/relationships/customXml" Target="../ink/ink2834.xml"/><Relationship Id="rId17" Type="http://schemas.openxmlformats.org/officeDocument/2006/relationships/image" Target="../media/image413.png"/><Relationship Id="rId2" Type="http://schemas.openxmlformats.org/officeDocument/2006/relationships/customXml" Target="../ink/ink2829.xml"/><Relationship Id="rId16" Type="http://schemas.openxmlformats.org/officeDocument/2006/relationships/customXml" Target="../ink/ink2836.xml"/><Relationship Id="rId20" Type="http://schemas.openxmlformats.org/officeDocument/2006/relationships/image" Target="../media/image41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831.xml"/><Relationship Id="rId11" Type="http://schemas.openxmlformats.org/officeDocument/2006/relationships/image" Target="../media/image406.png"/><Relationship Id="rId5" Type="http://schemas.openxmlformats.org/officeDocument/2006/relationships/image" Target="../media/image401.png"/><Relationship Id="rId15" Type="http://schemas.openxmlformats.org/officeDocument/2006/relationships/image" Target="../media/image408.png"/><Relationship Id="rId10" Type="http://schemas.openxmlformats.org/officeDocument/2006/relationships/customXml" Target="../ink/ink2833.xml"/><Relationship Id="rId19" Type="http://schemas.openxmlformats.org/officeDocument/2006/relationships/image" Target="../media/image414.png"/><Relationship Id="rId4" Type="http://schemas.openxmlformats.org/officeDocument/2006/relationships/customXml" Target="../ink/ink2830.xml"/><Relationship Id="rId9" Type="http://schemas.openxmlformats.org/officeDocument/2006/relationships/image" Target="../media/image24.png"/><Relationship Id="rId14" Type="http://schemas.openxmlformats.org/officeDocument/2006/relationships/customXml" Target="../ink/ink2835.xml"/><Relationship Id="rId22" Type="http://schemas.openxmlformats.org/officeDocument/2006/relationships/image" Target="../media/image417.png"/></Relationships>
</file>

<file path=ppt/slides/_rels/slide9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7.png"/><Relationship Id="rId18" Type="http://schemas.openxmlformats.org/officeDocument/2006/relationships/customXml" Target="../ink/ink2847.xml"/><Relationship Id="rId26" Type="http://schemas.openxmlformats.org/officeDocument/2006/relationships/image" Target="../media/image419.png"/><Relationship Id="rId3" Type="http://schemas.openxmlformats.org/officeDocument/2006/relationships/image" Target="../media/image400.png"/><Relationship Id="rId21" Type="http://schemas.openxmlformats.org/officeDocument/2006/relationships/customXml" Target="../ink/ink2848.xml"/><Relationship Id="rId34" Type="http://schemas.openxmlformats.org/officeDocument/2006/relationships/image" Target="../media/image423.png"/><Relationship Id="rId7" Type="http://schemas.openxmlformats.org/officeDocument/2006/relationships/image" Target="../media/image402.png"/><Relationship Id="rId12" Type="http://schemas.openxmlformats.org/officeDocument/2006/relationships/customXml" Target="../ink/ink2844.xml"/><Relationship Id="rId17" Type="http://schemas.openxmlformats.org/officeDocument/2006/relationships/image" Target="../media/image413.png"/><Relationship Id="rId25" Type="http://schemas.openxmlformats.org/officeDocument/2006/relationships/customXml" Target="../ink/ink2850.xml"/><Relationship Id="rId33" Type="http://schemas.openxmlformats.org/officeDocument/2006/relationships/customXml" Target="../ink/ink2854.xml"/><Relationship Id="rId2" Type="http://schemas.openxmlformats.org/officeDocument/2006/relationships/customXml" Target="../ink/ink2839.xml"/><Relationship Id="rId16" Type="http://schemas.openxmlformats.org/officeDocument/2006/relationships/customXml" Target="../ink/ink2846.xml"/><Relationship Id="rId20" Type="http://schemas.openxmlformats.org/officeDocument/2006/relationships/image" Target="../media/image412.png"/><Relationship Id="rId29" Type="http://schemas.openxmlformats.org/officeDocument/2006/relationships/customXml" Target="../ink/ink285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841.xml"/><Relationship Id="rId11" Type="http://schemas.openxmlformats.org/officeDocument/2006/relationships/image" Target="../media/image406.png"/><Relationship Id="rId24" Type="http://schemas.openxmlformats.org/officeDocument/2006/relationships/image" Target="../media/image418.png"/><Relationship Id="rId32" Type="http://schemas.openxmlformats.org/officeDocument/2006/relationships/image" Target="../media/image422.png"/><Relationship Id="rId5" Type="http://schemas.openxmlformats.org/officeDocument/2006/relationships/image" Target="../media/image401.png"/><Relationship Id="rId15" Type="http://schemas.openxmlformats.org/officeDocument/2006/relationships/image" Target="../media/image408.png"/><Relationship Id="rId23" Type="http://schemas.openxmlformats.org/officeDocument/2006/relationships/customXml" Target="../ink/ink2849.xml"/><Relationship Id="rId28" Type="http://schemas.openxmlformats.org/officeDocument/2006/relationships/image" Target="../media/image420.png"/><Relationship Id="rId36" Type="http://schemas.openxmlformats.org/officeDocument/2006/relationships/image" Target="../media/image424.png"/><Relationship Id="rId10" Type="http://schemas.openxmlformats.org/officeDocument/2006/relationships/customXml" Target="../ink/ink2843.xml"/><Relationship Id="rId19" Type="http://schemas.openxmlformats.org/officeDocument/2006/relationships/image" Target="../media/image414.png"/><Relationship Id="rId31" Type="http://schemas.openxmlformats.org/officeDocument/2006/relationships/customXml" Target="../ink/ink2853.xml"/><Relationship Id="rId4" Type="http://schemas.openxmlformats.org/officeDocument/2006/relationships/customXml" Target="../ink/ink2840.xml"/><Relationship Id="rId9" Type="http://schemas.openxmlformats.org/officeDocument/2006/relationships/image" Target="../media/image24.png"/><Relationship Id="rId14" Type="http://schemas.openxmlformats.org/officeDocument/2006/relationships/customXml" Target="../ink/ink2845.xml"/><Relationship Id="rId22" Type="http://schemas.openxmlformats.org/officeDocument/2006/relationships/image" Target="../media/image417.png"/><Relationship Id="rId27" Type="http://schemas.openxmlformats.org/officeDocument/2006/relationships/customXml" Target="../ink/ink2851.xml"/><Relationship Id="rId30" Type="http://schemas.openxmlformats.org/officeDocument/2006/relationships/image" Target="../media/image421.png"/><Relationship Id="rId35" Type="http://schemas.openxmlformats.org/officeDocument/2006/relationships/customXml" Target="../ink/ink2855.xml"/><Relationship Id="rId8" Type="http://schemas.openxmlformats.org/officeDocument/2006/relationships/customXml" Target="../ink/ink28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6AC6393-67FC-4543-A826-32C85BC7338A}"/>
                  </a:ext>
                </a:extLst>
              </p14:cNvPr>
              <p14:cNvContentPartPr/>
              <p14:nvPr/>
            </p14:nvContentPartPr>
            <p14:xfrm>
              <a:off x="7871880" y="80440"/>
              <a:ext cx="784800" cy="4730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6AC6393-67FC-4543-A826-32C85BC7338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54240" y="62440"/>
                <a:ext cx="820440" cy="50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E0A5253-B76B-4BAC-966D-E17F696461E9}"/>
                  </a:ext>
                </a:extLst>
              </p14:cNvPr>
              <p14:cNvContentPartPr/>
              <p14:nvPr/>
            </p14:nvContentPartPr>
            <p14:xfrm>
              <a:off x="609240" y="162880"/>
              <a:ext cx="1274040" cy="5284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E0A5253-B76B-4BAC-966D-E17F696461E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1600" y="144880"/>
                <a:ext cx="1309680" cy="56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8534EFF-6B72-455B-B19C-1DC551A50F77}"/>
                  </a:ext>
                </a:extLst>
              </p14:cNvPr>
              <p14:cNvContentPartPr/>
              <p14:nvPr/>
            </p14:nvContentPartPr>
            <p14:xfrm>
              <a:off x="3111240" y="208960"/>
              <a:ext cx="724320" cy="3092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8534EFF-6B72-455B-B19C-1DC551A50F7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93600" y="190960"/>
                <a:ext cx="759960" cy="34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A04DB62-07B3-4B94-B428-CB7D3BA2D507}"/>
                  </a:ext>
                </a:extLst>
              </p14:cNvPr>
              <p14:cNvContentPartPr/>
              <p14:nvPr/>
            </p14:nvContentPartPr>
            <p14:xfrm>
              <a:off x="2650800" y="233080"/>
              <a:ext cx="275040" cy="33444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A04DB62-07B3-4B94-B428-CB7D3BA2D50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32824" y="215421"/>
                <a:ext cx="310633" cy="3701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64FA1D6-7F68-458D-8159-445F57FCCA2D}"/>
                  </a:ext>
                </a:extLst>
              </p14:cNvPr>
              <p14:cNvContentPartPr/>
              <p14:nvPr/>
            </p14:nvContentPartPr>
            <p14:xfrm>
              <a:off x="2223840" y="233080"/>
              <a:ext cx="295920" cy="2559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64FA1D6-7F68-458D-8159-445F57FCCA2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206179" y="215415"/>
                <a:ext cx="331603" cy="29165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4044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2D45B114-2960-49F3-9B10-89C7E1BF4BA0}"/>
                  </a:ext>
                </a:extLst>
              </p14:cNvPr>
              <p14:cNvContentPartPr/>
              <p14:nvPr/>
            </p14:nvContentPartPr>
            <p14:xfrm>
              <a:off x="2011520" y="117880"/>
              <a:ext cx="5180400" cy="6699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2D45B114-2960-49F3-9B10-89C7E1BF4BA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93520" y="99880"/>
                <a:ext cx="5216040" cy="70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A1C1893-1DE0-4B9E-9167-F4EE6F97794C}"/>
                  </a:ext>
                </a:extLst>
              </p14:cNvPr>
              <p14:cNvContentPartPr/>
              <p14:nvPr/>
            </p14:nvContentPartPr>
            <p14:xfrm>
              <a:off x="1044560" y="1298680"/>
              <a:ext cx="915480" cy="3146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A1C1893-1DE0-4B9E-9167-F4EE6F97794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26920" y="1280701"/>
                <a:ext cx="951120" cy="350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CA0999E-4252-4FEC-946E-005DB375E461}"/>
                  </a:ext>
                </a:extLst>
              </p14:cNvPr>
              <p14:cNvContentPartPr/>
              <p14:nvPr/>
            </p14:nvContentPartPr>
            <p14:xfrm>
              <a:off x="2265320" y="1299400"/>
              <a:ext cx="253440" cy="111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CA0999E-4252-4FEC-946E-005DB375E46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47680" y="1281760"/>
                <a:ext cx="2890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D0A7AEA-DCCB-4FF2-BECB-25A2805B3C13}"/>
                  </a:ext>
                </a:extLst>
              </p14:cNvPr>
              <p14:cNvContentPartPr/>
              <p14:nvPr/>
            </p14:nvContentPartPr>
            <p14:xfrm>
              <a:off x="2265320" y="1393360"/>
              <a:ext cx="209520" cy="190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D0A7AEA-DCCB-4FF2-BECB-25A2805B3C1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47680" y="1375720"/>
                <a:ext cx="24516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90723CE-1E36-4B5C-AB9D-F4541C3EB360}"/>
                  </a:ext>
                </a:extLst>
              </p14:cNvPr>
              <p14:cNvContentPartPr/>
              <p14:nvPr/>
            </p14:nvContentPartPr>
            <p14:xfrm>
              <a:off x="2641160" y="1380760"/>
              <a:ext cx="452880" cy="4244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90723CE-1E36-4B5C-AB9D-F4541C3EB36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23520" y="1362775"/>
                <a:ext cx="488520" cy="4600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68B439D-FFBD-4103-92A0-BA25A047B0F9}"/>
                  </a:ext>
                </a:extLst>
              </p14:cNvPr>
              <p14:cNvContentPartPr/>
              <p14:nvPr/>
            </p14:nvContentPartPr>
            <p14:xfrm>
              <a:off x="2691920" y="1037320"/>
              <a:ext cx="425880" cy="2962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68B439D-FFBD-4103-92A0-BA25A047B0F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74280" y="1019680"/>
                <a:ext cx="46152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EEAF706-4200-4911-8FCF-E4C5C61C2EA8}"/>
                  </a:ext>
                </a:extLst>
              </p14:cNvPr>
              <p14:cNvContentPartPr/>
              <p14:nvPr/>
            </p14:nvContentPartPr>
            <p14:xfrm>
              <a:off x="6407480" y="1185640"/>
              <a:ext cx="145440" cy="17280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EEAF706-4200-4911-8FCF-E4C5C61C2EA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389840" y="1167640"/>
                <a:ext cx="18108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35FF4D3-5DC0-4A2E-9063-7518710A6A93}"/>
                  </a:ext>
                </a:extLst>
              </p14:cNvPr>
              <p14:cNvContentPartPr/>
              <p14:nvPr/>
            </p14:nvContentPartPr>
            <p14:xfrm>
              <a:off x="6691520" y="1249360"/>
              <a:ext cx="34200" cy="1108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35FF4D3-5DC0-4A2E-9063-7518710A6A9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673880" y="1231360"/>
                <a:ext cx="6984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85F8F34-7191-438F-83F0-690E0AAEE194}"/>
                  </a:ext>
                </a:extLst>
              </p14:cNvPr>
              <p14:cNvContentPartPr/>
              <p14:nvPr/>
            </p14:nvContentPartPr>
            <p14:xfrm>
              <a:off x="6725360" y="1015720"/>
              <a:ext cx="360" cy="3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85F8F34-7191-438F-83F0-690E0AAEE19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707720" y="9980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FF3BBD0-FEBF-461D-B362-3C2120B0A4B9}"/>
                  </a:ext>
                </a:extLst>
              </p14:cNvPr>
              <p14:cNvContentPartPr/>
              <p14:nvPr/>
            </p14:nvContentPartPr>
            <p14:xfrm>
              <a:off x="6837320" y="1198600"/>
              <a:ext cx="115200" cy="1731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FF3BBD0-FEBF-461D-B362-3C2120B0A4B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819320" y="1180960"/>
                <a:ext cx="15084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42B9C0B-078D-47C1-9457-5F486399699C}"/>
                  </a:ext>
                </a:extLst>
              </p14:cNvPr>
              <p14:cNvContentPartPr/>
              <p14:nvPr/>
            </p14:nvContentPartPr>
            <p14:xfrm>
              <a:off x="7003640" y="1208680"/>
              <a:ext cx="131760" cy="12204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42B9C0B-078D-47C1-9457-5F486399699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985640" y="1190680"/>
                <a:ext cx="16740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F46134B-926D-47E8-A496-24CAC0DDFF25}"/>
                  </a:ext>
                </a:extLst>
              </p14:cNvPr>
              <p14:cNvContentPartPr/>
              <p14:nvPr/>
            </p14:nvContentPartPr>
            <p14:xfrm>
              <a:off x="7232600" y="995560"/>
              <a:ext cx="628560" cy="3261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F46134B-926D-47E8-A496-24CAC0DDFF2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214600" y="977560"/>
                <a:ext cx="664200" cy="36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8E7220B-2F89-4B5C-B958-E973C8996B5D}"/>
                  </a:ext>
                </a:extLst>
              </p14:cNvPr>
              <p14:cNvContentPartPr/>
              <p14:nvPr/>
            </p14:nvContentPartPr>
            <p14:xfrm>
              <a:off x="3627560" y="937600"/>
              <a:ext cx="2466000" cy="91476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8E7220B-2F89-4B5C-B958-E973C8996B5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609920" y="919953"/>
                <a:ext cx="2501640" cy="9504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1112B2E-6304-442C-8D2C-43708C33EE1D}"/>
                  </a:ext>
                </a:extLst>
              </p14:cNvPr>
              <p14:cNvContentPartPr/>
              <p14:nvPr/>
            </p14:nvContentPartPr>
            <p14:xfrm>
              <a:off x="934400" y="2368960"/>
              <a:ext cx="1013040" cy="3844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1112B2E-6304-442C-8D2C-43708C33EE1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16400" y="2350960"/>
                <a:ext cx="1048680" cy="42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3A8C627-0236-492A-9955-908539C35E74}"/>
                  </a:ext>
                </a:extLst>
              </p14:cNvPr>
              <p14:cNvContentPartPr/>
              <p14:nvPr/>
            </p14:nvContentPartPr>
            <p14:xfrm>
              <a:off x="2570240" y="2399920"/>
              <a:ext cx="204480" cy="27180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3A8C627-0236-492A-9955-908539C35E7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552240" y="2381920"/>
                <a:ext cx="24012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8B908C07-A1DD-465D-97B5-6CE85AAAE007}"/>
                  </a:ext>
                </a:extLst>
              </p14:cNvPr>
              <p14:cNvContentPartPr/>
              <p14:nvPr/>
            </p14:nvContentPartPr>
            <p14:xfrm>
              <a:off x="2925920" y="2243680"/>
              <a:ext cx="771840" cy="46476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8B908C07-A1DD-465D-97B5-6CE85AAAE00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907920" y="2226026"/>
                <a:ext cx="807480" cy="5004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25667F5-6375-46B6-A04D-A8CE37E7C172}"/>
                  </a:ext>
                </a:extLst>
              </p14:cNvPr>
              <p14:cNvContentPartPr/>
              <p14:nvPr/>
            </p14:nvContentPartPr>
            <p14:xfrm>
              <a:off x="3931400" y="2356720"/>
              <a:ext cx="163800" cy="111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25667F5-6375-46B6-A04D-A8CE37E7C17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913760" y="2338720"/>
                <a:ext cx="1994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8829AF4-8FE9-4F86-A807-B27C484C9DBD}"/>
                  </a:ext>
                </a:extLst>
              </p14:cNvPr>
              <p14:cNvContentPartPr/>
              <p14:nvPr/>
            </p14:nvContentPartPr>
            <p14:xfrm>
              <a:off x="3941840" y="2438080"/>
              <a:ext cx="137160" cy="64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8829AF4-8FE9-4F86-A807-B27C484C9DB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924200" y="2420440"/>
                <a:ext cx="17280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62EC3CA-8C6D-4492-9889-A1C2871FB5D4}"/>
                  </a:ext>
                </a:extLst>
              </p14:cNvPr>
              <p14:cNvContentPartPr/>
              <p14:nvPr/>
            </p14:nvContentPartPr>
            <p14:xfrm>
              <a:off x="4225880" y="2407120"/>
              <a:ext cx="636480" cy="5148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62EC3CA-8C6D-4492-9889-A1C2871FB5D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208240" y="2389480"/>
                <a:ext cx="67212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8B65D86-121E-457F-B57F-4C4822CFA58C}"/>
                  </a:ext>
                </a:extLst>
              </p14:cNvPr>
              <p14:cNvContentPartPr/>
              <p14:nvPr/>
            </p14:nvContentPartPr>
            <p14:xfrm>
              <a:off x="4429640" y="2508640"/>
              <a:ext cx="325800" cy="1965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8B65D86-121E-457F-B57F-4C4822CFA58C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411640" y="2490640"/>
                <a:ext cx="36144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6F2DBB58-E2A1-4B19-8125-2B138A8B8A71}"/>
                  </a:ext>
                </a:extLst>
              </p14:cNvPr>
              <p14:cNvContentPartPr/>
              <p14:nvPr/>
            </p14:nvContentPartPr>
            <p14:xfrm>
              <a:off x="4266560" y="2113360"/>
              <a:ext cx="639000" cy="2552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6F2DBB58-E2A1-4B19-8125-2B138A8B8A71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248920" y="2095360"/>
                <a:ext cx="67464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0F0AC5E-6B5D-46B0-8BFB-B1FD4053A1F4}"/>
                  </a:ext>
                </a:extLst>
              </p14:cNvPr>
              <p14:cNvContentPartPr/>
              <p14:nvPr/>
            </p14:nvContentPartPr>
            <p14:xfrm>
              <a:off x="5161160" y="2271400"/>
              <a:ext cx="287640" cy="261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0F0AC5E-6B5D-46B0-8BFB-B1FD4053A1F4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143182" y="2253760"/>
                <a:ext cx="323235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FD2EDB5-1093-4086-99B2-3504680C8EA3}"/>
                  </a:ext>
                </a:extLst>
              </p14:cNvPr>
              <p14:cNvContentPartPr/>
              <p14:nvPr/>
            </p14:nvContentPartPr>
            <p14:xfrm>
              <a:off x="6908240" y="2316040"/>
              <a:ext cx="214920" cy="104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FD2EDB5-1093-4086-99B2-3504680C8EA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890600" y="2298400"/>
                <a:ext cx="2505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EEEE1E2-3656-4845-A986-E0E248F6E9A1}"/>
                  </a:ext>
                </a:extLst>
              </p14:cNvPr>
              <p14:cNvContentPartPr/>
              <p14:nvPr/>
            </p14:nvContentPartPr>
            <p14:xfrm>
              <a:off x="6938840" y="2407480"/>
              <a:ext cx="175320" cy="111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EEEE1E2-3656-4845-A986-E0E248F6E9A1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921200" y="2389480"/>
                <a:ext cx="2109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F4DB319-386D-4588-98BC-6AA38BC001CD}"/>
                  </a:ext>
                </a:extLst>
              </p14:cNvPr>
              <p14:cNvContentPartPr/>
              <p14:nvPr/>
            </p14:nvContentPartPr>
            <p14:xfrm>
              <a:off x="5841200" y="2246200"/>
              <a:ext cx="926640" cy="29484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F4DB319-386D-4588-98BC-6AA38BC001C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823200" y="2228560"/>
                <a:ext cx="96228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A563D9DA-8A5F-4E65-9927-F3FE0F06FEFC}"/>
                  </a:ext>
                </a:extLst>
              </p14:cNvPr>
              <p14:cNvContentPartPr/>
              <p14:nvPr/>
            </p14:nvContentPartPr>
            <p14:xfrm>
              <a:off x="7680440" y="2471920"/>
              <a:ext cx="456840" cy="22140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A563D9DA-8A5F-4E65-9927-F3FE0F06FEF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662786" y="2453920"/>
                <a:ext cx="492508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ACB1786B-4EC0-450D-A08E-B9BB0D957814}"/>
                  </a:ext>
                </a:extLst>
              </p14:cNvPr>
              <p14:cNvContentPartPr/>
              <p14:nvPr/>
            </p14:nvContentPartPr>
            <p14:xfrm>
              <a:off x="7375160" y="2030920"/>
              <a:ext cx="861120" cy="38700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ACB1786B-4EC0-450D-A08E-B9BB0D95781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357160" y="2012937"/>
                <a:ext cx="896760" cy="4226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89E24E0D-47BB-48BF-8456-8626B00774F7}"/>
                  </a:ext>
                </a:extLst>
              </p14:cNvPr>
              <p14:cNvContentPartPr/>
              <p14:nvPr/>
            </p14:nvContentPartPr>
            <p14:xfrm>
              <a:off x="4744280" y="6014320"/>
              <a:ext cx="360" cy="36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89E24E0D-47BB-48BF-8456-8626B00774F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726640" y="5996320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788282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100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54FA667E-BABB-4502-99D3-FF2268F79E0F}"/>
                  </a:ext>
                </a:extLst>
              </p14:cNvPr>
              <p14:cNvContentPartPr/>
              <p14:nvPr/>
            </p14:nvContentPartPr>
            <p14:xfrm>
              <a:off x="1625160" y="93400"/>
              <a:ext cx="6643440" cy="6685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54FA667E-BABB-4502-99D3-FF2268F79E0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07520" y="75400"/>
                <a:ext cx="6679080" cy="70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9BA52B9-A956-4C74-A897-BE6131B4C336}"/>
                  </a:ext>
                </a:extLst>
              </p14:cNvPr>
              <p14:cNvContentPartPr/>
              <p14:nvPr/>
            </p14:nvContentPartPr>
            <p14:xfrm>
              <a:off x="668280" y="964600"/>
              <a:ext cx="313200" cy="3754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9BA52B9-A956-4C74-A897-BE6131B4C33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0620" y="946960"/>
                <a:ext cx="348881" cy="41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C1CF904-6C59-40BF-9BE3-1E4DCF1ECB0C}"/>
                  </a:ext>
                </a:extLst>
              </p14:cNvPr>
              <p14:cNvContentPartPr/>
              <p14:nvPr/>
            </p14:nvContentPartPr>
            <p14:xfrm>
              <a:off x="1304040" y="848680"/>
              <a:ext cx="2618280" cy="4921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C1CF904-6C59-40BF-9BE3-1E4DCF1ECB0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86042" y="830680"/>
                <a:ext cx="2653915" cy="52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3462A75-1DCC-496D-AF66-EC47B4D6BE59}"/>
                  </a:ext>
                </a:extLst>
              </p14:cNvPr>
              <p14:cNvContentPartPr/>
              <p14:nvPr/>
            </p14:nvContentPartPr>
            <p14:xfrm>
              <a:off x="3891000" y="4896880"/>
              <a:ext cx="360" cy="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3462A75-1DCC-496D-AF66-EC47B4D6BE5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73000" y="48788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1A194E7-7309-49BA-BE06-3616E21D82D1}"/>
                  </a:ext>
                </a:extLst>
              </p14:cNvPr>
              <p14:cNvContentPartPr/>
              <p14:nvPr/>
            </p14:nvContentPartPr>
            <p14:xfrm>
              <a:off x="632720" y="1503520"/>
              <a:ext cx="271440" cy="3484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1A194E7-7309-49BA-BE06-3616E21D82D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15080" y="1485520"/>
                <a:ext cx="307080" cy="38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6750A09-9058-4913-B3BD-A9C21BCAD2A9}"/>
                  </a:ext>
                </a:extLst>
              </p14:cNvPr>
              <p14:cNvContentPartPr/>
              <p14:nvPr/>
            </p14:nvContentPartPr>
            <p14:xfrm>
              <a:off x="3979280" y="1604680"/>
              <a:ext cx="175680" cy="1544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6750A09-9058-4913-B3BD-A9C21BCAD2A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61640" y="1587040"/>
                <a:ext cx="21132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03E507E-0D15-4509-96F5-DD547E17F381}"/>
                  </a:ext>
                </a:extLst>
              </p14:cNvPr>
              <p14:cNvContentPartPr/>
              <p14:nvPr/>
            </p14:nvContentPartPr>
            <p14:xfrm>
              <a:off x="1089920" y="1422160"/>
              <a:ext cx="2781000" cy="67932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03E507E-0D15-4509-96F5-DD547E17F38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71920" y="1404160"/>
                <a:ext cx="2816640" cy="71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AD41A42-F29C-426C-BEC8-21A512958BE1}"/>
                  </a:ext>
                </a:extLst>
              </p14:cNvPr>
              <p14:cNvContentPartPr/>
              <p14:nvPr/>
            </p14:nvContentPartPr>
            <p14:xfrm>
              <a:off x="1109360" y="2011480"/>
              <a:ext cx="1450080" cy="70092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AD41A42-F29C-426C-BEC8-21A512958BE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91720" y="1993840"/>
                <a:ext cx="1485720" cy="73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A21F544-C176-4409-838D-C0383BED3842}"/>
                  </a:ext>
                </a:extLst>
              </p14:cNvPr>
              <p14:cNvContentPartPr/>
              <p14:nvPr/>
            </p14:nvContentPartPr>
            <p14:xfrm>
              <a:off x="615440" y="1970800"/>
              <a:ext cx="339480" cy="4014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A21F544-C176-4409-838D-C0383BED384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97800" y="1952800"/>
                <a:ext cx="375120" cy="437040"/>
              </a:xfrm>
              <a:prstGeom prst="rect">
                <a:avLst/>
              </a:prstGeom>
            </p:spPr>
          </p:pic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A02125C7-1E00-47DE-8915-631C613CF77B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52500" t="24491" r="27500" b="60913"/>
          <a:stretch/>
        </p:blipFill>
        <p:spPr>
          <a:xfrm>
            <a:off x="3505200" y="2125050"/>
            <a:ext cx="5486400" cy="45043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D1CDE04-99B8-4AEE-97FE-EE44880AABE6}"/>
                  </a:ext>
                </a:extLst>
              </p14:cNvPr>
              <p14:cNvContentPartPr/>
              <p14:nvPr/>
            </p14:nvContentPartPr>
            <p14:xfrm>
              <a:off x="670880" y="2413240"/>
              <a:ext cx="1413000" cy="3596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D1CDE04-99B8-4AEE-97FE-EE44880AABE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53236" y="2395600"/>
                <a:ext cx="1448649" cy="3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409EF6E-9359-48C4-BCDF-287FF3C095A8}"/>
                  </a:ext>
                </a:extLst>
              </p14:cNvPr>
              <p14:cNvContentPartPr/>
              <p14:nvPr/>
            </p14:nvContentPartPr>
            <p14:xfrm>
              <a:off x="5912840" y="1645000"/>
              <a:ext cx="205560" cy="1620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409EF6E-9359-48C4-BCDF-287FF3C095A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895200" y="1627000"/>
                <a:ext cx="24120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6E20FD7-0083-47D9-AA26-92B30B63C4CA}"/>
                  </a:ext>
                </a:extLst>
              </p14:cNvPr>
              <p14:cNvContentPartPr/>
              <p14:nvPr/>
            </p14:nvContentPartPr>
            <p14:xfrm>
              <a:off x="6308120" y="1624480"/>
              <a:ext cx="205560" cy="2070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6E20FD7-0083-47D9-AA26-92B30B63C4C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290120" y="1606840"/>
                <a:ext cx="24120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328620B-37EF-4BE4-AE72-C648BD114293}"/>
                  </a:ext>
                </a:extLst>
              </p14:cNvPr>
              <p14:cNvContentPartPr/>
              <p14:nvPr/>
            </p14:nvContentPartPr>
            <p14:xfrm>
              <a:off x="6672080" y="1604680"/>
              <a:ext cx="146160" cy="1922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328620B-37EF-4BE4-AE72-C648BD11429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654440" y="1587040"/>
                <a:ext cx="18180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C3E01BE-E9DA-4D46-880D-261982D2572F}"/>
                  </a:ext>
                </a:extLst>
              </p14:cNvPr>
              <p14:cNvContentPartPr/>
              <p14:nvPr/>
            </p14:nvContentPartPr>
            <p14:xfrm>
              <a:off x="5541680" y="1552480"/>
              <a:ext cx="237240" cy="3754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C3E01BE-E9DA-4D46-880D-261982D2572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524040" y="1534497"/>
                <a:ext cx="272880" cy="4110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36C6BB2-5130-49EC-BCF3-F01A7F7780C5}"/>
                  </a:ext>
                </a:extLst>
              </p14:cNvPr>
              <p14:cNvContentPartPr/>
              <p14:nvPr/>
            </p14:nvContentPartPr>
            <p14:xfrm>
              <a:off x="6938120" y="1543840"/>
              <a:ext cx="538920" cy="2530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36C6BB2-5130-49EC-BCF3-F01A7F7780C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920480" y="1525840"/>
                <a:ext cx="57456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2D435E1-0CFC-4A8C-B35B-A42CC76F4737}"/>
                  </a:ext>
                </a:extLst>
              </p14:cNvPr>
              <p14:cNvContentPartPr/>
              <p14:nvPr/>
            </p14:nvContentPartPr>
            <p14:xfrm>
              <a:off x="7599440" y="1462840"/>
              <a:ext cx="152280" cy="2160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2D435E1-0CFC-4A8C-B35B-A42CC76F473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581800" y="1444840"/>
                <a:ext cx="1879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0B05CDC-CD67-4AF0-B7C8-08DDE12E5306}"/>
                  </a:ext>
                </a:extLst>
              </p14:cNvPr>
              <p14:cNvContentPartPr/>
              <p14:nvPr/>
            </p14:nvContentPartPr>
            <p14:xfrm>
              <a:off x="7589000" y="1539520"/>
              <a:ext cx="243360" cy="2775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0B05CDC-CD67-4AF0-B7C8-08DDE12E5306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571334" y="1521520"/>
                <a:ext cx="279053" cy="3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121680E2-0F78-4443-B985-B9689ADC381D}"/>
                  </a:ext>
                </a:extLst>
              </p14:cNvPr>
              <p14:cNvContentPartPr/>
              <p14:nvPr/>
            </p14:nvContentPartPr>
            <p14:xfrm>
              <a:off x="191000" y="2946040"/>
              <a:ext cx="2876040" cy="327060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121680E2-0F78-4443-B985-B9689ADC381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73360" y="2928400"/>
                <a:ext cx="2911680" cy="330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5683783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70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E2F4DD-B91F-4996-A2AA-F0C4E5B8DB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37" t="8889" r="30018" b="54444"/>
          <a:stretch/>
        </p:blipFill>
        <p:spPr>
          <a:xfrm>
            <a:off x="3484040" y="2631134"/>
            <a:ext cx="3983560" cy="411371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2D45B114-2960-49F3-9B10-89C7E1BF4BA0}"/>
                  </a:ext>
                </a:extLst>
              </p14:cNvPr>
              <p14:cNvContentPartPr/>
              <p14:nvPr/>
            </p14:nvContentPartPr>
            <p14:xfrm>
              <a:off x="2011520" y="117880"/>
              <a:ext cx="5180400" cy="6699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2D45B114-2960-49F3-9B10-89C7E1BF4BA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93520" y="99880"/>
                <a:ext cx="5216040" cy="70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A1C1893-1DE0-4B9E-9167-F4EE6F97794C}"/>
                  </a:ext>
                </a:extLst>
              </p14:cNvPr>
              <p14:cNvContentPartPr/>
              <p14:nvPr/>
            </p14:nvContentPartPr>
            <p14:xfrm>
              <a:off x="1044560" y="1298680"/>
              <a:ext cx="915480" cy="3146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A1C1893-1DE0-4B9E-9167-F4EE6F97794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26920" y="1280701"/>
                <a:ext cx="951120" cy="350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CA0999E-4252-4FEC-946E-005DB375E461}"/>
                  </a:ext>
                </a:extLst>
              </p14:cNvPr>
              <p14:cNvContentPartPr/>
              <p14:nvPr/>
            </p14:nvContentPartPr>
            <p14:xfrm>
              <a:off x="2265320" y="1299400"/>
              <a:ext cx="253440" cy="111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CA0999E-4252-4FEC-946E-005DB375E46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47680" y="1281760"/>
                <a:ext cx="2890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D0A7AEA-DCCB-4FF2-BECB-25A2805B3C13}"/>
                  </a:ext>
                </a:extLst>
              </p14:cNvPr>
              <p14:cNvContentPartPr/>
              <p14:nvPr/>
            </p14:nvContentPartPr>
            <p14:xfrm>
              <a:off x="2265320" y="1393360"/>
              <a:ext cx="209520" cy="190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D0A7AEA-DCCB-4FF2-BECB-25A2805B3C1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47680" y="1375720"/>
                <a:ext cx="24516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90723CE-1E36-4B5C-AB9D-F4541C3EB360}"/>
                  </a:ext>
                </a:extLst>
              </p14:cNvPr>
              <p14:cNvContentPartPr/>
              <p14:nvPr/>
            </p14:nvContentPartPr>
            <p14:xfrm>
              <a:off x="2641160" y="1380760"/>
              <a:ext cx="452880" cy="4244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90723CE-1E36-4B5C-AB9D-F4541C3EB36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23520" y="1362775"/>
                <a:ext cx="488520" cy="4600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68B439D-FFBD-4103-92A0-BA25A047B0F9}"/>
                  </a:ext>
                </a:extLst>
              </p14:cNvPr>
              <p14:cNvContentPartPr/>
              <p14:nvPr/>
            </p14:nvContentPartPr>
            <p14:xfrm>
              <a:off x="2691920" y="1037320"/>
              <a:ext cx="425880" cy="2962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68B439D-FFBD-4103-92A0-BA25A047B0F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674280" y="1019680"/>
                <a:ext cx="46152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EEAF706-4200-4911-8FCF-E4C5C61C2EA8}"/>
                  </a:ext>
                </a:extLst>
              </p14:cNvPr>
              <p14:cNvContentPartPr/>
              <p14:nvPr/>
            </p14:nvContentPartPr>
            <p14:xfrm>
              <a:off x="6407480" y="1185640"/>
              <a:ext cx="145440" cy="17280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EEAF706-4200-4911-8FCF-E4C5C61C2EA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89840" y="1167640"/>
                <a:ext cx="18108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35FF4D3-5DC0-4A2E-9063-7518710A6A93}"/>
                  </a:ext>
                </a:extLst>
              </p14:cNvPr>
              <p14:cNvContentPartPr/>
              <p14:nvPr/>
            </p14:nvContentPartPr>
            <p14:xfrm>
              <a:off x="6691520" y="1249360"/>
              <a:ext cx="34200" cy="1108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35FF4D3-5DC0-4A2E-9063-7518710A6A9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673880" y="1231360"/>
                <a:ext cx="6984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85F8F34-7191-438F-83F0-690E0AAEE194}"/>
                  </a:ext>
                </a:extLst>
              </p14:cNvPr>
              <p14:cNvContentPartPr/>
              <p14:nvPr/>
            </p14:nvContentPartPr>
            <p14:xfrm>
              <a:off x="6725360" y="1015720"/>
              <a:ext cx="360" cy="3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85F8F34-7191-438F-83F0-690E0AAEE19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707720" y="9980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FF3BBD0-FEBF-461D-B362-3C2120B0A4B9}"/>
                  </a:ext>
                </a:extLst>
              </p14:cNvPr>
              <p14:cNvContentPartPr/>
              <p14:nvPr/>
            </p14:nvContentPartPr>
            <p14:xfrm>
              <a:off x="6837320" y="1198600"/>
              <a:ext cx="115200" cy="1731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FF3BBD0-FEBF-461D-B362-3C2120B0A4B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819320" y="1180960"/>
                <a:ext cx="15084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42B9C0B-078D-47C1-9457-5F486399699C}"/>
                  </a:ext>
                </a:extLst>
              </p14:cNvPr>
              <p14:cNvContentPartPr/>
              <p14:nvPr/>
            </p14:nvContentPartPr>
            <p14:xfrm>
              <a:off x="7003640" y="1208680"/>
              <a:ext cx="131760" cy="12204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42B9C0B-078D-47C1-9457-5F486399699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985640" y="1190680"/>
                <a:ext cx="16740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F46134B-926D-47E8-A496-24CAC0DDFF25}"/>
                  </a:ext>
                </a:extLst>
              </p14:cNvPr>
              <p14:cNvContentPartPr/>
              <p14:nvPr/>
            </p14:nvContentPartPr>
            <p14:xfrm>
              <a:off x="7232600" y="995560"/>
              <a:ext cx="628560" cy="3261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F46134B-926D-47E8-A496-24CAC0DDFF25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214600" y="977560"/>
                <a:ext cx="664200" cy="36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8E7220B-2F89-4B5C-B958-E973C8996B5D}"/>
                  </a:ext>
                </a:extLst>
              </p14:cNvPr>
              <p14:cNvContentPartPr/>
              <p14:nvPr/>
            </p14:nvContentPartPr>
            <p14:xfrm>
              <a:off x="3627560" y="937600"/>
              <a:ext cx="2466000" cy="91476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8E7220B-2F89-4B5C-B958-E973C8996B5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609920" y="919953"/>
                <a:ext cx="2501640" cy="9504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1112B2E-6304-442C-8D2C-43708C33EE1D}"/>
                  </a:ext>
                </a:extLst>
              </p14:cNvPr>
              <p14:cNvContentPartPr/>
              <p14:nvPr/>
            </p14:nvContentPartPr>
            <p14:xfrm>
              <a:off x="934400" y="2368960"/>
              <a:ext cx="1013040" cy="3844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1112B2E-6304-442C-8D2C-43708C33EE1D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16400" y="2350960"/>
                <a:ext cx="1048680" cy="42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3A8C627-0236-492A-9955-908539C35E74}"/>
                  </a:ext>
                </a:extLst>
              </p14:cNvPr>
              <p14:cNvContentPartPr/>
              <p14:nvPr/>
            </p14:nvContentPartPr>
            <p14:xfrm>
              <a:off x="2570240" y="2399920"/>
              <a:ext cx="204480" cy="27180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3A8C627-0236-492A-9955-908539C35E74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552240" y="2381920"/>
                <a:ext cx="24012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8B908C07-A1DD-465D-97B5-6CE85AAAE007}"/>
                  </a:ext>
                </a:extLst>
              </p14:cNvPr>
              <p14:cNvContentPartPr/>
              <p14:nvPr/>
            </p14:nvContentPartPr>
            <p14:xfrm>
              <a:off x="2925920" y="2243680"/>
              <a:ext cx="771840" cy="46476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8B908C07-A1DD-465D-97B5-6CE85AAAE00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907920" y="2226026"/>
                <a:ext cx="807480" cy="5004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25667F5-6375-46B6-A04D-A8CE37E7C172}"/>
                  </a:ext>
                </a:extLst>
              </p14:cNvPr>
              <p14:cNvContentPartPr/>
              <p14:nvPr/>
            </p14:nvContentPartPr>
            <p14:xfrm>
              <a:off x="3931400" y="2356720"/>
              <a:ext cx="163800" cy="111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25667F5-6375-46B6-A04D-A8CE37E7C172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913760" y="2338720"/>
                <a:ext cx="1994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8829AF4-8FE9-4F86-A807-B27C484C9DBD}"/>
                  </a:ext>
                </a:extLst>
              </p14:cNvPr>
              <p14:cNvContentPartPr/>
              <p14:nvPr/>
            </p14:nvContentPartPr>
            <p14:xfrm>
              <a:off x="3941840" y="2438080"/>
              <a:ext cx="137160" cy="64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8829AF4-8FE9-4F86-A807-B27C484C9DB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924200" y="2420440"/>
                <a:ext cx="17280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62EC3CA-8C6D-4492-9889-A1C2871FB5D4}"/>
                  </a:ext>
                </a:extLst>
              </p14:cNvPr>
              <p14:cNvContentPartPr/>
              <p14:nvPr/>
            </p14:nvContentPartPr>
            <p14:xfrm>
              <a:off x="4225880" y="2407120"/>
              <a:ext cx="636480" cy="5148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62EC3CA-8C6D-4492-9889-A1C2871FB5D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208240" y="2389480"/>
                <a:ext cx="67212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8B65D86-121E-457F-B57F-4C4822CFA58C}"/>
                  </a:ext>
                </a:extLst>
              </p14:cNvPr>
              <p14:cNvContentPartPr/>
              <p14:nvPr/>
            </p14:nvContentPartPr>
            <p14:xfrm>
              <a:off x="4429640" y="2508640"/>
              <a:ext cx="325800" cy="1965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8B65D86-121E-457F-B57F-4C4822CFA58C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411640" y="2490640"/>
                <a:ext cx="36144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6F2DBB58-E2A1-4B19-8125-2B138A8B8A71}"/>
                  </a:ext>
                </a:extLst>
              </p14:cNvPr>
              <p14:cNvContentPartPr/>
              <p14:nvPr/>
            </p14:nvContentPartPr>
            <p14:xfrm>
              <a:off x="4266560" y="2113360"/>
              <a:ext cx="639000" cy="2552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6F2DBB58-E2A1-4B19-8125-2B138A8B8A71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248920" y="2095360"/>
                <a:ext cx="67464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0F0AC5E-6B5D-46B0-8BFB-B1FD4053A1F4}"/>
                  </a:ext>
                </a:extLst>
              </p14:cNvPr>
              <p14:cNvContentPartPr/>
              <p14:nvPr/>
            </p14:nvContentPartPr>
            <p14:xfrm>
              <a:off x="5161160" y="2271400"/>
              <a:ext cx="287640" cy="261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0F0AC5E-6B5D-46B0-8BFB-B1FD4053A1F4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143182" y="2253760"/>
                <a:ext cx="323235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FD2EDB5-1093-4086-99B2-3504680C8EA3}"/>
                  </a:ext>
                </a:extLst>
              </p14:cNvPr>
              <p14:cNvContentPartPr/>
              <p14:nvPr/>
            </p14:nvContentPartPr>
            <p14:xfrm>
              <a:off x="6908240" y="2316040"/>
              <a:ext cx="214920" cy="104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FD2EDB5-1093-4086-99B2-3504680C8EA3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890600" y="2298400"/>
                <a:ext cx="2505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EEEE1E2-3656-4845-A986-E0E248F6E9A1}"/>
                  </a:ext>
                </a:extLst>
              </p14:cNvPr>
              <p14:cNvContentPartPr/>
              <p14:nvPr/>
            </p14:nvContentPartPr>
            <p14:xfrm>
              <a:off x="6938840" y="2407480"/>
              <a:ext cx="175320" cy="111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EEEE1E2-3656-4845-A986-E0E248F6E9A1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921200" y="2389480"/>
                <a:ext cx="2109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F4DB319-386D-4588-98BC-6AA38BC001CD}"/>
                  </a:ext>
                </a:extLst>
              </p14:cNvPr>
              <p14:cNvContentPartPr/>
              <p14:nvPr/>
            </p14:nvContentPartPr>
            <p14:xfrm>
              <a:off x="5841200" y="2246200"/>
              <a:ext cx="926640" cy="29484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F4DB319-386D-4588-98BC-6AA38BC001CD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823200" y="2228560"/>
                <a:ext cx="96228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A563D9DA-8A5F-4E65-9927-F3FE0F06FEFC}"/>
                  </a:ext>
                </a:extLst>
              </p14:cNvPr>
              <p14:cNvContentPartPr/>
              <p14:nvPr/>
            </p14:nvContentPartPr>
            <p14:xfrm>
              <a:off x="7680440" y="2471920"/>
              <a:ext cx="456840" cy="22140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A563D9DA-8A5F-4E65-9927-F3FE0F06FEFC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662786" y="2453920"/>
                <a:ext cx="492508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ACB1786B-4EC0-450D-A08E-B9BB0D957814}"/>
                  </a:ext>
                </a:extLst>
              </p14:cNvPr>
              <p14:cNvContentPartPr/>
              <p14:nvPr/>
            </p14:nvContentPartPr>
            <p14:xfrm>
              <a:off x="7375160" y="2030920"/>
              <a:ext cx="861120" cy="38700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ACB1786B-4EC0-450D-A08E-B9BB0D957814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357160" y="2012937"/>
                <a:ext cx="896760" cy="42260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924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221543-2C86-4CB1-8EC5-759BE2EF32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067" t="9760" r="35724" b="54444"/>
          <a:stretch/>
        </p:blipFill>
        <p:spPr>
          <a:xfrm>
            <a:off x="2438400" y="152400"/>
            <a:ext cx="4572000" cy="652689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1411269-8848-426F-B36A-D2E3EA4F0F01}"/>
                  </a:ext>
                </a:extLst>
              </p14:cNvPr>
              <p14:cNvContentPartPr/>
              <p14:nvPr/>
            </p14:nvContentPartPr>
            <p14:xfrm>
              <a:off x="2041760" y="59920"/>
              <a:ext cx="4370760" cy="8542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1411269-8848-426F-B36A-D2E3EA4F0F0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24120" y="24280"/>
                <a:ext cx="4406400" cy="92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1526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221543-2C86-4CB1-8EC5-759BE2EF32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067" t="9760" r="35724" b="54444"/>
          <a:stretch/>
        </p:blipFill>
        <p:spPr>
          <a:xfrm>
            <a:off x="2438400" y="152400"/>
            <a:ext cx="4572000" cy="652689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61991FD-2247-4DA9-A302-A218B0768236}"/>
                  </a:ext>
                </a:extLst>
              </p14:cNvPr>
              <p14:cNvContentPartPr/>
              <p14:nvPr/>
            </p14:nvContentPartPr>
            <p14:xfrm>
              <a:off x="4320200" y="1313080"/>
              <a:ext cx="2323440" cy="13377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61991FD-2247-4DA9-A302-A218B076823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02200" y="1277440"/>
                <a:ext cx="2359080" cy="140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6532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221543-2C86-4CB1-8EC5-759BE2EF32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067" t="9760" r="35724" b="54444"/>
          <a:stretch/>
        </p:blipFill>
        <p:spPr>
          <a:xfrm>
            <a:off x="2438400" y="152400"/>
            <a:ext cx="4572000" cy="652689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C8A1456-7E29-41AD-A1F3-DF0CF6487453}"/>
                  </a:ext>
                </a:extLst>
              </p14:cNvPr>
              <p14:cNvContentPartPr/>
              <p14:nvPr/>
            </p14:nvContentPartPr>
            <p14:xfrm>
              <a:off x="2161280" y="5304040"/>
              <a:ext cx="4810680" cy="1535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C8A1456-7E29-41AD-A1F3-DF0CF648745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43640" y="5268400"/>
                <a:ext cx="4846320" cy="160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0910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1A7DD4-FB4B-4971-9297-448EC16E6C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33" t="14832" r="17500" b="78592"/>
          <a:stretch/>
        </p:blipFill>
        <p:spPr>
          <a:xfrm>
            <a:off x="228600" y="172084"/>
            <a:ext cx="8770844" cy="16567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E8B688-2963-4ACF-A40A-140592A68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121" t="31079" r="30083" b="60798"/>
          <a:stretch/>
        </p:blipFill>
        <p:spPr>
          <a:xfrm>
            <a:off x="6408644" y="1803399"/>
            <a:ext cx="25908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030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1A7DD4-FB4B-4971-9297-448EC16E6C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33" t="14832" r="17500" b="78592"/>
          <a:stretch/>
        </p:blipFill>
        <p:spPr>
          <a:xfrm>
            <a:off x="228600" y="172084"/>
            <a:ext cx="8770844" cy="16567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E8B688-2963-4ACF-A40A-140592A68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121" t="31079" r="30083" b="60798"/>
          <a:stretch/>
        </p:blipFill>
        <p:spPr>
          <a:xfrm>
            <a:off x="6408644" y="1803399"/>
            <a:ext cx="2590800" cy="16002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7843245-9E1C-4B7E-B5D8-575C417C8B2A}"/>
                  </a:ext>
                </a:extLst>
              </p14:cNvPr>
              <p14:cNvContentPartPr/>
              <p14:nvPr/>
            </p14:nvContentPartPr>
            <p14:xfrm>
              <a:off x="1320600" y="557080"/>
              <a:ext cx="1689840" cy="518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7843245-9E1C-4B7E-B5D8-575C417C8B2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02600" y="521440"/>
                <a:ext cx="172548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D8B6739-7463-40A1-AE1E-1B4ADE56835D}"/>
                  </a:ext>
                </a:extLst>
              </p14:cNvPr>
              <p14:cNvContentPartPr/>
              <p14:nvPr/>
            </p14:nvContentPartPr>
            <p14:xfrm>
              <a:off x="436080" y="1852360"/>
              <a:ext cx="246600" cy="2066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D8B6739-7463-40A1-AE1E-1B4ADE56835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8440" y="1834360"/>
                <a:ext cx="28224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A837BE9-A92B-46E0-8736-26333058D65A}"/>
                  </a:ext>
                </a:extLst>
              </p14:cNvPr>
              <p14:cNvContentPartPr/>
              <p14:nvPr/>
            </p14:nvContentPartPr>
            <p14:xfrm>
              <a:off x="832800" y="1909600"/>
              <a:ext cx="137520" cy="108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A837BE9-A92B-46E0-8736-26333058D65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4800" y="1891960"/>
                <a:ext cx="1731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FB064CC-982D-4BFA-8733-AAE09A501B17}"/>
                  </a:ext>
                </a:extLst>
              </p14:cNvPr>
              <p14:cNvContentPartPr/>
              <p14:nvPr/>
            </p14:nvContentPartPr>
            <p14:xfrm>
              <a:off x="832800" y="1970800"/>
              <a:ext cx="12132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FB064CC-982D-4BFA-8733-AAE09A501B1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14800" y="1952800"/>
                <a:ext cx="156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15A5F00-364D-4378-8863-E4BDF6C0F5BA}"/>
                  </a:ext>
                </a:extLst>
              </p14:cNvPr>
              <p14:cNvContentPartPr/>
              <p14:nvPr/>
            </p14:nvContentPartPr>
            <p14:xfrm>
              <a:off x="1088040" y="1819240"/>
              <a:ext cx="140400" cy="2131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15A5F00-364D-4378-8863-E4BDF6C0F5B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70400" y="1801600"/>
                <a:ext cx="17604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761DFA2-3D00-4EE3-AA4A-39D4B2995DD2}"/>
                  </a:ext>
                </a:extLst>
              </p14:cNvPr>
              <p14:cNvContentPartPr/>
              <p14:nvPr/>
            </p14:nvContentPartPr>
            <p14:xfrm>
              <a:off x="1327800" y="1806280"/>
              <a:ext cx="104760" cy="1962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761DFA2-3D00-4EE3-AA4A-39D4B2995DD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310160" y="1788280"/>
                <a:ext cx="14040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C7FACE2-98FD-49B8-BF78-CA9402923159}"/>
                  </a:ext>
                </a:extLst>
              </p14:cNvPr>
              <p14:cNvContentPartPr/>
              <p14:nvPr/>
            </p14:nvContentPartPr>
            <p14:xfrm>
              <a:off x="1544520" y="1773160"/>
              <a:ext cx="302760" cy="3895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C7FACE2-98FD-49B8-BF78-CA940292315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526541" y="1755520"/>
                <a:ext cx="338358" cy="42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0963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1A7DD4-FB4B-4971-9297-448EC16E6C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33" t="14832" r="17500" b="78592"/>
          <a:stretch/>
        </p:blipFill>
        <p:spPr>
          <a:xfrm>
            <a:off x="228600" y="172084"/>
            <a:ext cx="8770844" cy="16567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E8B688-2963-4ACF-A40A-140592A68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121" t="31079" r="30083" b="60798"/>
          <a:stretch/>
        </p:blipFill>
        <p:spPr>
          <a:xfrm>
            <a:off x="6408644" y="1803399"/>
            <a:ext cx="2590800" cy="16002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D8B6739-7463-40A1-AE1E-1B4ADE56835D}"/>
                  </a:ext>
                </a:extLst>
              </p14:cNvPr>
              <p14:cNvContentPartPr/>
              <p14:nvPr/>
            </p14:nvContentPartPr>
            <p14:xfrm>
              <a:off x="436080" y="1852360"/>
              <a:ext cx="246600" cy="2066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D8B6739-7463-40A1-AE1E-1B4ADE5683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8440" y="1834360"/>
                <a:ext cx="28224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A837BE9-A92B-46E0-8736-26333058D65A}"/>
                  </a:ext>
                </a:extLst>
              </p14:cNvPr>
              <p14:cNvContentPartPr/>
              <p14:nvPr/>
            </p14:nvContentPartPr>
            <p14:xfrm>
              <a:off x="832800" y="1909600"/>
              <a:ext cx="137520" cy="108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A837BE9-A92B-46E0-8736-26333058D65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4800" y="1891960"/>
                <a:ext cx="1731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FB064CC-982D-4BFA-8733-AAE09A501B17}"/>
                  </a:ext>
                </a:extLst>
              </p14:cNvPr>
              <p14:cNvContentPartPr/>
              <p14:nvPr/>
            </p14:nvContentPartPr>
            <p14:xfrm>
              <a:off x="832800" y="1970800"/>
              <a:ext cx="12132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FB064CC-982D-4BFA-8733-AAE09A501B1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4800" y="1952800"/>
                <a:ext cx="156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15A5F00-364D-4378-8863-E4BDF6C0F5BA}"/>
                  </a:ext>
                </a:extLst>
              </p14:cNvPr>
              <p14:cNvContentPartPr/>
              <p14:nvPr/>
            </p14:nvContentPartPr>
            <p14:xfrm>
              <a:off x="1088040" y="1819240"/>
              <a:ext cx="140400" cy="2131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15A5F00-364D-4378-8863-E4BDF6C0F5B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70400" y="1801600"/>
                <a:ext cx="17604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761DFA2-3D00-4EE3-AA4A-39D4B2995DD2}"/>
                  </a:ext>
                </a:extLst>
              </p14:cNvPr>
              <p14:cNvContentPartPr/>
              <p14:nvPr/>
            </p14:nvContentPartPr>
            <p14:xfrm>
              <a:off x="1327800" y="1806280"/>
              <a:ext cx="104760" cy="1962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761DFA2-3D00-4EE3-AA4A-39D4B2995DD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10160" y="1788280"/>
                <a:ext cx="14040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C7FACE2-98FD-49B8-BF78-CA9402923159}"/>
                  </a:ext>
                </a:extLst>
              </p14:cNvPr>
              <p14:cNvContentPartPr/>
              <p14:nvPr/>
            </p14:nvContentPartPr>
            <p14:xfrm>
              <a:off x="1544520" y="1773160"/>
              <a:ext cx="302760" cy="3895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C7FACE2-98FD-49B8-BF78-CA940292315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526541" y="1755520"/>
                <a:ext cx="338358" cy="42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9B68198-9EDA-4550-8A7C-97918DC50D7B}"/>
                  </a:ext>
                </a:extLst>
              </p14:cNvPr>
              <p14:cNvContentPartPr/>
              <p14:nvPr/>
            </p14:nvContentPartPr>
            <p14:xfrm>
              <a:off x="5191680" y="558520"/>
              <a:ext cx="2880720" cy="514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9B68198-9EDA-4550-8A7C-97918DC50D7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173680" y="522520"/>
                <a:ext cx="291636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1559B1B-18F6-405A-B8B0-DB57BBE34A22}"/>
                  </a:ext>
                </a:extLst>
              </p14:cNvPr>
              <p14:cNvContentPartPr/>
              <p14:nvPr/>
            </p14:nvContentPartPr>
            <p14:xfrm>
              <a:off x="609240" y="943000"/>
              <a:ext cx="2203920" cy="626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1559B1B-18F6-405A-B8B0-DB57BBE34A2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91600" y="907360"/>
                <a:ext cx="223956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FF87D86-8A1B-4AF7-A8B5-648453C191BF}"/>
                  </a:ext>
                </a:extLst>
              </p14:cNvPr>
              <p14:cNvContentPartPr/>
              <p14:nvPr/>
            </p14:nvContentPartPr>
            <p14:xfrm>
              <a:off x="2011080" y="2026240"/>
              <a:ext cx="92160" cy="1609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FF87D86-8A1B-4AF7-A8B5-648453C191B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993080" y="2008600"/>
                <a:ext cx="12780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DB64BAC-0A87-48D6-9B31-2C5E1AB0D7D8}"/>
                  </a:ext>
                </a:extLst>
              </p14:cNvPr>
              <p14:cNvContentPartPr/>
              <p14:nvPr/>
            </p14:nvContentPartPr>
            <p14:xfrm>
              <a:off x="2366400" y="1788640"/>
              <a:ext cx="61920" cy="2707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DB64BAC-0A87-48D6-9B31-2C5E1AB0D7D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348400" y="1771000"/>
                <a:ext cx="97560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B0476F5-EB8F-4178-99A6-949CDDD2619F}"/>
                  </a:ext>
                </a:extLst>
              </p14:cNvPr>
              <p14:cNvContentPartPr/>
              <p14:nvPr/>
            </p14:nvContentPartPr>
            <p14:xfrm>
              <a:off x="2336520" y="1768480"/>
              <a:ext cx="208800" cy="2988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B0476F5-EB8F-4178-99A6-949CDDD2619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318520" y="1750840"/>
                <a:ext cx="24444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3F783A8-953F-4588-83FA-C3A50EBB969E}"/>
                  </a:ext>
                </a:extLst>
              </p14:cNvPr>
              <p14:cNvContentPartPr/>
              <p14:nvPr/>
            </p14:nvContentPartPr>
            <p14:xfrm>
              <a:off x="2641440" y="1891240"/>
              <a:ext cx="135000" cy="194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3F783A8-953F-4588-83FA-C3A50EBB969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623440" y="1873240"/>
                <a:ext cx="17064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75BD285-2EB1-47FB-B04F-64A59BD93926}"/>
                  </a:ext>
                </a:extLst>
              </p14:cNvPr>
              <p14:cNvContentPartPr/>
              <p14:nvPr/>
            </p14:nvContentPartPr>
            <p14:xfrm>
              <a:off x="2661600" y="1970800"/>
              <a:ext cx="111600" cy="93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75BD285-2EB1-47FB-B04F-64A59BD93926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643960" y="1952800"/>
                <a:ext cx="14724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029ED83-A4A9-403D-BAFF-7D007446C467}"/>
                  </a:ext>
                </a:extLst>
              </p14:cNvPr>
              <p14:cNvContentPartPr/>
              <p14:nvPr/>
            </p14:nvContentPartPr>
            <p14:xfrm>
              <a:off x="2912880" y="1820320"/>
              <a:ext cx="390960" cy="1879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029ED83-A4A9-403D-BAFF-7D007446C46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894880" y="1802320"/>
                <a:ext cx="426600" cy="22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95553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1A7DD4-FB4B-4971-9297-448EC16E6C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33" t="14832" r="17500" b="78592"/>
          <a:stretch/>
        </p:blipFill>
        <p:spPr>
          <a:xfrm>
            <a:off x="228600" y="172084"/>
            <a:ext cx="8770844" cy="16567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E8B688-2963-4ACF-A40A-140592A68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121" t="31079" r="30083" b="60798"/>
          <a:stretch/>
        </p:blipFill>
        <p:spPr>
          <a:xfrm>
            <a:off x="6408644" y="1803399"/>
            <a:ext cx="2590800" cy="16002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D8B6739-7463-40A1-AE1E-1B4ADE56835D}"/>
                  </a:ext>
                </a:extLst>
              </p14:cNvPr>
              <p14:cNvContentPartPr/>
              <p14:nvPr/>
            </p14:nvContentPartPr>
            <p14:xfrm>
              <a:off x="436080" y="1852360"/>
              <a:ext cx="246600" cy="2066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D8B6739-7463-40A1-AE1E-1B4ADE5683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8440" y="1834360"/>
                <a:ext cx="28224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A837BE9-A92B-46E0-8736-26333058D65A}"/>
                  </a:ext>
                </a:extLst>
              </p14:cNvPr>
              <p14:cNvContentPartPr/>
              <p14:nvPr/>
            </p14:nvContentPartPr>
            <p14:xfrm>
              <a:off x="832800" y="1909600"/>
              <a:ext cx="137520" cy="108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A837BE9-A92B-46E0-8736-26333058D65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4800" y="1891960"/>
                <a:ext cx="1731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FB064CC-982D-4BFA-8733-AAE09A501B17}"/>
                  </a:ext>
                </a:extLst>
              </p14:cNvPr>
              <p14:cNvContentPartPr/>
              <p14:nvPr/>
            </p14:nvContentPartPr>
            <p14:xfrm>
              <a:off x="832800" y="1970800"/>
              <a:ext cx="12132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FB064CC-982D-4BFA-8733-AAE09A501B1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4800" y="1952800"/>
                <a:ext cx="156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15A5F00-364D-4378-8863-E4BDF6C0F5BA}"/>
                  </a:ext>
                </a:extLst>
              </p14:cNvPr>
              <p14:cNvContentPartPr/>
              <p14:nvPr/>
            </p14:nvContentPartPr>
            <p14:xfrm>
              <a:off x="1088040" y="1819240"/>
              <a:ext cx="140400" cy="2131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15A5F00-364D-4378-8863-E4BDF6C0F5B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70400" y="1801600"/>
                <a:ext cx="17604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761DFA2-3D00-4EE3-AA4A-39D4B2995DD2}"/>
                  </a:ext>
                </a:extLst>
              </p14:cNvPr>
              <p14:cNvContentPartPr/>
              <p14:nvPr/>
            </p14:nvContentPartPr>
            <p14:xfrm>
              <a:off x="1327800" y="1806280"/>
              <a:ext cx="104760" cy="1962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761DFA2-3D00-4EE3-AA4A-39D4B2995DD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10160" y="1788280"/>
                <a:ext cx="14040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C7FACE2-98FD-49B8-BF78-CA9402923159}"/>
                  </a:ext>
                </a:extLst>
              </p14:cNvPr>
              <p14:cNvContentPartPr/>
              <p14:nvPr/>
            </p14:nvContentPartPr>
            <p14:xfrm>
              <a:off x="1544520" y="1773160"/>
              <a:ext cx="302760" cy="3895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C7FACE2-98FD-49B8-BF78-CA940292315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526541" y="1755520"/>
                <a:ext cx="338358" cy="42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FF87D86-8A1B-4AF7-A8B5-648453C191BF}"/>
                  </a:ext>
                </a:extLst>
              </p14:cNvPr>
              <p14:cNvContentPartPr/>
              <p14:nvPr/>
            </p14:nvContentPartPr>
            <p14:xfrm>
              <a:off x="2011080" y="2026240"/>
              <a:ext cx="92160" cy="1609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FF87D86-8A1B-4AF7-A8B5-648453C191B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993080" y="2008600"/>
                <a:ext cx="12780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DB64BAC-0A87-48D6-9B31-2C5E1AB0D7D8}"/>
                  </a:ext>
                </a:extLst>
              </p14:cNvPr>
              <p14:cNvContentPartPr/>
              <p14:nvPr/>
            </p14:nvContentPartPr>
            <p14:xfrm>
              <a:off x="2366400" y="1788640"/>
              <a:ext cx="61920" cy="2707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DB64BAC-0A87-48D6-9B31-2C5E1AB0D7D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348400" y="1771000"/>
                <a:ext cx="97560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B0476F5-EB8F-4178-99A6-949CDDD2619F}"/>
                  </a:ext>
                </a:extLst>
              </p14:cNvPr>
              <p14:cNvContentPartPr/>
              <p14:nvPr/>
            </p14:nvContentPartPr>
            <p14:xfrm>
              <a:off x="2336520" y="1768480"/>
              <a:ext cx="208800" cy="2988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B0476F5-EB8F-4178-99A6-949CDDD2619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318520" y="1750840"/>
                <a:ext cx="24444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3F783A8-953F-4588-83FA-C3A50EBB969E}"/>
                  </a:ext>
                </a:extLst>
              </p14:cNvPr>
              <p14:cNvContentPartPr/>
              <p14:nvPr/>
            </p14:nvContentPartPr>
            <p14:xfrm>
              <a:off x="2641440" y="1891240"/>
              <a:ext cx="135000" cy="194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3F783A8-953F-4588-83FA-C3A50EBB969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623440" y="1873240"/>
                <a:ext cx="17064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75BD285-2EB1-47FB-B04F-64A59BD93926}"/>
                  </a:ext>
                </a:extLst>
              </p14:cNvPr>
              <p14:cNvContentPartPr/>
              <p14:nvPr/>
            </p14:nvContentPartPr>
            <p14:xfrm>
              <a:off x="2661600" y="1970800"/>
              <a:ext cx="111600" cy="93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75BD285-2EB1-47FB-B04F-64A59BD9392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643960" y="1952800"/>
                <a:ext cx="14724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029ED83-A4A9-403D-BAFF-7D007446C467}"/>
                  </a:ext>
                </a:extLst>
              </p14:cNvPr>
              <p14:cNvContentPartPr/>
              <p14:nvPr/>
            </p14:nvContentPartPr>
            <p14:xfrm>
              <a:off x="2912880" y="1820320"/>
              <a:ext cx="390960" cy="1879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029ED83-A4A9-403D-BAFF-7D007446C46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894880" y="1802320"/>
                <a:ext cx="42660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13C655E-CD71-4173-945C-1ACD3A1409A6}"/>
                  </a:ext>
                </a:extLst>
              </p14:cNvPr>
              <p14:cNvContentPartPr/>
              <p14:nvPr/>
            </p14:nvContentPartPr>
            <p14:xfrm>
              <a:off x="4917000" y="943360"/>
              <a:ext cx="3386160" cy="828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13C655E-CD71-4173-945C-1ACD3A1409A6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899000" y="907360"/>
                <a:ext cx="342180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75201EB-A842-40A6-A9AB-521AE82803C2}"/>
                  </a:ext>
                </a:extLst>
              </p14:cNvPr>
              <p14:cNvContentPartPr/>
              <p14:nvPr/>
            </p14:nvContentPartPr>
            <p14:xfrm>
              <a:off x="365520" y="1401280"/>
              <a:ext cx="3240000" cy="522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75201EB-A842-40A6-A9AB-521AE82803C2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47520" y="1365640"/>
                <a:ext cx="3275640" cy="12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0610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1A7DD4-FB4B-4971-9297-448EC16E6C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33" t="14832" r="17500" b="78592"/>
          <a:stretch/>
        </p:blipFill>
        <p:spPr>
          <a:xfrm>
            <a:off x="228600" y="172084"/>
            <a:ext cx="8770844" cy="16567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E8B688-2963-4ACF-A40A-140592A68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121" t="31079" r="30083" b="60798"/>
          <a:stretch/>
        </p:blipFill>
        <p:spPr>
          <a:xfrm>
            <a:off x="6408644" y="1803399"/>
            <a:ext cx="2590800" cy="16002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D8B6739-7463-40A1-AE1E-1B4ADE56835D}"/>
                  </a:ext>
                </a:extLst>
              </p14:cNvPr>
              <p14:cNvContentPartPr/>
              <p14:nvPr/>
            </p14:nvContentPartPr>
            <p14:xfrm>
              <a:off x="436080" y="1852360"/>
              <a:ext cx="246600" cy="2066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D8B6739-7463-40A1-AE1E-1B4ADE5683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8440" y="1834360"/>
                <a:ext cx="28224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A837BE9-A92B-46E0-8736-26333058D65A}"/>
                  </a:ext>
                </a:extLst>
              </p14:cNvPr>
              <p14:cNvContentPartPr/>
              <p14:nvPr/>
            </p14:nvContentPartPr>
            <p14:xfrm>
              <a:off x="832800" y="1909600"/>
              <a:ext cx="137520" cy="108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A837BE9-A92B-46E0-8736-26333058D65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4800" y="1891960"/>
                <a:ext cx="1731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FB064CC-982D-4BFA-8733-AAE09A501B17}"/>
                  </a:ext>
                </a:extLst>
              </p14:cNvPr>
              <p14:cNvContentPartPr/>
              <p14:nvPr/>
            </p14:nvContentPartPr>
            <p14:xfrm>
              <a:off x="832800" y="1970800"/>
              <a:ext cx="12132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FB064CC-982D-4BFA-8733-AAE09A501B1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4800" y="1952800"/>
                <a:ext cx="156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15A5F00-364D-4378-8863-E4BDF6C0F5BA}"/>
                  </a:ext>
                </a:extLst>
              </p14:cNvPr>
              <p14:cNvContentPartPr/>
              <p14:nvPr/>
            </p14:nvContentPartPr>
            <p14:xfrm>
              <a:off x="1088040" y="1819240"/>
              <a:ext cx="140400" cy="2131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15A5F00-364D-4378-8863-E4BDF6C0F5B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70400" y="1801600"/>
                <a:ext cx="17604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761DFA2-3D00-4EE3-AA4A-39D4B2995DD2}"/>
                  </a:ext>
                </a:extLst>
              </p14:cNvPr>
              <p14:cNvContentPartPr/>
              <p14:nvPr/>
            </p14:nvContentPartPr>
            <p14:xfrm>
              <a:off x="1327800" y="1806280"/>
              <a:ext cx="104760" cy="1962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761DFA2-3D00-4EE3-AA4A-39D4B2995DD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10160" y="1788280"/>
                <a:ext cx="14040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C7FACE2-98FD-49B8-BF78-CA9402923159}"/>
                  </a:ext>
                </a:extLst>
              </p14:cNvPr>
              <p14:cNvContentPartPr/>
              <p14:nvPr/>
            </p14:nvContentPartPr>
            <p14:xfrm>
              <a:off x="1544520" y="1773160"/>
              <a:ext cx="302760" cy="3895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C7FACE2-98FD-49B8-BF78-CA940292315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526541" y="1755520"/>
                <a:ext cx="338358" cy="42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FF87D86-8A1B-4AF7-A8B5-648453C191BF}"/>
                  </a:ext>
                </a:extLst>
              </p14:cNvPr>
              <p14:cNvContentPartPr/>
              <p14:nvPr/>
            </p14:nvContentPartPr>
            <p14:xfrm>
              <a:off x="2011080" y="2026240"/>
              <a:ext cx="92160" cy="1609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FF87D86-8A1B-4AF7-A8B5-648453C191B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993080" y="2008600"/>
                <a:ext cx="12780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DB64BAC-0A87-48D6-9B31-2C5E1AB0D7D8}"/>
                  </a:ext>
                </a:extLst>
              </p14:cNvPr>
              <p14:cNvContentPartPr/>
              <p14:nvPr/>
            </p14:nvContentPartPr>
            <p14:xfrm>
              <a:off x="2366400" y="1788640"/>
              <a:ext cx="61920" cy="2707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DB64BAC-0A87-48D6-9B31-2C5E1AB0D7D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348400" y="1771000"/>
                <a:ext cx="97560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B0476F5-EB8F-4178-99A6-949CDDD2619F}"/>
                  </a:ext>
                </a:extLst>
              </p14:cNvPr>
              <p14:cNvContentPartPr/>
              <p14:nvPr/>
            </p14:nvContentPartPr>
            <p14:xfrm>
              <a:off x="2336520" y="1768480"/>
              <a:ext cx="208800" cy="2988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B0476F5-EB8F-4178-99A6-949CDDD2619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318520" y="1750840"/>
                <a:ext cx="24444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3F783A8-953F-4588-83FA-C3A50EBB969E}"/>
                  </a:ext>
                </a:extLst>
              </p14:cNvPr>
              <p14:cNvContentPartPr/>
              <p14:nvPr/>
            </p14:nvContentPartPr>
            <p14:xfrm>
              <a:off x="2641440" y="1891240"/>
              <a:ext cx="135000" cy="194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3F783A8-953F-4588-83FA-C3A50EBB969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623440" y="1873240"/>
                <a:ext cx="17064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75BD285-2EB1-47FB-B04F-64A59BD93926}"/>
                  </a:ext>
                </a:extLst>
              </p14:cNvPr>
              <p14:cNvContentPartPr/>
              <p14:nvPr/>
            </p14:nvContentPartPr>
            <p14:xfrm>
              <a:off x="2661600" y="1970800"/>
              <a:ext cx="111600" cy="93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75BD285-2EB1-47FB-B04F-64A59BD9392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643960" y="1952800"/>
                <a:ext cx="14724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029ED83-A4A9-403D-BAFF-7D007446C467}"/>
                  </a:ext>
                </a:extLst>
              </p14:cNvPr>
              <p14:cNvContentPartPr/>
              <p14:nvPr/>
            </p14:nvContentPartPr>
            <p14:xfrm>
              <a:off x="2912880" y="1820320"/>
              <a:ext cx="390960" cy="1879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029ED83-A4A9-403D-BAFF-7D007446C46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894880" y="1802320"/>
                <a:ext cx="42660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0CCACE7-9524-42FB-9D0C-BA3858C912FE}"/>
                  </a:ext>
                </a:extLst>
              </p14:cNvPr>
              <p14:cNvContentPartPr/>
              <p14:nvPr/>
            </p14:nvContentPartPr>
            <p14:xfrm>
              <a:off x="3358560" y="1980880"/>
              <a:ext cx="75600" cy="864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0CCACE7-9524-42FB-9D0C-BA3858C912F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340560" y="1962880"/>
                <a:ext cx="11124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5C1CDC82-D718-4480-AAF1-014DB8EF39B7}"/>
                  </a:ext>
                </a:extLst>
              </p14:cNvPr>
              <p14:cNvContentPartPr/>
              <p14:nvPr/>
            </p14:nvContentPartPr>
            <p14:xfrm>
              <a:off x="5089800" y="1289320"/>
              <a:ext cx="2791440" cy="6192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5C1CDC82-D718-4480-AAF1-014DB8EF39B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071800" y="1253680"/>
                <a:ext cx="282708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70CA1FA0-AB84-496C-B363-B9D8DFF79D32}"/>
                  </a:ext>
                </a:extLst>
              </p14:cNvPr>
              <p14:cNvContentPartPr/>
              <p14:nvPr/>
            </p14:nvContentPartPr>
            <p14:xfrm>
              <a:off x="233400" y="1657960"/>
              <a:ext cx="2359800" cy="9000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70CA1FA0-AB84-496C-B363-B9D8DFF79D3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15400" y="1621960"/>
                <a:ext cx="239544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DD296AB4-B695-4674-9B3D-E2D7A9C49D2E}"/>
                  </a:ext>
                </a:extLst>
              </p14:cNvPr>
              <p14:cNvContentPartPr/>
              <p14:nvPr/>
            </p14:nvContentPartPr>
            <p14:xfrm>
              <a:off x="3657000" y="1778560"/>
              <a:ext cx="436320" cy="25236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DD296AB4-B695-4674-9B3D-E2D7A9C49D2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639360" y="1760560"/>
                <a:ext cx="47196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F25CCDB4-D133-42EF-9FEA-2FDC25C47E4A}"/>
                  </a:ext>
                </a:extLst>
              </p14:cNvPr>
              <p14:cNvContentPartPr/>
              <p14:nvPr/>
            </p14:nvContentPartPr>
            <p14:xfrm>
              <a:off x="4256400" y="1870000"/>
              <a:ext cx="487080" cy="2088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F25CCDB4-D133-42EF-9FEA-2FDC25C47E4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238760" y="1852000"/>
                <a:ext cx="5227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4666CDD9-E970-42E2-9933-37CE3AD6D6CC}"/>
                  </a:ext>
                </a:extLst>
              </p14:cNvPr>
              <p14:cNvContentPartPr/>
              <p14:nvPr/>
            </p14:nvContentPartPr>
            <p14:xfrm>
              <a:off x="4445400" y="1919680"/>
              <a:ext cx="220680" cy="13284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4666CDD9-E970-42E2-9933-37CE3AD6D6CC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427760" y="1902040"/>
                <a:ext cx="25632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8146FFCE-4759-4568-8BF1-5595E9821E21}"/>
                  </a:ext>
                </a:extLst>
              </p14:cNvPr>
              <p14:cNvContentPartPr/>
              <p14:nvPr/>
            </p14:nvContentPartPr>
            <p14:xfrm>
              <a:off x="4256040" y="1684600"/>
              <a:ext cx="457920" cy="15264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8146FFCE-4759-4568-8BF1-5595E9821E2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238414" y="1666600"/>
                <a:ext cx="493532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49C9A1FC-9843-448F-8EAC-9D258DE1AF99}"/>
                  </a:ext>
                </a:extLst>
              </p14:cNvPr>
              <p14:cNvContentPartPr/>
              <p14:nvPr/>
            </p14:nvContentPartPr>
            <p14:xfrm>
              <a:off x="4906920" y="1823920"/>
              <a:ext cx="135720" cy="468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49C9A1FC-9843-448F-8EAC-9D258DE1AF9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889280" y="1805920"/>
                <a:ext cx="17136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02CBDD44-B6D2-4255-AAFD-AF04D2645570}"/>
                  </a:ext>
                </a:extLst>
              </p14:cNvPr>
              <p14:cNvContentPartPr/>
              <p14:nvPr/>
            </p14:nvContentPartPr>
            <p14:xfrm>
              <a:off x="4927440" y="1899880"/>
              <a:ext cx="131400" cy="1080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02CBDD44-B6D2-4255-AAFD-AF04D264557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909440" y="1881880"/>
                <a:ext cx="167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C5FFFFE4-DE88-478C-AAD1-639DDADEEEF1}"/>
                  </a:ext>
                </a:extLst>
              </p14:cNvPr>
              <p14:cNvContentPartPr/>
              <p14:nvPr/>
            </p14:nvContentPartPr>
            <p14:xfrm>
              <a:off x="5327400" y="1727080"/>
              <a:ext cx="16920" cy="20412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C5FFFFE4-DE88-478C-AAD1-639DDADEEEF1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309760" y="1709080"/>
                <a:ext cx="5256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AE6F596F-A9D3-4F93-9849-14E1B9206DFE}"/>
                  </a:ext>
                </a:extLst>
              </p14:cNvPr>
              <p14:cNvContentPartPr/>
              <p14:nvPr/>
            </p14:nvContentPartPr>
            <p14:xfrm>
              <a:off x="5435400" y="1729240"/>
              <a:ext cx="116640" cy="19260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AE6F596F-A9D3-4F93-9849-14E1B9206DFE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417400" y="1711240"/>
                <a:ext cx="15228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E0402333-989C-4250-AD4D-FC7EFFF4E7A9}"/>
                  </a:ext>
                </a:extLst>
              </p14:cNvPr>
              <p14:cNvContentPartPr/>
              <p14:nvPr/>
            </p14:nvContentPartPr>
            <p14:xfrm>
              <a:off x="5644920" y="1796560"/>
              <a:ext cx="95040" cy="14328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E0402333-989C-4250-AD4D-FC7EFFF4E7A9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627280" y="1778920"/>
                <a:ext cx="130680" cy="17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2725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6AC6393-67FC-4543-A826-32C85BC7338A}"/>
                  </a:ext>
                </a:extLst>
              </p14:cNvPr>
              <p14:cNvContentPartPr/>
              <p14:nvPr/>
            </p14:nvContentPartPr>
            <p14:xfrm>
              <a:off x="7871880" y="80440"/>
              <a:ext cx="784800" cy="4730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6AC6393-67FC-4543-A826-32C85BC7338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54240" y="62440"/>
                <a:ext cx="820440" cy="50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E0A5253-B76B-4BAC-966D-E17F696461E9}"/>
                  </a:ext>
                </a:extLst>
              </p14:cNvPr>
              <p14:cNvContentPartPr/>
              <p14:nvPr/>
            </p14:nvContentPartPr>
            <p14:xfrm>
              <a:off x="609240" y="162880"/>
              <a:ext cx="1274040" cy="5284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E0A5253-B76B-4BAC-966D-E17F696461E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1600" y="144880"/>
                <a:ext cx="1309680" cy="56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8534EFF-6B72-455B-B19C-1DC551A50F77}"/>
                  </a:ext>
                </a:extLst>
              </p14:cNvPr>
              <p14:cNvContentPartPr/>
              <p14:nvPr/>
            </p14:nvContentPartPr>
            <p14:xfrm>
              <a:off x="3111240" y="208960"/>
              <a:ext cx="724320" cy="3092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8534EFF-6B72-455B-B19C-1DC551A50F7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93600" y="190960"/>
                <a:ext cx="759960" cy="34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A04DB62-07B3-4B94-B428-CB7D3BA2D507}"/>
                  </a:ext>
                </a:extLst>
              </p14:cNvPr>
              <p14:cNvContentPartPr/>
              <p14:nvPr/>
            </p14:nvContentPartPr>
            <p14:xfrm>
              <a:off x="2650800" y="233080"/>
              <a:ext cx="275040" cy="33444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A04DB62-07B3-4B94-B428-CB7D3BA2D50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32824" y="215421"/>
                <a:ext cx="310633" cy="3701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64FA1D6-7F68-458D-8159-445F57FCCA2D}"/>
                  </a:ext>
                </a:extLst>
              </p14:cNvPr>
              <p14:cNvContentPartPr/>
              <p14:nvPr/>
            </p14:nvContentPartPr>
            <p14:xfrm>
              <a:off x="2223840" y="233080"/>
              <a:ext cx="295920" cy="2559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64FA1D6-7F68-458D-8159-445F57FCCA2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206179" y="215415"/>
                <a:ext cx="331603" cy="2916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CCC529F-832B-4A5F-A21A-4A35056E0BB3}"/>
                  </a:ext>
                </a:extLst>
              </p14:cNvPr>
              <p14:cNvContentPartPr/>
              <p14:nvPr/>
            </p14:nvContentPartPr>
            <p14:xfrm>
              <a:off x="2052120" y="471760"/>
              <a:ext cx="736560" cy="2329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CCC529F-832B-4A5F-A21A-4A35056E0BB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034120" y="454120"/>
                <a:ext cx="77220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8976CCAE-6E41-4A44-AB8F-37A2536CE708}"/>
                  </a:ext>
                </a:extLst>
              </p14:cNvPr>
              <p14:cNvContentPartPr/>
              <p14:nvPr/>
            </p14:nvContentPartPr>
            <p14:xfrm>
              <a:off x="944400" y="934360"/>
              <a:ext cx="2098080" cy="15141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8976CCAE-6E41-4A44-AB8F-37A2536CE70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26760" y="916720"/>
                <a:ext cx="2133720" cy="154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74208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1A7DD4-FB4B-4971-9297-448EC16E6C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33" t="14832" r="17500" b="78592"/>
          <a:stretch/>
        </p:blipFill>
        <p:spPr>
          <a:xfrm>
            <a:off x="228600" y="172084"/>
            <a:ext cx="8770844" cy="16567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E8B688-2963-4ACF-A40A-140592A68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121" t="31079" r="30083" b="60798"/>
          <a:stretch/>
        </p:blipFill>
        <p:spPr>
          <a:xfrm>
            <a:off x="6408644" y="1803399"/>
            <a:ext cx="2590800" cy="16002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D8B6739-7463-40A1-AE1E-1B4ADE56835D}"/>
                  </a:ext>
                </a:extLst>
              </p14:cNvPr>
              <p14:cNvContentPartPr/>
              <p14:nvPr/>
            </p14:nvContentPartPr>
            <p14:xfrm>
              <a:off x="436080" y="1852360"/>
              <a:ext cx="246600" cy="2066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D8B6739-7463-40A1-AE1E-1B4ADE5683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8440" y="1834360"/>
                <a:ext cx="28224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A837BE9-A92B-46E0-8736-26333058D65A}"/>
                  </a:ext>
                </a:extLst>
              </p14:cNvPr>
              <p14:cNvContentPartPr/>
              <p14:nvPr/>
            </p14:nvContentPartPr>
            <p14:xfrm>
              <a:off x="832800" y="1909600"/>
              <a:ext cx="137520" cy="108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A837BE9-A92B-46E0-8736-26333058D65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4800" y="1891960"/>
                <a:ext cx="1731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FB064CC-982D-4BFA-8733-AAE09A501B17}"/>
                  </a:ext>
                </a:extLst>
              </p14:cNvPr>
              <p14:cNvContentPartPr/>
              <p14:nvPr/>
            </p14:nvContentPartPr>
            <p14:xfrm>
              <a:off x="832800" y="1970800"/>
              <a:ext cx="12132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FB064CC-982D-4BFA-8733-AAE09A501B1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4800" y="1952800"/>
                <a:ext cx="156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15A5F00-364D-4378-8863-E4BDF6C0F5BA}"/>
                  </a:ext>
                </a:extLst>
              </p14:cNvPr>
              <p14:cNvContentPartPr/>
              <p14:nvPr/>
            </p14:nvContentPartPr>
            <p14:xfrm>
              <a:off x="1088040" y="1819240"/>
              <a:ext cx="140400" cy="2131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15A5F00-364D-4378-8863-E4BDF6C0F5B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70400" y="1801600"/>
                <a:ext cx="17604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761DFA2-3D00-4EE3-AA4A-39D4B2995DD2}"/>
                  </a:ext>
                </a:extLst>
              </p14:cNvPr>
              <p14:cNvContentPartPr/>
              <p14:nvPr/>
            </p14:nvContentPartPr>
            <p14:xfrm>
              <a:off x="1327800" y="1806280"/>
              <a:ext cx="104760" cy="1962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761DFA2-3D00-4EE3-AA4A-39D4B2995DD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10160" y="1788280"/>
                <a:ext cx="14040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C7FACE2-98FD-49B8-BF78-CA9402923159}"/>
                  </a:ext>
                </a:extLst>
              </p14:cNvPr>
              <p14:cNvContentPartPr/>
              <p14:nvPr/>
            </p14:nvContentPartPr>
            <p14:xfrm>
              <a:off x="1544520" y="1773160"/>
              <a:ext cx="302760" cy="3895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C7FACE2-98FD-49B8-BF78-CA940292315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526541" y="1755520"/>
                <a:ext cx="338358" cy="42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FF87D86-8A1B-4AF7-A8B5-648453C191BF}"/>
                  </a:ext>
                </a:extLst>
              </p14:cNvPr>
              <p14:cNvContentPartPr/>
              <p14:nvPr/>
            </p14:nvContentPartPr>
            <p14:xfrm>
              <a:off x="2011080" y="2026240"/>
              <a:ext cx="92160" cy="1609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FF87D86-8A1B-4AF7-A8B5-648453C191B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993080" y="2008600"/>
                <a:ext cx="12780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DB64BAC-0A87-48D6-9B31-2C5E1AB0D7D8}"/>
                  </a:ext>
                </a:extLst>
              </p14:cNvPr>
              <p14:cNvContentPartPr/>
              <p14:nvPr/>
            </p14:nvContentPartPr>
            <p14:xfrm>
              <a:off x="2366400" y="1788640"/>
              <a:ext cx="61920" cy="2707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DB64BAC-0A87-48D6-9B31-2C5E1AB0D7D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348400" y="1771000"/>
                <a:ext cx="97560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B0476F5-EB8F-4178-99A6-949CDDD2619F}"/>
                  </a:ext>
                </a:extLst>
              </p14:cNvPr>
              <p14:cNvContentPartPr/>
              <p14:nvPr/>
            </p14:nvContentPartPr>
            <p14:xfrm>
              <a:off x="2336520" y="1768480"/>
              <a:ext cx="208800" cy="2988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B0476F5-EB8F-4178-99A6-949CDDD2619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318520" y="1750840"/>
                <a:ext cx="24444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3F783A8-953F-4588-83FA-C3A50EBB969E}"/>
                  </a:ext>
                </a:extLst>
              </p14:cNvPr>
              <p14:cNvContentPartPr/>
              <p14:nvPr/>
            </p14:nvContentPartPr>
            <p14:xfrm>
              <a:off x="2641440" y="1891240"/>
              <a:ext cx="135000" cy="194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3F783A8-953F-4588-83FA-C3A50EBB969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623440" y="1873240"/>
                <a:ext cx="17064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75BD285-2EB1-47FB-B04F-64A59BD93926}"/>
                  </a:ext>
                </a:extLst>
              </p14:cNvPr>
              <p14:cNvContentPartPr/>
              <p14:nvPr/>
            </p14:nvContentPartPr>
            <p14:xfrm>
              <a:off x="2661600" y="1970800"/>
              <a:ext cx="111600" cy="93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75BD285-2EB1-47FB-B04F-64A59BD9392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643960" y="1952800"/>
                <a:ext cx="14724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029ED83-A4A9-403D-BAFF-7D007446C467}"/>
                  </a:ext>
                </a:extLst>
              </p14:cNvPr>
              <p14:cNvContentPartPr/>
              <p14:nvPr/>
            </p14:nvContentPartPr>
            <p14:xfrm>
              <a:off x="2912880" y="1820320"/>
              <a:ext cx="390960" cy="1879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029ED83-A4A9-403D-BAFF-7D007446C46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894880" y="1802320"/>
                <a:ext cx="42660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612DDDF-85E6-4D2D-81F7-71A6D3DA451D}"/>
                  </a:ext>
                </a:extLst>
              </p14:cNvPr>
              <p14:cNvContentPartPr/>
              <p14:nvPr/>
            </p14:nvContentPartPr>
            <p14:xfrm>
              <a:off x="3961920" y="1623400"/>
              <a:ext cx="2536920" cy="756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612DDDF-85E6-4D2D-81F7-71A6D3DA451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944280" y="1587760"/>
                <a:ext cx="257256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C2384B9-1254-49B0-B34C-7FC94EBB4CA0}"/>
                  </a:ext>
                </a:extLst>
              </p14:cNvPr>
              <p14:cNvContentPartPr/>
              <p14:nvPr/>
            </p14:nvContentPartPr>
            <p14:xfrm>
              <a:off x="345720" y="2327920"/>
              <a:ext cx="1135080" cy="4327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C2384B9-1254-49B0-B34C-7FC94EBB4CA0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27726" y="2309920"/>
                <a:ext cx="1170709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E11E111-9491-4F2C-9B25-644109603C98}"/>
                  </a:ext>
                </a:extLst>
              </p14:cNvPr>
              <p14:cNvContentPartPr/>
              <p14:nvPr/>
            </p14:nvContentPartPr>
            <p14:xfrm>
              <a:off x="1879320" y="2356720"/>
              <a:ext cx="41040" cy="27180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E11E111-9491-4F2C-9B25-644109603C98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861320" y="2338720"/>
                <a:ext cx="7668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00893FD-B41A-4519-8BE2-85C85CD4FC7A}"/>
                  </a:ext>
                </a:extLst>
              </p14:cNvPr>
              <p14:cNvContentPartPr/>
              <p14:nvPr/>
            </p14:nvContentPartPr>
            <p14:xfrm>
              <a:off x="1899480" y="2336200"/>
              <a:ext cx="218160" cy="1260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00893FD-B41A-4519-8BE2-85C85CD4FC7A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881840" y="2318560"/>
                <a:ext cx="25380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B161628-168E-4D2D-BB07-ACFC4F2D2F89}"/>
                  </a:ext>
                </a:extLst>
              </p14:cNvPr>
              <p14:cNvContentPartPr/>
              <p14:nvPr/>
            </p14:nvContentPartPr>
            <p14:xfrm>
              <a:off x="1879320" y="2467960"/>
              <a:ext cx="196200" cy="111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B161628-168E-4D2D-BB07-ACFC4F2D2F89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861320" y="2450320"/>
                <a:ext cx="2318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4A9E58E-A7E7-4D68-AEA8-5AA911EFA9AD}"/>
                  </a:ext>
                </a:extLst>
              </p14:cNvPr>
              <p14:cNvContentPartPr/>
              <p14:nvPr/>
            </p14:nvContentPartPr>
            <p14:xfrm>
              <a:off x="385680" y="2665600"/>
              <a:ext cx="1872720" cy="13860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4A9E58E-A7E7-4D68-AEA8-5AA911EFA9A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68040" y="2647600"/>
                <a:ext cx="190836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BDC9C6A-D0A3-4F8D-9532-F861EE8F400E}"/>
                  </a:ext>
                </a:extLst>
              </p14:cNvPr>
              <p14:cNvContentPartPr/>
              <p14:nvPr/>
            </p14:nvContentPartPr>
            <p14:xfrm>
              <a:off x="2301240" y="2401360"/>
              <a:ext cx="8280" cy="1908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BDC9C6A-D0A3-4F8D-9532-F861EE8F400E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283600" y="2383720"/>
                <a:ext cx="4392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93ECEB4-3892-480E-8B30-47831FE9924B}"/>
                  </a:ext>
                </a:extLst>
              </p14:cNvPr>
              <p14:cNvContentPartPr/>
              <p14:nvPr/>
            </p14:nvContentPartPr>
            <p14:xfrm>
              <a:off x="2296560" y="2514760"/>
              <a:ext cx="20160" cy="50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93ECEB4-3892-480E-8B30-47831FE9924B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278560" y="2496760"/>
                <a:ext cx="5580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F1EE6772-6139-4FA0-BB25-D025306A4C51}"/>
                  </a:ext>
                </a:extLst>
              </p14:cNvPr>
              <p14:cNvContentPartPr/>
              <p14:nvPr/>
            </p14:nvContentPartPr>
            <p14:xfrm>
              <a:off x="3657000" y="1778560"/>
              <a:ext cx="436320" cy="2523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F1EE6772-6139-4FA0-BB25-D025306A4C51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639360" y="1760560"/>
                <a:ext cx="47196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22D1DAB4-AD49-4DC0-92E5-54C5337D7629}"/>
                  </a:ext>
                </a:extLst>
              </p14:cNvPr>
              <p14:cNvContentPartPr/>
              <p14:nvPr/>
            </p14:nvContentPartPr>
            <p14:xfrm>
              <a:off x="4256400" y="1870000"/>
              <a:ext cx="487080" cy="208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22D1DAB4-AD49-4DC0-92E5-54C5337D7629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238760" y="1852000"/>
                <a:ext cx="5227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39CD5924-BFDB-44FA-98CE-12CF2AD31952}"/>
                  </a:ext>
                </a:extLst>
              </p14:cNvPr>
              <p14:cNvContentPartPr/>
              <p14:nvPr/>
            </p14:nvContentPartPr>
            <p14:xfrm>
              <a:off x="4445400" y="1919680"/>
              <a:ext cx="220680" cy="13284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39CD5924-BFDB-44FA-98CE-12CF2AD31952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427760" y="1902040"/>
                <a:ext cx="25632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EFD882AA-CAE4-46AF-8FE5-0AEC7342934A}"/>
                  </a:ext>
                </a:extLst>
              </p14:cNvPr>
              <p14:cNvContentPartPr/>
              <p14:nvPr/>
            </p14:nvContentPartPr>
            <p14:xfrm>
              <a:off x="4256040" y="1684600"/>
              <a:ext cx="457920" cy="15264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EFD882AA-CAE4-46AF-8FE5-0AEC7342934A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238414" y="1666600"/>
                <a:ext cx="493532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FFD8DAB4-CA82-4543-AFE3-08D1717C8061}"/>
                  </a:ext>
                </a:extLst>
              </p14:cNvPr>
              <p14:cNvContentPartPr/>
              <p14:nvPr/>
            </p14:nvContentPartPr>
            <p14:xfrm>
              <a:off x="4906920" y="1823920"/>
              <a:ext cx="135720" cy="468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FFD8DAB4-CA82-4543-AFE3-08D1717C8061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889280" y="1805920"/>
                <a:ext cx="17136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8742E622-3EA6-4692-A715-028A60C4BB17}"/>
                  </a:ext>
                </a:extLst>
              </p14:cNvPr>
              <p14:cNvContentPartPr/>
              <p14:nvPr/>
            </p14:nvContentPartPr>
            <p14:xfrm>
              <a:off x="4927440" y="1899880"/>
              <a:ext cx="131400" cy="1080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8742E622-3EA6-4692-A715-028A60C4BB17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909440" y="1881880"/>
                <a:ext cx="167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EBCB71A-8217-4FFB-8890-66C2E0A2C1DF}"/>
                  </a:ext>
                </a:extLst>
              </p14:cNvPr>
              <p14:cNvContentPartPr/>
              <p14:nvPr/>
            </p14:nvContentPartPr>
            <p14:xfrm>
              <a:off x="5327400" y="1727080"/>
              <a:ext cx="16920" cy="20412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EBCB71A-8217-4FFB-8890-66C2E0A2C1DF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309760" y="1709080"/>
                <a:ext cx="5256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5CFFAF9A-1E89-4725-981E-8B4C65CE2DB0}"/>
                  </a:ext>
                </a:extLst>
              </p14:cNvPr>
              <p14:cNvContentPartPr/>
              <p14:nvPr/>
            </p14:nvContentPartPr>
            <p14:xfrm>
              <a:off x="5435400" y="1729240"/>
              <a:ext cx="116640" cy="19260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5CFFAF9A-1E89-4725-981E-8B4C65CE2DB0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417400" y="1711240"/>
                <a:ext cx="15228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2094E1F2-8267-4A5E-A1F3-549D491ACC35}"/>
                  </a:ext>
                </a:extLst>
              </p14:cNvPr>
              <p14:cNvContentPartPr/>
              <p14:nvPr/>
            </p14:nvContentPartPr>
            <p14:xfrm>
              <a:off x="5644920" y="1796560"/>
              <a:ext cx="95040" cy="14328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2094E1F2-8267-4A5E-A1F3-549D491ACC35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627280" y="1778920"/>
                <a:ext cx="130680" cy="17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1466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1A7DD4-FB4B-4971-9297-448EC16E6C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33" t="14832" r="17500" b="78592"/>
          <a:stretch/>
        </p:blipFill>
        <p:spPr>
          <a:xfrm>
            <a:off x="228600" y="172084"/>
            <a:ext cx="8770844" cy="16567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E8B688-2963-4ACF-A40A-140592A68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121" t="31079" r="30083" b="60798"/>
          <a:stretch/>
        </p:blipFill>
        <p:spPr>
          <a:xfrm>
            <a:off x="6408644" y="1803399"/>
            <a:ext cx="2590800" cy="16002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D8B6739-7463-40A1-AE1E-1B4ADE56835D}"/>
                  </a:ext>
                </a:extLst>
              </p14:cNvPr>
              <p14:cNvContentPartPr/>
              <p14:nvPr/>
            </p14:nvContentPartPr>
            <p14:xfrm>
              <a:off x="436080" y="1852360"/>
              <a:ext cx="246600" cy="2066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D8B6739-7463-40A1-AE1E-1B4ADE5683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8440" y="1834360"/>
                <a:ext cx="28224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A837BE9-A92B-46E0-8736-26333058D65A}"/>
                  </a:ext>
                </a:extLst>
              </p14:cNvPr>
              <p14:cNvContentPartPr/>
              <p14:nvPr/>
            </p14:nvContentPartPr>
            <p14:xfrm>
              <a:off x="832800" y="1909600"/>
              <a:ext cx="137520" cy="108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A837BE9-A92B-46E0-8736-26333058D65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4800" y="1891960"/>
                <a:ext cx="1731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FB064CC-982D-4BFA-8733-AAE09A501B17}"/>
                  </a:ext>
                </a:extLst>
              </p14:cNvPr>
              <p14:cNvContentPartPr/>
              <p14:nvPr/>
            </p14:nvContentPartPr>
            <p14:xfrm>
              <a:off x="832800" y="1970800"/>
              <a:ext cx="12132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FB064CC-982D-4BFA-8733-AAE09A501B1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4800" y="1952800"/>
                <a:ext cx="156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15A5F00-364D-4378-8863-E4BDF6C0F5BA}"/>
                  </a:ext>
                </a:extLst>
              </p14:cNvPr>
              <p14:cNvContentPartPr/>
              <p14:nvPr/>
            </p14:nvContentPartPr>
            <p14:xfrm>
              <a:off x="1088040" y="1819240"/>
              <a:ext cx="140400" cy="2131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15A5F00-364D-4378-8863-E4BDF6C0F5B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70400" y="1801600"/>
                <a:ext cx="17604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761DFA2-3D00-4EE3-AA4A-39D4B2995DD2}"/>
                  </a:ext>
                </a:extLst>
              </p14:cNvPr>
              <p14:cNvContentPartPr/>
              <p14:nvPr/>
            </p14:nvContentPartPr>
            <p14:xfrm>
              <a:off x="1327800" y="1806280"/>
              <a:ext cx="104760" cy="1962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761DFA2-3D00-4EE3-AA4A-39D4B2995DD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10160" y="1788280"/>
                <a:ext cx="14040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C7FACE2-98FD-49B8-BF78-CA9402923159}"/>
                  </a:ext>
                </a:extLst>
              </p14:cNvPr>
              <p14:cNvContentPartPr/>
              <p14:nvPr/>
            </p14:nvContentPartPr>
            <p14:xfrm>
              <a:off x="1544520" y="1773160"/>
              <a:ext cx="302760" cy="3895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C7FACE2-98FD-49B8-BF78-CA940292315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526541" y="1755520"/>
                <a:ext cx="338358" cy="42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FF87D86-8A1B-4AF7-A8B5-648453C191BF}"/>
                  </a:ext>
                </a:extLst>
              </p14:cNvPr>
              <p14:cNvContentPartPr/>
              <p14:nvPr/>
            </p14:nvContentPartPr>
            <p14:xfrm>
              <a:off x="2011080" y="2026240"/>
              <a:ext cx="92160" cy="1609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FF87D86-8A1B-4AF7-A8B5-648453C191B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993080" y="2008600"/>
                <a:ext cx="12780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DB64BAC-0A87-48D6-9B31-2C5E1AB0D7D8}"/>
                  </a:ext>
                </a:extLst>
              </p14:cNvPr>
              <p14:cNvContentPartPr/>
              <p14:nvPr/>
            </p14:nvContentPartPr>
            <p14:xfrm>
              <a:off x="2366400" y="1788640"/>
              <a:ext cx="61920" cy="2707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DB64BAC-0A87-48D6-9B31-2C5E1AB0D7D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348400" y="1771000"/>
                <a:ext cx="97560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B0476F5-EB8F-4178-99A6-949CDDD2619F}"/>
                  </a:ext>
                </a:extLst>
              </p14:cNvPr>
              <p14:cNvContentPartPr/>
              <p14:nvPr/>
            </p14:nvContentPartPr>
            <p14:xfrm>
              <a:off x="2336520" y="1768480"/>
              <a:ext cx="208800" cy="2988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B0476F5-EB8F-4178-99A6-949CDDD2619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318520" y="1750840"/>
                <a:ext cx="24444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3F783A8-953F-4588-83FA-C3A50EBB969E}"/>
                  </a:ext>
                </a:extLst>
              </p14:cNvPr>
              <p14:cNvContentPartPr/>
              <p14:nvPr/>
            </p14:nvContentPartPr>
            <p14:xfrm>
              <a:off x="2641440" y="1891240"/>
              <a:ext cx="135000" cy="194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3F783A8-953F-4588-83FA-C3A50EBB969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623440" y="1873240"/>
                <a:ext cx="17064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75BD285-2EB1-47FB-B04F-64A59BD93926}"/>
                  </a:ext>
                </a:extLst>
              </p14:cNvPr>
              <p14:cNvContentPartPr/>
              <p14:nvPr/>
            </p14:nvContentPartPr>
            <p14:xfrm>
              <a:off x="2661600" y="1970800"/>
              <a:ext cx="111600" cy="93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75BD285-2EB1-47FB-B04F-64A59BD9392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643960" y="1952800"/>
                <a:ext cx="14724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029ED83-A4A9-403D-BAFF-7D007446C467}"/>
                  </a:ext>
                </a:extLst>
              </p14:cNvPr>
              <p14:cNvContentPartPr/>
              <p14:nvPr/>
            </p14:nvContentPartPr>
            <p14:xfrm>
              <a:off x="2912880" y="1820320"/>
              <a:ext cx="390960" cy="1879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029ED83-A4A9-403D-BAFF-7D007446C46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894880" y="1802320"/>
                <a:ext cx="42660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612DDDF-85E6-4D2D-81F7-71A6D3DA451D}"/>
                  </a:ext>
                </a:extLst>
              </p14:cNvPr>
              <p14:cNvContentPartPr/>
              <p14:nvPr/>
            </p14:nvContentPartPr>
            <p14:xfrm>
              <a:off x="3961920" y="1623400"/>
              <a:ext cx="2536920" cy="756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612DDDF-85E6-4D2D-81F7-71A6D3DA451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944280" y="1587760"/>
                <a:ext cx="257256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C2384B9-1254-49B0-B34C-7FC94EBB4CA0}"/>
                  </a:ext>
                </a:extLst>
              </p14:cNvPr>
              <p14:cNvContentPartPr/>
              <p14:nvPr/>
            </p14:nvContentPartPr>
            <p14:xfrm>
              <a:off x="345720" y="2327920"/>
              <a:ext cx="1135080" cy="4327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C2384B9-1254-49B0-B34C-7FC94EBB4CA0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27726" y="2309920"/>
                <a:ext cx="1170709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E11E111-9491-4F2C-9B25-644109603C98}"/>
                  </a:ext>
                </a:extLst>
              </p14:cNvPr>
              <p14:cNvContentPartPr/>
              <p14:nvPr/>
            </p14:nvContentPartPr>
            <p14:xfrm>
              <a:off x="1879320" y="2356720"/>
              <a:ext cx="41040" cy="27180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E11E111-9491-4F2C-9B25-644109603C98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861320" y="2338720"/>
                <a:ext cx="7668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00893FD-B41A-4519-8BE2-85C85CD4FC7A}"/>
                  </a:ext>
                </a:extLst>
              </p14:cNvPr>
              <p14:cNvContentPartPr/>
              <p14:nvPr/>
            </p14:nvContentPartPr>
            <p14:xfrm>
              <a:off x="1899480" y="2336200"/>
              <a:ext cx="218160" cy="1260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00893FD-B41A-4519-8BE2-85C85CD4FC7A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881840" y="2318560"/>
                <a:ext cx="25380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B161628-168E-4D2D-BB07-ACFC4F2D2F89}"/>
                  </a:ext>
                </a:extLst>
              </p14:cNvPr>
              <p14:cNvContentPartPr/>
              <p14:nvPr/>
            </p14:nvContentPartPr>
            <p14:xfrm>
              <a:off x="1879320" y="2467960"/>
              <a:ext cx="196200" cy="111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B161628-168E-4D2D-BB07-ACFC4F2D2F89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861320" y="2450320"/>
                <a:ext cx="2318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4A9E58E-A7E7-4D68-AEA8-5AA911EFA9AD}"/>
                  </a:ext>
                </a:extLst>
              </p14:cNvPr>
              <p14:cNvContentPartPr/>
              <p14:nvPr/>
            </p14:nvContentPartPr>
            <p14:xfrm>
              <a:off x="385680" y="2665600"/>
              <a:ext cx="1872720" cy="13860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4A9E58E-A7E7-4D68-AEA8-5AA911EFA9A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68040" y="2647600"/>
                <a:ext cx="190836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BDC9C6A-D0A3-4F8D-9532-F861EE8F400E}"/>
                  </a:ext>
                </a:extLst>
              </p14:cNvPr>
              <p14:cNvContentPartPr/>
              <p14:nvPr/>
            </p14:nvContentPartPr>
            <p14:xfrm>
              <a:off x="2301240" y="2401360"/>
              <a:ext cx="8280" cy="1908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BDC9C6A-D0A3-4F8D-9532-F861EE8F400E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283600" y="2383720"/>
                <a:ext cx="4392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93ECEB4-3892-480E-8B30-47831FE9924B}"/>
                  </a:ext>
                </a:extLst>
              </p14:cNvPr>
              <p14:cNvContentPartPr/>
              <p14:nvPr/>
            </p14:nvContentPartPr>
            <p14:xfrm>
              <a:off x="2296560" y="2514760"/>
              <a:ext cx="20160" cy="50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93ECEB4-3892-480E-8B30-47831FE9924B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278560" y="2496760"/>
                <a:ext cx="5580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F83181DE-06F3-47A9-89E0-2AB07C74BA48}"/>
                  </a:ext>
                </a:extLst>
              </p14:cNvPr>
              <p14:cNvContentPartPr/>
              <p14:nvPr/>
            </p14:nvContentPartPr>
            <p14:xfrm>
              <a:off x="3272880" y="3758560"/>
              <a:ext cx="204480" cy="22500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F83181DE-06F3-47A9-89E0-2AB07C74BA48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255240" y="3740892"/>
                <a:ext cx="240120" cy="2606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39B4AE5-D82C-4BBA-AC49-2C77487D2F33}"/>
                  </a:ext>
                </a:extLst>
              </p14:cNvPr>
              <p14:cNvContentPartPr/>
              <p14:nvPr/>
            </p14:nvContentPartPr>
            <p14:xfrm>
              <a:off x="2229960" y="4608160"/>
              <a:ext cx="675000" cy="36468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39B4AE5-D82C-4BBA-AC49-2C77487D2F33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212320" y="4590503"/>
                <a:ext cx="710640" cy="4003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0E6D001-BD77-405C-AC55-C72F90DEF24F}"/>
                  </a:ext>
                </a:extLst>
              </p14:cNvPr>
              <p14:cNvContentPartPr/>
              <p14:nvPr/>
            </p14:nvContentPartPr>
            <p14:xfrm>
              <a:off x="2304840" y="3751720"/>
              <a:ext cx="794160" cy="75816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70E6D001-BD77-405C-AC55-C72F90DEF24F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286848" y="3734072"/>
                <a:ext cx="829784" cy="7938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78438B4B-440C-463F-A750-E9C65173F228}"/>
                  </a:ext>
                </a:extLst>
              </p14:cNvPr>
              <p14:cNvContentPartPr/>
              <p14:nvPr/>
            </p14:nvContentPartPr>
            <p14:xfrm>
              <a:off x="3657000" y="1778560"/>
              <a:ext cx="436320" cy="2523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78438B4B-440C-463F-A750-E9C65173F228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639360" y="1760560"/>
                <a:ext cx="47196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264F6D7-18ED-407A-9D25-F7B8B084DE51}"/>
                  </a:ext>
                </a:extLst>
              </p14:cNvPr>
              <p14:cNvContentPartPr/>
              <p14:nvPr/>
            </p14:nvContentPartPr>
            <p14:xfrm>
              <a:off x="4256400" y="1870000"/>
              <a:ext cx="487080" cy="2088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264F6D7-18ED-407A-9D25-F7B8B084DE51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238760" y="1852000"/>
                <a:ext cx="5227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972FFB79-BBF2-482A-B069-AFBC6E269500}"/>
                  </a:ext>
                </a:extLst>
              </p14:cNvPr>
              <p14:cNvContentPartPr/>
              <p14:nvPr/>
            </p14:nvContentPartPr>
            <p14:xfrm>
              <a:off x="4445400" y="1919680"/>
              <a:ext cx="220680" cy="13284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972FFB79-BBF2-482A-B069-AFBC6E26950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427760" y="1902040"/>
                <a:ext cx="25632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D0D01480-1D9F-4054-8696-C91BF85D555D}"/>
                  </a:ext>
                </a:extLst>
              </p14:cNvPr>
              <p14:cNvContentPartPr/>
              <p14:nvPr/>
            </p14:nvContentPartPr>
            <p14:xfrm>
              <a:off x="4256040" y="1684600"/>
              <a:ext cx="457920" cy="15264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D0D01480-1D9F-4054-8696-C91BF85D555D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238414" y="1666600"/>
                <a:ext cx="493532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10954E0B-8FA7-4E44-9197-EB66D440F681}"/>
                  </a:ext>
                </a:extLst>
              </p14:cNvPr>
              <p14:cNvContentPartPr/>
              <p14:nvPr/>
            </p14:nvContentPartPr>
            <p14:xfrm>
              <a:off x="4906920" y="1823920"/>
              <a:ext cx="135720" cy="468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10954E0B-8FA7-4E44-9197-EB66D440F681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889280" y="1805920"/>
                <a:ext cx="17136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1459322F-5E8A-4EE3-849B-568A454CAB20}"/>
                  </a:ext>
                </a:extLst>
              </p14:cNvPr>
              <p14:cNvContentPartPr/>
              <p14:nvPr/>
            </p14:nvContentPartPr>
            <p14:xfrm>
              <a:off x="4927440" y="1899880"/>
              <a:ext cx="131400" cy="1080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1459322F-5E8A-4EE3-849B-568A454CAB20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909440" y="1881880"/>
                <a:ext cx="167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8784DBE6-D51D-4A59-A165-B3DEC5FBCF17}"/>
                  </a:ext>
                </a:extLst>
              </p14:cNvPr>
              <p14:cNvContentPartPr/>
              <p14:nvPr/>
            </p14:nvContentPartPr>
            <p14:xfrm>
              <a:off x="5327400" y="1727080"/>
              <a:ext cx="16920" cy="20412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8784DBE6-D51D-4A59-A165-B3DEC5FBCF17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309760" y="1709080"/>
                <a:ext cx="5256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F4AE8034-2276-49CA-AA80-D0A5DB034A13}"/>
                  </a:ext>
                </a:extLst>
              </p14:cNvPr>
              <p14:cNvContentPartPr/>
              <p14:nvPr/>
            </p14:nvContentPartPr>
            <p14:xfrm>
              <a:off x="5435400" y="1729240"/>
              <a:ext cx="116640" cy="19260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F4AE8034-2276-49CA-AA80-D0A5DB034A13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417400" y="1711240"/>
                <a:ext cx="15228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866190E6-CDA8-457C-8D6C-4ACE8E4381A0}"/>
                  </a:ext>
                </a:extLst>
              </p14:cNvPr>
              <p14:cNvContentPartPr/>
              <p14:nvPr/>
            </p14:nvContentPartPr>
            <p14:xfrm>
              <a:off x="5644920" y="1796560"/>
              <a:ext cx="95040" cy="14328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866190E6-CDA8-457C-8D6C-4ACE8E4381A0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627280" y="1778920"/>
                <a:ext cx="130680" cy="17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02948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1A7DD4-FB4B-4971-9297-448EC16E6C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33" t="14832" r="17500" b="78592"/>
          <a:stretch/>
        </p:blipFill>
        <p:spPr>
          <a:xfrm>
            <a:off x="228600" y="172084"/>
            <a:ext cx="8770844" cy="16567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E8B688-2963-4ACF-A40A-140592A68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121" t="31079" r="30083" b="60798"/>
          <a:stretch/>
        </p:blipFill>
        <p:spPr>
          <a:xfrm>
            <a:off x="6408644" y="1803399"/>
            <a:ext cx="2590800" cy="16002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D8B6739-7463-40A1-AE1E-1B4ADE56835D}"/>
                  </a:ext>
                </a:extLst>
              </p14:cNvPr>
              <p14:cNvContentPartPr/>
              <p14:nvPr/>
            </p14:nvContentPartPr>
            <p14:xfrm>
              <a:off x="436080" y="1852360"/>
              <a:ext cx="246600" cy="2066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D8B6739-7463-40A1-AE1E-1B4ADE5683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8440" y="1834360"/>
                <a:ext cx="28224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A837BE9-A92B-46E0-8736-26333058D65A}"/>
                  </a:ext>
                </a:extLst>
              </p14:cNvPr>
              <p14:cNvContentPartPr/>
              <p14:nvPr/>
            </p14:nvContentPartPr>
            <p14:xfrm>
              <a:off x="832800" y="1909600"/>
              <a:ext cx="137520" cy="108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A837BE9-A92B-46E0-8736-26333058D65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4800" y="1891960"/>
                <a:ext cx="1731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FB064CC-982D-4BFA-8733-AAE09A501B17}"/>
                  </a:ext>
                </a:extLst>
              </p14:cNvPr>
              <p14:cNvContentPartPr/>
              <p14:nvPr/>
            </p14:nvContentPartPr>
            <p14:xfrm>
              <a:off x="832800" y="1970800"/>
              <a:ext cx="12132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FB064CC-982D-4BFA-8733-AAE09A501B1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4800" y="1952800"/>
                <a:ext cx="156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15A5F00-364D-4378-8863-E4BDF6C0F5BA}"/>
                  </a:ext>
                </a:extLst>
              </p14:cNvPr>
              <p14:cNvContentPartPr/>
              <p14:nvPr/>
            </p14:nvContentPartPr>
            <p14:xfrm>
              <a:off x="1088040" y="1819240"/>
              <a:ext cx="140400" cy="2131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15A5F00-364D-4378-8863-E4BDF6C0F5B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70400" y="1801600"/>
                <a:ext cx="17604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761DFA2-3D00-4EE3-AA4A-39D4B2995DD2}"/>
                  </a:ext>
                </a:extLst>
              </p14:cNvPr>
              <p14:cNvContentPartPr/>
              <p14:nvPr/>
            </p14:nvContentPartPr>
            <p14:xfrm>
              <a:off x="1327800" y="1806280"/>
              <a:ext cx="104760" cy="1962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761DFA2-3D00-4EE3-AA4A-39D4B2995DD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10160" y="1788280"/>
                <a:ext cx="14040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C7FACE2-98FD-49B8-BF78-CA9402923159}"/>
                  </a:ext>
                </a:extLst>
              </p14:cNvPr>
              <p14:cNvContentPartPr/>
              <p14:nvPr/>
            </p14:nvContentPartPr>
            <p14:xfrm>
              <a:off x="1544520" y="1773160"/>
              <a:ext cx="302760" cy="3895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C7FACE2-98FD-49B8-BF78-CA940292315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526541" y="1755520"/>
                <a:ext cx="338358" cy="42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FF87D86-8A1B-4AF7-A8B5-648453C191BF}"/>
                  </a:ext>
                </a:extLst>
              </p14:cNvPr>
              <p14:cNvContentPartPr/>
              <p14:nvPr/>
            </p14:nvContentPartPr>
            <p14:xfrm>
              <a:off x="2011080" y="2026240"/>
              <a:ext cx="92160" cy="1609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FF87D86-8A1B-4AF7-A8B5-648453C191B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993080" y="2008600"/>
                <a:ext cx="12780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DB64BAC-0A87-48D6-9B31-2C5E1AB0D7D8}"/>
                  </a:ext>
                </a:extLst>
              </p14:cNvPr>
              <p14:cNvContentPartPr/>
              <p14:nvPr/>
            </p14:nvContentPartPr>
            <p14:xfrm>
              <a:off x="2366400" y="1788640"/>
              <a:ext cx="61920" cy="2707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DB64BAC-0A87-48D6-9B31-2C5E1AB0D7D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348400" y="1771000"/>
                <a:ext cx="97560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B0476F5-EB8F-4178-99A6-949CDDD2619F}"/>
                  </a:ext>
                </a:extLst>
              </p14:cNvPr>
              <p14:cNvContentPartPr/>
              <p14:nvPr/>
            </p14:nvContentPartPr>
            <p14:xfrm>
              <a:off x="2336520" y="1768480"/>
              <a:ext cx="208800" cy="2988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B0476F5-EB8F-4178-99A6-949CDDD2619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318520" y="1750840"/>
                <a:ext cx="24444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3F783A8-953F-4588-83FA-C3A50EBB969E}"/>
                  </a:ext>
                </a:extLst>
              </p14:cNvPr>
              <p14:cNvContentPartPr/>
              <p14:nvPr/>
            </p14:nvContentPartPr>
            <p14:xfrm>
              <a:off x="2641440" y="1891240"/>
              <a:ext cx="135000" cy="194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3F783A8-953F-4588-83FA-C3A50EBB969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623440" y="1873240"/>
                <a:ext cx="17064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75BD285-2EB1-47FB-B04F-64A59BD93926}"/>
                  </a:ext>
                </a:extLst>
              </p14:cNvPr>
              <p14:cNvContentPartPr/>
              <p14:nvPr/>
            </p14:nvContentPartPr>
            <p14:xfrm>
              <a:off x="2661600" y="1970800"/>
              <a:ext cx="111600" cy="93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75BD285-2EB1-47FB-B04F-64A59BD9392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643960" y="1952800"/>
                <a:ext cx="14724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029ED83-A4A9-403D-BAFF-7D007446C467}"/>
                  </a:ext>
                </a:extLst>
              </p14:cNvPr>
              <p14:cNvContentPartPr/>
              <p14:nvPr/>
            </p14:nvContentPartPr>
            <p14:xfrm>
              <a:off x="2912880" y="1820320"/>
              <a:ext cx="390960" cy="1879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029ED83-A4A9-403D-BAFF-7D007446C46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894880" y="1802320"/>
                <a:ext cx="42660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612DDDF-85E6-4D2D-81F7-71A6D3DA451D}"/>
                  </a:ext>
                </a:extLst>
              </p14:cNvPr>
              <p14:cNvContentPartPr/>
              <p14:nvPr/>
            </p14:nvContentPartPr>
            <p14:xfrm>
              <a:off x="3961920" y="1623400"/>
              <a:ext cx="2536920" cy="756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612DDDF-85E6-4D2D-81F7-71A6D3DA451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944280" y="1587760"/>
                <a:ext cx="257256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C2384B9-1254-49B0-B34C-7FC94EBB4CA0}"/>
                  </a:ext>
                </a:extLst>
              </p14:cNvPr>
              <p14:cNvContentPartPr/>
              <p14:nvPr/>
            </p14:nvContentPartPr>
            <p14:xfrm>
              <a:off x="345720" y="2327920"/>
              <a:ext cx="1135080" cy="4327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C2384B9-1254-49B0-B34C-7FC94EBB4CA0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27726" y="2309920"/>
                <a:ext cx="1170709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E11E111-9491-4F2C-9B25-644109603C98}"/>
                  </a:ext>
                </a:extLst>
              </p14:cNvPr>
              <p14:cNvContentPartPr/>
              <p14:nvPr/>
            </p14:nvContentPartPr>
            <p14:xfrm>
              <a:off x="1879320" y="2356720"/>
              <a:ext cx="41040" cy="27180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E11E111-9491-4F2C-9B25-644109603C98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861320" y="2338720"/>
                <a:ext cx="7668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00893FD-B41A-4519-8BE2-85C85CD4FC7A}"/>
                  </a:ext>
                </a:extLst>
              </p14:cNvPr>
              <p14:cNvContentPartPr/>
              <p14:nvPr/>
            </p14:nvContentPartPr>
            <p14:xfrm>
              <a:off x="1899480" y="2336200"/>
              <a:ext cx="218160" cy="1260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00893FD-B41A-4519-8BE2-85C85CD4FC7A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881840" y="2318560"/>
                <a:ext cx="25380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B161628-168E-4D2D-BB07-ACFC4F2D2F89}"/>
                  </a:ext>
                </a:extLst>
              </p14:cNvPr>
              <p14:cNvContentPartPr/>
              <p14:nvPr/>
            </p14:nvContentPartPr>
            <p14:xfrm>
              <a:off x="1879320" y="2467960"/>
              <a:ext cx="196200" cy="111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B161628-168E-4D2D-BB07-ACFC4F2D2F89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861320" y="2450320"/>
                <a:ext cx="2318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4A9E58E-A7E7-4D68-AEA8-5AA911EFA9AD}"/>
                  </a:ext>
                </a:extLst>
              </p14:cNvPr>
              <p14:cNvContentPartPr/>
              <p14:nvPr/>
            </p14:nvContentPartPr>
            <p14:xfrm>
              <a:off x="385680" y="2665600"/>
              <a:ext cx="1872720" cy="13860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4A9E58E-A7E7-4D68-AEA8-5AA911EFA9A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68040" y="2647600"/>
                <a:ext cx="190836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BDC9C6A-D0A3-4F8D-9532-F861EE8F400E}"/>
                  </a:ext>
                </a:extLst>
              </p14:cNvPr>
              <p14:cNvContentPartPr/>
              <p14:nvPr/>
            </p14:nvContentPartPr>
            <p14:xfrm>
              <a:off x="2301240" y="2401360"/>
              <a:ext cx="8280" cy="1908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BDC9C6A-D0A3-4F8D-9532-F861EE8F400E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283600" y="2383720"/>
                <a:ext cx="4392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93ECEB4-3892-480E-8B30-47831FE9924B}"/>
                  </a:ext>
                </a:extLst>
              </p14:cNvPr>
              <p14:cNvContentPartPr/>
              <p14:nvPr/>
            </p14:nvContentPartPr>
            <p14:xfrm>
              <a:off x="2296560" y="2514760"/>
              <a:ext cx="20160" cy="50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93ECEB4-3892-480E-8B30-47831FE9924B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278560" y="2496760"/>
                <a:ext cx="5580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F83181DE-06F3-47A9-89E0-2AB07C74BA48}"/>
                  </a:ext>
                </a:extLst>
              </p14:cNvPr>
              <p14:cNvContentPartPr/>
              <p14:nvPr/>
            </p14:nvContentPartPr>
            <p14:xfrm>
              <a:off x="3272880" y="3758560"/>
              <a:ext cx="204480" cy="22500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F83181DE-06F3-47A9-89E0-2AB07C74BA48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255240" y="3740892"/>
                <a:ext cx="240120" cy="2606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39B4AE5-D82C-4BBA-AC49-2C77487D2F33}"/>
                  </a:ext>
                </a:extLst>
              </p14:cNvPr>
              <p14:cNvContentPartPr/>
              <p14:nvPr/>
            </p14:nvContentPartPr>
            <p14:xfrm>
              <a:off x="2229960" y="4608160"/>
              <a:ext cx="675000" cy="36468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39B4AE5-D82C-4BBA-AC49-2C77487D2F33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212320" y="4590503"/>
                <a:ext cx="710640" cy="4003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0E6D001-BD77-405C-AC55-C72F90DEF24F}"/>
                  </a:ext>
                </a:extLst>
              </p14:cNvPr>
              <p14:cNvContentPartPr/>
              <p14:nvPr/>
            </p14:nvContentPartPr>
            <p14:xfrm>
              <a:off x="2304840" y="3751720"/>
              <a:ext cx="794160" cy="75816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70E6D001-BD77-405C-AC55-C72F90DEF24F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286848" y="3734072"/>
                <a:ext cx="829784" cy="7938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9FEF1D1-39B9-4222-A4A9-69032DB2256B}"/>
                  </a:ext>
                </a:extLst>
              </p14:cNvPr>
              <p14:cNvContentPartPr/>
              <p14:nvPr/>
            </p14:nvContentPartPr>
            <p14:xfrm>
              <a:off x="3504000" y="3006880"/>
              <a:ext cx="507960" cy="4197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9FEF1D1-39B9-4222-A4A9-69032DB2256B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486000" y="2988880"/>
                <a:ext cx="543600" cy="45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3BB2666-12EC-49A6-800E-37ECD9E86089}"/>
                  </a:ext>
                </a:extLst>
              </p14:cNvPr>
              <p14:cNvContentPartPr/>
              <p14:nvPr/>
            </p14:nvContentPartPr>
            <p14:xfrm>
              <a:off x="3291240" y="2903200"/>
              <a:ext cx="117000" cy="3243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3BB2666-12EC-49A6-800E-37ECD9E86089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273600" y="2885200"/>
                <a:ext cx="15264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01FB9C7-41C2-4FFB-85B8-B0CBEAAB7E53}"/>
                  </a:ext>
                </a:extLst>
              </p14:cNvPr>
              <p14:cNvContentPartPr/>
              <p14:nvPr/>
            </p14:nvContentPartPr>
            <p14:xfrm>
              <a:off x="3657000" y="1778560"/>
              <a:ext cx="436320" cy="2523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01FB9C7-41C2-4FFB-85B8-B0CBEAAB7E53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639360" y="1760560"/>
                <a:ext cx="47196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6626207-334E-44E9-84F0-6BF122CDBFC8}"/>
                  </a:ext>
                </a:extLst>
              </p14:cNvPr>
              <p14:cNvContentPartPr/>
              <p14:nvPr/>
            </p14:nvContentPartPr>
            <p14:xfrm>
              <a:off x="4256400" y="1870000"/>
              <a:ext cx="487080" cy="208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6626207-334E-44E9-84F0-6BF122CDBFC8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238760" y="1852000"/>
                <a:ext cx="5227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ED752195-D073-457A-A858-44C12DF99294}"/>
                  </a:ext>
                </a:extLst>
              </p14:cNvPr>
              <p14:cNvContentPartPr/>
              <p14:nvPr/>
            </p14:nvContentPartPr>
            <p14:xfrm>
              <a:off x="4445400" y="1919680"/>
              <a:ext cx="220680" cy="13284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ED752195-D073-457A-A858-44C12DF99294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427760" y="1902040"/>
                <a:ext cx="25632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2C05E1D3-1088-452C-B789-52414D997AF4}"/>
                  </a:ext>
                </a:extLst>
              </p14:cNvPr>
              <p14:cNvContentPartPr/>
              <p14:nvPr/>
            </p14:nvContentPartPr>
            <p14:xfrm>
              <a:off x="4256040" y="1684600"/>
              <a:ext cx="457920" cy="15264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2C05E1D3-1088-452C-B789-52414D997AF4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238414" y="1666600"/>
                <a:ext cx="493532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749854A7-9084-4FFB-AFEB-E2371C975C46}"/>
                  </a:ext>
                </a:extLst>
              </p14:cNvPr>
              <p14:cNvContentPartPr/>
              <p14:nvPr/>
            </p14:nvContentPartPr>
            <p14:xfrm>
              <a:off x="4906920" y="1823920"/>
              <a:ext cx="135720" cy="468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749854A7-9084-4FFB-AFEB-E2371C975C46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889280" y="1805920"/>
                <a:ext cx="17136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39AE8A63-7064-4FA3-B5B6-2AB1214A2B4A}"/>
                  </a:ext>
                </a:extLst>
              </p14:cNvPr>
              <p14:cNvContentPartPr/>
              <p14:nvPr/>
            </p14:nvContentPartPr>
            <p14:xfrm>
              <a:off x="4927440" y="1899880"/>
              <a:ext cx="131400" cy="1080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39AE8A63-7064-4FA3-B5B6-2AB1214A2B4A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909440" y="1881880"/>
                <a:ext cx="167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97A74698-0D40-49FD-8370-D48B63813342}"/>
                  </a:ext>
                </a:extLst>
              </p14:cNvPr>
              <p14:cNvContentPartPr/>
              <p14:nvPr/>
            </p14:nvContentPartPr>
            <p14:xfrm>
              <a:off x="5327400" y="1727080"/>
              <a:ext cx="16920" cy="20412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97A74698-0D40-49FD-8370-D48B63813342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309760" y="1709080"/>
                <a:ext cx="5256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9B40E09A-02BD-4F64-ACB5-8771948B320B}"/>
                  </a:ext>
                </a:extLst>
              </p14:cNvPr>
              <p14:cNvContentPartPr/>
              <p14:nvPr/>
            </p14:nvContentPartPr>
            <p14:xfrm>
              <a:off x="5435400" y="1729240"/>
              <a:ext cx="116640" cy="19260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9B40E09A-02BD-4F64-ACB5-8771948B320B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417400" y="1711240"/>
                <a:ext cx="15228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9115C8D-7B1C-443E-8F8C-B43307CD4E7B}"/>
                  </a:ext>
                </a:extLst>
              </p14:cNvPr>
              <p14:cNvContentPartPr/>
              <p14:nvPr/>
            </p14:nvContentPartPr>
            <p14:xfrm>
              <a:off x="5644920" y="1796560"/>
              <a:ext cx="95040" cy="14328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9115C8D-7B1C-443E-8F8C-B43307CD4E7B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627280" y="1778920"/>
                <a:ext cx="130680" cy="17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766554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1A7DD4-FB4B-4971-9297-448EC16E6C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33" t="14832" r="17500" b="78592"/>
          <a:stretch/>
        </p:blipFill>
        <p:spPr>
          <a:xfrm>
            <a:off x="228600" y="172084"/>
            <a:ext cx="8770844" cy="16567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E8B688-2963-4ACF-A40A-140592A68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121" t="31079" r="30083" b="60798"/>
          <a:stretch/>
        </p:blipFill>
        <p:spPr>
          <a:xfrm>
            <a:off x="6408644" y="1803399"/>
            <a:ext cx="2590800" cy="16002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D8B6739-7463-40A1-AE1E-1B4ADE56835D}"/>
                  </a:ext>
                </a:extLst>
              </p14:cNvPr>
              <p14:cNvContentPartPr/>
              <p14:nvPr/>
            </p14:nvContentPartPr>
            <p14:xfrm>
              <a:off x="436080" y="1852360"/>
              <a:ext cx="246600" cy="2066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D8B6739-7463-40A1-AE1E-1B4ADE5683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8440" y="1834360"/>
                <a:ext cx="28224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A837BE9-A92B-46E0-8736-26333058D65A}"/>
                  </a:ext>
                </a:extLst>
              </p14:cNvPr>
              <p14:cNvContentPartPr/>
              <p14:nvPr/>
            </p14:nvContentPartPr>
            <p14:xfrm>
              <a:off x="832800" y="1909600"/>
              <a:ext cx="137520" cy="108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A837BE9-A92B-46E0-8736-26333058D65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4800" y="1891960"/>
                <a:ext cx="1731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FB064CC-982D-4BFA-8733-AAE09A501B17}"/>
                  </a:ext>
                </a:extLst>
              </p14:cNvPr>
              <p14:cNvContentPartPr/>
              <p14:nvPr/>
            </p14:nvContentPartPr>
            <p14:xfrm>
              <a:off x="832800" y="1970800"/>
              <a:ext cx="12132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FB064CC-982D-4BFA-8733-AAE09A501B1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4800" y="1952800"/>
                <a:ext cx="156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15A5F00-364D-4378-8863-E4BDF6C0F5BA}"/>
                  </a:ext>
                </a:extLst>
              </p14:cNvPr>
              <p14:cNvContentPartPr/>
              <p14:nvPr/>
            </p14:nvContentPartPr>
            <p14:xfrm>
              <a:off x="1088040" y="1819240"/>
              <a:ext cx="140400" cy="2131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15A5F00-364D-4378-8863-E4BDF6C0F5B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70400" y="1801600"/>
                <a:ext cx="17604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761DFA2-3D00-4EE3-AA4A-39D4B2995DD2}"/>
                  </a:ext>
                </a:extLst>
              </p14:cNvPr>
              <p14:cNvContentPartPr/>
              <p14:nvPr/>
            </p14:nvContentPartPr>
            <p14:xfrm>
              <a:off x="1327800" y="1806280"/>
              <a:ext cx="104760" cy="1962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761DFA2-3D00-4EE3-AA4A-39D4B2995DD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10160" y="1788280"/>
                <a:ext cx="14040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C7FACE2-98FD-49B8-BF78-CA9402923159}"/>
                  </a:ext>
                </a:extLst>
              </p14:cNvPr>
              <p14:cNvContentPartPr/>
              <p14:nvPr/>
            </p14:nvContentPartPr>
            <p14:xfrm>
              <a:off x="1544520" y="1773160"/>
              <a:ext cx="302760" cy="3895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C7FACE2-98FD-49B8-BF78-CA940292315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526541" y="1755520"/>
                <a:ext cx="338358" cy="42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FF87D86-8A1B-4AF7-A8B5-648453C191BF}"/>
                  </a:ext>
                </a:extLst>
              </p14:cNvPr>
              <p14:cNvContentPartPr/>
              <p14:nvPr/>
            </p14:nvContentPartPr>
            <p14:xfrm>
              <a:off x="2011080" y="2026240"/>
              <a:ext cx="92160" cy="1609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FF87D86-8A1B-4AF7-A8B5-648453C191B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993080" y="2008600"/>
                <a:ext cx="12780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DB64BAC-0A87-48D6-9B31-2C5E1AB0D7D8}"/>
                  </a:ext>
                </a:extLst>
              </p14:cNvPr>
              <p14:cNvContentPartPr/>
              <p14:nvPr/>
            </p14:nvContentPartPr>
            <p14:xfrm>
              <a:off x="2366400" y="1788640"/>
              <a:ext cx="61920" cy="2707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DB64BAC-0A87-48D6-9B31-2C5E1AB0D7D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348400" y="1771000"/>
                <a:ext cx="97560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B0476F5-EB8F-4178-99A6-949CDDD2619F}"/>
                  </a:ext>
                </a:extLst>
              </p14:cNvPr>
              <p14:cNvContentPartPr/>
              <p14:nvPr/>
            </p14:nvContentPartPr>
            <p14:xfrm>
              <a:off x="2336520" y="1768480"/>
              <a:ext cx="208800" cy="2988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B0476F5-EB8F-4178-99A6-949CDDD2619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318520" y="1750840"/>
                <a:ext cx="24444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3F783A8-953F-4588-83FA-C3A50EBB969E}"/>
                  </a:ext>
                </a:extLst>
              </p14:cNvPr>
              <p14:cNvContentPartPr/>
              <p14:nvPr/>
            </p14:nvContentPartPr>
            <p14:xfrm>
              <a:off x="2641440" y="1891240"/>
              <a:ext cx="135000" cy="194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3F783A8-953F-4588-83FA-C3A50EBB969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623440" y="1873240"/>
                <a:ext cx="17064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75BD285-2EB1-47FB-B04F-64A59BD93926}"/>
                  </a:ext>
                </a:extLst>
              </p14:cNvPr>
              <p14:cNvContentPartPr/>
              <p14:nvPr/>
            </p14:nvContentPartPr>
            <p14:xfrm>
              <a:off x="2661600" y="1970800"/>
              <a:ext cx="111600" cy="93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75BD285-2EB1-47FB-B04F-64A59BD9392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643960" y="1952800"/>
                <a:ext cx="14724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029ED83-A4A9-403D-BAFF-7D007446C467}"/>
                  </a:ext>
                </a:extLst>
              </p14:cNvPr>
              <p14:cNvContentPartPr/>
              <p14:nvPr/>
            </p14:nvContentPartPr>
            <p14:xfrm>
              <a:off x="2912880" y="1820320"/>
              <a:ext cx="390960" cy="1879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029ED83-A4A9-403D-BAFF-7D007446C46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894880" y="1802320"/>
                <a:ext cx="42660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612DDDF-85E6-4D2D-81F7-71A6D3DA451D}"/>
                  </a:ext>
                </a:extLst>
              </p14:cNvPr>
              <p14:cNvContentPartPr/>
              <p14:nvPr/>
            </p14:nvContentPartPr>
            <p14:xfrm>
              <a:off x="3961920" y="1623400"/>
              <a:ext cx="2536920" cy="756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612DDDF-85E6-4D2D-81F7-71A6D3DA451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944280" y="1587760"/>
                <a:ext cx="257256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C2384B9-1254-49B0-B34C-7FC94EBB4CA0}"/>
                  </a:ext>
                </a:extLst>
              </p14:cNvPr>
              <p14:cNvContentPartPr/>
              <p14:nvPr/>
            </p14:nvContentPartPr>
            <p14:xfrm>
              <a:off x="345720" y="2327920"/>
              <a:ext cx="1135080" cy="4327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C2384B9-1254-49B0-B34C-7FC94EBB4CA0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27726" y="2309920"/>
                <a:ext cx="1170709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E11E111-9491-4F2C-9B25-644109603C98}"/>
                  </a:ext>
                </a:extLst>
              </p14:cNvPr>
              <p14:cNvContentPartPr/>
              <p14:nvPr/>
            </p14:nvContentPartPr>
            <p14:xfrm>
              <a:off x="1879320" y="2356720"/>
              <a:ext cx="41040" cy="27180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E11E111-9491-4F2C-9B25-644109603C98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861320" y="2338720"/>
                <a:ext cx="7668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00893FD-B41A-4519-8BE2-85C85CD4FC7A}"/>
                  </a:ext>
                </a:extLst>
              </p14:cNvPr>
              <p14:cNvContentPartPr/>
              <p14:nvPr/>
            </p14:nvContentPartPr>
            <p14:xfrm>
              <a:off x="1899480" y="2336200"/>
              <a:ext cx="218160" cy="1260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00893FD-B41A-4519-8BE2-85C85CD4FC7A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881840" y="2318560"/>
                <a:ext cx="25380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B161628-168E-4D2D-BB07-ACFC4F2D2F89}"/>
                  </a:ext>
                </a:extLst>
              </p14:cNvPr>
              <p14:cNvContentPartPr/>
              <p14:nvPr/>
            </p14:nvContentPartPr>
            <p14:xfrm>
              <a:off x="1879320" y="2467960"/>
              <a:ext cx="196200" cy="111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B161628-168E-4D2D-BB07-ACFC4F2D2F89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861320" y="2450320"/>
                <a:ext cx="2318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4A9E58E-A7E7-4D68-AEA8-5AA911EFA9AD}"/>
                  </a:ext>
                </a:extLst>
              </p14:cNvPr>
              <p14:cNvContentPartPr/>
              <p14:nvPr/>
            </p14:nvContentPartPr>
            <p14:xfrm>
              <a:off x="385680" y="2665600"/>
              <a:ext cx="1872720" cy="13860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4A9E58E-A7E7-4D68-AEA8-5AA911EFA9A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68040" y="2647600"/>
                <a:ext cx="190836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BDC9C6A-D0A3-4F8D-9532-F861EE8F400E}"/>
                  </a:ext>
                </a:extLst>
              </p14:cNvPr>
              <p14:cNvContentPartPr/>
              <p14:nvPr/>
            </p14:nvContentPartPr>
            <p14:xfrm>
              <a:off x="2301240" y="2401360"/>
              <a:ext cx="8280" cy="1908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BDC9C6A-D0A3-4F8D-9532-F861EE8F400E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283600" y="2383720"/>
                <a:ext cx="4392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93ECEB4-3892-480E-8B30-47831FE9924B}"/>
                  </a:ext>
                </a:extLst>
              </p14:cNvPr>
              <p14:cNvContentPartPr/>
              <p14:nvPr/>
            </p14:nvContentPartPr>
            <p14:xfrm>
              <a:off x="2296560" y="2514760"/>
              <a:ext cx="20160" cy="50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93ECEB4-3892-480E-8B30-47831FE9924B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278560" y="2496760"/>
                <a:ext cx="5580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F83181DE-06F3-47A9-89E0-2AB07C74BA48}"/>
                  </a:ext>
                </a:extLst>
              </p14:cNvPr>
              <p14:cNvContentPartPr/>
              <p14:nvPr/>
            </p14:nvContentPartPr>
            <p14:xfrm>
              <a:off x="3272880" y="3758560"/>
              <a:ext cx="204480" cy="22500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F83181DE-06F3-47A9-89E0-2AB07C74BA48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255240" y="3740892"/>
                <a:ext cx="240120" cy="2606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39B4AE5-D82C-4BBA-AC49-2C77487D2F33}"/>
                  </a:ext>
                </a:extLst>
              </p14:cNvPr>
              <p14:cNvContentPartPr/>
              <p14:nvPr/>
            </p14:nvContentPartPr>
            <p14:xfrm>
              <a:off x="2229960" y="4608160"/>
              <a:ext cx="675000" cy="36468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39B4AE5-D82C-4BBA-AC49-2C77487D2F33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212320" y="4590503"/>
                <a:ext cx="710640" cy="4003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0E6D001-BD77-405C-AC55-C72F90DEF24F}"/>
                  </a:ext>
                </a:extLst>
              </p14:cNvPr>
              <p14:cNvContentPartPr/>
              <p14:nvPr/>
            </p14:nvContentPartPr>
            <p14:xfrm>
              <a:off x="2304840" y="3751720"/>
              <a:ext cx="794160" cy="75816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70E6D001-BD77-405C-AC55-C72F90DEF24F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286848" y="3734072"/>
                <a:ext cx="829784" cy="7938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9FEF1D1-39B9-4222-A4A9-69032DB2256B}"/>
                  </a:ext>
                </a:extLst>
              </p14:cNvPr>
              <p14:cNvContentPartPr/>
              <p14:nvPr/>
            </p14:nvContentPartPr>
            <p14:xfrm>
              <a:off x="3504000" y="3006880"/>
              <a:ext cx="507960" cy="4197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9FEF1D1-39B9-4222-A4A9-69032DB2256B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486000" y="2988880"/>
                <a:ext cx="543600" cy="45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3BB2666-12EC-49A6-800E-37ECD9E86089}"/>
                  </a:ext>
                </a:extLst>
              </p14:cNvPr>
              <p14:cNvContentPartPr/>
              <p14:nvPr/>
            </p14:nvContentPartPr>
            <p14:xfrm>
              <a:off x="3291240" y="2903200"/>
              <a:ext cx="117000" cy="3243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3BB2666-12EC-49A6-800E-37ECD9E86089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273600" y="2885200"/>
                <a:ext cx="15264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76EE508-ABFF-4B80-BA11-55EE7BE0B42A}"/>
                  </a:ext>
                </a:extLst>
              </p14:cNvPr>
              <p14:cNvContentPartPr/>
              <p14:nvPr/>
            </p14:nvContentPartPr>
            <p14:xfrm>
              <a:off x="3979920" y="3738400"/>
              <a:ext cx="327600" cy="3340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76EE508-ABFF-4B80-BA11-55EE7BE0B42A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961920" y="3720400"/>
                <a:ext cx="363240" cy="36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03EE941-6F41-48C6-9F35-19EF2567DA29}"/>
                  </a:ext>
                </a:extLst>
              </p14:cNvPr>
              <p14:cNvContentPartPr/>
              <p14:nvPr/>
            </p14:nvContentPartPr>
            <p14:xfrm>
              <a:off x="4415880" y="3720040"/>
              <a:ext cx="207720" cy="37260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03EE941-6F41-48C6-9F35-19EF2567DA2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398240" y="3702400"/>
                <a:ext cx="243360" cy="40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97DA15AE-280F-4084-BDB5-A3F6E92E28CF}"/>
                  </a:ext>
                </a:extLst>
              </p14:cNvPr>
              <p14:cNvContentPartPr/>
              <p14:nvPr/>
            </p14:nvContentPartPr>
            <p14:xfrm>
              <a:off x="4805400" y="3876280"/>
              <a:ext cx="944280" cy="18828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97DA15AE-280F-4084-BDB5-A3F6E92E28CF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787407" y="3858640"/>
                <a:ext cx="979906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D5ECC2CD-7B0F-4A98-B3B7-5306ECC45A12}"/>
                  </a:ext>
                </a:extLst>
              </p14:cNvPr>
              <p14:cNvContentPartPr/>
              <p14:nvPr/>
            </p14:nvContentPartPr>
            <p14:xfrm>
              <a:off x="3657000" y="1778560"/>
              <a:ext cx="436320" cy="25236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D5ECC2CD-7B0F-4A98-B3B7-5306ECC45A12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639360" y="1760560"/>
                <a:ext cx="47196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81AA3AB7-5AD9-46BD-B6A7-6D2657CE9359}"/>
                  </a:ext>
                </a:extLst>
              </p14:cNvPr>
              <p14:cNvContentPartPr/>
              <p14:nvPr/>
            </p14:nvContentPartPr>
            <p14:xfrm>
              <a:off x="4256400" y="1870000"/>
              <a:ext cx="487080" cy="2088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81AA3AB7-5AD9-46BD-B6A7-6D2657CE9359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238760" y="1852000"/>
                <a:ext cx="5227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BFB8CEC4-72EE-4005-B9A4-9EA7324BC8EE}"/>
                  </a:ext>
                </a:extLst>
              </p14:cNvPr>
              <p14:cNvContentPartPr/>
              <p14:nvPr/>
            </p14:nvContentPartPr>
            <p14:xfrm>
              <a:off x="4445400" y="1919680"/>
              <a:ext cx="220680" cy="13284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BFB8CEC4-72EE-4005-B9A4-9EA7324BC8EE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427760" y="1902040"/>
                <a:ext cx="25632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7D2A545C-AEDE-4ED1-AFD3-1EF4C8EC3F70}"/>
                  </a:ext>
                </a:extLst>
              </p14:cNvPr>
              <p14:cNvContentPartPr/>
              <p14:nvPr/>
            </p14:nvContentPartPr>
            <p14:xfrm>
              <a:off x="4256040" y="1684600"/>
              <a:ext cx="457920" cy="15264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7D2A545C-AEDE-4ED1-AFD3-1EF4C8EC3F70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238414" y="1666600"/>
                <a:ext cx="493532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97C1A19B-63D3-48D5-BFA3-99455102F4C9}"/>
                  </a:ext>
                </a:extLst>
              </p14:cNvPr>
              <p14:cNvContentPartPr/>
              <p14:nvPr/>
            </p14:nvContentPartPr>
            <p14:xfrm>
              <a:off x="4906920" y="1823920"/>
              <a:ext cx="135720" cy="468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97C1A19B-63D3-48D5-BFA3-99455102F4C9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889280" y="1805920"/>
                <a:ext cx="17136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E75E4DCF-AFCA-4288-B2CA-13B9DF44A964}"/>
                  </a:ext>
                </a:extLst>
              </p14:cNvPr>
              <p14:cNvContentPartPr/>
              <p14:nvPr/>
            </p14:nvContentPartPr>
            <p14:xfrm>
              <a:off x="4927440" y="1899880"/>
              <a:ext cx="131400" cy="1080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E75E4DCF-AFCA-4288-B2CA-13B9DF44A964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909440" y="1881880"/>
                <a:ext cx="167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6BFCB648-F789-4552-A92A-243C649BE682}"/>
                  </a:ext>
                </a:extLst>
              </p14:cNvPr>
              <p14:cNvContentPartPr/>
              <p14:nvPr/>
            </p14:nvContentPartPr>
            <p14:xfrm>
              <a:off x="5327400" y="1727080"/>
              <a:ext cx="16920" cy="20412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6BFCB648-F789-4552-A92A-243C649BE682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309760" y="1709080"/>
                <a:ext cx="5256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FB2FEE3E-857D-48D6-8B69-347CCF0E56D3}"/>
                  </a:ext>
                </a:extLst>
              </p14:cNvPr>
              <p14:cNvContentPartPr/>
              <p14:nvPr/>
            </p14:nvContentPartPr>
            <p14:xfrm>
              <a:off x="5435400" y="1729240"/>
              <a:ext cx="116640" cy="19260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FB2FEE3E-857D-48D6-8B69-347CCF0E56D3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417400" y="1711240"/>
                <a:ext cx="15228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E871B901-2C37-44DD-AFA9-F0DA2814D1C0}"/>
                  </a:ext>
                </a:extLst>
              </p14:cNvPr>
              <p14:cNvContentPartPr/>
              <p14:nvPr/>
            </p14:nvContentPartPr>
            <p14:xfrm>
              <a:off x="5644920" y="1796560"/>
              <a:ext cx="95040" cy="14328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E871B901-2C37-44DD-AFA9-F0DA2814D1C0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627280" y="1778920"/>
                <a:ext cx="130680" cy="17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22671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1A7DD4-FB4B-4971-9297-448EC16E6C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33" t="14832" r="17500" b="78592"/>
          <a:stretch/>
        </p:blipFill>
        <p:spPr>
          <a:xfrm>
            <a:off x="228600" y="172084"/>
            <a:ext cx="8770844" cy="16567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E8B688-2963-4ACF-A40A-140592A68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121" t="31079" r="30083" b="60798"/>
          <a:stretch/>
        </p:blipFill>
        <p:spPr>
          <a:xfrm>
            <a:off x="6408644" y="1803399"/>
            <a:ext cx="2590800" cy="16002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D8B6739-7463-40A1-AE1E-1B4ADE56835D}"/>
                  </a:ext>
                </a:extLst>
              </p14:cNvPr>
              <p14:cNvContentPartPr/>
              <p14:nvPr/>
            </p14:nvContentPartPr>
            <p14:xfrm>
              <a:off x="436080" y="1852360"/>
              <a:ext cx="246600" cy="2066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D8B6739-7463-40A1-AE1E-1B4ADE5683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8440" y="1834360"/>
                <a:ext cx="28224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A837BE9-A92B-46E0-8736-26333058D65A}"/>
                  </a:ext>
                </a:extLst>
              </p14:cNvPr>
              <p14:cNvContentPartPr/>
              <p14:nvPr/>
            </p14:nvContentPartPr>
            <p14:xfrm>
              <a:off x="832800" y="1909600"/>
              <a:ext cx="137520" cy="108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A837BE9-A92B-46E0-8736-26333058D65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4800" y="1891960"/>
                <a:ext cx="1731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FB064CC-982D-4BFA-8733-AAE09A501B17}"/>
                  </a:ext>
                </a:extLst>
              </p14:cNvPr>
              <p14:cNvContentPartPr/>
              <p14:nvPr/>
            </p14:nvContentPartPr>
            <p14:xfrm>
              <a:off x="832800" y="1970800"/>
              <a:ext cx="12132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FB064CC-982D-4BFA-8733-AAE09A501B1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4800" y="1952800"/>
                <a:ext cx="156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15A5F00-364D-4378-8863-E4BDF6C0F5BA}"/>
                  </a:ext>
                </a:extLst>
              </p14:cNvPr>
              <p14:cNvContentPartPr/>
              <p14:nvPr/>
            </p14:nvContentPartPr>
            <p14:xfrm>
              <a:off x="1088040" y="1819240"/>
              <a:ext cx="140400" cy="2131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15A5F00-364D-4378-8863-E4BDF6C0F5B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70400" y="1801600"/>
                <a:ext cx="17604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761DFA2-3D00-4EE3-AA4A-39D4B2995DD2}"/>
                  </a:ext>
                </a:extLst>
              </p14:cNvPr>
              <p14:cNvContentPartPr/>
              <p14:nvPr/>
            </p14:nvContentPartPr>
            <p14:xfrm>
              <a:off x="1327800" y="1806280"/>
              <a:ext cx="104760" cy="1962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761DFA2-3D00-4EE3-AA4A-39D4B2995DD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10160" y="1788280"/>
                <a:ext cx="14040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C7FACE2-98FD-49B8-BF78-CA9402923159}"/>
                  </a:ext>
                </a:extLst>
              </p14:cNvPr>
              <p14:cNvContentPartPr/>
              <p14:nvPr/>
            </p14:nvContentPartPr>
            <p14:xfrm>
              <a:off x="1544520" y="1773160"/>
              <a:ext cx="302760" cy="3895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C7FACE2-98FD-49B8-BF78-CA940292315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526541" y="1755520"/>
                <a:ext cx="338358" cy="42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FF87D86-8A1B-4AF7-A8B5-648453C191BF}"/>
                  </a:ext>
                </a:extLst>
              </p14:cNvPr>
              <p14:cNvContentPartPr/>
              <p14:nvPr/>
            </p14:nvContentPartPr>
            <p14:xfrm>
              <a:off x="2011080" y="2026240"/>
              <a:ext cx="92160" cy="1609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FF87D86-8A1B-4AF7-A8B5-648453C191B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993080" y="2008600"/>
                <a:ext cx="12780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DB64BAC-0A87-48D6-9B31-2C5E1AB0D7D8}"/>
                  </a:ext>
                </a:extLst>
              </p14:cNvPr>
              <p14:cNvContentPartPr/>
              <p14:nvPr/>
            </p14:nvContentPartPr>
            <p14:xfrm>
              <a:off x="2366400" y="1788640"/>
              <a:ext cx="61920" cy="2707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DB64BAC-0A87-48D6-9B31-2C5E1AB0D7D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348400" y="1771000"/>
                <a:ext cx="97560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B0476F5-EB8F-4178-99A6-949CDDD2619F}"/>
                  </a:ext>
                </a:extLst>
              </p14:cNvPr>
              <p14:cNvContentPartPr/>
              <p14:nvPr/>
            </p14:nvContentPartPr>
            <p14:xfrm>
              <a:off x="2336520" y="1768480"/>
              <a:ext cx="208800" cy="2988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B0476F5-EB8F-4178-99A6-949CDDD2619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318520" y="1750840"/>
                <a:ext cx="24444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3F783A8-953F-4588-83FA-C3A50EBB969E}"/>
                  </a:ext>
                </a:extLst>
              </p14:cNvPr>
              <p14:cNvContentPartPr/>
              <p14:nvPr/>
            </p14:nvContentPartPr>
            <p14:xfrm>
              <a:off x="2641440" y="1891240"/>
              <a:ext cx="135000" cy="194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3F783A8-953F-4588-83FA-C3A50EBB969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623440" y="1873240"/>
                <a:ext cx="17064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75BD285-2EB1-47FB-B04F-64A59BD93926}"/>
                  </a:ext>
                </a:extLst>
              </p14:cNvPr>
              <p14:cNvContentPartPr/>
              <p14:nvPr/>
            </p14:nvContentPartPr>
            <p14:xfrm>
              <a:off x="2661600" y="1970800"/>
              <a:ext cx="111600" cy="93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75BD285-2EB1-47FB-B04F-64A59BD9392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643960" y="1952800"/>
                <a:ext cx="14724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029ED83-A4A9-403D-BAFF-7D007446C467}"/>
                  </a:ext>
                </a:extLst>
              </p14:cNvPr>
              <p14:cNvContentPartPr/>
              <p14:nvPr/>
            </p14:nvContentPartPr>
            <p14:xfrm>
              <a:off x="2912880" y="1820320"/>
              <a:ext cx="390960" cy="1879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029ED83-A4A9-403D-BAFF-7D007446C46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894880" y="1802320"/>
                <a:ext cx="42660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612DDDF-85E6-4D2D-81F7-71A6D3DA451D}"/>
                  </a:ext>
                </a:extLst>
              </p14:cNvPr>
              <p14:cNvContentPartPr/>
              <p14:nvPr/>
            </p14:nvContentPartPr>
            <p14:xfrm>
              <a:off x="3961920" y="1623400"/>
              <a:ext cx="2536920" cy="756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612DDDF-85E6-4D2D-81F7-71A6D3DA451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944280" y="1587760"/>
                <a:ext cx="257256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C2384B9-1254-49B0-B34C-7FC94EBB4CA0}"/>
                  </a:ext>
                </a:extLst>
              </p14:cNvPr>
              <p14:cNvContentPartPr/>
              <p14:nvPr/>
            </p14:nvContentPartPr>
            <p14:xfrm>
              <a:off x="345720" y="2327920"/>
              <a:ext cx="1135080" cy="4327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C2384B9-1254-49B0-B34C-7FC94EBB4CA0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27726" y="2309920"/>
                <a:ext cx="1170709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E11E111-9491-4F2C-9B25-644109603C98}"/>
                  </a:ext>
                </a:extLst>
              </p14:cNvPr>
              <p14:cNvContentPartPr/>
              <p14:nvPr/>
            </p14:nvContentPartPr>
            <p14:xfrm>
              <a:off x="1879320" y="2356720"/>
              <a:ext cx="41040" cy="27180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E11E111-9491-4F2C-9B25-644109603C98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861320" y="2338720"/>
                <a:ext cx="7668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00893FD-B41A-4519-8BE2-85C85CD4FC7A}"/>
                  </a:ext>
                </a:extLst>
              </p14:cNvPr>
              <p14:cNvContentPartPr/>
              <p14:nvPr/>
            </p14:nvContentPartPr>
            <p14:xfrm>
              <a:off x="1899480" y="2336200"/>
              <a:ext cx="218160" cy="1260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00893FD-B41A-4519-8BE2-85C85CD4FC7A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881840" y="2318560"/>
                <a:ext cx="25380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B161628-168E-4D2D-BB07-ACFC4F2D2F89}"/>
                  </a:ext>
                </a:extLst>
              </p14:cNvPr>
              <p14:cNvContentPartPr/>
              <p14:nvPr/>
            </p14:nvContentPartPr>
            <p14:xfrm>
              <a:off x="1879320" y="2467960"/>
              <a:ext cx="196200" cy="111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B161628-168E-4D2D-BB07-ACFC4F2D2F89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861320" y="2450320"/>
                <a:ext cx="2318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4A9E58E-A7E7-4D68-AEA8-5AA911EFA9AD}"/>
                  </a:ext>
                </a:extLst>
              </p14:cNvPr>
              <p14:cNvContentPartPr/>
              <p14:nvPr/>
            </p14:nvContentPartPr>
            <p14:xfrm>
              <a:off x="385680" y="2665600"/>
              <a:ext cx="1872720" cy="13860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4A9E58E-A7E7-4D68-AEA8-5AA911EFA9A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68040" y="2647600"/>
                <a:ext cx="190836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BDC9C6A-D0A3-4F8D-9532-F861EE8F400E}"/>
                  </a:ext>
                </a:extLst>
              </p14:cNvPr>
              <p14:cNvContentPartPr/>
              <p14:nvPr/>
            </p14:nvContentPartPr>
            <p14:xfrm>
              <a:off x="2301240" y="2401360"/>
              <a:ext cx="8280" cy="1908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BDC9C6A-D0A3-4F8D-9532-F861EE8F400E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283600" y="2383720"/>
                <a:ext cx="4392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93ECEB4-3892-480E-8B30-47831FE9924B}"/>
                  </a:ext>
                </a:extLst>
              </p14:cNvPr>
              <p14:cNvContentPartPr/>
              <p14:nvPr/>
            </p14:nvContentPartPr>
            <p14:xfrm>
              <a:off x="2296560" y="2514760"/>
              <a:ext cx="20160" cy="50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93ECEB4-3892-480E-8B30-47831FE9924B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278560" y="2496760"/>
                <a:ext cx="5580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F83181DE-06F3-47A9-89E0-2AB07C74BA48}"/>
                  </a:ext>
                </a:extLst>
              </p14:cNvPr>
              <p14:cNvContentPartPr/>
              <p14:nvPr/>
            </p14:nvContentPartPr>
            <p14:xfrm>
              <a:off x="3272880" y="3758560"/>
              <a:ext cx="204480" cy="22500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F83181DE-06F3-47A9-89E0-2AB07C74BA48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255240" y="3740892"/>
                <a:ext cx="240120" cy="2606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39B4AE5-D82C-4BBA-AC49-2C77487D2F33}"/>
                  </a:ext>
                </a:extLst>
              </p14:cNvPr>
              <p14:cNvContentPartPr/>
              <p14:nvPr/>
            </p14:nvContentPartPr>
            <p14:xfrm>
              <a:off x="2229960" y="4608160"/>
              <a:ext cx="675000" cy="36468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39B4AE5-D82C-4BBA-AC49-2C77487D2F33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212320" y="4590503"/>
                <a:ext cx="710640" cy="4003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0E6D001-BD77-405C-AC55-C72F90DEF24F}"/>
                  </a:ext>
                </a:extLst>
              </p14:cNvPr>
              <p14:cNvContentPartPr/>
              <p14:nvPr/>
            </p14:nvContentPartPr>
            <p14:xfrm>
              <a:off x="2304840" y="3751720"/>
              <a:ext cx="794160" cy="75816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70E6D001-BD77-405C-AC55-C72F90DEF24F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286848" y="3734072"/>
                <a:ext cx="829784" cy="7938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9FEF1D1-39B9-4222-A4A9-69032DB2256B}"/>
                  </a:ext>
                </a:extLst>
              </p14:cNvPr>
              <p14:cNvContentPartPr/>
              <p14:nvPr/>
            </p14:nvContentPartPr>
            <p14:xfrm>
              <a:off x="3504000" y="3006880"/>
              <a:ext cx="507960" cy="4197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9FEF1D1-39B9-4222-A4A9-69032DB2256B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486000" y="2988880"/>
                <a:ext cx="543600" cy="45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3BB2666-12EC-49A6-800E-37ECD9E86089}"/>
                  </a:ext>
                </a:extLst>
              </p14:cNvPr>
              <p14:cNvContentPartPr/>
              <p14:nvPr/>
            </p14:nvContentPartPr>
            <p14:xfrm>
              <a:off x="3291240" y="2903200"/>
              <a:ext cx="117000" cy="3243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3BB2666-12EC-49A6-800E-37ECD9E86089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273600" y="2885200"/>
                <a:ext cx="15264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76EE508-ABFF-4B80-BA11-55EE7BE0B42A}"/>
                  </a:ext>
                </a:extLst>
              </p14:cNvPr>
              <p14:cNvContentPartPr/>
              <p14:nvPr/>
            </p14:nvContentPartPr>
            <p14:xfrm>
              <a:off x="3979920" y="3738400"/>
              <a:ext cx="327600" cy="3340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76EE508-ABFF-4B80-BA11-55EE7BE0B42A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961920" y="3720400"/>
                <a:ext cx="363240" cy="36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03EE941-6F41-48C6-9F35-19EF2567DA29}"/>
                  </a:ext>
                </a:extLst>
              </p14:cNvPr>
              <p14:cNvContentPartPr/>
              <p14:nvPr/>
            </p14:nvContentPartPr>
            <p14:xfrm>
              <a:off x="4415880" y="3720040"/>
              <a:ext cx="207720" cy="37260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03EE941-6F41-48C6-9F35-19EF2567DA2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398240" y="3702400"/>
                <a:ext cx="243360" cy="40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97DA15AE-280F-4084-BDB5-A3F6E92E28CF}"/>
                  </a:ext>
                </a:extLst>
              </p14:cNvPr>
              <p14:cNvContentPartPr/>
              <p14:nvPr/>
            </p14:nvContentPartPr>
            <p14:xfrm>
              <a:off x="4805400" y="3876280"/>
              <a:ext cx="944280" cy="18828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97DA15AE-280F-4084-BDB5-A3F6E92E28CF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787407" y="3858640"/>
                <a:ext cx="979906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29AD5B8-33A8-4C73-9FD1-56DEEDD37FA2}"/>
                  </a:ext>
                </a:extLst>
              </p14:cNvPr>
              <p14:cNvContentPartPr/>
              <p14:nvPr/>
            </p14:nvContentPartPr>
            <p14:xfrm>
              <a:off x="6004200" y="3819760"/>
              <a:ext cx="221040" cy="2880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29AD5B8-33A8-4C73-9FD1-56DEEDD37FA2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986200" y="3801760"/>
                <a:ext cx="256680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BA1BCD9-6767-4A18-BA12-48121566E58B}"/>
                  </a:ext>
                </a:extLst>
              </p14:cNvPr>
              <p14:cNvContentPartPr/>
              <p14:nvPr/>
            </p14:nvContentPartPr>
            <p14:xfrm>
              <a:off x="6633840" y="3809680"/>
              <a:ext cx="176400" cy="2325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BA1BCD9-6767-4A18-BA12-48121566E58B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615877" y="3792040"/>
                <a:ext cx="211967" cy="2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F9CE9763-66C2-4492-ADF3-E435E899D9F9}"/>
                  </a:ext>
                </a:extLst>
              </p14:cNvPr>
              <p14:cNvContentPartPr/>
              <p14:nvPr/>
            </p14:nvContentPartPr>
            <p14:xfrm>
              <a:off x="7548600" y="3963760"/>
              <a:ext cx="218880" cy="2880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F9CE9763-66C2-4492-ADF3-E435E899D9F9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530600" y="3946120"/>
                <a:ext cx="25452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3C6D8379-EB3B-4959-9503-B78166489868}"/>
                  </a:ext>
                </a:extLst>
              </p14:cNvPr>
              <p14:cNvContentPartPr/>
              <p14:nvPr/>
            </p14:nvContentPartPr>
            <p14:xfrm>
              <a:off x="7597920" y="4032880"/>
              <a:ext cx="218520" cy="18864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3C6D8379-EB3B-4959-9503-B78166489868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580280" y="4015240"/>
                <a:ext cx="25416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735E6ED2-0449-41E3-8960-158CF33F6941}"/>
                  </a:ext>
                </a:extLst>
              </p14:cNvPr>
              <p14:cNvContentPartPr/>
              <p14:nvPr/>
            </p14:nvContentPartPr>
            <p14:xfrm>
              <a:off x="7568760" y="3646600"/>
              <a:ext cx="289800" cy="27252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735E6ED2-0449-41E3-8960-158CF33F6941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551120" y="3628937"/>
                <a:ext cx="325440" cy="3082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AF5DDDA0-56B4-48DB-8955-F94B782CA932}"/>
                  </a:ext>
                </a:extLst>
              </p14:cNvPr>
              <p14:cNvContentPartPr/>
              <p14:nvPr/>
            </p14:nvContentPartPr>
            <p14:xfrm>
              <a:off x="6969360" y="3884560"/>
              <a:ext cx="475560" cy="19044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AF5DDDA0-56B4-48DB-8955-F94B782CA932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951720" y="3866920"/>
                <a:ext cx="51120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4C70819E-8275-4C3C-AC44-EE66666801E1}"/>
                  </a:ext>
                </a:extLst>
              </p14:cNvPr>
              <p14:cNvContentPartPr/>
              <p14:nvPr/>
            </p14:nvContentPartPr>
            <p14:xfrm>
              <a:off x="3657000" y="1778560"/>
              <a:ext cx="436320" cy="25236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4C70819E-8275-4C3C-AC44-EE66666801E1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639360" y="1760560"/>
                <a:ext cx="47196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FB5C3E88-A9F5-4D01-8B4E-C2D0036F4173}"/>
                  </a:ext>
                </a:extLst>
              </p14:cNvPr>
              <p14:cNvContentPartPr/>
              <p14:nvPr/>
            </p14:nvContentPartPr>
            <p14:xfrm>
              <a:off x="4256400" y="1870000"/>
              <a:ext cx="487080" cy="2088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FB5C3E88-A9F5-4D01-8B4E-C2D0036F4173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238760" y="1852000"/>
                <a:ext cx="5227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87E7EFCF-6D7F-4F19-AB30-07F468CA0FA6}"/>
                  </a:ext>
                </a:extLst>
              </p14:cNvPr>
              <p14:cNvContentPartPr/>
              <p14:nvPr/>
            </p14:nvContentPartPr>
            <p14:xfrm>
              <a:off x="4445400" y="1919680"/>
              <a:ext cx="220680" cy="13284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87E7EFCF-6D7F-4F19-AB30-07F468CA0FA6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427760" y="1902040"/>
                <a:ext cx="25632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A0FB809D-6D1E-4090-B585-460743352903}"/>
                  </a:ext>
                </a:extLst>
              </p14:cNvPr>
              <p14:cNvContentPartPr/>
              <p14:nvPr/>
            </p14:nvContentPartPr>
            <p14:xfrm>
              <a:off x="4256040" y="1684600"/>
              <a:ext cx="457920" cy="15264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A0FB809D-6D1E-4090-B585-460743352903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238414" y="1666600"/>
                <a:ext cx="493532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5EBA51E-C636-4284-857F-06773E64D2E8}"/>
                  </a:ext>
                </a:extLst>
              </p14:cNvPr>
              <p14:cNvContentPartPr/>
              <p14:nvPr/>
            </p14:nvContentPartPr>
            <p14:xfrm>
              <a:off x="4906920" y="1823920"/>
              <a:ext cx="135720" cy="468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75EBA51E-C636-4284-857F-06773E64D2E8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889280" y="1805920"/>
                <a:ext cx="17136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0DB68360-745A-4820-9B92-8D01A3EB2E04}"/>
                  </a:ext>
                </a:extLst>
              </p14:cNvPr>
              <p14:cNvContentPartPr/>
              <p14:nvPr/>
            </p14:nvContentPartPr>
            <p14:xfrm>
              <a:off x="4927440" y="1899880"/>
              <a:ext cx="131400" cy="1080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0DB68360-745A-4820-9B92-8D01A3EB2E04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909440" y="1881880"/>
                <a:ext cx="167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55A0F95B-2733-4A92-A5FA-D2D2AB3A9BA5}"/>
                  </a:ext>
                </a:extLst>
              </p14:cNvPr>
              <p14:cNvContentPartPr/>
              <p14:nvPr/>
            </p14:nvContentPartPr>
            <p14:xfrm>
              <a:off x="5327400" y="1727080"/>
              <a:ext cx="16920" cy="20412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55A0F95B-2733-4A92-A5FA-D2D2AB3A9BA5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5309760" y="1709080"/>
                <a:ext cx="5256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45CA07F0-C527-4A49-9C53-45AF68489B3E}"/>
                  </a:ext>
                </a:extLst>
              </p14:cNvPr>
              <p14:cNvContentPartPr/>
              <p14:nvPr/>
            </p14:nvContentPartPr>
            <p14:xfrm>
              <a:off x="5435400" y="1729240"/>
              <a:ext cx="116640" cy="19260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45CA07F0-C527-4A49-9C53-45AF68489B3E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417400" y="1711240"/>
                <a:ext cx="15228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ACA36FE2-5DEA-41AF-A121-3BC896842178}"/>
                  </a:ext>
                </a:extLst>
              </p14:cNvPr>
              <p14:cNvContentPartPr/>
              <p14:nvPr/>
            </p14:nvContentPartPr>
            <p14:xfrm>
              <a:off x="5644920" y="1796560"/>
              <a:ext cx="95040" cy="14328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ACA36FE2-5DEA-41AF-A121-3BC896842178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627280" y="1778920"/>
                <a:ext cx="130680" cy="17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25027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1A7DD4-FB4B-4971-9297-448EC16E6C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33" t="14832" r="17500" b="78592"/>
          <a:stretch/>
        </p:blipFill>
        <p:spPr>
          <a:xfrm>
            <a:off x="228600" y="172084"/>
            <a:ext cx="8770844" cy="16567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E8B688-2963-4ACF-A40A-140592A68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121" t="31079" r="30083" b="60798"/>
          <a:stretch/>
        </p:blipFill>
        <p:spPr>
          <a:xfrm>
            <a:off x="6408644" y="1803399"/>
            <a:ext cx="2590800" cy="16002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D8B6739-7463-40A1-AE1E-1B4ADE56835D}"/>
                  </a:ext>
                </a:extLst>
              </p14:cNvPr>
              <p14:cNvContentPartPr/>
              <p14:nvPr/>
            </p14:nvContentPartPr>
            <p14:xfrm>
              <a:off x="436080" y="1852360"/>
              <a:ext cx="246600" cy="2066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D8B6739-7463-40A1-AE1E-1B4ADE5683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8440" y="1834360"/>
                <a:ext cx="28224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A837BE9-A92B-46E0-8736-26333058D65A}"/>
                  </a:ext>
                </a:extLst>
              </p14:cNvPr>
              <p14:cNvContentPartPr/>
              <p14:nvPr/>
            </p14:nvContentPartPr>
            <p14:xfrm>
              <a:off x="832800" y="1909600"/>
              <a:ext cx="137520" cy="108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A837BE9-A92B-46E0-8736-26333058D65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4800" y="1891960"/>
                <a:ext cx="1731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FB064CC-982D-4BFA-8733-AAE09A501B17}"/>
                  </a:ext>
                </a:extLst>
              </p14:cNvPr>
              <p14:cNvContentPartPr/>
              <p14:nvPr/>
            </p14:nvContentPartPr>
            <p14:xfrm>
              <a:off x="832800" y="1970800"/>
              <a:ext cx="12132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FB064CC-982D-4BFA-8733-AAE09A501B1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4800" y="1952800"/>
                <a:ext cx="156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15A5F00-364D-4378-8863-E4BDF6C0F5BA}"/>
                  </a:ext>
                </a:extLst>
              </p14:cNvPr>
              <p14:cNvContentPartPr/>
              <p14:nvPr/>
            </p14:nvContentPartPr>
            <p14:xfrm>
              <a:off x="1088040" y="1819240"/>
              <a:ext cx="140400" cy="2131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15A5F00-364D-4378-8863-E4BDF6C0F5B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70400" y="1801600"/>
                <a:ext cx="17604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761DFA2-3D00-4EE3-AA4A-39D4B2995DD2}"/>
                  </a:ext>
                </a:extLst>
              </p14:cNvPr>
              <p14:cNvContentPartPr/>
              <p14:nvPr/>
            </p14:nvContentPartPr>
            <p14:xfrm>
              <a:off x="1327800" y="1806280"/>
              <a:ext cx="104760" cy="1962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761DFA2-3D00-4EE3-AA4A-39D4B2995DD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10160" y="1788280"/>
                <a:ext cx="14040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C7FACE2-98FD-49B8-BF78-CA9402923159}"/>
                  </a:ext>
                </a:extLst>
              </p14:cNvPr>
              <p14:cNvContentPartPr/>
              <p14:nvPr/>
            </p14:nvContentPartPr>
            <p14:xfrm>
              <a:off x="1544520" y="1773160"/>
              <a:ext cx="302760" cy="3895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C7FACE2-98FD-49B8-BF78-CA940292315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526541" y="1755520"/>
                <a:ext cx="338358" cy="42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FF87D86-8A1B-4AF7-A8B5-648453C191BF}"/>
                  </a:ext>
                </a:extLst>
              </p14:cNvPr>
              <p14:cNvContentPartPr/>
              <p14:nvPr/>
            </p14:nvContentPartPr>
            <p14:xfrm>
              <a:off x="2011080" y="2026240"/>
              <a:ext cx="92160" cy="1609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FF87D86-8A1B-4AF7-A8B5-648453C191B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993080" y="2008600"/>
                <a:ext cx="12780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DB64BAC-0A87-48D6-9B31-2C5E1AB0D7D8}"/>
                  </a:ext>
                </a:extLst>
              </p14:cNvPr>
              <p14:cNvContentPartPr/>
              <p14:nvPr/>
            </p14:nvContentPartPr>
            <p14:xfrm>
              <a:off x="2366400" y="1788640"/>
              <a:ext cx="61920" cy="2707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DB64BAC-0A87-48D6-9B31-2C5E1AB0D7D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348400" y="1771000"/>
                <a:ext cx="97560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B0476F5-EB8F-4178-99A6-949CDDD2619F}"/>
                  </a:ext>
                </a:extLst>
              </p14:cNvPr>
              <p14:cNvContentPartPr/>
              <p14:nvPr/>
            </p14:nvContentPartPr>
            <p14:xfrm>
              <a:off x="2336520" y="1768480"/>
              <a:ext cx="208800" cy="2988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B0476F5-EB8F-4178-99A6-949CDDD2619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318520" y="1750840"/>
                <a:ext cx="24444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3F783A8-953F-4588-83FA-C3A50EBB969E}"/>
                  </a:ext>
                </a:extLst>
              </p14:cNvPr>
              <p14:cNvContentPartPr/>
              <p14:nvPr/>
            </p14:nvContentPartPr>
            <p14:xfrm>
              <a:off x="2641440" y="1891240"/>
              <a:ext cx="135000" cy="194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3F783A8-953F-4588-83FA-C3A50EBB969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623440" y="1873240"/>
                <a:ext cx="17064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75BD285-2EB1-47FB-B04F-64A59BD93926}"/>
                  </a:ext>
                </a:extLst>
              </p14:cNvPr>
              <p14:cNvContentPartPr/>
              <p14:nvPr/>
            </p14:nvContentPartPr>
            <p14:xfrm>
              <a:off x="2661600" y="1970800"/>
              <a:ext cx="111600" cy="93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75BD285-2EB1-47FB-B04F-64A59BD9392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643960" y="1952800"/>
                <a:ext cx="14724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029ED83-A4A9-403D-BAFF-7D007446C467}"/>
                  </a:ext>
                </a:extLst>
              </p14:cNvPr>
              <p14:cNvContentPartPr/>
              <p14:nvPr/>
            </p14:nvContentPartPr>
            <p14:xfrm>
              <a:off x="2912880" y="1820320"/>
              <a:ext cx="390960" cy="1879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029ED83-A4A9-403D-BAFF-7D007446C46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894880" y="1802320"/>
                <a:ext cx="42660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612DDDF-85E6-4D2D-81F7-71A6D3DA451D}"/>
                  </a:ext>
                </a:extLst>
              </p14:cNvPr>
              <p14:cNvContentPartPr/>
              <p14:nvPr/>
            </p14:nvContentPartPr>
            <p14:xfrm>
              <a:off x="3961920" y="1623400"/>
              <a:ext cx="2536920" cy="756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612DDDF-85E6-4D2D-81F7-71A6D3DA451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944280" y="1587760"/>
                <a:ext cx="257256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C2384B9-1254-49B0-B34C-7FC94EBB4CA0}"/>
                  </a:ext>
                </a:extLst>
              </p14:cNvPr>
              <p14:cNvContentPartPr/>
              <p14:nvPr/>
            </p14:nvContentPartPr>
            <p14:xfrm>
              <a:off x="345720" y="2327920"/>
              <a:ext cx="1135080" cy="4327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C2384B9-1254-49B0-B34C-7FC94EBB4CA0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27726" y="2309920"/>
                <a:ext cx="1170709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E11E111-9491-4F2C-9B25-644109603C98}"/>
                  </a:ext>
                </a:extLst>
              </p14:cNvPr>
              <p14:cNvContentPartPr/>
              <p14:nvPr/>
            </p14:nvContentPartPr>
            <p14:xfrm>
              <a:off x="1879320" y="2356720"/>
              <a:ext cx="41040" cy="27180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E11E111-9491-4F2C-9B25-644109603C98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861320" y="2338720"/>
                <a:ext cx="7668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00893FD-B41A-4519-8BE2-85C85CD4FC7A}"/>
                  </a:ext>
                </a:extLst>
              </p14:cNvPr>
              <p14:cNvContentPartPr/>
              <p14:nvPr/>
            </p14:nvContentPartPr>
            <p14:xfrm>
              <a:off x="1899480" y="2336200"/>
              <a:ext cx="218160" cy="1260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00893FD-B41A-4519-8BE2-85C85CD4FC7A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881840" y="2318560"/>
                <a:ext cx="25380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B161628-168E-4D2D-BB07-ACFC4F2D2F89}"/>
                  </a:ext>
                </a:extLst>
              </p14:cNvPr>
              <p14:cNvContentPartPr/>
              <p14:nvPr/>
            </p14:nvContentPartPr>
            <p14:xfrm>
              <a:off x="1879320" y="2467960"/>
              <a:ext cx="196200" cy="111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B161628-168E-4D2D-BB07-ACFC4F2D2F89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861320" y="2450320"/>
                <a:ext cx="2318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4A9E58E-A7E7-4D68-AEA8-5AA911EFA9AD}"/>
                  </a:ext>
                </a:extLst>
              </p14:cNvPr>
              <p14:cNvContentPartPr/>
              <p14:nvPr/>
            </p14:nvContentPartPr>
            <p14:xfrm>
              <a:off x="385680" y="2665600"/>
              <a:ext cx="1872720" cy="13860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4A9E58E-A7E7-4D68-AEA8-5AA911EFA9A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68040" y="2647600"/>
                <a:ext cx="190836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BDC9C6A-D0A3-4F8D-9532-F861EE8F400E}"/>
                  </a:ext>
                </a:extLst>
              </p14:cNvPr>
              <p14:cNvContentPartPr/>
              <p14:nvPr/>
            </p14:nvContentPartPr>
            <p14:xfrm>
              <a:off x="2301240" y="2401360"/>
              <a:ext cx="8280" cy="1908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BDC9C6A-D0A3-4F8D-9532-F861EE8F400E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283600" y="2383720"/>
                <a:ext cx="4392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93ECEB4-3892-480E-8B30-47831FE9924B}"/>
                  </a:ext>
                </a:extLst>
              </p14:cNvPr>
              <p14:cNvContentPartPr/>
              <p14:nvPr/>
            </p14:nvContentPartPr>
            <p14:xfrm>
              <a:off x="2296560" y="2514760"/>
              <a:ext cx="20160" cy="50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93ECEB4-3892-480E-8B30-47831FE9924B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278560" y="2496760"/>
                <a:ext cx="5580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F83181DE-06F3-47A9-89E0-2AB07C74BA48}"/>
                  </a:ext>
                </a:extLst>
              </p14:cNvPr>
              <p14:cNvContentPartPr/>
              <p14:nvPr/>
            </p14:nvContentPartPr>
            <p14:xfrm>
              <a:off x="3272880" y="3758560"/>
              <a:ext cx="204480" cy="22500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F83181DE-06F3-47A9-89E0-2AB07C74BA48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255240" y="3740892"/>
                <a:ext cx="240120" cy="2606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39B4AE5-D82C-4BBA-AC49-2C77487D2F33}"/>
                  </a:ext>
                </a:extLst>
              </p14:cNvPr>
              <p14:cNvContentPartPr/>
              <p14:nvPr/>
            </p14:nvContentPartPr>
            <p14:xfrm>
              <a:off x="2229960" y="4608160"/>
              <a:ext cx="675000" cy="36468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39B4AE5-D82C-4BBA-AC49-2C77487D2F33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212320" y="4590503"/>
                <a:ext cx="710640" cy="4003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0E6D001-BD77-405C-AC55-C72F90DEF24F}"/>
                  </a:ext>
                </a:extLst>
              </p14:cNvPr>
              <p14:cNvContentPartPr/>
              <p14:nvPr/>
            </p14:nvContentPartPr>
            <p14:xfrm>
              <a:off x="2304840" y="3751720"/>
              <a:ext cx="794160" cy="75816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70E6D001-BD77-405C-AC55-C72F90DEF24F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286848" y="3734072"/>
                <a:ext cx="829784" cy="7938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9FEF1D1-39B9-4222-A4A9-69032DB2256B}"/>
                  </a:ext>
                </a:extLst>
              </p14:cNvPr>
              <p14:cNvContentPartPr/>
              <p14:nvPr/>
            </p14:nvContentPartPr>
            <p14:xfrm>
              <a:off x="3504000" y="3006880"/>
              <a:ext cx="507960" cy="4197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9FEF1D1-39B9-4222-A4A9-69032DB2256B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486000" y="2988880"/>
                <a:ext cx="543600" cy="45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3BB2666-12EC-49A6-800E-37ECD9E86089}"/>
                  </a:ext>
                </a:extLst>
              </p14:cNvPr>
              <p14:cNvContentPartPr/>
              <p14:nvPr/>
            </p14:nvContentPartPr>
            <p14:xfrm>
              <a:off x="3291240" y="2903200"/>
              <a:ext cx="117000" cy="3243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3BB2666-12EC-49A6-800E-37ECD9E86089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273600" y="2885200"/>
                <a:ext cx="15264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76EE508-ABFF-4B80-BA11-55EE7BE0B42A}"/>
                  </a:ext>
                </a:extLst>
              </p14:cNvPr>
              <p14:cNvContentPartPr/>
              <p14:nvPr/>
            </p14:nvContentPartPr>
            <p14:xfrm>
              <a:off x="3979920" y="3738400"/>
              <a:ext cx="327600" cy="3340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76EE508-ABFF-4B80-BA11-55EE7BE0B42A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961920" y="3720400"/>
                <a:ext cx="363240" cy="36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03EE941-6F41-48C6-9F35-19EF2567DA29}"/>
                  </a:ext>
                </a:extLst>
              </p14:cNvPr>
              <p14:cNvContentPartPr/>
              <p14:nvPr/>
            </p14:nvContentPartPr>
            <p14:xfrm>
              <a:off x="4415880" y="3720040"/>
              <a:ext cx="207720" cy="37260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03EE941-6F41-48C6-9F35-19EF2567DA2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398240" y="3702400"/>
                <a:ext cx="243360" cy="40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97DA15AE-280F-4084-BDB5-A3F6E92E28CF}"/>
                  </a:ext>
                </a:extLst>
              </p14:cNvPr>
              <p14:cNvContentPartPr/>
              <p14:nvPr/>
            </p14:nvContentPartPr>
            <p14:xfrm>
              <a:off x="4805400" y="3876280"/>
              <a:ext cx="944280" cy="18828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97DA15AE-280F-4084-BDB5-A3F6E92E28CF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787407" y="3858640"/>
                <a:ext cx="979906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29AD5B8-33A8-4C73-9FD1-56DEEDD37FA2}"/>
                  </a:ext>
                </a:extLst>
              </p14:cNvPr>
              <p14:cNvContentPartPr/>
              <p14:nvPr/>
            </p14:nvContentPartPr>
            <p14:xfrm>
              <a:off x="6004200" y="3819760"/>
              <a:ext cx="221040" cy="2880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29AD5B8-33A8-4C73-9FD1-56DEEDD37FA2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986200" y="3801760"/>
                <a:ext cx="256680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BA1BCD9-6767-4A18-BA12-48121566E58B}"/>
                  </a:ext>
                </a:extLst>
              </p14:cNvPr>
              <p14:cNvContentPartPr/>
              <p14:nvPr/>
            </p14:nvContentPartPr>
            <p14:xfrm>
              <a:off x="6633840" y="3809680"/>
              <a:ext cx="176400" cy="2325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BA1BCD9-6767-4A18-BA12-48121566E58B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615877" y="3792040"/>
                <a:ext cx="211967" cy="2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F9CE9763-66C2-4492-ADF3-E435E899D9F9}"/>
                  </a:ext>
                </a:extLst>
              </p14:cNvPr>
              <p14:cNvContentPartPr/>
              <p14:nvPr/>
            </p14:nvContentPartPr>
            <p14:xfrm>
              <a:off x="7548600" y="3963760"/>
              <a:ext cx="218880" cy="2880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F9CE9763-66C2-4492-ADF3-E435E899D9F9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530600" y="3946120"/>
                <a:ext cx="25452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3C6D8379-EB3B-4959-9503-B78166489868}"/>
                  </a:ext>
                </a:extLst>
              </p14:cNvPr>
              <p14:cNvContentPartPr/>
              <p14:nvPr/>
            </p14:nvContentPartPr>
            <p14:xfrm>
              <a:off x="7597920" y="4032880"/>
              <a:ext cx="218520" cy="18864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3C6D8379-EB3B-4959-9503-B78166489868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580280" y="4015240"/>
                <a:ext cx="25416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735E6ED2-0449-41E3-8960-158CF33F6941}"/>
                  </a:ext>
                </a:extLst>
              </p14:cNvPr>
              <p14:cNvContentPartPr/>
              <p14:nvPr/>
            </p14:nvContentPartPr>
            <p14:xfrm>
              <a:off x="7568760" y="3646600"/>
              <a:ext cx="289800" cy="27252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735E6ED2-0449-41E3-8960-158CF33F6941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551120" y="3628937"/>
                <a:ext cx="325440" cy="3082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AF5DDDA0-56B4-48DB-8955-F94B782CA932}"/>
                  </a:ext>
                </a:extLst>
              </p14:cNvPr>
              <p14:cNvContentPartPr/>
              <p14:nvPr/>
            </p14:nvContentPartPr>
            <p14:xfrm>
              <a:off x="6969360" y="3884560"/>
              <a:ext cx="475560" cy="19044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AF5DDDA0-56B4-48DB-8955-F94B782CA932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951720" y="3866920"/>
                <a:ext cx="51120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8DA7032-8F77-4F5C-BA6C-59DB25184997}"/>
                  </a:ext>
                </a:extLst>
              </p14:cNvPr>
              <p14:cNvContentPartPr/>
              <p14:nvPr/>
            </p14:nvContentPartPr>
            <p14:xfrm>
              <a:off x="4906920" y="4481080"/>
              <a:ext cx="153720" cy="2361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8DA7032-8F77-4F5C-BA6C-59DB25184997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889280" y="4463440"/>
                <a:ext cx="18936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C72C677-7631-42C7-BFEC-E12A01E52386}"/>
                  </a:ext>
                </a:extLst>
              </p14:cNvPr>
              <p14:cNvContentPartPr/>
              <p14:nvPr/>
            </p14:nvContentPartPr>
            <p14:xfrm>
              <a:off x="5201400" y="4568920"/>
              <a:ext cx="129600" cy="1332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C72C677-7631-42C7-BFEC-E12A01E52386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183760" y="4550920"/>
                <a:ext cx="16524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77E7AAB-353B-4405-95F4-A496F2C7BE38}"/>
                  </a:ext>
                </a:extLst>
              </p14:cNvPr>
              <p14:cNvContentPartPr/>
              <p14:nvPr/>
            </p14:nvContentPartPr>
            <p14:xfrm>
              <a:off x="5191680" y="4655320"/>
              <a:ext cx="99000" cy="828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77E7AAB-353B-4405-95F4-A496F2C7BE38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173680" y="4637320"/>
                <a:ext cx="13464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772DE309-53D7-477B-AEA9-C5753870ADC9}"/>
                  </a:ext>
                </a:extLst>
              </p14:cNvPr>
              <p14:cNvContentPartPr/>
              <p14:nvPr/>
            </p14:nvContentPartPr>
            <p14:xfrm>
              <a:off x="3901080" y="4432480"/>
              <a:ext cx="720720" cy="32940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772DE309-53D7-477B-AEA9-C5753870ADC9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883080" y="4414840"/>
                <a:ext cx="756360" cy="3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9C3B3BFE-331B-4945-AD7B-8005071E57B4}"/>
                  </a:ext>
                </a:extLst>
              </p14:cNvPr>
              <p14:cNvContentPartPr/>
              <p14:nvPr/>
            </p14:nvContentPartPr>
            <p14:xfrm>
              <a:off x="3657000" y="1778560"/>
              <a:ext cx="436320" cy="2523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9C3B3BFE-331B-4945-AD7B-8005071E57B4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639360" y="1760560"/>
                <a:ext cx="47196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8B4319E0-080B-4BD9-B288-216D5C5BEC8F}"/>
                  </a:ext>
                </a:extLst>
              </p14:cNvPr>
              <p14:cNvContentPartPr/>
              <p14:nvPr/>
            </p14:nvContentPartPr>
            <p14:xfrm>
              <a:off x="4256400" y="1870000"/>
              <a:ext cx="487080" cy="2088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8B4319E0-080B-4BD9-B288-216D5C5BEC8F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238760" y="1852000"/>
                <a:ext cx="5227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B9B2E615-56EC-4F83-AEC1-1150FBC27558}"/>
                  </a:ext>
                </a:extLst>
              </p14:cNvPr>
              <p14:cNvContentPartPr/>
              <p14:nvPr/>
            </p14:nvContentPartPr>
            <p14:xfrm>
              <a:off x="4445400" y="1919680"/>
              <a:ext cx="220680" cy="13284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B9B2E615-56EC-4F83-AEC1-1150FBC27558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427760" y="1902040"/>
                <a:ext cx="25632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A01EFBCB-7CA1-4E1F-9AEC-345B0C251708}"/>
                  </a:ext>
                </a:extLst>
              </p14:cNvPr>
              <p14:cNvContentPartPr/>
              <p14:nvPr/>
            </p14:nvContentPartPr>
            <p14:xfrm>
              <a:off x="4256040" y="1684600"/>
              <a:ext cx="457920" cy="15264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A01EFBCB-7CA1-4E1F-9AEC-345B0C251708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238414" y="1666600"/>
                <a:ext cx="493532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C84F2DF8-9FEE-409F-8682-F7E485A3877E}"/>
                  </a:ext>
                </a:extLst>
              </p14:cNvPr>
              <p14:cNvContentPartPr/>
              <p14:nvPr/>
            </p14:nvContentPartPr>
            <p14:xfrm>
              <a:off x="4906920" y="1823920"/>
              <a:ext cx="135720" cy="468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C84F2DF8-9FEE-409F-8682-F7E485A3877E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889280" y="1805920"/>
                <a:ext cx="17136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4F82CA1-4E57-4C71-93D3-B4752B774D66}"/>
                  </a:ext>
                </a:extLst>
              </p14:cNvPr>
              <p14:cNvContentPartPr/>
              <p14:nvPr/>
            </p14:nvContentPartPr>
            <p14:xfrm>
              <a:off x="4927440" y="1899880"/>
              <a:ext cx="131400" cy="1080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74F82CA1-4E57-4C71-93D3-B4752B774D66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909440" y="1881880"/>
                <a:ext cx="167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F9126211-B9A8-4A57-8889-7C651832466E}"/>
                  </a:ext>
                </a:extLst>
              </p14:cNvPr>
              <p14:cNvContentPartPr/>
              <p14:nvPr/>
            </p14:nvContentPartPr>
            <p14:xfrm>
              <a:off x="5327400" y="1727080"/>
              <a:ext cx="16920" cy="20412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F9126211-B9A8-4A57-8889-7C651832466E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5309760" y="1709080"/>
                <a:ext cx="5256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B2E2E43-D034-4948-BA88-F2946B4F3D03}"/>
                  </a:ext>
                </a:extLst>
              </p14:cNvPr>
              <p14:cNvContentPartPr/>
              <p14:nvPr/>
            </p14:nvContentPartPr>
            <p14:xfrm>
              <a:off x="5435400" y="1729240"/>
              <a:ext cx="116640" cy="19260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B2E2E43-D034-4948-BA88-F2946B4F3D03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417400" y="1711240"/>
                <a:ext cx="15228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5C3B5293-6798-4D00-A757-FC5BD0F0C111}"/>
                  </a:ext>
                </a:extLst>
              </p14:cNvPr>
              <p14:cNvContentPartPr/>
              <p14:nvPr/>
            </p14:nvContentPartPr>
            <p14:xfrm>
              <a:off x="5644920" y="1796560"/>
              <a:ext cx="95040" cy="14328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5C3B5293-6798-4D00-A757-FC5BD0F0C111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5627280" y="1778920"/>
                <a:ext cx="13068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2D92B7D3-9237-4C83-8377-14CC82434C64}"/>
                  </a:ext>
                </a:extLst>
              </p14:cNvPr>
              <p14:cNvContentPartPr/>
              <p14:nvPr/>
            </p14:nvContentPartPr>
            <p14:xfrm>
              <a:off x="5455560" y="4342840"/>
              <a:ext cx="587880" cy="24948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2D92B7D3-9237-4C83-8377-14CC82434C64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437909" y="4325200"/>
                <a:ext cx="623542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FFC2B6D2-6C42-4E85-899D-2A5A5B3B6E5C}"/>
                  </a:ext>
                </a:extLst>
              </p14:cNvPr>
              <p14:cNvContentPartPr/>
              <p14:nvPr/>
            </p14:nvContentPartPr>
            <p14:xfrm>
              <a:off x="5567520" y="4658920"/>
              <a:ext cx="228600" cy="17676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FFC2B6D2-6C42-4E85-899D-2A5A5B3B6E5C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549520" y="4641244"/>
                <a:ext cx="264240" cy="21247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18597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1A7DD4-FB4B-4971-9297-448EC16E6C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33" t="14832" r="17500" b="78592"/>
          <a:stretch/>
        </p:blipFill>
        <p:spPr>
          <a:xfrm>
            <a:off x="228600" y="172084"/>
            <a:ext cx="8770844" cy="16567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E8B688-2963-4ACF-A40A-140592A68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121" t="31079" r="30083" b="60798"/>
          <a:stretch/>
        </p:blipFill>
        <p:spPr>
          <a:xfrm>
            <a:off x="6408644" y="1803399"/>
            <a:ext cx="2590800" cy="16002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D8B6739-7463-40A1-AE1E-1B4ADE56835D}"/>
                  </a:ext>
                </a:extLst>
              </p14:cNvPr>
              <p14:cNvContentPartPr/>
              <p14:nvPr/>
            </p14:nvContentPartPr>
            <p14:xfrm>
              <a:off x="436080" y="1852360"/>
              <a:ext cx="246600" cy="2066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D8B6739-7463-40A1-AE1E-1B4ADE5683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8440" y="1834360"/>
                <a:ext cx="28224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A837BE9-A92B-46E0-8736-26333058D65A}"/>
                  </a:ext>
                </a:extLst>
              </p14:cNvPr>
              <p14:cNvContentPartPr/>
              <p14:nvPr/>
            </p14:nvContentPartPr>
            <p14:xfrm>
              <a:off x="832800" y="1909600"/>
              <a:ext cx="137520" cy="108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A837BE9-A92B-46E0-8736-26333058D65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4800" y="1891960"/>
                <a:ext cx="1731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FB064CC-982D-4BFA-8733-AAE09A501B17}"/>
                  </a:ext>
                </a:extLst>
              </p14:cNvPr>
              <p14:cNvContentPartPr/>
              <p14:nvPr/>
            </p14:nvContentPartPr>
            <p14:xfrm>
              <a:off x="832800" y="1970800"/>
              <a:ext cx="12132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FB064CC-982D-4BFA-8733-AAE09A501B1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4800" y="1952800"/>
                <a:ext cx="156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15A5F00-364D-4378-8863-E4BDF6C0F5BA}"/>
                  </a:ext>
                </a:extLst>
              </p14:cNvPr>
              <p14:cNvContentPartPr/>
              <p14:nvPr/>
            </p14:nvContentPartPr>
            <p14:xfrm>
              <a:off x="1088040" y="1819240"/>
              <a:ext cx="140400" cy="2131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15A5F00-364D-4378-8863-E4BDF6C0F5B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70400" y="1801600"/>
                <a:ext cx="17604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761DFA2-3D00-4EE3-AA4A-39D4B2995DD2}"/>
                  </a:ext>
                </a:extLst>
              </p14:cNvPr>
              <p14:cNvContentPartPr/>
              <p14:nvPr/>
            </p14:nvContentPartPr>
            <p14:xfrm>
              <a:off x="1327800" y="1806280"/>
              <a:ext cx="104760" cy="1962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761DFA2-3D00-4EE3-AA4A-39D4B2995DD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10160" y="1788280"/>
                <a:ext cx="14040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C7FACE2-98FD-49B8-BF78-CA9402923159}"/>
                  </a:ext>
                </a:extLst>
              </p14:cNvPr>
              <p14:cNvContentPartPr/>
              <p14:nvPr/>
            </p14:nvContentPartPr>
            <p14:xfrm>
              <a:off x="1544520" y="1773160"/>
              <a:ext cx="302760" cy="3895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C7FACE2-98FD-49B8-BF78-CA940292315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526541" y="1755520"/>
                <a:ext cx="338358" cy="42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FF87D86-8A1B-4AF7-A8B5-648453C191BF}"/>
                  </a:ext>
                </a:extLst>
              </p14:cNvPr>
              <p14:cNvContentPartPr/>
              <p14:nvPr/>
            </p14:nvContentPartPr>
            <p14:xfrm>
              <a:off x="2011080" y="2026240"/>
              <a:ext cx="92160" cy="1609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FF87D86-8A1B-4AF7-A8B5-648453C191B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993080" y="2008600"/>
                <a:ext cx="12780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DB64BAC-0A87-48D6-9B31-2C5E1AB0D7D8}"/>
                  </a:ext>
                </a:extLst>
              </p14:cNvPr>
              <p14:cNvContentPartPr/>
              <p14:nvPr/>
            </p14:nvContentPartPr>
            <p14:xfrm>
              <a:off x="2366400" y="1788640"/>
              <a:ext cx="61920" cy="2707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DB64BAC-0A87-48D6-9B31-2C5E1AB0D7D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348400" y="1771000"/>
                <a:ext cx="97560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B0476F5-EB8F-4178-99A6-949CDDD2619F}"/>
                  </a:ext>
                </a:extLst>
              </p14:cNvPr>
              <p14:cNvContentPartPr/>
              <p14:nvPr/>
            </p14:nvContentPartPr>
            <p14:xfrm>
              <a:off x="2336520" y="1768480"/>
              <a:ext cx="208800" cy="2988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B0476F5-EB8F-4178-99A6-949CDDD2619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318520" y="1750840"/>
                <a:ext cx="24444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3F783A8-953F-4588-83FA-C3A50EBB969E}"/>
                  </a:ext>
                </a:extLst>
              </p14:cNvPr>
              <p14:cNvContentPartPr/>
              <p14:nvPr/>
            </p14:nvContentPartPr>
            <p14:xfrm>
              <a:off x="2641440" y="1891240"/>
              <a:ext cx="135000" cy="194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3F783A8-953F-4588-83FA-C3A50EBB969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623440" y="1873240"/>
                <a:ext cx="17064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75BD285-2EB1-47FB-B04F-64A59BD93926}"/>
                  </a:ext>
                </a:extLst>
              </p14:cNvPr>
              <p14:cNvContentPartPr/>
              <p14:nvPr/>
            </p14:nvContentPartPr>
            <p14:xfrm>
              <a:off x="2661600" y="1970800"/>
              <a:ext cx="111600" cy="93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75BD285-2EB1-47FB-B04F-64A59BD9392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643960" y="1952800"/>
                <a:ext cx="14724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029ED83-A4A9-403D-BAFF-7D007446C467}"/>
                  </a:ext>
                </a:extLst>
              </p14:cNvPr>
              <p14:cNvContentPartPr/>
              <p14:nvPr/>
            </p14:nvContentPartPr>
            <p14:xfrm>
              <a:off x="2912880" y="1820320"/>
              <a:ext cx="390960" cy="1879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029ED83-A4A9-403D-BAFF-7D007446C46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894880" y="1802320"/>
                <a:ext cx="42660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612DDDF-85E6-4D2D-81F7-71A6D3DA451D}"/>
                  </a:ext>
                </a:extLst>
              </p14:cNvPr>
              <p14:cNvContentPartPr/>
              <p14:nvPr/>
            </p14:nvContentPartPr>
            <p14:xfrm>
              <a:off x="3961920" y="1623400"/>
              <a:ext cx="2536920" cy="756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612DDDF-85E6-4D2D-81F7-71A6D3DA451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944280" y="1587760"/>
                <a:ext cx="257256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C2384B9-1254-49B0-B34C-7FC94EBB4CA0}"/>
                  </a:ext>
                </a:extLst>
              </p14:cNvPr>
              <p14:cNvContentPartPr/>
              <p14:nvPr/>
            </p14:nvContentPartPr>
            <p14:xfrm>
              <a:off x="345720" y="2327920"/>
              <a:ext cx="1135080" cy="4327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C2384B9-1254-49B0-B34C-7FC94EBB4CA0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27726" y="2309920"/>
                <a:ext cx="1170709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E11E111-9491-4F2C-9B25-644109603C98}"/>
                  </a:ext>
                </a:extLst>
              </p14:cNvPr>
              <p14:cNvContentPartPr/>
              <p14:nvPr/>
            </p14:nvContentPartPr>
            <p14:xfrm>
              <a:off x="1879320" y="2356720"/>
              <a:ext cx="41040" cy="27180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E11E111-9491-4F2C-9B25-644109603C98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861320" y="2338720"/>
                <a:ext cx="7668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00893FD-B41A-4519-8BE2-85C85CD4FC7A}"/>
                  </a:ext>
                </a:extLst>
              </p14:cNvPr>
              <p14:cNvContentPartPr/>
              <p14:nvPr/>
            </p14:nvContentPartPr>
            <p14:xfrm>
              <a:off x="1899480" y="2336200"/>
              <a:ext cx="218160" cy="1260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00893FD-B41A-4519-8BE2-85C85CD4FC7A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881840" y="2318560"/>
                <a:ext cx="25380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B161628-168E-4D2D-BB07-ACFC4F2D2F89}"/>
                  </a:ext>
                </a:extLst>
              </p14:cNvPr>
              <p14:cNvContentPartPr/>
              <p14:nvPr/>
            </p14:nvContentPartPr>
            <p14:xfrm>
              <a:off x="1879320" y="2467960"/>
              <a:ext cx="196200" cy="111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B161628-168E-4D2D-BB07-ACFC4F2D2F89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861320" y="2450320"/>
                <a:ext cx="2318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4A9E58E-A7E7-4D68-AEA8-5AA911EFA9AD}"/>
                  </a:ext>
                </a:extLst>
              </p14:cNvPr>
              <p14:cNvContentPartPr/>
              <p14:nvPr/>
            </p14:nvContentPartPr>
            <p14:xfrm>
              <a:off x="385680" y="2665600"/>
              <a:ext cx="1872720" cy="13860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4A9E58E-A7E7-4D68-AEA8-5AA911EFA9A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68040" y="2647600"/>
                <a:ext cx="190836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BDC9C6A-D0A3-4F8D-9532-F861EE8F400E}"/>
                  </a:ext>
                </a:extLst>
              </p14:cNvPr>
              <p14:cNvContentPartPr/>
              <p14:nvPr/>
            </p14:nvContentPartPr>
            <p14:xfrm>
              <a:off x="2301240" y="2401360"/>
              <a:ext cx="8280" cy="1908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BDC9C6A-D0A3-4F8D-9532-F861EE8F400E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283600" y="2383720"/>
                <a:ext cx="4392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93ECEB4-3892-480E-8B30-47831FE9924B}"/>
                  </a:ext>
                </a:extLst>
              </p14:cNvPr>
              <p14:cNvContentPartPr/>
              <p14:nvPr/>
            </p14:nvContentPartPr>
            <p14:xfrm>
              <a:off x="2296560" y="2514760"/>
              <a:ext cx="20160" cy="50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93ECEB4-3892-480E-8B30-47831FE9924B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278560" y="2496760"/>
                <a:ext cx="5580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F83181DE-06F3-47A9-89E0-2AB07C74BA48}"/>
                  </a:ext>
                </a:extLst>
              </p14:cNvPr>
              <p14:cNvContentPartPr/>
              <p14:nvPr/>
            </p14:nvContentPartPr>
            <p14:xfrm>
              <a:off x="3272880" y="3758560"/>
              <a:ext cx="204480" cy="22500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F83181DE-06F3-47A9-89E0-2AB07C74BA48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255240" y="3740892"/>
                <a:ext cx="240120" cy="2606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39B4AE5-D82C-4BBA-AC49-2C77487D2F33}"/>
                  </a:ext>
                </a:extLst>
              </p14:cNvPr>
              <p14:cNvContentPartPr/>
              <p14:nvPr/>
            </p14:nvContentPartPr>
            <p14:xfrm>
              <a:off x="2229960" y="4608160"/>
              <a:ext cx="675000" cy="36468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39B4AE5-D82C-4BBA-AC49-2C77487D2F33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212320" y="4590503"/>
                <a:ext cx="710640" cy="4003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0E6D001-BD77-405C-AC55-C72F90DEF24F}"/>
                  </a:ext>
                </a:extLst>
              </p14:cNvPr>
              <p14:cNvContentPartPr/>
              <p14:nvPr/>
            </p14:nvContentPartPr>
            <p14:xfrm>
              <a:off x="2304840" y="3751720"/>
              <a:ext cx="794160" cy="75816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70E6D001-BD77-405C-AC55-C72F90DEF24F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286848" y="3734072"/>
                <a:ext cx="829784" cy="7938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9FEF1D1-39B9-4222-A4A9-69032DB2256B}"/>
                  </a:ext>
                </a:extLst>
              </p14:cNvPr>
              <p14:cNvContentPartPr/>
              <p14:nvPr/>
            </p14:nvContentPartPr>
            <p14:xfrm>
              <a:off x="3504000" y="3006880"/>
              <a:ext cx="507960" cy="4197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9FEF1D1-39B9-4222-A4A9-69032DB2256B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486000" y="2988880"/>
                <a:ext cx="543600" cy="45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3BB2666-12EC-49A6-800E-37ECD9E86089}"/>
                  </a:ext>
                </a:extLst>
              </p14:cNvPr>
              <p14:cNvContentPartPr/>
              <p14:nvPr/>
            </p14:nvContentPartPr>
            <p14:xfrm>
              <a:off x="3291240" y="2903200"/>
              <a:ext cx="117000" cy="3243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3BB2666-12EC-49A6-800E-37ECD9E86089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273600" y="2885200"/>
                <a:ext cx="15264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76EE508-ABFF-4B80-BA11-55EE7BE0B42A}"/>
                  </a:ext>
                </a:extLst>
              </p14:cNvPr>
              <p14:cNvContentPartPr/>
              <p14:nvPr/>
            </p14:nvContentPartPr>
            <p14:xfrm>
              <a:off x="3979920" y="3738400"/>
              <a:ext cx="327600" cy="3340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76EE508-ABFF-4B80-BA11-55EE7BE0B42A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961920" y="3720400"/>
                <a:ext cx="363240" cy="36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03EE941-6F41-48C6-9F35-19EF2567DA29}"/>
                  </a:ext>
                </a:extLst>
              </p14:cNvPr>
              <p14:cNvContentPartPr/>
              <p14:nvPr/>
            </p14:nvContentPartPr>
            <p14:xfrm>
              <a:off x="4415880" y="3720040"/>
              <a:ext cx="207720" cy="37260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03EE941-6F41-48C6-9F35-19EF2567DA2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398240" y="3702400"/>
                <a:ext cx="243360" cy="40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97DA15AE-280F-4084-BDB5-A3F6E92E28CF}"/>
                  </a:ext>
                </a:extLst>
              </p14:cNvPr>
              <p14:cNvContentPartPr/>
              <p14:nvPr/>
            </p14:nvContentPartPr>
            <p14:xfrm>
              <a:off x="4805400" y="3876280"/>
              <a:ext cx="944280" cy="18828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97DA15AE-280F-4084-BDB5-A3F6E92E28CF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787407" y="3858640"/>
                <a:ext cx="979906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29AD5B8-33A8-4C73-9FD1-56DEEDD37FA2}"/>
                  </a:ext>
                </a:extLst>
              </p14:cNvPr>
              <p14:cNvContentPartPr/>
              <p14:nvPr/>
            </p14:nvContentPartPr>
            <p14:xfrm>
              <a:off x="6004200" y="3819760"/>
              <a:ext cx="221040" cy="2880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29AD5B8-33A8-4C73-9FD1-56DEEDD37FA2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986200" y="3801760"/>
                <a:ext cx="256680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BA1BCD9-6767-4A18-BA12-48121566E58B}"/>
                  </a:ext>
                </a:extLst>
              </p14:cNvPr>
              <p14:cNvContentPartPr/>
              <p14:nvPr/>
            </p14:nvContentPartPr>
            <p14:xfrm>
              <a:off x="6633840" y="3809680"/>
              <a:ext cx="176400" cy="2325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BA1BCD9-6767-4A18-BA12-48121566E58B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615877" y="3792040"/>
                <a:ext cx="211967" cy="2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F9CE9763-66C2-4492-ADF3-E435E899D9F9}"/>
                  </a:ext>
                </a:extLst>
              </p14:cNvPr>
              <p14:cNvContentPartPr/>
              <p14:nvPr/>
            </p14:nvContentPartPr>
            <p14:xfrm>
              <a:off x="7548600" y="3963760"/>
              <a:ext cx="218880" cy="2880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F9CE9763-66C2-4492-ADF3-E435E899D9F9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530600" y="3946120"/>
                <a:ext cx="25452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3C6D8379-EB3B-4959-9503-B78166489868}"/>
                  </a:ext>
                </a:extLst>
              </p14:cNvPr>
              <p14:cNvContentPartPr/>
              <p14:nvPr/>
            </p14:nvContentPartPr>
            <p14:xfrm>
              <a:off x="7597920" y="4032880"/>
              <a:ext cx="218520" cy="18864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3C6D8379-EB3B-4959-9503-B78166489868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580280" y="4015240"/>
                <a:ext cx="25416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735E6ED2-0449-41E3-8960-158CF33F6941}"/>
                  </a:ext>
                </a:extLst>
              </p14:cNvPr>
              <p14:cNvContentPartPr/>
              <p14:nvPr/>
            </p14:nvContentPartPr>
            <p14:xfrm>
              <a:off x="7568760" y="3646600"/>
              <a:ext cx="289800" cy="27252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735E6ED2-0449-41E3-8960-158CF33F6941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551120" y="3628937"/>
                <a:ext cx="325440" cy="3082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AF5DDDA0-56B4-48DB-8955-F94B782CA932}"/>
                  </a:ext>
                </a:extLst>
              </p14:cNvPr>
              <p14:cNvContentPartPr/>
              <p14:nvPr/>
            </p14:nvContentPartPr>
            <p14:xfrm>
              <a:off x="6969360" y="3884560"/>
              <a:ext cx="475560" cy="19044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AF5DDDA0-56B4-48DB-8955-F94B782CA932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951720" y="3866920"/>
                <a:ext cx="51120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8DA7032-8F77-4F5C-BA6C-59DB25184997}"/>
                  </a:ext>
                </a:extLst>
              </p14:cNvPr>
              <p14:cNvContentPartPr/>
              <p14:nvPr/>
            </p14:nvContentPartPr>
            <p14:xfrm>
              <a:off x="4906920" y="4481080"/>
              <a:ext cx="153720" cy="2361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8DA7032-8F77-4F5C-BA6C-59DB25184997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889280" y="4463440"/>
                <a:ext cx="18936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C72C677-7631-42C7-BFEC-E12A01E52386}"/>
                  </a:ext>
                </a:extLst>
              </p14:cNvPr>
              <p14:cNvContentPartPr/>
              <p14:nvPr/>
            </p14:nvContentPartPr>
            <p14:xfrm>
              <a:off x="5201400" y="4568920"/>
              <a:ext cx="129600" cy="1332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C72C677-7631-42C7-BFEC-E12A01E52386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183760" y="4550920"/>
                <a:ext cx="16524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77E7AAB-353B-4405-95F4-A496F2C7BE38}"/>
                  </a:ext>
                </a:extLst>
              </p14:cNvPr>
              <p14:cNvContentPartPr/>
              <p14:nvPr/>
            </p14:nvContentPartPr>
            <p14:xfrm>
              <a:off x="5191680" y="4655320"/>
              <a:ext cx="99000" cy="828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77E7AAB-353B-4405-95F4-A496F2C7BE38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173680" y="4637320"/>
                <a:ext cx="13464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772DE309-53D7-477B-AEA9-C5753870ADC9}"/>
                  </a:ext>
                </a:extLst>
              </p14:cNvPr>
              <p14:cNvContentPartPr/>
              <p14:nvPr/>
            </p14:nvContentPartPr>
            <p14:xfrm>
              <a:off x="3901080" y="4432480"/>
              <a:ext cx="720720" cy="32940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772DE309-53D7-477B-AEA9-C5753870ADC9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883080" y="4414840"/>
                <a:ext cx="756360" cy="3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9C3B3BFE-331B-4945-AD7B-8005071E57B4}"/>
                  </a:ext>
                </a:extLst>
              </p14:cNvPr>
              <p14:cNvContentPartPr/>
              <p14:nvPr/>
            </p14:nvContentPartPr>
            <p14:xfrm>
              <a:off x="3657000" y="1778560"/>
              <a:ext cx="436320" cy="2523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9C3B3BFE-331B-4945-AD7B-8005071E57B4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639360" y="1760560"/>
                <a:ext cx="47196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8B4319E0-080B-4BD9-B288-216D5C5BEC8F}"/>
                  </a:ext>
                </a:extLst>
              </p14:cNvPr>
              <p14:cNvContentPartPr/>
              <p14:nvPr/>
            </p14:nvContentPartPr>
            <p14:xfrm>
              <a:off x="4256400" y="1870000"/>
              <a:ext cx="487080" cy="2088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8B4319E0-080B-4BD9-B288-216D5C5BEC8F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238760" y="1852000"/>
                <a:ext cx="5227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B9B2E615-56EC-4F83-AEC1-1150FBC27558}"/>
                  </a:ext>
                </a:extLst>
              </p14:cNvPr>
              <p14:cNvContentPartPr/>
              <p14:nvPr/>
            </p14:nvContentPartPr>
            <p14:xfrm>
              <a:off x="4445400" y="1919680"/>
              <a:ext cx="220680" cy="13284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B9B2E615-56EC-4F83-AEC1-1150FBC27558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427760" y="1902040"/>
                <a:ext cx="25632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A01EFBCB-7CA1-4E1F-9AEC-345B0C251708}"/>
                  </a:ext>
                </a:extLst>
              </p14:cNvPr>
              <p14:cNvContentPartPr/>
              <p14:nvPr/>
            </p14:nvContentPartPr>
            <p14:xfrm>
              <a:off x="4256040" y="1684600"/>
              <a:ext cx="457920" cy="15264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A01EFBCB-7CA1-4E1F-9AEC-345B0C251708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238414" y="1666600"/>
                <a:ext cx="493532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C84F2DF8-9FEE-409F-8682-F7E485A3877E}"/>
                  </a:ext>
                </a:extLst>
              </p14:cNvPr>
              <p14:cNvContentPartPr/>
              <p14:nvPr/>
            </p14:nvContentPartPr>
            <p14:xfrm>
              <a:off x="4906920" y="1823920"/>
              <a:ext cx="135720" cy="468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C84F2DF8-9FEE-409F-8682-F7E485A3877E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889280" y="1805920"/>
                <a:ext cx="17136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4F82CA1-4E57-4C71-93D3-B4752B774D66}"/>
                  </a:ext>
                </a:extLst>
              </p14:cNvPr>
              <p14:cNvContentPartPr/>
              <p14:nvPr/>
            </p14:nvContentPartPr>
            <p14:xfrm>
              <a:off x="4927440" y="1899880"/>
              <a:ext cx="131400" cy="1080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74F82CA1-4E57-4C71-93D3-B4752B774D66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909440" y="1881880"/>
                <a:ext cx="167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F9126211-B9A8-4A57-8889-7C651832466E}"/>
                  </a:ext>
                </a:extLst>
              </p14:cNvPr>
              <p14:cNvContentPartPr/>
              <p14:nvPr/>
            </p14:nvContentPartPr>
            <p14:xfrm>
              <a:off x="5327400" y="1727080"/>
              <a:ext cx="16920" cy="20412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F9126211-B9A8-4A57-8889-7C651832466E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5309760" y="1709080"/>
                <a:ext cx="5256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B2E2E43-D034-4948-BA88-F2946B4F3D03}"/>
                  </a:ext>
                </a:extLst>
              </p14:cNvPr>
              <p14:cNvContentPartPr/>
              <p14:nvPr/>
            </p14:nvContentPartPr>
            <p14:xfrm>
              <a:off x="5435400" y="1729240"/>
              <a:ext cx="116640" cy="19260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B2E2E43-D034-4948-BA88-F2946B4F3D03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417400" y="1711240"/>
                <a:ext cx="15228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5C3B5293-6798-4D00-A757-FC5BD0F0C111}"/>
                  </a:ext>
                </a:extLst>
              </p14:cNvPr>
              <p14:cNvContentPartPr/>
              <p14:nvPr/>
            </p14:nvContentPartPr>
            <p14:xfrm>
              <a:off x="5644920" y="1796560"/>
              <a:ext cx="95040" cy="14328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5C3B5293-6798-4D00-A757-FC5BD0F0C111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5627280" y="1778920"/>
                <a:ext cx="13068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2D92B7D3-9237-4C83-8377-14CC82434C64}"/>
                  </a:ext>
                </a:extLst>
              </p14:cNvPr>
              <p14:cNvContentPartPr/>
              <p14:nvPr/>
            </p14:nvContentPartPr>
            <p14:xfrm>
              <a:off x="5455560" y="4342840"/>
              <a:ext cx="587880" cy="24948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2D92B7D3-9237-4C83-8377-14CC82434C64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437909" y="4325200"/>
                <a:ext cx="623542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FFC2B6D2-6C42-4E85-899D-2A5A5B3B6E5C}"/>
                  </a:ext>
                </a:extLst>
              </p14:cNvPr>
              <p14:cNvContentPartPr/>
              <p14:nvPr/>
            </p14:nvContentPartPr>
            <p14:xfrm>
              <a:off x="5567520" y="4658920"/>
              <a:ext cx="228600" cy="17676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FFC2B6D2-6C42-4E85-899D-2A5A5B3B6E5C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549520" y="4641244"/>
                <a:ext cx="264240" cy="2124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76C9A7F-C1BE-4358-90B5-8F662E495D1F}"/>
                  </a:ext>
                </a:extLst>
              </p14:cNvPr>
              <p14:cNvContentPartPr/>
              <p14:nvPr/>
            </p14:nvContentPartPr>
            <p14:xfrm>
              <a:off x="6420720" y="4480360"/>
              <a:ext cx="580680" cy="2041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76C9A7F-C1BE-4358-90B5-8F662E495D1F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6402720" y="4462720"/>
                <a:ext cx="61632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D93DB973-457B-4034-A887-7BE10DD0326F}"/>
                  </a:ext>
                </a:extLst>
              </p14:cNvPr>
              <p14:cNvContentPartPr/>
              <p14:nvPr/>
            </p14:nvContentPartPr>
            <p14:xfrm>
              <a:off x="1117920" y="5181280"/>
              <a:ext cx="238320" cy="34308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D93DB973-457B-4034-A887-7BE10DD0326F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1099947" y="5163640"/>
                <a:ext cx="273906" cy="3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C917A88E-AAE0-4A60-8516-A291EDC621FD}"/>
                  </a:ext>
                </a:extLst>
              </p14:cNvPr>
              <p14:cNvContentPartPr/>
              <p14:nvPr/>
            </p14:nvContentPartPr>
            <p14:xfrm>
              <a:off x="1493400" y="4973560"/>
              <a:ext cx="1638000" cy="77112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C917A88E-AAE0-4A60-8516-A291EDC621FD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475400" y="4955920"/>
                <a:ext cx="1673640" cy="80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422383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1A7DD4-FB4B-4971-9297-448EC16E6C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33" t="14832" r="17500" b="78592"/>
          <a:stretch/>
        </p:blipFill>
        <p:spPr>
          <a:xfrm>
            <a:off x="228600" y="172084"/>
            <a:ext cx="8770844" cy="16567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E8B688-2963-4ACF-A40A-140592A68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121" t="31079" r="30083" b="60798"/>
          <a:stretch/>
        </p:blipFill>
        <p:spPr>
          <a:xfrm>
            <a:off x="6408644" y="1803399"/>
            <a:ext cx="2590800" cy="16002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D8B6739-7463-40A1-AE1E-1B4ADE56835D}"/>
                  </a:ext>
                </a:extLst>
              </p14:cNvPr>
              <p14:cNvContentPartPr/>
              <p14:nvPr/>
            </p14:nvContentPartPr>
            <p14:xfrm>
              <a:off x="436080" y="1852360"/>
              <a:ext cx="246600" cy="2066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D8B6739-7463-40A1-AE1E-1B4ADE5683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8440" y="1834360"/>
                <a:ext cx="28224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A837BE9-A92B-46E0-8736-26333058D65A}"/>
                  </a:ext>
                </a:extLst>
              </p14:cNvPr>
              <p14:cNvContentPartPr/>
              <p14:nvPr/>
            </p14:nvContentPartPr>
            <p14:xfrm>
              <a:off x="832800" y="1909600"/>
              <a:ext cx="137520" cy="108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A837BE9-A92B-46E0-8736-26333058D65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4800" y="1891960"/>
                <a:ext cx="1731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FB064CC-982D-4BFA-8733-AAE09A501B17}"/>
                  </a:ext>
                </a:extLst>
              </p14:cNvPr>
              <p14:cNvContentPartPr/>
              <p14:nvPr/>
            </p14:nvContentPartPr>
            <p14:xfrm>
              <a:off x="832800" y="1970800"/>
              <a:ext cx="12132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FB064CC-982D-4BFA-8733-AAE09A501B1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4800" y="1952800"/>
                <a:ext cx="156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15A5F00-364D-4378-8863-E4BDF6C0F5BA}"/>
                  </a:ext>
                </a:extLst>
              </p14:cNvPr>
              <p14:cNvContentPartPr/>
              <p14:nvPr/>
            </p14:nvContentPartPr>
            <p14:xfrm>
              <a:off x="1088040" y="1819240"/>
              <a:ext cx="140400" cy="2131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15A5F00-364D-4378-8863-E4BDF6C0F5B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70400" y="1801600"/>
                <a:ext cx="17604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761DFA2-3D00-4EE3-AA4A-39D4B2995DD2}"/>
                  </a:ext>
                </a:extLst>
              </p14:cNvPr>
              <p14:cNvContentPartPr/>
              <p14:nvPr/>
            </p14:nvContentPartPr>
            <p14:xfrm>
              <a:off x="1327800" y="1806280"/>
              <a:ext cx="104760" cy="1962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761DFA2-3D00-4EE3-AA4A-39D4B2995DD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10160" y="1788280"/>
                <a:ext cx="14040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C7FACE2-98FD-49B8-BF78-CA9402923159}"/>
                  </a:ext>
                </a:extLst>
              </p14:cNvPr>
              <p14:cNvContentPartPr/>
              <p14:nvPr/>
            </p14:nvContentPartPr>
            <p14:xfrm>
              <a:off x="1544520" y="1773160"/>
              <a:ext cx="302760" cy="3895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C7FACE2-98FD-49B8-BF78-CA940292315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526541" y="1755520"/>
                <a:ext cx="338358" cy="42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FF87D86-8A1B-4AF7-A8B5-648453C191BF}"/>
                  </a:ext>
                </a:extLst>
              </p14:cNvPr>
              <p14:cNvContentPartPr/>
              <p14:nvPr/>
            </p14:nvContentPartPr>
            <p14:xfrm>
              <a:off x="2011080" y="2026240"/>
              <a:ext cx="92160" cy="1609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FF87D86-8A1B-4AF7-A8B5-648453C191B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993080" y="2008600"/>
                <a:ext cx="12780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DB64BAC-0A87-48D6-9B31-2C5E1AB0D7D8}"/>
                  </a:ext>
                </a:extLst>
              </p14:cNvPr>
              <p14:cNvContentPartPr/>
              <p14:nvPr/>
            </p14:nvContentPartPr>
            <p14:xfrm>
              <a:off x="2366400" y="1788640"/>
              <a:ext cx="61920" cy="2707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DB64BAC-0A87-48D6-9B31-2C5E1AB0D7D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348400" y="1771000"/>
                <a:ext cx="97560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B0476F5-EB8F-4178-99A6-949CDDD2619F}"/>
                  </a:ext>
                </a:extLst>
              </p14:cNvPr>
              <p14:cNvContentPartPr/>
              <p14:nvPr/>
            </p14:nvContentPartPr>
            <p14:xfrm>
              <a:off x="2336520" y="1768480"/>
              <a:ext cx="208800" cy="2988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B0476F5-EB8F-4178-99A6-949CDDD2619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318520" y="1750840"/>
                <a:ext cx="24444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3F783A8-953F-4588-83FA-C3A50EBB969E}"/>
                  </a:ext>
                </a:extLst>
              </p14:cNvPr>
              <p14:cNvContentPartPr/>
              <p14:nvPr/>
            </p14:nvContentPartPr>
            <p14:xfrm>
              <a:off x="2641440" y="1891240"/>
              <a:ext cx="135000" cy="194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3F783A8-953F-4588-83FA-C3A50EBB969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623440" y="1873240"/>
                <a:ext cx="17064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75BD285-2EB1-47FB-B04F-64A59BD93926}"/>
                  </a:ext>
                </a:extLst>
              </p14:cNvPr>
              <p14:cNvContentPartPr/>
              <p14:nvPr/>
            </p14:nvContentPartPr>
            <p14:xfrm>
              <a:off x="2661600" y="1970800"/>
              <a:ext cx="111600" cy="93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75BD285-2EB1-47FB-B04F-64A59BD9392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643960" y="1952800"/>
                <a:ext cx="14724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029ED83-A4A9-403D-BAFF-7D007446C467}"/>
                  </a:ext>
                </a:extLst>
              </p14:cNvPr>
              <p14:cNvContentPartPr/>
              <p14:nvPr/>
            </p14:nvContentPartPr>
            <p14:xfrm>
              <a:off x="2912880" y="1820320"/>
              <a:ext cx="390960" cy="1879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029ED83-A4A9-403D-BAFF-7D007446C46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894880" y="1802320"/>
                <a:ext cx="42660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612DDDF-85E6-4D2D-81F7-71A6D3DA451D}"/>
                  </a:ext>
                </a:extLst>
              </p14:cNvPr>
              <p14:cNvContentPartPr/>
              <p14:nvPr/>
            </p14:nvContentPartPr>
            <p14:xfrm>
              <a:off x="3961920" y="1623400"/>
              <a:ext cx="2536920" cy="756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612DDDF-85E6-4D2D-81F7-71A6D3DA451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944280" y="1587760"/>
                <a:ext cx="257256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C2384B9-1254-49B0-B34C-7FC94EBB4CA0}"/>
                  </a:ext>
                </a:extLst>
              </p14:cNvPr>
              <p14:cNvContentPartPr/>
              <p14:nvPr/>
            </p14:nvContentPartPr>
            <p14:xfrm>
              <a:off x="345720" y="2327920"/>
              <a:ext cx="1135080" cy="4327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C2384B9-1254-49B0-B34C-7FC94EBB4CA0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27726" y="2309920"/>
                <a:ext cx="1170709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E11E111-9491-4F2C-9B25-644109603C98}"/>
                  </a:ext>
                </a:extLst>
              </p14:cNvPr>
              <p14:cNvContentPartPr/>
              <p14:nvPr/>
            </p14:nvContentPartPr>
            <p14:xfrm>
              <a:off x="1879320" y="2356720"/>
              <a:ext cx="41040" cy="27180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E11E111-9491-4F2C-9B25-644109603C98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861320" y="2338720"/>
                <a:ext cx="7668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00893FD-B41A-4519-8BE2-85C85CD4FC7A}"/>
                  </a:ext>
                </a:extLst>
              </p14:cNvPr>
              <p14:cNvContentPartPr/>
              <p14:nvPr/>
            </p14:nvContentPartPr>
            <p14:xfrm>
              <a:off x="1899480" y="2336200"/>
              <a:ext cx="218160" cy="1260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00893FD-B41A-4519-8BE2-85C85CD4FC7A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881840" y="2318560"/>
                <a:ext cx="25380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B161628-168E-4D2D-BB07-ACFC4F2D2F89}"/>
                  </a:ext>
                </a:extLst>
              </p14:cNvPr>
              <p14:cNvContentPartPr/>
              <p14:nvPr/>
            </p14:nvContentPartPr>
            <p14:xfrm>
              <a:off x="1879320" y="2467960"/>
              <a:ext cx="196200" cy="111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B161628-168E-4D2D-BB07-ACFC4F2D2F89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861320" y="2450320"/>
                <a:ext cx="2318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4A9E58E-A7E7-4D68-AEA8-5AA911EFA9AD}"/>
                  </a:ext>
                </a:extLst>
              </p14:cNvPr>
              <p14:cNvContentPartPr/>
              <p14:nvPr/>
            </p14:nvContentPartPr>
            <p14:xfrm>
              <a:off x="385680" y="2665600"/>
              <a:ext cx="1872720" cy="13860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4A9E58E-A7E7-4D68-AEA8-5AA911EFA9A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68040" y="2647600"/>
                <a:ext cx="190836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BDC9C6A-D0A3-4F8D-9532-F861EE8F400E}"/>
                  </a:ext>
                </a:extLst>
              </p14:cNvPr>
              <p14:cNvContentPartPr/>
              <p14:nvPr/>
            </p14:nvContentPartPr>
            <p14:xfrm>
              <a:off x="2301240" y="2401360"/>
              <a:ext cx="8280" cy="1908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BDC9C6A-D0A3-4F8D-9532-F861EE8F400E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283600" y="2383720"/>
                <a:ext cx="4392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93ECEB4-3892-480E-8B30-47831FE9924B}"/>
                  </a:ext>
                </a:extLst>
              </p14:cNvPr>
              <p14:cNvContentPartPr/>
              <p14:nvPr/>
            </p14:nvContentPartPr>
            <p14:xfrm>
              <a:off x="2296560" y="2514760"/>
              <a:ext cx="20160" cy="50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93ECEB4-3892-480E-8B30-47831FE9924B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278560" y="2496760"/>
                <a:ext cx="5580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F83181DE-06F3-47A9-89E0-2AB07C74BA48}"/>
                  </a:ext>
                </a:extLst>
              </p14:cNvPr>
              <p14:cNvContentPartPr/>
              <p14:nvPr/>
            </p14:nvContentPartPr>
            <p14:xfrm>
              <a:off x="3272880" y="3758560"/>
              <a:ext cx="204480" cy="22500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F83181DE-06F3-47A9-89E0-2AB07C74BA48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255240" y="3740892"/>
                <a:ext cx="240120" cy="2606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39B4AE5-D82C-4BBA-AC49-2C77487D2F33}"/>
                  </a:ext>
                </a:extLst>
              </p14:cNvPr>
              <p14:cNvContentPartPr/>
              <p14:nvPr/>
            </p14:nvContentPartPr>
            <p14:xfrm>
              <a:off x="2229960" y="4608160"/>
              <a:ext cx="675000" cy="36468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39B4AE5-D82C-4BBA-AC49-2C77487D2F33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212320" y="4590503"/>
                <a:ext cx="710640" cy="4003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0E6D001-BD77-405C-AC55-C72F90DEF24F}"/>
                  </a:ext>
                </a:extLst>
              </p14:cNvPr>
              <p14:cNvContentPartPr/>
              <p14:nvPr/>
            </p14:nvContentPartPr>
            <p14:xfrm>
              <a:off x="2304840" y="3751720"/>
              <a:ext cx="794160" cy="75816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70E6D001-BD77-405C-AC55-C72F90DEF24F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286848" y="3734072"/>
                <a:ext cx="829784" cy="7938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9FEF1D1-39B9-4222-A4A9-69032DB2256B}"/>
                  </a:ext>
                </a:extLst>
              </p14:cNvPr>
              <p14:cNvContentPartPr/>
              <p14:nvPr/>
            </p14:nvContentPartPr>
            <p14:xfrm>
              <a:off x="3504000" y="3006880"/>
              <a:ext cx="507960" cy="4197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9FEF1D1-39B9-4222-A4A9-69032DB2256B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486000" y="2988880"/>
                <a:ext cx="543600" cy="45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3BB2666-12EC-49A6-800E-37ECD9E86089}"/>
                  </a:ext>
                </a:extLst>
              </p14:cNvPr>
              <p14:cNvContentPartPr/>
              <p14:nvPr/>
            </p14:nvContentPartPr>
            <p14:xfrm>
              <a:off x="3291240" y="2903200"/>
              <a:ext cx="117000" cy="3243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3BB2666-12EC-49A6-800E-37ECD9E86089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273600" y="2885200"/>
                <a:ext cx="15264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76EE508-ABFF-4B80-BA11-55EE7BE0B42A}"/>
                  </a:ext>
                </a:extLst>
              </p14:cNvPr>
              <p14:cNvContentPartPr/>
              <p14:nvPr/>
            </p14:nvContentPartPr>
            <p14:xfrm>
              <a:off x="3979920" y="3738400"/>
              <a:ext cx="327600" cy="3340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76EE508-ABFF-4B80-BA11-55EE7BE0B42A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961920" y="3720400"/>
                <a:ext cx="363240" cy="36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03EE941-6F41-48C6-9F35-19EF2567DA29}"/>
                  </a:ext>
                </a:extLst>
              </p14:cNvPr>
              <p14:cNvContentPartPr/>
              <p14:nvPr/>
            </p14:nvContentPartPr>
            <p14:xfrm>
              <a:off x="4415880" y="3720040"/>
              <a:ext cx="207720" cy="37260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03EE941-6F41-48C6-9F35-19EF2567DA2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398240" y="3702400"/>
                <a:ext cx="243360" cy="40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97DA15AE-280F-4084-BDB5-A3F6E92E28CF}"/>
                  </a:ext>
                </a:extLst>
              </p14:cNvPr>
              <p14:cNvContentPartPr/>
              <p14:nvPr/>
            </p14:nvContentPartPr>
            <p14:xfrm>
              <a:off x="4805400" y="3876280"/>
              <a:ext cx="944280" cy="18828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97DA15AE-280F-4084-BDB5-A3F6E92E28CF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787407" y="3858640"/>
                <a:ext cx="979906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29AD5B8-33A8-4C73-9FD1-56DEEDD37FA2}"/>
                  </a:ext>
                </a:extLst>
              </p14:cNvPr>
              <p14:cNvContentPartPr/>
              <p14:nvPr/>
            </p14:nvContentPartPr>
            <p14:xfrm>
              <a:off x="6004200" y="3819760"/>
              <a:ext cx="221040" cy="2880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29AD5B8-33A8-4C73-9FD1-56DEEDD37FA2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986200" y="3801760"/>
                <a:ext cx="256680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BA1BCD9-6767-4A18-BA12-48121566E58B}"/>
                  </a:ext>
                </a:extLst>
              </p14:cNvPr>
              <p14:cNvContentPartPr/>
              <p14:nvPr/>
            </p14:nvContentPartPr>
            <p14:xfrm>
              <a:off x="6633840" y="3809680"/>
              <a:ext cx="176400" cy="2325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BA1BCD9-6767-4A18-BA12-48121566E58B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615877" y="3792040"/>
                <a:ext cx="211967" cy="2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F9CE9763-66C2-4492-ADF3-E435E899D9F9}"/>
                  </a:ext>
                </a:extLst>
              </p14:cNvPr>
              <p14:cNvContentPartPr/>
              <p14:nvPr/>
            </p14:nvContentPartPr>
            <p14:xfrm>
              <a:off x="7548600" y="3963760"/>
              <a:ext cx="218880" cy="2880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F9CE9763-66C2-4492-ADF3-E435E899D9F9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530600" y="3946120"/>
                <a:ext cx="25452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3C6D8379-EB3B-4959-9503-B78166489868}"/>
                  </a:ext>
                </a:extLst>
              </p14:cNvPr>
              <p14:cNvContentPartPr/>
              <p14:nvPr/>
            </p14:nvContentPartPr>
            <p14:xfrm>
              <a:off x="7597920" y="4032880"/>
              <a:ext cx="218520" cy="18864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3C6D8379-EB3B-4959-9503-B78166489868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580280" y="4015240"/>
                <a:ext cx="25416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735E6ED2-0449-41E3-8960-158CF33F6941}"/>
                  </a:ext>
                </a:extLst>
              </p14:cNvPr>
              <p14:cNvContentPartPr/>
              <p14:nvPr/>
            </p14:nvContentPartPr>
            <p14:xfrm>
              <a:off x="7568760" y="3646600"/>
              <a:ext cx="289800" cy="27252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735E6ED2-0449-41E3-8960-158CF33F6941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551120" y="3628937"/>
                <a:ext cx="325440" cy="3082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AF5DDDA0-56B4-48DB-8955-F94B782CA932}"/>
                  </a:ext>
                </a:extLst>
              </p14:cNvPr>
              <p14:cNvContentPartPr/>
              <p14:nvPr/>
            </p14:nvContentPartPr>
            <p14:xfrm>
              <a:off x="6969360" y="3884560"/>
              <a:ext cx="475560" cy="19044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AF5DDDA0-56B4-48DB-8955-F94B782CA932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951720" y="3866920"/>
                <a:ext cx="51120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8DA7032-8F77-4F5C-BA6C-59DB25184997}"/>
                  </a:ext>
                </a:extLst>
              </p14:cNvPr>
              <p14:cNvContentPartPr/>
              <p14:nvPr/>
            </p14:nvContentPartPr>
            <p14:xfrm>
              <a:off x="4906920" y="4481080"/>
              <a:ext cx="153720" cy="2361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8DA7032-8F77-4F5C-BA6C-59DB25184997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889280" y="4463440"/>
                <a:ext cx="18936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C72C677-7631-42C7-BFEC-E12A01E52386}"/>
                  </a:ext>
                </a:extLst>
              </p14:cNvPr>
              <p14:cNvContentPartPr/>
              <p14:nvPr/>
            </p14:nvContentPartPr>
            <p14:xfrm>
              <a:off x="5201400" y="4568920"/>
              <a:ext cx="129600" cy="1332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C72C677-7631-42C7-BFEC-E12A01E52386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183760" y="4550920"/>
                <a:ext cx="16524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77E7AAB-353B-4405-95F4-A496F2C7BE38}"/>
                  </a:ext>
                </a:extLst>
              </p14:cNvPr>
              <p14:cNvContentPartPr/>
              <p14:nvPr/>
            </p14:nvContentPartPr>
            <p14:xfrm>
              <a:off x="5191680" y="4655320"/>
              <a:ext cx="99000" cy="828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77E7AAB-353B-4405-95F4-A496F2C7BE38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173680" y="4637320"/>
                <a:ext cx="13464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772DE309-53D7-477B-AEA9-C5753870ADC9}"/>
                  </a:ext>
                </a:extLst>
              </p14:cNvPr>
              <p14:cNvContentPartPr/>
              <p14:nvPr/>
            </p14:nvContentPartPr>
            <p14:xfrm>
              <a:off x="3901080" y="4432480"/>
              <a:ext cx="720720" cy="32940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772DE309-53D7-477B-AEA9-C5753870ADC9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883080" y="4414840"/>
                <a:ext cx="756360" cy="3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9C3B3BFE-331B-4945-AD7B-8005071E57B4}"/>
                  </a:ext>
                </a:extLst>
              </p14:cNvPr>
              <p14:cNvContentPartPr/>
              <p14:nvPr/>
            </p14:nvContentPartPr>
            <p14:xfrm>
              <a:off x="3657000" y="1778560"/>
              <a:ext cx="436320" cy="2523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9C3B3BFE-331B-4945-AD7B-8005071E57B4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639360" y="1760560"/>
                <a:ext cx="47196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8B4319E0-080B-4BD9-B288-216D5C5BEC8F}"/>
                  </a:ext>
                </a:extLst>
              </p14:cNvPr>
              <p14:cNvContentPartPr/>
              <p14:nvPr/>
            </p14:nvContentPartPr>
            <p14:xfrm>
              <a:off x="4256400" y="1870000"/>
              <a:ext cx="487080" cy="2088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8B4319E0-080B-4BD9-B288-216D5C5BEC8F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238760" y="1852000"/>
                <a:ext cx="5227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B9B2E615-56EC-4F83-AEC1-1150FBC27558}"/>
                  </a:ext>
                </a:extLst>
              </p14:cNvPr>
              <p14:cNvContentPartPr/>
              <p14:nvPr/>
            </p14:nvContentPartPr>
            <p14:xfrm>
              <a:off x="4445400" y="1919680"/>
              <a:ext cx="220680" cy="13284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B9B2E615-56EC-4F83-AEC1-1150FBC27558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427760" y="1902040"/>
                <a:ext cx="25632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A01EFBCB-7CA1-4E1F-9AEC-345B0C251708}"/>
                  </a:ext>
                </a:extLst>
              </p14:cNvPr>
              <p14:cNvContentPartPr/>
              <p14:nvPr/>
            </p14:nvContentPartPr>
            <p14:xfrm>
              <a:off x="4256040" y="1684600"/>
              <a:ext cx="457920" cy="15264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A01EFBCB-7CA1-4E1F-9AEC-345B0C251708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238414" y="1666600"/>
                <a:ext cx="493532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C84F2DF8-9FEE-409F-8682-F7E485A3877E}"/>
                  </a:ext>
                </a:extLst>
              </p14:cNvPr>
              <p14:cNvContentPartPr/>
              <p14:nvPr/>
            </p14:nvContentPartPr>
            <p14:xfrm>
              <a:off x="4906920" y="1823920"/>
              <a:ext cx="135720" cy="468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C84F2DF8-9FEE-409F-8682-F7E485A3877E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889280" y="1805920"/>
                <a:ext cx="17136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4F82CA1-4E57-4C71-93D3-B4752B774D66}"/>
                  </a:ext>
                </a:extLst>
              </p14:cNvPr>
              <p14:cNvContentPartPr/>
              <p14:nvPr/>
            </p14:nvContentPartPr>
            <p14:xfrm>
              <a:off x="4927440" y="1899880"/>
              <a:ext cx="131400" cy="1080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74F82CA1-4E57-4C71-93D3-B4752B774D66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909440" y="1881880"/>
                <a:ext cx="167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F9126211-B9A8-4A57-8889-7C651832466E}"/>
                  </a:ext>
                </a:extLst>
              </p14:cNvPr>
              <p14:cNvContentPartPr/>
              <p14:nvPr/>
            </p14:nvContentPartPr>
            <p14:xfrm>
              <a:off x="5327400" y="1727080"/>
              <a:ext cx="16920" cy="20412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F9126211-B9A8-4A57-8889-7C651832466E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5309760" y="1709080"/>
                <a:ext cx="5256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B2E2E43-D034-4948-BA88-F2946B4F3D03}"/>
                  </a:ext>
                </a:extLst>
              </p14:cNvPr>
              <p14:cNvContentPartPr/>
              <p14:nvPr/>
            </p14:nvContentPartPr>
            <p14:xfrm>
              <a:off x="5435400" y="1729240"/>
              <a:ext cx="116640" cy="19260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B2E2E43-D034-4948-BA88-F2946B4F3D03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417400" y="1711240"/>
                <a:ext cx="15228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5C3B5293-6798-4D00-A757-FC5BD0F0C111}"/>
                  </a:ext>
                </a:extLst>
              </p14:cNvPr>
              <p14:cNvContentPartPr/>
              <p14:nvPr/>
            </p14:nvContentPartPr>
            <p14:xfrm>
              <a:off x="5644920" y="1796560"/>
              <a:ext cx="95040" cy="14328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5C3B5293-6798-4D00-A757-FC5BD0F0C111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5627280" y="1778920"/>
                <a:ext cx="13068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2D92B7D3-9237-4C83-8377-14CC82434C64}"/>
                  </a:ext>
                </a:extLst>
              </p14:cNvPr>
              <p14:cNvContentPartPr/>
              <p14:nvPr/>
            </p14:nvContentPartPr>
            <p14:xfrm>
              <a:off x="5455560" y="4342840"/>
              <a:ext cx="587880" cy="24948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2D92B7D3-9237-4C83-8377-14CC82434C64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437909" y="4325200"/>
                <a:ext cx="623542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FFC2B6D2-6C42-4E85-899D-2A5A5B3B6E5C}"/>
                  </a:ext>
                </a:extLst>
              </p14:cNvPr>
              <p14:cNvContentPartPr/>
              <p14:nvPr/>
            </p14:nvContentPartPr>
            <p14:xfrm>
              <a:off x="5567520" y="4658920"/>
              <a:ext cx="228600" cy="17676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FFC2B6D2-6C42-4E85-899D-2A5A5B3B6E5C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549520" y="4641244"/>
                <a:ext cx="264240" cy="2124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76C9A7F-C1BE-4358-90B5-8F662E495D1F}"/>
                  </a:ext>
                </a:extLst>
              </p14:cNvPr>
              <p14:cNvContentPartPr/>
              <p14:nvPr/>
            </p14:nvContentPartPr>
            <p14:xfrm>
              <a:off x="6420720" y="4480360"/>
              <a:ext cx="580680" cy="2041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76C9A7F-C1BE-4358-90B5-8F662E495D1F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6402720" y="4462720"/>
                <a:ext cx="61632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D93DB973-457B-4034-A887-7BE10DD0326F}"/>
                  </a:ext>
                </a:extLst>
              </p14:cNvPr>
              <p14:cNvContentPartPr/>
              <p14:nvPr/>
            </p14:nvContentPartPr>
            <p14:xfrm>
              <a:off x="1117920" y="5181280"/>
              <a:ext cx="238320" cy="34308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D93DB973-457B-4034-A887-7BE10DD0326F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1099947" y="5163640"/>
                <a:ext cx="273906" cy="3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7CA07E5A-FF47-4830-8BE5-04530877F819}"/>
                  </a:ext>
                </a:extLst>
              </p14:cNvPr>
              <p14:cNvContentPartPr/>
              <p14:nvPr/>
            </p14:nvContentPartPr>
            <p14:xfrm>
              <a:off x="1493400" y="4973560"/>
              <a:ext cx="1638000" cy="77112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7CA07E5A-FF47-4830-8BE5-04530877F819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475400" y="4955920"/>
                <a:ext cx="1673640" cy="80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F408CE6-012B-4F35-9F95-7CD0158F7F05}"/>
                  </a:ext>
                </a:extLst>
              </p14:cNvPr>
              <p14:cNvContentPartPr/>
              <p14:nvPr/>
            </p14:nvContentPartPr>
            <p14:xfrm>
              <a:off x="3429120" y="5374240"/>
              <a:ext cx="156240" cy="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F408CE6-012B-4F35-9F95-7CD0158F7F05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411480" y="5356240"/>
                <a:ext cx="1918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50ACF99-B67F-4CF2-885C-810993D46E7D}"/>
                  </a:ext>
                </a:extLst>
              </p14:cNvPr>
              <p14:cNvContentPartPr/>
              <p14:nvPr/>
            </p14:nvContentPartPr>
            <p14:xfrm>
              <a:off x="3453960" y="5445160"/>
              <a:ext cx="147600" cy="2124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50ACF99-B67F-4CF2-885C-810993D46E7D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435960" y="5427520"/>
                <a:ext cx="1832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A5116B3-FFA7-46FF-91C2-4BA83E000535}"/>
                  </a:ext>
                </a:extLst>
              </p14:cNvPr>
              <p14:cNvContentPartPr/>
              <p14:nvPr/>
            </p14:nvContentPartPr>
            <p14:xfrm>
              <a:off x="3739440" y="5161120"/>
              <a:ext cx="416160" cy="38844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A5116B3-FFA7-46FF-91C2-4BA83E000535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3721785" y="5143120"/>
                <a:ext cx="451831" cy="42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0F165210-9991-407A-B461-666D2FFF3A45}"/>
                  </a:ext>
                </a:extLst>
              </p14:cNvPr>
              <p14:cNvContentPartPr/>
              <p14:nvPr/>
            </p14:nvContentPartPr>
            <p14:xfrm>
              <a:off x="2874720" y="5488360"/>
              <a:ext cx="102600" cy="7200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0F165210-9991-407A-B461-666D2FFF3A45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2857080" y="5470360"/>
                <a:ext cx="13824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E17EE09D-7F1D-4DEA-9616-A4AF883DF64B}"/>
                  </a:ext>
                </a:extLst>
              </p14:cNvPr>
              <p14:cNvContentPartPr/>
              <p14:nvPr/>
            </p14:nvContentPartPr>
            <p14:xfrm>
              <a:off x="4282320" y="4917040"/>
              <a:ext cx="1942920" cy="68544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E17EE09D-7F1D-4DEA-9616-A4AF883DF64B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4264320" y="4899400"/>
                <a:ext cx="1978560" cy="72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17278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1A7DD4-FB4B-4971-9297-448EC16E6C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33" t="14832" r="17500" b="78592"/>
          <a:stretch/>
        </p:blipFill>
        <p:spPr>
          <a:xfrm>
            <a:off x="228600" y="172084"/>
            <a:ext cx="8770844" cy="16567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E8B688-2963-4ACF-A40A-140592A68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121" t="31079" r="30083" b="60798"/>
          <a:stretch/>
        </p:blipFill>
        <p:spPr>
          <a:xfrm>
            <a:off x="6408644" y="1803399"/>
            <a:ext cx="2590800" cy="16002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D8B6739-7463-40A1-AE1E-1B4ADE56835D}"/>
                  </a:ext>
                </a:extLst>
              </p14:cNvPr>
              <p14:cNvContentPartPr/>
              <p14:nvPr/>
            </p14:nvContentPartPr>
            <p14:xfrm>
              <a:off x="436080" y="1852360"/>
              <a:ext cx="246600" cy="2066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D8B6739-7463-40A1-AE1E-1B4ADE5683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8440" y="1834360"/>
                <a:ext cx="28224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A837BE9-A92B-46E0-8736-26333058D65A}"/>
                  </a:ext>
                </a:extLst>
              </p14:cNvPr>
              <p14:cNvContentPartPr/>
              <p14:nvPr/>
            </p14:nvContentPartPr>
            <p14:xfrm>
              <a:off x="832800" y="1909600"/>
              <a:ext cx="137520" cy="108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A837BE9-A92B-46E0-8736-26333058D65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4800" y="1891960"/>
                <a:ext cx="1731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FB064CC-982D-4BFA-8733-AAE09A501B17}"/>
                  </a:ext>
                </a:extLst>
              </p14:cNvPr>
              <p14:cNvContentPartPr/>
              <p14:nvPr/>
            </p14:nvContentPartPr>
            <p14:xfrm>
              <a:off x="832800" y="1970800"/>
              <a:ext cx="12132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FB064CC-982D-4BFA-8733-AAE09A501B1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4800" y="1952800"/>
                <a:ext cx="156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15A5F00-364D-4378-8863-E4BDF6C0F5BA}"/>
                  </a:ext>
                </a:extLst>
              </p14:cNvPr>
              <p14:cNvContentPartPr/>
              <p14:nvPr/>
            </p14:nvContentPartPr>
            <p14:xfrm>
              <a:off x="1088040" y="1819240"/>
              <a:ext cx="140400" cy="2131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15A5F00-364D-4378-8863-E4BDF6C0F5B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70400" y="1801600"/>
                <a:ext cx="17604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761DFA2-3D00-4EE3-AA4A-39D4B2995DD2}"/>
                  </a:ext>
                </a:extLst>
              </p14:cNvPr>
              <p14:cNvContentPartPr/>
              <p14:nvPr/>
            </p14:nvContentPartPr>
            <p14:xfrm>
              <a:off x="1327800" y="1806280"/>
              <a:ext cx="104760" cy="1962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761DFA2-3D00-4EE3-AA4A-39D4B2995DD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10160" y="1788280"/>
                <a:ext cx="14040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C7FACE2-98FD-49B8-BF78-CA9402923159}"/>
                  </a:ext>
                </a:extLst>
              </p14:cNvPr>
              <p14:cNvContentPartPr/>
              <p14:nvPr/>
            </p14:nvContentPartPr>
            <p14:xfrm>
              <a:off x="1544520" y="1773160"/>
              <a:ext cx="302760" cy="3895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C7FACE2-98FD-49B8-BF78-CA940292315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526541" y="1755520"/>
                <a:ext cx="338358" cy="42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FF87D86-8A1B-4AF7-A8B5-648453C191BF}"/>
                  </a:ext>
                </a:extLst>
              </p14:cNvPr>
              <p14:cNvContentPartPr/>
              <p14:nvPr/>
            </p14:nvContentPartPr>
            <p14:xfrm>
              <a:off x="2011080" y="2026240"/>
              <a:ext cx="92160" cy="1609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FF87D86-8A1B-4AF7-A8B5-648453C191B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993080" y="2008600"/>
                <a:ext cx="12780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DB64BAC-0A87-48D6-9B31-2C5E1AB0D7D8}"/>
                  </a:ext>
                </a:extLst>
              </p14:cNvPr>
              <p14:cNvContentPartPr/>
              <p14:nvPr/>
            </p14:nvContentPartPr>
            <p14:xfrm>
              <a:off x="2366400" y="1788640"/>
              <a:ext cx="61920" cy="2707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DB64BAC-0A87-48D6-9B31-2C5E1AB0D7D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348400" y="1771000"/>
                <a:ext cx="97560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B0476F5-EB8F-4178-99A6-949CDDD2619F}"/>
                  </a:ext>
                </a:extLst>
              </p14:cNvPr>
              <p14:cNvContentPartPr/>
              <p14:nvPr/>
            </p14:nvContentPartPr>
            <p14:xfrm>
              <a:off x="2336520" y="1768480"/>
              <a:ext cx="208800" cy="2988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B0476F5-EB8F-4178-99A6-949CDDD2619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318520" y="1750840"/>
                <a:ext cx="24444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3F783A8-953F-4588-83FA-C3A50EBB969E}"/>
                  </a:ext>
                </a:extLst>
              </p14:cNvPr>
              <p14:cNvContentPartPr/>
              <p14:nvPr/>
            </p14:nvContentPartPr>
            <p14:xfrm>
              <a:off x="2641440" y="1891240"/>
              <a:ext cx="135000" cy="194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3F783A8-953F-4588-83FA-C3A50EBB969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623440" y="1873240"/>
                <a:ext cx="17064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75BD285-2EB1-47FB-B04F-64A59BD93926}"/>
                  </a:ext>
                </a:extLst>
              </p14:cNvPr>
              <p14:cNvContentPartPr/>
              <p14:nvPr/>
            </p14:nvContentPartPr>
            <p14:xfrm>
              <a:off x="2661600" y="1970800"/>
              <a:ext cx="111600" cy="93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75BD285-2EB1-47FB-B04F-64A59BD9392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643960" y="1952800"/>
                <a:ext cx="14724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029ED83-A4A9-403D-BAFF-7D007446C467}"/>
                  </a:ext>
                </a:extLst>
              </p14:cNvPr>
              <p14:cNvContentPartPr/>
              <p14:nvPr/>
            </p14:nvContentPartPr>
            <p14:xfrm>
              <a:off x="2912880" y="1820320"/>
              <a:ext cx="390960" cy="1879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029ED83-A4A9-403D-BAFF-7D007446C46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894880" y="1802320"/>
                <a:ext cx="42660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612DDDF-85E6-4D2D-81F7-71A6D3DA451D}"/>
                  </a:ext>
                </a:extLst>
              </p14:cNvPr>
              <p14:cNvContentPartPr/>
              <p14:nvPr/>
            </p14:nvContentPartPr>
            <p14:xfrm>
              <a:off x="3961920" y="1623400"/>
              <a:ext cx="2536920" cy="756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612DDDF-85E6-4D2D-81F7-71A6D3DA451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944280" y="1587760"/>
                <a:ext cx="257256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C2384B9-1254-49B0-B34C-7FC94EBB4CA0}"/>
                  </a:ext>
                </a:extLst>
              </p14:cNvPr>
              <p14:cNvContentPartPr/>
              <p14:nvPr/>
            </p14:nvContentPartPr>
            <p14:xfrm>
              <a:off x="345720" y="2327920"/>
              <a:ext cx="1135080" cy="4327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C2384B9-1254-49B0-B34C-7FC94EBB4CA0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27726" y="2309920"/>
                <a:ext cx="1170709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E11E111-9491-4F2C-9B25-644109603C98}"/>
                  </a:ext>
                </a:extLst>
              </p14:cNvPr>
              <p14:cNvContentPartPr/>
              <p14:nvPr/>
            </p14:nvContentPartPr>
            <p14:xfrm>
              <a:off x="1879320" y="2356720"/>
              <a:ext cx="41040" cy="27180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E11E111-9491-4F2C-9B25-644109603C98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861320" y="2338720"/>
                <a:ext cx="7668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00893FD-B41A-4519-8BE2-85C85CD4FC7A}"/>
                  </a:ext>
                </a:extLst>
              </p14:cNvPr>
              <p14:cNvContentPartPr/>
              <p14:nvPr/>
            </p14:nvContentPartPr>
            <p14:xfrm>
              <a:off x="1899480" y="2336200"/>
              <a:ext cx="218160" cy="1260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00893FD-B41A-4519-8BE2-85C85CD4FC7A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881840" y="2318560"/>
                <a:ext cx="25380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B161628-168E-4D2D-BB07-ACFC4F2D2F89}"/>
                  </a:ext>
                </a:extLst>
              </p14:cNvPr>
              <p14:cNvContentPartPr/>
              <p14:nvPr/>
            </p14:nvContentPartPr>
            <p14:xfrm>
              <a:off x="1879320" y="2467960"/>
              <a:ext cx="196200" cy="111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B161628-168E-4D2D-BB07-ACFC4F2D2F89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861320" y="2450320"/>
                <a:ext cx="2318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4A9E58E-A7E7-4D68-AEA8-5AA911EFA9AD}"/>
                  </a:ext>
                </a:extLst>
              </p14:cNvPr>
              <p14:cNvContentPartPr/>
              <p14:nvPr/>
            </p14:nvContentPartPr>
            <p14:xfrm>
              <a:off x="385680" y="2665600"/>
              <a:ext cx="1872720" cy="13860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4A9E58E-A7E7-4D68-AEA8-5AA911EFA9A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68040" y="2647600"/>
                <a:ext cx="190836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BDC9C6A-D0A3-4F8D-9532-F861EE8F400E}"/>
                  </a:ext>
                </a:extLst>
              </p14:cNvPr>
              <p14:cNvContentPartPr/>
              <p14:nvPr/>
            </p14:nvContentPartPr>
            <p14:xfrm>
              <a:off x="2301240" y="2401360"/>
              <a:ext cx="8280" cy="1908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BDC9C6A-D0A3-4F8D-9532-F861EE8F400E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283600" y="2383720"/>
                <a:ext cx="4392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93ECEB4-3892-480E-8B30-47831FE9924B}"/>
                  </a:ext>
                </a:extLst>
              </p14:cNvPr>
              <p14:cNvContentPartPr/>
              <p14:nvPr/>
            </p14:nvContentPartPr>
            <p14:xfrm>
              <a:off x="2296560" y="2514760"/>
              <a:ext cx="20160" cy="50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93ECEB4-3892-480E-8B30-47831FE9924B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278560" y="2496760"/>
                <a:ext cx="5580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F83181DE-06F3-47A9-89E0-2AB07C74BA48}"/>
                  </a:ext>
                </a:extLst>
              </p14:cNvPr>
              <p14:cNvContentPartPr/>
              <p14:nvPr/>
            </p14:nvContentPartPr>
            <p14:xfrm>
              <a:off x="3272880" y="3758560"/>
              <a:ext cx="204480" cy="22500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F83181DE-06F3-47A9-89E0-2AB07C74BA48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255240" y="3740892"/>
                <a:ext cx="240120" cy="2606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39B4AE5-D82C-4BBA-AC49-2C77487D2F33}"/>
                  </a:ext>
                </a:extLst>
              </p14:cNvPr>
              <p14:cNvContentPartPr/>
              <p14:nvPr/>
            </p14:nvContentPartPr>
            <p14:xfrm>
              <a:off x="2229960" y="4608160"/>
              <a:ext cx="675000" cy="36468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39B4AE5-D82C-4BBA-AC49-2C77487D2F33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212320" y="4590503"/>
                <a:ext cx="710640" cy="4003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0E6D001-BD77-405C-AC55-C72F90DEF24F}"/>
                  </a:ext>
                </a:extLst>
              </p14:cNvPr>
              <p14:cNvContentPartPr/>
              <p14:nvPr/>
            </p14:nvContentPartPr>
            <p14:xfrm>
              <a:off x="2304840" y="3751720"/>
              <a:ext cx="794160" cy="75816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70E6D001-BD77-405C-AC55-C72F90DEF24F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286848" y="3734072"/>
                <a:ext cx="829784" cy="7938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9FEF1D1-39B9-4222-A4A9-69032DB2256B}"/>
                  </a:ext>
                </a:extLst>
              </p14:cNvPr>
              <p14:cNvContentPartPr/>
              <p14:nvPr/>
            </p14:nvContentPartPr>
            <p14:xfrm>
              <a:off x="3504000" y="3006880"/>
              <a:ext cx="507960" cy="4197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9FEF1D1-39B9-4222-A4A9-69032DB2256B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486000" y="2988880"/>
                <a:ext cx="543600" cy="45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3BB2666-12EC-49A6-800E-37ECD9E86089}"/>
                  </a:ext>
                </a:extLst>
              </p14:cNvPr>
              <p14:cNvContentPartPr/>
              <p14:nvPr/>
            </p14:nvContentPartPr>
            <p14:xfrm>
              <a:off x="3291240" y="2903200"/>
              <a:ext cx="117000" cy="3243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3BB2666-12EC-49A6-800E-37ECD9E86089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273600" y="2885200"/>
                <a:ext cx="15264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76EE508-ABFF-4B80-BA11-55EE7BE0B42A}"/>
                  </a:ext>
                </a:extLst>
              </p14:cNvPr>
              <p14:cNvContentPartPr/>
              <p14:nvPr/>
            </p14:nvContentPartPr>
            <p14:xfrm>
              <a:off x="3979920" y="3738400"/>
              <a:ext cx="327600" cy="3340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76EE508-ABFF-4B80-BA11-55EE7BE0B42A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961920" y="3720400"/>
                <a:ext cx="363240" cy="36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03EE941-6F41-48C6-9F35-19EF2567DA29}"/>
                  </a:ext>
                </a:extLst>
              </p14:cNvPr>
              <p14:cNvContentPartPr/>
              <p14:nvPr/>
            </p14:nvContentPartPr>
            <p14:xfrm>
              <a:off x="4415880" y="3720040"/>
              <a:ext cx="207720" cy="37260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03EE941-6F41-48C6-9F35-19EF2567DA2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398240" y="3702400"/>
                <a:ext cx="243360" cy="40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97DA15AE-280F-4084-BDB5-A3F6E92E28CF}"/>
                  </a:ext>
                </a:extLst>
              </p14:cNvPr>
              <p14:cNvContentPartPr/>
              <p14:nvPr/>
            </p14:nvContentPartPr>
            <p14:xfrm>
              <a:off x="4805400" y="3876280"/>
              <a:ext cx="944280" cy="18828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97DA15AE-280F-4084-BDB5-A3F6E92E28CF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787407" y="3858640"/>
                <a:ext cx="979906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29AD5B8-33A8-4C73-9FD1-56DEEDD37FA2}"/>
                  </a:ext>
                </a:extLst>
              </p14:cNvPr>
              <p14:cNvContentPartPr/>
              <p14:nvPr/>
            </p14:nvContentPartPr>
            <p14:xfrm>
              <a:off x="6004200" y="3819760"/>
              <a:ext cx="221040" cy="2880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29AD5B8-33A8-4C73-9FD1-56DEEDD37FA2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986200" y="3801760"/>
                <a:ext cx="256680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BA1BCD9-6767-4A18-BA12-48121566E58B}"/>
                  </a:ext>
                </a:extLst>
              </p14:cNvPr>
              <p14:cNvContentPartPr/>
              <p14:nvPr/>
            </p14:nvContentPartPr>
            <p14:xfrm>
              <a:off x="6633840" y="3809680"/>
              <a:ext cx="176400" cy="2325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BA1BCD9-6767-4A18-BA12-48121566E58B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615877" y="3792040"/>
                <a:ext cx="211967" cy="2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F9CE9763-66C2-4492-ADF3-E435E899D9F9}"/>
                  </a:ext>
                </a:extLst>
              </p14:cNvPr>
              <p14:cNvContentPartPr/>
              <p14:nvPr/>
            </p14:nvContentPartPr>
            <p14:xfrm>
              <a:off x="7548600" y="3963760"/>
              <a:ext cx="218880" cy="2880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F9CE9763-66C2-4492-ADF3-E435E899D9F9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530600" y="3946120"/>
                <a:ext cx="25452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3C6D8379-EB3B-4959-9503-B78166489868}"/>
                  </a:ext>
                </a:extLst>
              </p14:cNvPr>
              <p14:cNvContentPartPr/>
              <p14:nvPr/>
            </p14:nvContentPartPr>
            <p14:xfrm>
              <a:off x="7597920" y="4032880"/>
              <a:ext cx="218520" cy="18864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3C6D8379-EB3B-4959-9503-B78166489868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580280" y="4015240"/>
                <a:ext cx="25416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735E6ED2-0449-41E3-8960-158CF33F6941}"/>
                  </a:ext>
                </a:extLst>
              </p14:cNvPr>
              <p14:cNvContentPartPr/>
              <p14:nvPr/>
            </p14:nvContentPartPr>
            <p14:xfrm>
              <a:off x="7568760" y="3646600"/>
              <a:ext cx="289800" cy="27252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735E6ED2-0449-41E3-8960-158CF33F6941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551120" y="3628937"/>
                <a:ext cx="325440" cy="3082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AF5DDDA0-56B4-48DB-8955-F94B782CA932}"/>
                  </a:ext>
                </a:extLst>
              </p14:cNvPr>
              <p14:cNvContentPartPr/>
              <p14:nvPr/>
            </p14:nvContentPartPr>
            <p14:xfrm>
              <a:off x="6969360" y="3884560"/>
              <a:ext cx="475560" cy="19044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AF5DDDA0-56B4-48DB-8955-F94B782CA932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951720" y="3866920"/>
                <a:ext cx="51120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8DA7032-8F77-4F5C-BA6C-59DB25184997}"/>
                  </a:ext>
                </a:extLst>
              </p14:cNvPr>
              <p14:cNvContentPartPr/>
              <p14:nvPr/>
            </p14:nvContentPartPr>
            <p14:xfrm>
              <a:off x="4906920" y="4481080"/>
              <a:ext cx="153720" cy="2361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8DA7032-8F77-4F5C-BA6C-59DB25184997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889280" y="4463440"/>
                <a:ext cx="18936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C72C677-7631-42C7-BFEC-E12A01E52386}"/>
                  </a:ext>
                </a:extLst>
              </p14:cNvPr>
              <p14:cNvContentPartPr/>
              <p14:nvPr/>
            </p14:nvContentPartPr>
            <p14:xfrm>
              <a:off x="5201400" y="4568920"/>
              <a:ext cx="129600" cy="1332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C72C677-7631-42C7-BFEC-E12A01E52386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183760" y="4550920"/>
                <a:ext cx="16524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77E7AAB-353B-4405-95F4-A496F2C7BE38}"/>
                  </a:ext>
                </a:extLst>
              </p14:cNvPr>
              <p14:cNvContentPartPr/>
              <p14:nvPr/>
            </p14:nvContentPartPr>
            <p14:xfrm>
              <a:off x="5191680" y="4655320"/>
              <a:ext cx="99000" cy="828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77E7AAB-353B-4405-95F4-A496F2C7BE38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173680" y="4637320"/>
                <a:ext cx="13464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772DE309-53D7-477B-AEA9-C5753870ADC9}"/>
                  </a:ext>
                </a:extLst>
              </p14:cNvPr>
              <p14:cNvContentPartPr/>
              <p14:nvPr/>
            </p14:nvContentPartPr>
            <p14:xfrm>
              <a:off x="3901080" y="4432480"/>
              <a:ext cx="720720" cy="32940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772DE309-53D7-477B-AEA9-C5753870ADC9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883080" y="4414840"/>
                <a:ext cx="756360" cy="3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9C3B3BFE-331B-4945-AD7B-8005071E57B4}"/>
                  </a:ext>
                </a:extLst>
              </p14:cNvPr>
              <p14:cNvContentPartPr/>
              <p14:nvPr/>
            </p14:nvContentPartPr>
            <p14:xfrm>
              <a:off x="3657000" y="1778560"/>
              <a:ext cx="436320" cy="2523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9C3B3BFE-331B-4945-AD7B-8005071E57B4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639360" y="1760560"/>
                <a:ext cx="47196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8B4319E0-080B-4BD9-B288-216D5C5BEC8F}"/>
                  </a:ext>
                </a:extLst>
              </p14:cNvPr>
              <p14:cNvContentPartPr/>
              <p14:nvPr/>
            </p14:nvContentPartPr>
            <p14:xfrm>
              <a:off x="4256400" y="1870000"/>
              <a:ext cx="487080" cy="2088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8B4319E0-080B-4BD9-B288-216D5C5BEC8F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238760" y="1852000"/>
                <a:ext cx="5227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B9B2E615-56EC-4F83-AEC1-1150FBC27558}"/>
                  </a:ext>
                </a:extLst>
              </p14:cNvPr>
              <p14:cNvContentPartPr/>
              <p14:nvPr/>
            </p14:nvContentPartPr>
            <p14:xfrm>
              <a:off x="4445400" y="1919680"/>
              <a:ext cx="220680" cy="13284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B9B2E615-56EC-4F83-AEC1-1150FBC27558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427760" y="1902040"/>
                <a:ext cx="25632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A01EFBCB-7CA1-4E1F-9AEC-345B0C251708}"/>
                  </a:ext>
                </a:extLst>
              </p14:cNvPr>
              <p14:cNvContentPartPr/>
              <p14:nvPr/>
            </p14:nvContentPartPr>
            <p14:xfrm>
              <a:off x="4256040" y="1684600"/>
              <a:ext cx="457920" cy="15264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A01EFBCB-7CA1-4E1F-9AEC-345B0C251708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238414" y="1666600"/>
                <a:ext cx="493532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C84F2DF8-9FEE-409F-8682-F7E485A3877E}"/>
                  </a:ext>
                </a:extLst>
              </p14:cNvPr>
              <p14:cNvContentPartPr/>
              <p14:nvPr/>
            </p14:nvContentPartPr>
            <p14:xfrm>
              <a:off x="4906920" y="1823920"/>
              <a:ext cx="135720" cy="468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C84F2DF8-9FEE-409F-8682-F7E485A3877E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889280" y="1805920"/>
                <a:ext cx="17136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4F82CA1-4E57-4C71-93D3-B4752B774D66}"/>
                  </a:ext>
                </a:extLst>
              </p14:cNvPr>
              <p14:cNvContentPartPr/>
              <p14:nvPr/>
            </p14:nvContentPartPr>
            <p14:xfrm>
              <a:off x="4927440" y="1899880"/>
              <a:ext cx="131400" cy="1080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74F82CA1-4E57-4C71-93D3-B4752B774D66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909440" y="1881880"/>
                <a:ext cx="167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F9126211-B9A8-4A57-8889-7C651832466E}"/>
                  </a:ext>
                </a:extLst>
              </p14:cNvPr>
              <p14:cNvContentPartPr/>
              <p14:nvPr/>
            </p14:nvContentPartPr>
            <p14:xfrm>
              <a:off x="5327400" y="1727080"/>
              <a:ext cx="16920" cy="20412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F9126211-B9A8-4A57-8889-7C651832466E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5309760" y="1709080"/>
                <a:ext cx="5256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B2E2E43-D034-4948-BA88-F2946B4F3D03}"/>
                  </a:ext>
                </a:extLst>
              </p14:cNvPr>
              <p14:cNvContentPartPr/>
              <p14:nvPr/>
            </p14:nvContentPartPr>
            <p14:xfrm>
              <a:off x="5435400" y="1729240"/>
              <a:ext cx="116640" cy="19260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B2E2E43-D034-4948-BA88-F2946B4F3D03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417400" y="1711240"/>
                <a:ext cx="15228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5C3B5293-6798-4D00-A757-FC5BD0F0C111}"/>
                  </a:ext>
                </a:extLst>
              </p14:cNvPr>
              <p14:cNvContentPartPr/>
              <p14:nvPr/>
            </p14:nvContentPartPr>
            <p14:xfrm>
              <a:off x="5644920" y="1796560"/>
              <a:ext cx="95040" cy="14328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5C3B5293-6798-4D00-A757-FC5BD0F0C111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5627280" y="1778920"/>
                <a:ext cx="13068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2D92B7D3-9237-4C83-8377-14CC82434C64}"/>
                  </a:ext>
                </a:extLst>
              </p14:cNvPr>
              <p14:cNvContentPartPr/>
              <p14:nvPr/>
            </p14:nvContentPartPr>
            <p14:xfrm>
              <a:off x="5455560" y="4342840"/>
              <a:ext cx="587880" cy="24948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2D92B7D3-9237-4C83-8377-14CC82434C64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437909" y="4325200"/>
                <a:ext cx="623542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FFC2B6D2-6C42-4E85-899D-2A5A5B3B6E5C}"/>
                  </a:ext>
                </a:extLst>
              </p14:cNvPr>
              <p14:cNvContentPartPr/>
              <p14:nvPr/>
            </p14:nvContentPartPr>
            <p14:xfrm>
              <a:off x="5567520" y="4658920"/>
              <a:ext cx="228600" cy="17676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FFC2B6D2-6C42-4E85-899D-2A5A5B3B6E5C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549520" y="4641244"/>
                <a:ext cx="264240" cy="2124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76C9A7F-C1BE-4358-90B5-8F662E495D1F}"/>
                  </a:ext>
                </a:extLst>
              </p14:cNvPr>
              <p14:cNvContentPartPr/>
              <p14:nvPr/>
            </p14:nvContentPartPr>
            <p14:xfrm>
              <a:off x="6420720" y="4480360"/>
              <a:ext cx="580680" cy="2041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76C9A7F-C1BE-4358-90B5-8F662E495D1F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6402720" y="4462720"/>
                <a:ext cx="61632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D93DB973-457B-4034-A887-7BE10DD0326F}"/>
                  </a:ext>
                </a:extLst>
              </p14:cNvPr>
              <p14:cNvContentPartPr/>
              <p14:nvPr/>
            </p14:nvContentPartPr>
            <p14:xfrm>
              <a:off x="1117920" y="5181280"/>
              <a:ext cx="238320" cy="34308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D93DB973-457B-4034-A887-7BE10DD0326F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1099947" y="5163640"/>
                <a:ext cx="273906" cy="3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7CA07E5A-FF47-4830-8BE5-04530877F819}"/>
                  </a:ext>
                </a:extLst>
              </p14:cNvPr>
              <p14:cNvContentPartPr/>
              <p14:nvPr/>
            </p14:nvContentPartPr>
            <p14:xfrm>
              <a:off x="1493400" y="4973560"/>
              <a:ext cx="1638000" cy="77112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7CA07E5A-FF47-4830-8BE5-04530877F819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475400" y="4955920"/>
                <a:ext cx="1673640" cy="80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F408CE6-012B-4F35-9F95-7CD0158F7F05}"/>
                  </a:ext>
                </a:extLst>
              </p14:cNvPr>
              <p14:cNvContentPartPr/>
              <p14:nvPr/>
            </p14:nvContentPartPr>
            <p14:xfrm>
              <a:off x="3429120" y="5374240"/>
              <a:ext cx="156240" cy="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F408CE6-012B-4F35-9F95-7CD0158F7F05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411480" y="5356240"/>
                <a:ext cx="1918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50ACF99-B67F-4CF2-885C-810993D46E7D}"/>
                  </a:ext>
                </a:extLst>
              </p14:cNvPr>
              <p14:cNvContentPartPr/>
              <p14:nvPr/>
            </p14:nvContentPartPr>
            <p14:xfrm>
              <a:off x="3453960" y="5445160"/>
              <a:ext cx="147600" cy="2124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50ACF99-B67F-4CF2-885C-810993D46E7D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435960" y="5427520"/>
                <a:ext cx="1832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A5116B3-FFA7-46FF-91C2-4BA83E000535}"/>
                  </a:ext>
                </a:extLst>
              </p14:cNvPr>
              <p14:cNvContentPartPr/>
              <p14:nvPr/>
            </p14:nvContentPartPr>
            <p14:xfrm>
              <a:off x="3739440" y="5161120"/>
              <a:ext cx="416160" cy="38844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A5116B3-FFA7-46FF-91C2-4BA83E000535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3721785" y="5143120"/>
                <a:ext cx="451831" cy="42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0972E6E9-B625-4B1E-B00B-E2E85FB0CDEA}"/>
                  </a:ext>
                </a:extLst>
              </p14:cNvPr>
              <p14:cNvContentPartPr/>
              <p14:nvPr/>
            </p14:nvContentPartPr>
            <p14:xfrm>
              <a:off x="4282320" y="4917040"/>
              <a:ext cx="1942920" cy="68544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0972E6E9-B625-4B1E-B00B-E2E85FB0CDEA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4264320" y="4899400"/>
                <a:ext cx="1978560" cy="72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C2758C1-5D01-4FD5-BD10-9F16CF06D447}"/>
                  </a:ext>
                </a:extLst>
              </p14:cNvPr>
              <p14:cNvContentPartPr/>
              <p14:nvPr/>
            </p14:nvContentPartPr>
            <p14:xfrm>
              <a:off x="6369960" y="5242120"/>
              <a:ext cx="155520" cy="93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C2758C1-5D01-4FD5-BD10-9F16CF06D447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6352320" y="5224120"/>
                <a:ext cx="1911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17CD31C-19EA-4EA1-AE1C-2E2F6A563348}"/>
                  </a:ext>
                </a:extLst>
              </p14:cNvPr>
              <p14:cNvContentPartPr/>
              <p14:nvPr/>
            </p14:nvContentPartPr>
            <p14:xfrm>
              <a:off x="6380040" y="5323480"/>
              <a:ext cx="141480" cy="2124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17CD31C-19EA-4EA1-AE1C-2E2F6A563348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6362040" y="5305840"/>
                <a:ext cx="1771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45F02666-8ECC-4C24-981C-FECFF568E3B1}"/>
                  </a:ext>
                </a:extLst>
              </p14:cNvPr>
              <p14:cNvContentPartPr/>
              <p14:nvPr/>
            </p14:nvContentPartPr>
            <p14:xfrm>
              <a:off x="2872920" y="5504560"/>
              <a:ext cx="78480" cy="7956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45F02666-8ECC-4C24-981C-FECFF568E3B1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2854920" y="5486560"/>
                <a:ext cx="11412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FA698C52-F610-4246-9DB9-9A52CC1242D2}"/>
                  </a:ext>
                </a:extLst>
              </p14:cNvPr>
              <p14:cNvContentPartPr/>
              <p14:nvPr/>
            </p14:nvContentPartPr>
            <p14:xfrm>
              <a:off x="5160720" y="5363440"/>
              <a:ext cx="88560" cy="6516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FA698C52-F610-4246-9DB9-9A52CC1242D2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5143080" y="5345800"/>
                <a:ext cx="12420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3DE851AC-5CEA-4B7F-8435-CC7096B57622}"/>
                  </a:ext>
                </a:extLst>
              </p14:cNvPr>
              <p14:cNvContentPartPr/>
              <p14:nvPr/>
            </p14:nvContentPartPr>
            <p14:xfrm>
              <a:off x="6684960" y="4774840"/>
              <a:ext cx="1515960" cy="86868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3DE851AC-5CEA-4B7F-8435-CC7096B57622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6667320" y="4756840"/>
                <a:ext cx="1551600" cy="90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09581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1A7DD4-FB4B-4971-9297-448EC16E6C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33" t="14832" r="17500" b="78592"/>
          <a:stretch/>
        </p:blipFill>
        <p:spPr>
          <a:xfrm>
            <a:off x="228600" y="172084"/>
            <a:ext cx="8770844" cy="16567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E8B688-2963-4ACF-A40A-140592A68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121" t="31079" r="30083" b="60798"/>
          <a:stretch/>
        </p:blipFill>
        <p:spPr>
          <a:xfrm>
            <a:off x="6408644" y="1803399"/>
            <a:ext cx="2590800" cy="16002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D8B6739-7463-40A1-AE1E-1B4ADE56835D}"/>
                  </a:ext>
                </a:extLst>
              </p14:cNvPr>
              <p14:cNvContentPartPr/>
              <p14:nvPr/>
            </p14:nvContentPartPr>
            <p14:xfrm>
              <a:off x="436080" y="1852360"/>
              <a:ext cx="246600" cy="2066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D8B6739-7463-40A1-AE1E-1B4ADE5683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8440" y="1834360"/>
                <a:ext cx="28224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A837BE9-A92B-46E0-8736-26333058D65A}"/>
                  </a:ext>
                </a:extLst>
              </p14:cNvPr>
              <p14:cNvContentPartPr/>
              <p14:nvPr/>
            </p14:nvContentPartPr>
            <p14:xfrm>
              <a:off x="832800" y="1909600"/>
              <a:ext cx="137520" cy="108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A837BE9-A92B-46E0-8736-26333058D65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4800" y="1891960"/>
                <a:ext cx="1731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FB064CC-982D-4BFA-8733-AAE09A501B17}"/>
                  </a:ext>
                </a:extLst>
              </p14:cNvPr>
              <p14:cNvContentPartPr/>
              <p14:nvPr/>
            </p14:nvContentPartPr>
            <p14:xfrm>
              <a:off x="832800" y="1970800"/>
              <a:ext cx="12132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FB064CC-982D-4BFA-8733-AAE09A501B1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4800" y="1952800"/>
                <a:ext cx="156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15A5F00-364D-4378-8863-E4BDF6C0F5BA}"/>
                  </a:ext>
                </a:extLst>
              </p14:cNvPr>
              <p14:cNvContentPartPr/>
              <p14:nvPr/>
            </p14:nvContentPartPr>
            <p14:xfrm>
              <a:off x="1088040" y="1819240"/>
              <a:ext cx="140400" cy="2131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15A5F00-364D-4378-8863-E4BDF6C0F5B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70400" y="1801600"/>
                <a:ext cx="17604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761DFA2-3D00-4EE3-AA4A-39D4B2995DD2}"/>
                  </a:ext>
                </a:extLst>
              </p14:cNvPr>
              <p14:cNvContentPartPr/>
              <p14:nvPr/>
            </p14:nvContentPartPr>
            <p14:xfrm>
              <a:off x="1327800" y="1806280"/>
              <a:ext cx="104760" cy="1962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761DFA2-3D00-4EE3-AA4A-39D4B2995DD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10160" y="1788280"/>
                <a:ext cx="14040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C7FACE2-98FD-49B8-BF78-CA9402923159}"/>
                  </a:ext>
                </a:extLst>
              </p14:cNvPr>
              <p14:cNvContentPartPr/>
              <p14:nvPr/>
            </p14:nvContentPartPr>
            <p14:xfrm>
              <a:off x="1544520" y="1773160"/>
              <a:ext cx="302760" cy="3895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C7FACE2-98FD-49B8-BF78-CA940292315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526541" y="1755520"/>
                <a:ext cx="338358" cy="42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FF87D86-8A1B-4AF7-A8B5-648453C191BF}"/>
                  </a:ext>
                </a:extLst>
              </p14:cNvPr>
              <p14:cNvContentPartPr/>
              <p14:nvPr/>
            </p14:nvContentPartPr>
            <p14:xfrm>
              <a:off x="2011080" y="2026240"/>
              <a:ext cx="92160" cy="1609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FF87D86-8A1B-4AF7-A8B5-648453C191B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993080" y="2008600"/>
                <a:ext cx="12780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DB64BAC-0A87-48D6-9B31-2C5E1AB0D7D8}"/>
                  </a:ext>
                </a:extLst>
              </p14:cNvPr>
              <p14:cNvContentPartPr/>
              <p14:nvPr/>
            </p14:nvContentPartPr>
            <p14:xfrm>
              <a:off x="2366400" y="1788640"/>
              <a:ext cx="61920" cy="2707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DB64BAC-0A87-48D6-9B31-2C5E1AB0D7D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348400" y="1771000"/>
                <a:ext cx="97560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B0476F5-EB8F-4178-99A6-949CDDD2619F}"/>
                  </a:ext>
                </a:extLst>
              </p14:cNvPr>
              <p14:cNvContentPartPr/>
              <p14:nvPr/>
            </p14:nvContentPartPr>
            <p14:xfrm>
              <a:off x="2336520" y="1768480"/>
              <a:ext cx="208800" cy="2988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B0476F5-EB8F-4178-99A6-949CDDD2619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318520" y="1750840"/>
                <a:ext cx="24444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3F783A8-953F-4588-83FA-C3A50EBB969E}"/>
                  </a:ext>
                </a:extLst>
              </p14:cNvPr>
              <p14:cNvContentPartPr/>
              <p14:nvPr/>
            </p14:nvContentPartPr>
            <p14:xfrm>
              <a:off x="2641440" y="1891240"/>
              <a:ext cx="135000" cy="194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3F783A8-953F-4588-83FA-C3A50EBB969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623440" y="1873240"/>
                <a:ext cx="17064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75BD285-2EB1-47FB-B04F-64A59BD93926}"/>
                  </a:ext>
                </a:extLst>
              </p14:cNvPr>
              <p14:cNvContentPartPr/>
              <p14:nvPr/>
            </p14:nvContentPartPr>
            <p14:xfrm>
              <a:off x="2661600" y="1970800"/>
              <a:ext cx="111600" cy="93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75BD285-2EB1-47FB-B04F-64A59BD9392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643960" y="1952800"/>
                <a:ext cx="14724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029ED83-A4A9-403D-BAFF-7D007446C467}"/>
                  </a:ext>
                </a:extLst>
              </p14:cNvPr>
              <p14:cNvContentPartPr/>
              <p14:nvPr/>
            </p14:nvContentPartPr>
            <p14:xfrm>
              <a:off x="2912880" y="1820320"/>
              <a:ext cx="390960" cy="1879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029ED83-A4A9-403D-BAFF-7D007446C46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894880" y="1802320"/>
                <a:ext cx="42660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612DDDF-85E6-4D2D-81F7-71A6D3DA451D}"/>
                  </a:ext>
                </a:extLst>
              </p14:cNvPr>
              <p14:cNvContentPartPr/>
              <p14:nvPr/>
            </p14:nvContentPartPr>
            <p14:xfrm>
              <a:off x="3961920" y="1623400"/>
              <a:ext cx="2536920" cy="756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612DDDF-85E6-4D2D-81F7-71A6D3DA451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944280" y="1587760"/>
                <a:ext cx="257256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C2384B9-1254-49B0-B34C-7FC94EBB4CA0}"/>
                  </a:ext>
                </a:extLst>
              </p14:cNvPr>
              <p14:cNvContentPartPr/>
              <p14:nvPr/>
            </p14:nvContentPartPr>
            <p14:xfrm>
              <a:off x="345720" y="2327920"/>
              <a:ext cx="1135080" cy="4327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C2384B9-1254-49B0-B34C-7FC94EBB4CA0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27726" y="2309920"/>
                <a:ext cx="1170709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E11E111-9491-4F2C-9B25-644109603C98}"/>
                  </a:ext>
                </a:extLst>
              </p14:cNvPr>
              <p14:cNvContentPartPr/>
              <p14:nvPr/>
            </p14:nvContentPartPr>
            <p14:xfrm>
              <a:off x="1879320" y="2356720"/>
              <a:ext cx="41040" cy="27180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E11E111-9491-4F2C-9B25-644109603C98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861320" y="2338720"/>
                <a:ext cx="7668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00893FD-B41A-4519-8BE2-85C85CD4FC7A}"/>
                  </a:ext>
                </a:extLst>
              </p14:cNvPr>
              <p14:cNvContentPartPr/>
              <p14:nvPr/>
            </p14:nvContentPartPr>
            <p14:xfrm>
              <a:off x="1899480" y="2336200"/>
              <a:ext cx="218160" cy="1260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00893FD-B41A-4519-8BE2-85C85CD4FC7A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881840" y="2318560"/>
                <a:ext cx="25380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B161628-168E-4D2D-BB07-ACFC4F2D2F89}"/>
                  </a:ext>
                </a:extLst>
              </p14:cNvPr>
              <p14:cNvContentPartPr/>
              <p14:nvPr/>
            </p14:nvContentPartPr>
            <p14:xfrm>
              <a:off x="1879320" y="2467960"/>
              <a:ext cx="196200" cy="111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B161628-168E-4D2D-BB07-ACFC4F2D2F89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861320" y="2450320"/>
                <a:ext cx="2318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4A9E58E-A7E7-4D68-AEA8-5AA911EFA9AD}"/>
                  </a:ext>
                </a:extLst>
              </p14:cNvPr>
              <p14:cNvContentPartPr/>
              <p14:nvPr/>
            </p14:nvContentPartPr>
            <p14:xfrm>
              <a:off x="385680" y="2665600"/>
              <a:ext cx="1872720" cy="13860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4A9E58E-A7E7-4D68-AEA8-5AA911EFA9A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68040" y="2647600"/>
                <a:ext cx="190836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BDC9C6A-D0A3-4F8D-9532-F861EE8F400E}"/>
                  </a:ext>
                </a:extLst>
              </p14:cNvPr>
              <p14:cNvContentPartPr/>
              <p14:nvPr/>
            </p14:nvContentPartPr>
            <p14:xfrm>
              <a:off x="2301240" y="2401360"/>
              <a:ext cx="8280" cy="1908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BDC9C6A-D0A3-4F8D-9532-F861EE8F400E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283600" y="2383720"/>
                <a:ext cx="4392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93ECEB4-3892-480E-8B30-47831FE9924B}"/>
                  </a:ext>
                </a:extLst>
              </p14:cNvPr>
              <p14:cNvContentPartPr/>
              <p14:nvPr/>
            </p14:nvContentPartPr>
            <p14:xfrm>
              <a:off x="2296560" y="2514760"/>
              <a:ext cx="20160" cy="50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93ECEB4-3892-480E-8B30-47831FE9924B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278560" y="2496760"/>
                <a:ext cx="5580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F83181DE-06F3-47A9-89E0-2AB07C74BA48}"/>
                  </a:ext>
                </a:extLst>
              </p14:cNvPr>
              <p14:cNvContentPartPr/>
              <p14:nvPr/>
            </p14:nvContentPartPr>
            <p14:xfrm>
              <a:off x="3272880" y="3758560"/>
              <a:ext cx="204480" cy="22500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F83181DE-06F3-47A9-89E0-2AB07C74BA48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255240" y="3740892"/>
                <a:ext cx="240120" cy="2606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39B4AE5-D82C-4BBA-AC49-2C77487D2F33}"/>
                  </a:ext>
                </a:extLst>
              </p14:cNvPr>
              <p14:cNvContentPartPr/>
              <p14:nvPr/>
            </p14:nvContentPartPr>
            <p14:xfrm>
              <a:off x="2229960" y="4608160"/>
              <a:ext cx="675000" cy="36468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39B4AE5-D82C-4BBA-AC49-2C77487D2F33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212320" y="4590503"/>
                <a:ext cx="710640" cy="4003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0E6D001-BD77-405C-AC55-C72F90DEF24F}"/>
                  </a:ext>
                </a:extLst>
              </p14:cNvPr>
              <p14:cNvContentPartPr/>
              <p14:nvPr/>
            </p14:nvContentPartPr>
            <p14:xfrm>
              <a:off x="2304840" y="3751720"/>
              <a:ext cx="794160" cy="75816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70E6D001-BD77-405C-AC55-C72F90DEF24F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286848" y="3734072"/>
                <a:ext cx="829784" cy="7938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9FEF1D1-39B9-4222-A4A9-69032DB2256B}"/>
                  </a:ext>
                </a:extLst>
              </p14:cNvPr>
              <p14:cNvContentPartPr/>
              <p14:nvPr/>
            </p14:nvContentPartPr>
            <p14:xfrm>
              <a:off x="3504000" y="3006880"/>
              <a:ext cx="507960" cy="4197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9FEF1D1-39B9-4222-A4A9-69032DB2256B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486000" y="2988880"/>
                <a:ext cx="543600" cy="45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3BB2666-12EC-49A6-800E-37ECD9E86089}"/>
                  </a:ext>
                </a:extLst>
              </p14:cNvPr>
              <p14:cNvContentPartPr/>
              <p14:nvPr/>
            </p14:nvContentPartPr>
            <p14:xfrm>
              <a:off x="3291240" y="2903200"/>
              <a:ext cx="117000" cy="3243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3BB2666-12EC-49A6-800E-37ECD9E86089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273600" y="2885200"/>
                <a:ext cx="15264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76EE508-ABFF-4B80-BA11-55EE7BE0B42A}"/>
                  </a:ext>
                </a:extLst>
              </p14:cNvPr>
              <p14:cNvContentPartPr/>
              <p14:nvPr/>
            </p14:nvContentPartPr>
            <p14:xfrm>
              <a:off x="3979920" y="3738400"/>
              <a:ext cx="327600" cy="3340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76EE508-ABFF-4B80-BA11-55EE7BE0B42A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961920" y="3720400"/>
                <a:ext cx="363240" cy="36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03EE941-6F41-48C6-9F35-19EF2567DA29}"/>
                  </a:ext>
                </a:extLst>
              </p14:cNvPr>
              <p14:cNvContentPartPr/>
              <p14:nvPr/>
            </p14:nvContentPartPr>
            <p14:xfrm>
              <a:off x="4415880" y="3720040"/>
              <a:ext cx="207720" cy="37260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03EE941-6F41-48C6-9F35-19EF2567DA2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398240" y="3702400"/>
                <a:ext cx="243360" cy="40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97DA15AE-280F-4084-BDB5-A3F6E92E28CF}"/>
                  </a:ext>
                </a:extLst>
              </p14:cNvPr>
              <p14:cNvContentPartPr/>
              <p14:nvPr/>
            </p14:nvContentPartPr>
            <p14:xfrm>
              <a:off x="4805400" y="3876280"/>
              <a:ext cx="944280" cy="18828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97DA15AE-280F-4084-BDB5-A3F6E92E28CF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787407" y="3858640"/>
                <a:ext cx="979906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29AD5B8-33A8-4C73-9FD1-56DEEDD37FA2}"/>
                  </a:ext>
                </a:extLst>
              </p14:cNvPr>
              <p14:cNvContentPartPr/>
              <p14:nvPr/>
            </p14:nvContentPartPr>
            <p14:xfrm>
              <a:off x="6004200" y="3819760"/>
              <a:ext cx="221040" cy="2880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29AD5B8-33A8-4C73-9FD1-56DEEDD37FA2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986200" y="3801760"/>
                <a:ext cx="256680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BA1BCD9-6767-4A18-BA12-48121566E58B}"/>
                  </a:ext>
                </a:extLst>
              </p14:cNvPr>
              <p14:cNvContentPartPr/>
              <p14:nvPr/>
            </p14:nvContentPartPr>
            <p14:xfrm>
              <a:off x="6633840" y="3809680"/>
              <a:ext cx="176400" cy="2325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BA1BCD9-6767-4A18-BA12-48121566E58B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615877" y="3792040"/>
                <a:ext cx="211967" cy="2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F9CE9763-66C2-4492-ADF3-E435E899D9F9}"/>
                  </a:ext>
                </a:extLst>
              </p14:cNvPr>
              <p14:cNvContentPartPr/>
              <p14:nvPr/>
            </p14:nvContentPartPr>
            <p14:xfrm>
              <a:off x="7548600" y="3963760"/>
              <a:ext cx="218880" cy="2880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F9CE9763-66C2-4492-ADF3-E435E899D9F9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530600" y="3946120"/>
                <a:ext cx="25452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3C6D8379-EB3B-4959-9503-B78166489868}"/>
                  </a:ext>
                </a:extLst>
              </p14:cNvPr>
              <p14:cNvContentPartPr/>
              <p14:nvPr/>
            </p14:nvContentPartPr>
            <p14:xfrm>
              <a:off x="7597920" y="4032880"/>
              <a:ext cx="218520" cy="18864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3C6D8379-EB3B-4959-9503-B78166489868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580280" y="4015240"/>
                <a:ext cx="25416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735E6ED2-0449-41E3-8960-158CF33F6941}"/>
                  </a:ext>
                </a:extLst>
              </p14:cNvPr>
              <p14:cNvContentPartPr/>
              <p14:nvPr/>
            </p14:nvContentPartPr>
            <p14:xfrm>
              <a:off x="7568760" y="3646600"/>
              <a:ext cx="289800" cy="27252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735E6ED2-0449-41E3-8960-158CF33F6941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551120" y="3628937"/>
                <a:ext cx="325440" cy="3082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AF5DDDA0-56B4-48DB-8955-F94B782CA932}"/>
                  </a:ext>
                </a:extLst>
              </p14:cNvPr>
              <p14:cNvContentPartPr/>
              <p14:nvPr/>
            </p14:nvContentPartPr>
            <p14:xfrm>
              <a:off x="6969360" y="3884560"/>
              <a:ext cx="475560" cy="19044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AF5DDDA0-56B4-48DB-8955-F94B782CA932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951720" y="3866920"/>
                <a:ext cx="51120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8DA7032-8F77-4F5C-BA6C-59DB25184997}"/>
                  </a:ext>
                </a:extLst>
              </p14:cNvPr>
              <p14:cNvContentPartPr/>
              <p14:nvPr/>
            </p14:nvContentPartPr>
            <p14:xfrm>
              <a:off x="4906920" y="4481080"/>
              <a:ext cx="153720" cy="2361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8DA7032-8F77-4F5C-BA6C-59DB25184997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889280" y="4463440"/>
                <a:ext cx="18936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C72C677-7631-42C7-BFEC-E12A01E52386}"/>
                  </a:ext>
                </a:extLst>
              </p14:cNvPr>
              <p14:cNvContentPartPr/>
              <p14:nvPr/>
            </p14:nvContentPartPr>
            <p14:xfrm>
              <a:off x="5201400" y="4568920"/>
              <a:ext cx="129600" cy="1332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C72C677-7631-42C7-BFEC-E12A01E52386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183760" y="4550920"/>
                <a:ext cx="16524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77E7AAB-353B-4405-95F4-A496F2C7BE38}"/>
                  </a:ext>
                </a:extLst>
              </p14:cNvPr>
              <p14:cNvContentPartPr/>
              <p14:nvPr/>
            </p14:nvContentPartPr>
            <p14:xfrm>
              <a:off x="5191680" y="4655320"/>
              <a:ext cx="99000" cy="828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77E7AAB-353B-4405-95F4-A496F2C7BE38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173680" y="4637320"/>
                <a:ext cx="13464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772DE309-53D7-477B-AEA9-C5753870ADC9}"/>
                  </a:ext>
                </a:extLst>
              </p14:cNvPr>
              <p14:cNvContentPartPr/>
              <p14:nvPr/>
            </p14:nvContentPartPr>
            <p14:xfrm>
              <a:off x="3901080" y="4432480"/>
              <a:ext cx="720720" cy="32940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772DE309-53D7-477B-AEA9-C5753870ADC9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883080" y="4414840"/>
                <a:ext cx="756360" cy="3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9C3B3BFE-331B-4945-AD7B-8005071E57B4}"/>
                  </a:ext>
                </a:extLst>
              </p14:cNvPr>
              <p14:cNvContentPartPr/>
              <p14:nvPr/>
            </p14:nvContentPartPr>
            <p14:xfrm>
              <a:off x="3657000" y="1778560"/>
              <a:ext cx="436320" cy="2523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9C3B3BFE-331B-4945-AD7B-8005071E57B4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639360" y="1760560"/>
                <a:ext cx="47196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8B4319E0-080B-4BD9-B288-216D5C5BEC8F}"/>
                  </a:ext>
                </a:extLst>
              </p14:cNvPr>
              <p14:cNvContentPartPr/>
              <p14:nvPr/>
            </p14:nvContentPartPr>
            <p14:xfrm>
              <a:off x="4256400" y="1870000"/>
              <a:ext cx="487080" cy="2088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8B4319E0-080B-4BD9-B288-216D5C5BEC8F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238760" y="1852000"/>
                <a:ext cx="5227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B9B2E615-56EC-4F83-AEC1-1150FBC27558}"/>
                  </a:ext>
                </a:extLst>
              </p14:cNvPr>
              <p14:cNvContentPartPr/>
              <p14:nvPr/>
            </p14:nvContentPartPr>
            <p14:xfrm>
              <a:off x="4445400" y="1919680"/>
              <a:ext cx="220680" cy="13284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B9B2E615-56EC-4F83-AEC1-1150FBC27558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427760" y="1902040"/>
                <a:ext cx="25632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A01EFBCB-7CA1-4E1F-9AEC-345B0C251708}"/>
                  </a:ext>
                </a:extLst>
              </p14:cNvPr>
              <p14:cNvContentPartPr/>
              <p14:nvPr/>
            </p14:nvContentPartPr>
            <p14:xfrm>
              <a:off x="4256040" y="1684600"/>
              <a:ext cx="457920" cy="15264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A01EFBCB-7CA1-4E1F-9AEC-345B0C251708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238414" y="1666600"/>
                <a:ext cx="493532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C84F2DF8-9FEE-409F-8682-F7E485A3877E}"/>
                  </a:ext>
                </a:extLst>
              </p14:cNvPr>
              <p14:cNvContentPartPr/>
              <p14:nvPr/>
            </p14:nvContentPartPr>
            <p14:xfrm>
              <a:off x="4906920" y="1823920"/>
              <a:ext cx="135720" cy="468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C84F2DF8-9FEE-409F-8682-F7E485A3877E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889280" y="1805920"/>
                <a:ext cx="17136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4F82CA1-4E57-4C71-93D3-B4752B774D66}"/>
                  </a:ext>
                </a:extLst>
              </p14:cNvPr>
              <p14:cNvContentPartPr/>
              <p14:nvPr/>
            </p14:nvContentPartPr>
            <p14:xfrm>
              <a:off x="4927440" y="1899880"/>
              <a:ext cx="131400" cy="1080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74F82CA1-4E57-4C71-93D3-B4752B774D66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909440" y="1881880"/>
                <a:ext cx="167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F9126211-B9A8-4A57-8889-7C651832466E}"/>
                  </a:ext>
                </a:extLst>
              </p14:cNvPr>
              <p14:cNvContentPartPr/>
              <p14:nvPr/>
            </p14:nvContentPartPr>
            <p14:xfrm>
              <a:off x="5327400" y="1727080"/>
              <a:ext cx="16920" cy="20412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F9126211-B9A8-4A57-8889-7C651832466E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5309760" y="1709080"/>
                <a:ext cx="5256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B2E2E43-D034-4948-BA88-F2946B4F3D03}"/>
                  </a:ext>
                </a:extLst>
              </p14:cNvPr>
              <p14:cNvContentPartPr/>
              <p14:nvPr/>
            </p14:nvContentPartPr>
            <p14:xfrm>
              <a:off x="5435400" y="1729240"/>
              <a:ext cx="116640" cy="19260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B2E2E43-D034-4948-BA88-F2946B4F3D03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417400" y="1711240"/>
                <a:ext cx="15228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5C3B5293-6798-4D00-A757-FC5BD0F0C111}"/>
                  </a:ext>
                </a:extLst>
              </p14:cNvPr>
              <p14:cNvContentPartPr/>
              <p14:nvPr/>
            </p14:nvContentPartPr>
            <p14:xfrm>
              <a:off x="5644920" y="1796560"/>
              <a:ext cx="95040" cy="14328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5C3B5293-6798-4D00-A757-FC5BD0F0C111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5627280" y="1778920"/>
                <a:ext cx="13068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2D92B7D3-9237-4C83-8377-14CC82434C64}"/>
                  </a:ext>
                </a:extLst>
              </p14:cNvPr>
              <p14:cNvContentPartPr/>
              <p14:nvPr/>
            </p14:nvContentPartPr>
            <p14:xfrm>
              <a:off x="5455560" y="4342840"/>
              <a:ext cx="587880" cy="24948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2D92B7D3-9237-4C83-8377-14CC82434C64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437909" y="4325200"/>
                <a:ext cx="623542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FFC2B6D2-6C42-4E85-899D-2A5A5B3B6E5C}"/>
                  </a:ext>
                </a:extLst>
              </p14:cNvPr>
              <p14:cNvContentPartPr/>
              <p14:nvPr/>
            </p14:nvContentPartPr>
            <p14:xfrm>
              <a:off x="5567520" y="4658920"/>
              <a:ext cx="228600" cy="17676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FFC2B6D2-6C42-4E85-899D-2A5A5B3B6E5C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549520" y="4641244"/>
                <a:ext cx="264240" cy="2124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76C9A7F-C1BE-4358-90B5-8F662E495D1F}"/>
                  </a:ext>
                </a:extLst>
              </p14:cNvPr>
              <p14:cNvContentPartPr/>
              <p14:nvPr/>
            </p14:nvContentPartPr>
            <p14:xfrm>
              <a:off x="6420720" y="4480360"/>
              <a:ext cx="580680" cy="2041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76C9A7F-C1BE-4358-90B5-8F662E495D1F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6402720" y="4462720"/>
                <a:ext cx="61632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D93DB973-457B-4034-A887-7BE10DD0326F}"/>
                  </a:ext>
                </a:extLst>
              </p14:cNvPr>
              <p14:cNvContentPartPr/>
              <p14:nvPr/>
            </p14:nvContentPartPr>
            <p14:xfrm>
              <a:off x="1117920" y="5181280"/>
              <a:ext cx="238320" cy="34308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D93DB973-457B-4034-A887-7BE10DD0326F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1099947" y="5163640"/>
                <a:ext cx="273906" cy="3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7CA07E5A-FF47-4830-8BE5-04530877F819}"/>
                  </a:ext>
                </a:extLst>
              </p14:cNvPr>
              <p14:cNvContentPartPr/>
              <p14:nvPr/>
            </p14:nvContentPartPr>
            <p14:xfrm>
              <a:off x="1493400" y="4973560"/>
              <a:ext cx="1638000" cy="77112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7CA07E5A-FF47-4830-8BE5-04530877F819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475400" y="4955920"/>
                <a:ext cx="1673640" cy="80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F408CE6-012B-4F35-9F95-7CD0158F7F05}"/>
                  </a:ext>
                </a:extLst>
              </p14:cNvPr>
              <p14:cNvContentPartPr/>
              <p14:nvPr/>
            </p14:nvContentPartPr>
            <p14:xfrm>
              <a:off x="3429120" y="5374240"/>
              <a:ext cx="156240" cy="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F408CE6-012B-4F35-9F95-7CD0158F7F05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411480" y="5356240"/>
                <a:ext cx="1918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50ACF99-B67F-4CF2-885C-810993D46E7D}"/>
                  </a:ext>
                </a:extLst>
              </p14:cNvPr>
              <p14:cNvContentPartPr/>
              <p14:nvPr/>
            </p14:nvContentPartPr>
            <p14:xfrm>
              <a:off x="3453960" y="5445160"/>
              <a:ext cx="147600" cy="2124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50ACF99-B67F-4CF2-885C-810993D46E7D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435960" y="5427520"/>
                <a:ext cx="1832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A5116B3-FFA7-46FF-91C2-4BA83E000535}"/>
                  </a:ext>
                </a:extLst>
              </p14:cNvPr>
              <p14:cNvContentPartPr/>
              <p14:nvPr/>
            </p14:nvContentPartPr>
            <p14:xfrm>
              <a:off x="3739440" y="5161120"/>
              <a:ext cx="416160" cy="38844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A5116B3-FFA7-46FF-91C2-4BA83E000535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3721785" y="5143120"/>
                <a:ext cx="451831" cy="42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0972E6E9-B625-4B1E-B00B-E2E85FB0CDEA}"/>
                  </a:ext>
                </a:extLst>
              </p14:cNvPr>
              <p14:cNvContentPartPr/>
              <p14:nvPr/>
            </p14:nvContentPartPr>
            <p14:xfrm>
              <a:off x="4282320" y="4917040"/>
              <a:ext cx="1942920" cy="68544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0972E6E9-B625-4B1E-B00B-E2E85FB0CDEA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4264320" y="4899400"/>
                <a:ext cx="1978560" cy="72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C2758C1-5D01-4FD5-BD10-9F16CF06D447}"/>
                  </a:ext>
                </a:extLst>
              </p14:cNvPr>
              <p14:cNvContentPartPr/>
              <p14:nvPr/>
            </p14:nvContentPartPr>
            <p14:xfrm>
              <a:off x="6369960" y="5242120"/>
              <a:ext cx="155520" cy="93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C2758C1-5D01-4FD5-BD10-9F16CF06D447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6352320" y="5224120"/>
                <a:ext cx="1911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17CD31C-19EA-4EA1-AE1C-2E2F6A563348}"/>
                  </a:ext>
                </a:extLst>
              </p14:cNvPr>
              <p14:cNvContentPartPr/>
              <p14:nvPr/>
            </p14:nvContentPartPr>
            <p14:xfrm>
              <a:off x="6380040" y="5323480"/>
              <a:ext cx="141480" cy="2124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17CD31C-19EA-4EA1-AE1C-2E2F6A563348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6362040" y="5305840"/>
                <a:ext cx="1771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45F02666-8ECC-4C24-981C-FECFF568E3B1}"/>
                  </a:ext>
                </a:extLst>
              </p14:cNvPr>
              <p14:cNvContentPartPr/>
              <p14:nvPr/>
            </p14:nvContentPartPr>
            <p14:xfrm>
              <a:off x="2872920" y="5504560"/>
              <a:ext cx="78480" cy="7956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45F02666-8ECC-4C24-981C-FECFF568E3B1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2854920" y="5486560"/>
                <a:ext cx="11412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FA698C52-F610-4246-9DB9-9A52CC1242D2}"/>
                  </a:ext>
                </a:extLst>
              </p14:cNvPr>
              <p14:cNvContentPartPr/>
              <p14:nvPr/>
            </p14:nvContentPartPr>
            <p14:xfrm>
              <a:off x="5160720" y="5363440"/>
              <a:ext cx="88560" cy="6516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FA698C52-F610-4246-9DB9-9A52CC1242D2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5143080" y="5345800"/>
                <a:ext cx="12420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3DE851AC-5CEA-4B7F-8435-CC7096B57622}"/>
                  </a:ext>
                </a:extLst>
              </p14:cNvPr>
              <p14:cNvContentPartPr/>
              <p14:nvPr/>
            </p14:nvContentPartPr>
            <p14:xfrm>
              <a:off x="6684960" y="4774840"/>
              <a:ext cx="1515960" cy="86868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3DE851AC-5CEA-4B7F-8435-CC7096B57622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6667320" y="4756840"/>
                <a:ext cx="1551600" cy="90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8D5E12EA-8BBD-4554-B395-1618B517E33E}"/>
                  </a:ext>
                </a:extLst>
              </p14:cNvPr>
              <p14:cNvContentPartPr/>
              <p14:nvPr/>
            </p14:nvContentPartPr>
            <p14:xfrm>
              <a:off x="3210240" y="6201160"/>
              <a:ext cx="145440" cy="684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8D5E12EA-8BBD-4554-B395-1618B517E33E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3192240" y="6183160"/>
                <a:ext cx="18108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7E6B2CA-C4C9-49A3-92F6-BB14B5A0D5C1}"/>
                  </a:ext>
                </a:extLst>
              </p14:cNvPr>
              <p14:cNvContentPartPr/>
              <p14:nvPr/>
            </p14:nvContentPartPr>
            <p14:xfrm>
              <a:off x="3240840" y="6289000"/>
              <a:ext cx="133560" cy="1080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7E6B2CA-C4C9-49A3-92F6-BB14B5A0D5C1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3222840" y="6271000"/>
                <a:ext cx="1692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F43239EB-702D-4A94-B06D-FE0B460515B0}"/>
                  </a:ext>
                </a:extLst>
              </p14:cNvPr>
              <p14:cNvContentPartPr/>
              <p14:nvPr/>
            </p14:nvContentPartPr>
            <p14:xfrm>
              <a:off x="2853480" y="6024760"/>
              <a:ext cx="226080" cy="36684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F43239EB-702D-4A94-B06D-FE0B460515B0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2835812" y="6006760"/>
                <a:ext cx="261777" cy="40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02014D46-7854-4BDC-A7F0-300E3408A6FA}"/>
                  </a:ext>
                </a:extLst>
              </p14:cNvPr>
              <p14:cNvContentPartPr/>
              <p14:nvPr/>
            </p14:nvContentPartPr>
            <p14:xfrm>
              <a:off x="3603720" y="6016480"/>
              <a:ext cx="158040" cy="41364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02014D46-7854-4BDC-A7F0-300E3408A6FA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3585720" y="5998480"/>
                <a:ext cx="193680" cy="44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AC6B9220-80C1-4481-A49A-DF3A8843E3E3}"/>
                  </a:ext>
                </a:extLst>
              </p14:cNvPr>
              <p14:cNvContentPartPr/>
              <p14:nvPr/>
            </p14:nvContentPartPr>
            <p14:xfrm>
              <a:off x="3854640" y="6014320"/>
              <a:ext cx="143280" cy="38772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AC6B9220-80C1-4481-A49A-DF3A8843E3E3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3836640" y="5996320"/>
                <a:ext cx="17892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A3EBBCF6-96E4-4816-8D48-06B35025E11D}"/>
                  </a:ext>
                </a:extLst>
              </p14:cNvPr>
              <p14:cNvContentPartPr/>
              <p14:nvPr/>
            </p14:nvContentPartPr>
            <p14:xfrm>
              <a:off x="4094040" y="6370000"/>
              <a:ext cx="8640" cy="1872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A3EBBCF6-96E4-4816-8D48-06B35025E11D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4076400" y="6352000"/>
                <a:ext cx="4428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CBD1CB29-C631-4C02-8D21-C4C4E3D4AD16}"/>
                  </a:ext>
                </a:extLst>
              </p14:cNvPr>
              <p14:cNvContentPartPr/>
              <p14:nvPr/>
            </p14:nvContentPartPr>
            <p14:xfrm>
              <a:off x="4208160" y="6034120"/>
              <a:ext cx="131760" cy="35496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CBD1CB29-C631-4C02-8D21-C4C4E3D4AD16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4190520" y="6016480"/>
                <a:ext cx="167400" cy="39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26E5CBD6-7675-4EF9-B614-8D6919581876}"/>
                  </a:ext>
                </a:extLst>
              </p14:cNvPr>
              <p14:cNvContentPartPr/>
              <p14:nvPr/>
            </p14:nvContentPartPr>
            <p14:xfrm>
              <a:off x="4491480" y="6033760"/>
              <a:ext cx="222840" cy="34632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26E5CBD6-7675-4EF9-B614-8D6919581876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4473480" y="6015779"/>
                <a:ext cx="258480" cy="3819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9C890598-A6C2-4AD2-BBE0-226C2B6CBB10}"/>
                  </a:ext>
                </a:extLst>
              </p14:cNvPr>
              <p14:cNvContentPartPr/>
              <p14:nvPr/>
            </p14:nvContentPartPr>
            <p14:xfrm>
              <a:off x="2619840" y="5758720"/>
              <a:ext cx="2351520" cy="81720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9C890598-A6C2-4AD2-BBE0-226C2B6CBB10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2601840" y="5723080"/>
                <a:ext cx="2387160" cy="88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88767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6AC6393-67FC-4543-A826-32C85BC7338A}"/>
                  </a:ext>
                </a:extLst>
              </p14:cNvPr>
              <p14:cNvContentPartPr/>
              <p14:nvPr/>
            </p14:nvContentPartPr>
            <p14:xfrm>
              <a:off x="7871880" y="80440"/>
              <a:ext cx="784800" cy="4730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6AC6393-67FC-4543-A826-32C85BC7338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54240" y="62440"/>
                <a:ext cx="820440" cy="50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E0A5253-B76B-4BAC-966D-E17F696461E9}"/>
                  </a:ext>
                </a:extLst>
              </p14:cNvPr>
              <p14:cNvContentPartPr/>
              <p14:nvPr/>
            </p14:nvContentPartPr>
            <p14:xfrm>
              <a:off x="609240" y="162880"/>
              <a:ext cx="1274040" cy="5284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E0A5253-B76B-4BAC-966D-E17F696461E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1600" y="144880"/>
                <a:ext cx="1309680" cy="56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8534EFF-6B72-455B-B19C-1DC551A50F77}"/>
                  </a:ext>
                </a:extLst>
              </p14:cNvPr>
              <p14:cNvContentPartPr/>
              <p14:nvPr/>
            </p14:nvContentPartPr>
            <p14:xfrm>
              <a:off x="3111240" y="208960"/>
              <a:ext cx="724320" cy="3092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8534EFF-6B72-455B-B19C-1DC551A50F7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93600" y="190960"/>
                <a:ext cx="759960" cy="34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A04DB62-07B3-4B94-B428-CB7D3BA2D507}"/>
                  </a:ext>
                </a:extLst>
              </p14:cNvPr>
              <p14:cNvContentPartPr/>
              <p14:nvPr/>
            </p14:nvContentPartPr>
            <p14:xfrm>
              <a:off x="2650800" y="233080"/>
              <a:ext cx="275040" cy="33444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A04DB62-07B3-4B94-B428-CB7D3BA2D50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32824" y="215421"/>
                <a:ext cx="310633" cy="3701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64FA1D6-7F68-458D-8159-445F57FCCA2D}"/>
                  </a:ext>
                </a:extLst>
              </p14:cNvPr>
              <p14:cNvContentPartPr/>
              <p14:nvPr/>
            </p14:nvContentPartPr>
            <p14:xfrm>
              <a:off x="2223840" y="233080"/>
              <a:ext cx="295920" cy="2559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64FA1D6-7F68-458D-8159-445F57FCCA2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206179" y="215415"/>
                <a:ext cx="331603" cy="2916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11C9539-8280-4F35-B37A-7B165A5054B3}"/>
                  </a:ext>
                </a:extLst>
              </p14:cNvPr>
              <p14:cNvContentPartPr/>
              <p14:nvPr/>
            </p14:nvContentPartPr>
            <p14:xfrm>
              <a:off x="2822880" y="141280"/>
              <a:ext cx="3282840" cy="184788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11C9539-8280-4F35-B37A-7B165A5054B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805240" y="123640"/>
                <a:ext cx="3318480" cy="188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4159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A15079-14DC-478A-AEEF-CD2226DF6A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50" t="9754" r="17432" b="82460"/>
          <a:stretch/>
        </p:blipFill>
        <p:spPr>
          <a:xfrm>
            <a:off x="228600" y="152400"/>
            <a:ext cx="8572500" cy="1905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9D6E16-F1CB-42B9-8E24-FAD3A14443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830" t="21866" r="28625" b="61111"/>
          <a:stretch/>
        </p:blipFill>
        <p:spPr>
          <a:xfrm>
            <a:off x="7086600" y="2072640"/>
            <a:ext cx="1905000" cy="220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5497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A15079-14DC-478A-AEEF-CD2226DF6A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50" t="9754" r="17432" b="82460"/>
          <a:stretch/>
        </p:blipFill>
        <p:spPr>
          <a:xfrm>
            <a:off x="228600" y="152400"/>
            <a:ext cx="8572500" cy="1905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9D6E16-F1CB-42B9-8E24-FAD3A14443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830" t="21866" r="28625" b="61111"/>
          <a:stretch/>
        </p:blipFill>
        <p:spPr>
          <a:xfrm>
            <a:off x="7086600" y="2072640"/>
            <a:ext cx="1905000" cy="220492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C89CEBC-5B0C-41C9-820F-8B7B26BB5E8E}"/>
                  </a:ext>
                </a:extLst>
              </p14:cNvPr>
              <p14:cNvContentPartPr/>
              <p14:nvPr/>
            </p14:nvContentPartPr>
            <p14:xfrm>
              <a:off x="5323800" y="525040"/>
              <a:ext cx="753120" cy="32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C89CEBC-5B0C-41C9-820F-8B7B26BB5E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05800" y="489040"/>
                <a:ext cx="78876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39DF7B1-D45E-4276-A81A-C4EEE55C11C2}"/>
                  </a:ext>
                </a:extLst>
              </p14:cNvPr>
              <p14:cNvContentPartPr/>
              <p14:nvPr/>
            </p14:nvContentPartPr>
            <p14:xfrm>
              <a:off x="538320" y="2078440"/>
              <a:ext cx="235800" cy="2242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39DF7B1-D45E-4276-A81A-C4EEE55C11C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0680" y="2060440"/>
                <a:ext cx="27144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5E4AEC3-BD41-464C-87E5-72C088DF40F7}"/>
                  </a:ext>
                </a:extLst>
              </p14:cNvPr>
              <p14:cNvContentPartPr/>
              <p14:nvPr/>
            </p14:nvContentPartPr>
            <p14:xfrm>
              <a:off x="903000" y="2214520"/>
              <a:ext cx="62280" cy="1076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5E4AEC3-BD41-464C-87E5-72C088DF40F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85000" y="2196880"/>
                <a:ext cx="97920" cy="14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64651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A15079-14DC-478A-AEEF-CD2226DF6A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50" t="9754" r="17432" b="82460"/>
          <a:stretch/>
        </p:blipFill>
        <p:spPr>
          <a:xfrm>
            <a:off x="228600" y="152400"/>
            <a:ext cx="8572500" cy="1905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9D6E16-F1CB-42B9-8E24-FAD3A14443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830" t="21866" r="28625" b="61111"/>
          <a:stretch/>
        </p:blipFill>
        <p:spPr>
          <a:xfrm>
            <a:off x="7086600" y="2072640"/>
            <a:ext cx="1905000" cy="220492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C89CEBC-5B0C-41C9-820F-8B7B26BB5E8E}"/>
                  </a:ext>
                </a:extLst>
              </p14:cNvPr>
              <p14:cNvContentPartPr/>
              <p14:nvPr/>
            </p14:nvContentPartPr>
            <p14:xfrm>
              <a:off x="5323800" y="525040"/>
              <a:ext cx="753120" cy="32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C89CEBC-5B0C-41C9-820F-8B7B26BB5E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05800" y="489040"/>
                <a:ext cx="78876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39DF7B1-D45E-4276-A81A-C4EEE55C11C2}"/>
                  </a:ext>
                </a:extLst>
              </p14:cNvPr>
              <p14:cNvContentPartPr/>
              <p14:nvPr/>
            </p14:nvContentPartPr>
            <p14:xfrm>
              <a:off x="538320" y="2078440"/>
              <a:ext cx="235800" cy="2242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39DF7B1-D45E-4276-A81A-C4EEE55C11C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0680" y="2060440"/>
                <a:ext cx="27144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5E4AEC3-BD41-464C-87E5-72C088DF40F7}"/>
                  </a:ext>
                </a:extLst>
              </p14:cNvPr>
              <p14:cNvContentPartPr/>
              <p14:nvPr/>
            </p14:nvContentPartPr>
            <p14:xfrm>
              <a:off x="903000" y="2214520"/>
              <a:ext cx="62280" cy="1076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5E4AEC3-BD41-464C-87E5-72C088DF40F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85000" y="2196880"/>
                <a:ext cx="9792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5CFBEF2-550B-46D3-9C49-FB213C7BE4FC}"/>
                  </a:ext>
                </a:extLst>
              </p14:cNvPr>
              <p14:cNvContentPartPr/>
              <p14:nvPr/>
            </p14:nvContentPartPr>
            <p14:xfrm>
              <a:off x="7482360" y="490840"/>
              <a:ext cx="925920" cy="691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5CFBEF2-550B-46D3-9C49-FB213C7BE4F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464720" y="454840"/>
                <a:ext cx="96156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7457713-BBE6-4856-ADC9-8E4228D2BC7D}"/>
                  </a:ext>
                </a:extLst>
              </p14:cNvPr>
              <p14:cNvContentPartPr/>
              <p14:nvPr/>
            </p14:nvContentPartPr>
            <p14:xfrm>
              <a:off x="324840" y="852640"/>
              <a:ext cx="812160" cy="208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7457713-BBE6-4856-ADC9-8E4228D2BC7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06840" y="817000"/>
                <a:ext cx="84780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8E34D80-B66E-483E-AA1F-20DFE72D6B9B}"/>
                  </a:ext>
                </a:extLst>
              </p14:cNvPr>
              <p14:cNvContentPartPr/>
              <p14:nvPr/>
            </p14:nvContentPartPr>
            <p14:xfrm>
              <a:off x="1112880" y="2112640"/>
              <a:ext cx="152280" cy="1821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8E34D80-B66E-483E-AA1F-20DFE72D6B9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94880" y="2094640"/>
                <a:ext cx="187920" cy="21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113922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A15079-14DC-478A-AEEF-CD2226DF6A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50" t="9754" r="17432" b="82460"/>
          <a:stretch/>
        </p:blipFill>
        <p:spPr>
          <a:xfrm>
            <a:off x="228600" y="152400"/>
            <a:ext cx="8572500" cy="1905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9D6E16-F1CB-42B9-8E24-FAD3A14443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830" t="21866" r="28625" b="61111"/>
          <a:stretch/>
        </p:blipFill>
        <p:spPr>
          <a:xfrm>
            <a:off x="7086600" y="2072640"/>
            <a:ext cx="1905000" cy="220492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C89CEBC-5B0C-41C9-820F-8B7B26BB5E8E}"/>
                  </a:ext>
                </a:extLst>
              </p14:cNvPr>
              <p14:cNvContentPartPr/>
              <p14:nvPr/>
            </p14:nvContentPartPr>
            <p14:xfrm>
              <a:off x="5323800" y="525040"/>
              <a:ext cx="753120" cy="32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C89CEBC-5B0C-41C9-820F-8B7B26BB5E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05800" y="489040"/>
                <a:ext cx="78876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39DF7B1-D45E-4276-A81A-C4EEE55C11C2}"/>
                  </a:ext>
                </a:extLst>
              </p14:cNvPr>
              <p14:cNvContentPartPr/>
              <p14:nvPr/>
            </p14:nvContentPartPr>
            <p14:xfrm>
              <a:off x="538320" y="2078440"/>
              <a:ext cx="235800" cy="2242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39DF7B1-D45E-4276-A81A-C4EEE55C11C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0680" y="2060440"/>
                <a:ext cx="27144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5E4AEC3-BD41-464C-87E5-72C088DF40F7}"/>
                  </a:ext>
                </a:extLst>
              </p14:cNvPr>
              <p14:cNvContentPartPr/>
              <p14:nvPr/>
            </p14:nvContentPartPr>
            <p14:xfrm>
              <a:off x="903000" y="2214520"/>
              <a:ext cx="62280" cy="1076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5E4AEC3-BD41-464C-87E5-72C088DF40F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85000" y="2196880"/>
                <a:ext cx="9792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5CFBEF2-550B-46D3-9C49-FB213C7BE4FC}"/>
                  </a:ext>
                </a:extLst>
              </p14:cNvPr>
              <p14:cNvContentPartPr/>
              <p14:nvPr/>
            </p14:nvContentPartPr>
            <p14:xfrm>
              <a:off x="7482360" y="490840"/>
              <a:ext cx="925920" cy="691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5CFBEF2-550B-46D3-9C49-FB213C7BE4F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464720" y="454840"/>
                <a:ext cx="96156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7457713-BBE6-4856-ADC9-8E4228D2BC7D}"/>
                  </a:ext>
                </a:extLst>
              </p14:cNvPr>
              <p14:cNvContentPartPr/>
              <p14:nvPr/>
            </p14:nvContentPartPr>
            <p14:xfrm>
              <a:off x="324840" y="852640"/>
              <a:ext cx="812160" cy="208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7457713-BBE6-4856-ADC9-8E4228D2BC7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06840" y="817000"/>
                <a:ext cx="84780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8E34D80-B66E-483E-AA1F-20DFE72D6B9B}"/>
                  </a:ext>
                </a:extLst>
              </p14:cNvPr>
              <p14:cNvContentPartPr/>
              <p14:nvPr/>
            </p14:nvContentPartPr>
            <p14:xfrm>
              <a:off x="1112880" y="2112640"/>
              <a:ext cx="152280" cy="1821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8E34D80-B66E-483E-AA1F-20DFE72D6B9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94880" y="2094640"/>
                <a:ext cx="18792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42665A0-7DC1-42D0-840C-436E3B101239}"/>
                  </a:ext>
                </a:extLst>
              </p14:cNvPr>
              <p14:cNvContentPartPr/>
              <p14:nvPr/>
            </p14:nvContentPartPr>
            <p14:xfrm>
              <a:off x="1314480" y="2249800"/>
              <a:ext cx="67680" cy="673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42665A0-7DC1-42D0-840C-436E3B10123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296480" y="2232160"/>
                <a:ext cx="10332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4D3AB33-DA60-4261-90C6-94A7EA91857F}"/>
                  </a:ext>
                </a:extLst>
              </p14:cNvPr>
              <p14:cNvContentPartPr/>
              <p14:nvPr/>
            </p14:nvContentPartPr>
            <p14:xfrm>
              <a:off x="5607840" y="852640"/>
              <a:ext cx="2630520" cy="518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4D3AB33-DA60-4261-90C6-94A7EA91857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589840" y="817000"/>
                <a:ext cx="266616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808EFB1-FCCE-49B0-959A-39CAF7B1D801}"/>
                  </a:ext>
                </a:extLst>
              </p14:cNvPr>
              <p14:cNvContentPartPr/>
              <p14:nvPr/>
            </p14:nvContentPartPr>
            <p14:xfrm>
              <a:off x="456960" y="1258360"/>
              <a:ext cx="1442160" cy="421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808EFB1-FCCE-49B0-959A-39CAF7B1D80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38960" y="1222360"/>
                <a:ext cx="147780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34C636E-D04C-435B-AA89-4D5EA08820C7}"/>
                  </a:ext>
                </a:extLst>
              </p14:cNvPr>
              <p14:cNvContentPartPr/>
              <p14:nvPr/>
            </p14:nvContentPartPr>
            <p14:xfrm>
              <a:off x="1472880" y="2080240"/>
              <a:ext cx="187200" cy="1879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34C636E-D04C-435B-AA89-4D5EA08820C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454880" y="2062240"/>
                <a:ext cx="222840" cy="22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68214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A15079-14DC-478A-AEEF-CD2226DF6A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50" t="9754" r="17432" b="82460"/>
          <a:stretch/>
        </p:blipFill>
        <p:spPr>
          <a:xfrm>
            <a:off x="228600" y="152400"/>
            <a:ext cx="8572500" cy="1905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9D6E16-F1CB-42B9-8E24-FAD3A14443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830" t="21866" r="28625" b="61111"/>
          <a:stretch/>
        </p:blipFill>
        <p:spPr>
          <a:xfrm>
            <a:off x="7086600" y="2072640"/>
            <a:ext cx="1905000" cy="220492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C89CEBC-5B0C-41C9-820F-8B7B26BB5E8E}"/>
                  </a:ext>
                </a:extLst>
              </p14:cNvPr>
              <p14:cNvContentPartPr/>
              <p14:nvPr/>
            </p14:nvContentPartPr>
            <p14:xfrm>
              <a:off x="5323800" y="525040"/>
              <a:ext cx="753120" cy="32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C89CEBC-5B0C-41C9-820F-8B7B26BB5E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05800" y="489040"/>
                <a:ext cx="78876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39DF7B1-D45E-4276-A81A-C4EEE55C11C2}"/>
                  </a:ext>
                </a:extLst>
              </p14:cNvPr>
              <p14:cNvContentPartPr/>
              <p14:nvPr/>
            </p14:nvContentPartPr>
            <p14:xfrm>
              <a:off x="538320" y="2078440"/>
              <a:ext cx="235800" cy="2242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39DF7B1-D45E-4276-A81A-C4EEE55C11C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0680" y="2060440"/>
                <a:ext cx="27144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5E4AEC3-BD41-464C-87E5-72C088DF40F7}"/>
                  </a:ext>
                </a:extLst>
              </p14:cNvPr>
              <p14:cNvContentPartPr/>
              <p14:nvPr/>
            </p14:nvContentPartPr>
            <p14:xfrm>
              <a:off x="903000" y="2214520"/>
              <a:ext cx="62280" cy="1076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5E4AEC3-BD41-464C-87E5-72C088DF40F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85000" y="2196880"/>
                <a:ext cx="9792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5CFBEF2-550B-46D3-9C49-FB213C7BE4FC}"/>
                  </a:ext>
                </a:extLst>
              </p14:cNvPr>
              <p14:cNvContentPartPr/>
              <p14:nvPr/>
            </p14:nvContentPartPr>
            <p14:xfrm>
              <a:off x="7482360" y="490840"/>
              <a:ext cx="925920" cy="691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5CFBEF2-550B-46D3-9C49-FB213C7BE4F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464720" y="454840"/>
                <a:ext cx="96156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7457713-BBE6-4856-ADC9-8E4228D2BC7D}"/>
                  </a:ext>
                </a:extLst>
              </p14:cNvPr>
              <p14:cNvContentPartPr/>
              <p14:nvPr/>
            </p14:nvContentPartPr>
            <p14:xfrm>
              <a:off x="324840" y="852640"/>
              <a:ext cx="812160" cy="208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7457713-BBE6-4856-ADC9-8E4228D2BC7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06840" y="817000"/>
                <a:ext cx="84780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8E34D80-B66E-483E-AA1F-20DFE72D6B9B}"/>
                  </a:ext>
                </a:extLst>
              </p14:cNvPr>
              <p14:cNvContentPartPr/>
              <p14:nvPr/>
            </p14:nvContentPartPr>
            <p14:xfrm>
              <a:off x="1112880" y="2112640"/>
              <a:ext cx="152280" cy="1821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8E34D80-B66E-483E-AA1F-20DFE72D6B9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94880" y="2094640"/>
                <a:ext cx="18792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42665A0-7DC1-42D0-840C-436E3B101239}"/>
                  </a:ext>
                </a:extLst>
              </p14:cNvPr>
              <p14:cNvContentPartPr/>
              <p14:nvPr/>
            </p14:nvContentPartPr>
            <p14:xfrm>
              <a:off x="1314480" y="2249800"/>
              <a:ext cx="67680" cy="673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42665A0-7DC1-42D0-840C-436E3B10123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296480" y="2232160"/>
                <a:ext cx="10332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4D3AB33-DA60-4261-90C6-94A7EA91857F}"/>
                  </a:ext>
                </a:extLst>
              </p14:cNvPr>
              <p14:cNvContentPartPr/>
              <p14:nvPr/>
            </p14:nvContentPartPr>
            <p14:xfrm>
              <a:off x="5607840" y="852640"/>
              <a:ext cx="2630520" cy="518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4D3AB33-DA60-4261-90C6-94A7EA91857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589840" y="817000"/>
                <a:ext cx="266616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808EFB1-FCCE-49B0-959A-39CAF7B1D801}"/>
                  </a:ext>
                </a:extLst>
              </p14:cNvPr>
              <p14:cNvContentPartPr/>
              <p14:nvPr/>
            </p14:nvContentPartPr>
            <p14:xfrm>
              <a:off x="456960" y="1258360"/>
              <a:ext cx="1442160" cy="421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808EFB1-FCCE-49B0-959A-39CAF7B1D80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38960" y="1222360"/>
                <a:ext cx="147780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34C636E-D04C-435B-AA89-4D5EA08820C7}"/>
                  </a:ext>
                </a:extLst>
              </p14:cNvPr>
              <p14:cNvContentPartPr/>
              <p14:nvPr/>
            </p14:nvContentPartPr>
            <p14:xfrm>
              <a:off x="1472880" y="2080240"/>
              <a:ext cx="187200" cy="1879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34C636E-D04C-435B-AA89-4D5EA08820C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454880" y="2062240"/>
                <a:ext cx="22284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100F500-636F-46AE-969C-4A8C08FABEF5}"/>
                  </a:ext>
                </a:extLst>
              </p14:cNvPr>
              <p14:cNvContentPartPr/>
              <p14:nvPr/>
            </p14:nvContentPartPr>
            <p14:xfrm>
              <a:off x="1693560" y="2245120"/>
              <a:ext cx="64080" cy="946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100F500-636F-46AE-969C-4A8C08FABEF5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675560" y="2227120"/>
                <a:ext cx="9972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EFF85D5-89BA-40B2-9BFE-157E75F2DF3E}"/>
                  </a:ext>
                </a:extLst>
              </p14:cNvPr>
              <p14:cNvContentPartPr/>
              <p14:nvPr/>
            </p14:nvContentPartPr>
            <p14:xfrm>
              <a:off x="1882200" y="2041360"/>
              <a:ext cx="222120" cy="3564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EFF85D5-89BA-40B2-9BFE-157E75F2DF3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864200" y="2023720"/>
                <a:ext cx="257760" cy="39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287900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A15079-14DC-478A-AEEF-CD2226DF6A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50" t="9754" r="17432" b="82460"/>
          <a:stretch/>
        </p:blipFill>
        <p:spPr>
          <a:xfrm>
            <a:off x="228600" y="152400"/>
            <a:ext cx="8572500" cy="1905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9D6E16-F1CB-42B9-8E24-FAD3A14443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830" t="21866" r="28625" b="61111"/>
          <a:stretch/>
        </p:blipFill>
        <p:spPr>
          <a:xfrm>
            <a:off x="7086600" y="2072640"/>
            <a:ext cx="1905000" cy="220492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C89CEBC-5B0C-41C9-820F-8B7B26BB5E8E}"/>
                  </a:ext>
                </a:extLst>
              </p14:cNvPr>
              <p14:cNvContentPartPr/>
              <p14:nvPr/>
            </p14:nvContentPartPr>
            <p14:xfrm>
              <a:off x="5323800" y="525040"/>
              <a:ext cx="753120" cy="32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C89CEBC-5B0C-41C9-820F-8B7B26BB5E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05800" y="489040"/>
                <a:ext cx="78876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39DF7B1-D45E-4276-A81A-C4EEE55C11C2}"/>
                  </a:ext>
                </a:extLst>
              </p14:cNvPr>
              <p14:cNvContentPartPr/>
              <p14:nvPr/>
            </p14:nvContentPartPr>
            <p14:xfrm>
              <a:off x="538320" y="2078440"/>
              <a:ext cx="235800" cy="2242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39DF7B1-D45E-4276-A81A-C4EEE55C11C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0680" y="2060440"/>
                <a:ext cx="27144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5E4AEC3-BD41-464C-87E5-72C088DF40F7}"/>
                  </a:ext>
                </a:extLst>
              </p14:cNvPr>
              <p14:cNvContentPartPr/>
              <p14:nvPr/>
            </p14:nvContentPartPr>
            <p14:xfrm>
              <a:off x="903000" y="2214520"/>
              <a:ext cx="62280" cy="1076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5E4AEC3-BD41-464C-87E5-72C088DF40F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85000" y="2196880"/>
                <a:ext cx="9792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5CFBEF2-550B-46D3-9C49-FB213C7BE4FC}"/>
                  </a:ext>
                </a:extLst>
              </p14:cNvPr>
              <p14:cNvContentPartPr/>
              <p14:nvPr/>
            </p14:nvContentPartPr>
            <p14:xfrm>
              <a:off x="7482360" y="490840"/>
              <a:ext cx="925920" cy="691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5CFBEF2-550B-46D3-9C49-FB213C7BE4F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464720" y="454840"/>
                <a:ext cx="96156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7457713-BBE6-4856-ADC9-8E4228D2BC7D}"/>
                  </a:ext>
                </a:extLst>
              </p14:cNvPr>
              <p14:cNvContentPartPr/>
              <p14:nvPr/>
            </p14:nvContentPartPr>
            <p14:xfrm>
              <a:off x="324840" y="852640"/>
              <a:ext cx="812160" cy="208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7457713-BBE6-4856-ADC9-8E4228D2BC7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06840" y="817000"/>
                <a:ext cx="84780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8E34D80-B66E-483E-AA1F-20DFE72D6B9B}"/>
                  </a:ext>
                </a:extLst>
              </p14:cNvPr>
              <p14:cNvContentPartPr/>
              <p14:nvPr/>
            </p14:nvContentPartPr>
            <p14:xfrm>
              <a:off x="1112880" y="2112640"/>
              <a:ext cx="152280" cy="1821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8E34D80-B66E-483E-AA1F-20DFE72D6B9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94880" y="2094640"/>
                <a:ext cx="18792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42665A0-7DC1-42D0-840C-436E3B101239}"/>
                  </a:ext>
                </a:extLst>
              </p14:cNvPr>
              <p14:cNvContentPartPr/>
              <p14:nvPr/>
            </p14:nvContentPartPr>
            <p14:xfrm>
              <a:off x="1314480" y="2249800"/>
              <a:ext cx="67680" cy="673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42665A0-7DC1-42D0-840C-436E3B10123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296480" y="2232160"/>
                <a:ext cx="10332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4D3AB33-DA60-4261-90C6-94A7EA91857F}"/>
                  </a:ext>
                </a:extLst>
              </p14:cNvPr>
              <p14:cNvContentPartPr/>
              <p14:nvPr/>
            </p14:nvContentPartPr>
            <p14:xfrm>
              <a:off x="5607840" y="852640"/>
              <a:ext cx="2630520" cy="518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4D3AB33-DA60-4261-90C6-94A7EA91857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589840" y="817000"/>
                <a:ext cx="266616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808EFB1-FCCE-49B0-959A-39CAF7B1D801}"/>
                  </a:ext>
                </a:extLst>
              </p14:cNvPr>
              <p14:cNvContentPartPr/>
              <p14:nvPr/>
            </p14:nvContentPartPr>
            <p14:xfrm>
              <a:off x="456960" y="1258360"/>
              <a:ext cx="1442160" cy="421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808EFB1-FCCE-49B0-959A-39CAF7B1D80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38960" y="1222360"/>
                <a:ext cx="147780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34C636E-D04C-435B-AA89-4D5EA08820C7}"/>
                  </a:ext>
                </a:extLst>
              </p14:cNvPr>
              <p14:cNvContentPartPr/>
              <p14:nvPr/>
            </p14:nvContentPartPr>
            <p14:xfrm>
              <a:off x="1472880" y="2080240"/>
              <a:ext cx="187200" cy="1879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34C636E-D04C-435B-AA89-4D5EA08820C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454880" y="2062240"/>
                <a:ext cx="22284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100F500-636F-46AE-969C-4A8C08FABEF5}"/>
                  </a:ext>
                </a:extLst>
              </p14:cNvPr>
              <p14:cNvContentPartPr/>
              <p14:nvPr/>
            </p14:nvContentPartPr>
            <p14:xfrm>
              <a:off x="1693560" y="2245120"/>
              <a:ext cx="64080" cy="946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100F500-636F-46AE-969C-4A8C08FABEF5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675560" y="2227120"/>
                <a:ext cx="9972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EFF85D5-89BA-40B2-9BFE-157E75F2DF3E}"/>
                  </a:ext>
                </a:extLst>
              </p14:cNvPr>
              <p14:cNvContentPartPr/>
              <p14:nvPr/>
            </p14:nvContentPartPr>
            <p14:xfrm>
              <a:off x="1882200" y="2041360"/>
              <a:ext cx="222120" cy="3564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EFF85D5-89BA-40B2-9BFE-157E75F2DF3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864200" y="2023720"/>
                <a:ext cx="257760" cy="3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A9653AA-C042-40B4-A408-F3F00090F2BC}"/>
                  </a:ext>
                </a:extLst>
              </p14:cNvPr>
              <p14:cNvContentPartPr/>
              <p14:nvPr/>
            </p14:nvContentPartPr>
            <p14:xfrm>
              <a:off x="2432640" y="2061520"/>
              <a:ext cx="245520" cy="2674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A9653AA-C042-40B4-A408-F3F00090F2B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414640" y="2043880"/>
                <a:ext cx="28116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2C19EE4-8300-476E-A015-3BA5369E08AB}"/>
                  </a:ext>
                </a:extLst>
              </p14:cNvPr>
              <p14:cNvContentPartPr/>
              <p14:nvPr/>
            </p14:nvContentPartPr>
            <p14:xfrm>
              <a:off x="7883760" y="1604680"/>
              <a:ext cx="720360" cy="118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2C19EE4-8300-476E-A015-3BA5369E08AB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865760" y="1568680"/>
                <a:ext cx="75600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CF48090-3EC5-4222-9AB2-AC8EE78BE99A}"/>
                  </a:ext>
                </a:extLst>
              </p14:cNvPr>
              <p14:cNvContentPartPr/>
              <p14:nvPr/>
            </p14:nvContentPartPr>
            <p14:xfrm>
              <a:off x="50520" y="1909240"/>
              <a:ext cx="3733920" cy="820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CF48090-3EC5-4222-9AB2-AC8EE78BE99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2880" y="1873600"/>
                <a:ext cx="376956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6099FEC-89E7-4E63-9813-BC790B543E58}"/>
                  </a:ext>
                </a:extLst>
              </p14:cNvPr>
              <p14:cNvContentPartPr/>
              <p14:nvPr/>
            </p14:nvContentPartPr>
            <p14:xfrm>
              <a:off x="2813880" y="2102920"/>
              <a:ext cx="360" cy="3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6099FEC-89E7-4E63-9813-BC790B543E5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795880" y="20849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7A3E349-0893-4D52-BE91-4B21073F6DBF}"/>
                  </a:ext>
                </a:extLst>
              </p14:cNvPr>
              <p14:cNvContentPartPr/>
              <p14:nvPr/>
            </p14:nvContentPartPr>
            <p14:xfrm>
              <a:off x="3097560" y="2033800"/>
              <a:ext cx="219600" cy="2905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7A3E349-0893-4D52-BE91-4B21073F6DBF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079560" y="2015800"/>
                <a:ext cx="255240" cy="3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044D00D-9034-475C-B14E-24CCCCC83CA1}"/>
                  </a:ext>
                </a:extLst>
              </p14:cNvPr>
              <p14:cNvContentPartPr/>
              <p14:nvPr/>
            </p14:nvContentPartPr>
            <p14:xfrm>
              <a:off x="2793360" y="2214160"/>
              <a:ext cx="214920" cy="1227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044D00D-9034-475C-B14E-24CCCCC83CA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775720" y="2196160"/>
                <a:ext cx="25056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983EDDC5-11AB-449F-BAD1-34752641AC6D}"/>
                  </a:ext>
                </a:extLst>
              </p14:cNvPr>
              <p14:cNvContentPartPr/>
              <p14:nvPr/>
            </p14:nvContentPartPr>
            <p14:xfrm>
              <a:off x="2397720" y="2387320"/>
              <a:ext cx="1945440" cy="5112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983EDDC5-11AB-449F-BAD1-34752641AC6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379720" y="2369680"/>
                <a:ext cx="198108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31122B2-3CD5-42D4-9DC1-CC3C24593AD6}"/>
                  </a:ext>
                </a:extLst>
              </p14:cNvPr>
              <p14:cNvContentPartPr/>
              <p14:nvPr/>
            </p14:nvContentPartPr>
            <p14:xfrm>
              <a:off x="3559440" y="2031280"/>
              <a:ext cx="961560" cy="31248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31122B2-3CD5-42D4-9DC1-CC3C24593AD6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541800" y="2013640"/>
                <a:ext cx="997200" cy="34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30802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A15079-14DC-478A-AEEF-CD2226DF6A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50" t="9754" r="17432" b="82460"/>
          <a:stretch/>
        </p:blipFill>
        <p:spPr>
          <a:xfrm>
            <a:off x="228600" y="152400"/>
            <a:ext cx="8572500" cy="1905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9D6E16-F1CB-42B9-8E24-FAD3A14443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830" t="21866" r="28625" b="61111"/>
          <a:stretch/>
        </p:blipFill>
        <p:spPr>
          <a:xfrm>
            <a:off x="7086600" y="2072640"/>
            <a:ext cx="1905000" cy="220492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C89CEBC-5B0C-41C9-820F-8B7B26BB5E8E}"/>
                  </a:ext>
                </a:extLst>
              </p14:cNvPr>
              <p14:cNvContentPartPr/>
              <p14:nvPr/>
            </p14:nvContentPartPr>
            <p14:xfrm>
              <a:off x="5323800" y="525040"/>
              <a:ext cx="753120" cy="32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C89CEBC-5B0C-41C9-820F-8B7B26BB5E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05800" y="489040"/>
                <a:ext cx="78876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39DF7B1-D45E-4276-A81A-C4EEE55C11C2}"/>
                  </a:ext>
                </a:extLst>
              </p14:cNvPr>
              <p14:cNvContentPartPr/>
              <p14:nvPr/>
            </p14:nvContentPartPr>
            <p14:xfrm>
              <a:off x="538320" y="2078440"/>
              <a:ext cx="235800" cy="2242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39DF7B1-D45E-4276-A81A-C4EEE55C11C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0680" y="2060440"/>
                <a:ext cx="27144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5E4AEC3-BD41-464C-87E5-72C088DF40F7}"/>
                  </a:ext>
                </a:extLst>
              </p14:cNvPr>
              <p14:cNvContentPartPr/>
              <p14:nvPr/>
            </p14:nvContentPartPr>
            <p14:xfrm>
              <a:off x="903000" y="2214520"/>
              <a:ext cx="62280" cy="1076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5E4AEC3-BD41-464C-87E5-72C088DF40F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85000" y="2196880"/>
                <a:ext cx="9792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5CFBEF2-550B-46D3-9C49-FB213C7BE4FC}"/>
                  </a:ext>
                </a:extLst>
              </p14:cNvPr>
              <p14:cNvContentPartPr/>
              <p14:nvPr/>
            </p14:nvContentPartPr>
            <p14:xfrm>
              <a:off x="7482360" y="490840"/>
              <a:ext cx="925920" cy="691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5CFBEF2-550B-46D3-9C49-FB213C7BE4F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464720" y="454840"/>
                <a:ext cx="96156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7457713-BBE6-4856-ADC9-8E4228D2BC7D}"/>
                  </a:ext>
                </a:extLst>
              </p14:cNvPr>
              <p14:cNvContentPartPr/>
              <p14:nvPr/>
            </p14:nvContentPartPr>
            <p14:xfrm>
              <a:off x="324840" y="852640"/>
              <a:ext cx="812160" cy="208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7457713-BBE6-4856-ADC9-8E4228D2BC7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06840" y="817000"/>
                <a:ext cx="84780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8E34D80-B66E-483E-AA1F-20DFE72D6B9B}"/>
                  </a:ext>
                </a:extLst>
              </p14:cNvPr>
              <p14:cNvContentPartPr/>
              <p14:nvPr/>
            </p14:nvContentPartPr>
            <p14:xfrm>
              <a:off x="1112880" y="2112640"/>
              <a:ext cx="152280" cy="1821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8E34D80-B66E-483E-AA1F-20DFE72D6B9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94880" y="2094640"/>
                <a:ext cx="18792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42665A0-7DC1-42D0-840C-436E3B101239}"/>
                  </a:ext>
                </a:extLst>
              </p14:cNvPr>
              <p14:cNvContentPartPr/>
              <p14:nvPr/>
            </p14:nvContentPartPr>
            <p14:xfrm>
              <a:off x="1314480" y="2249800"/>
              <a:ext cx="67680" cy="673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42665A0-7DC1-42D0-840C-436E3B10123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296480" y="2232160"/>
                <a:ext cx="10332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4D3AB33-DA60-4261-90C6-94A7EA91857F}"/>
                  </a:ext>
                </a:extLst>
              </p14:cNvPr>
              <p14:cNvContentPartPr/>
              <p14:nvPr/>
            </p14:nvContentPartPr>
            <p14:xfrm>
              <a:off x="5607840" y="852640"/>
              <a:ext cx="2630520" cy="518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4D3AB33-DA60-4261-90C6-94A7EA91857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589840" y="817000"/>
                <a:ext cx="266616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808EFB1-FCCE-49B0-959A-39CAF7B1D801}"/>
                  </a:ext>
                </a:extLst>
              </p14:cNvPr>
              <p14:cNvContentPartPr/>
              <p14:nvPr/>
            </p14:nvContentPartPr>
            <p14:xfrm>
              <a:off x="456960" y="1258360"/>
              <a:ext cx="1442160" cy="421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808EFB1-FCCE-49B0-959A-39CAF7B1D80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38960" y="1222360"/>
                <a:ext cx="147780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34C636E-D04C-435B-AA89-4D5EA08820C7}"/>
                  </a:ext>
                </a:extLst>
              </p14:cNvPr>
              <p14:cNvContentPartPr/>
              <p14:nvPr/>
            </p14:nvContentPartPr>
            <p14:xfrm>
              <a:off x="1472880" y="2080240"/>
              <a:ext cx="187200" cy="1879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34C636E-D04C-435B-AA89-4D5EA08820C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454880" y="2062240"/>
                <a:ext cx="22284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100F500-636F-46AE-969C-4A8C08FABEF5}"/>
                  </a:ext>
                </a:extLst>
              </p14:cNvPr>
              <p14:cNvContentPartPr/>
              <p14:nvPr/>
            </p14:nvContentPartPr>
            <p14:xfrm>
              <a:off x="1693560" y="2245120"/>
              <a:ext cx="64080" cy="946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100F500-636F-46AE-969C-4A8C08FABEF5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675560" y="2227120"/>
                <a:ext cx="9972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EFF85D5-89BA-40B2-9BFE-157E75F2DF3E}"/>
                  </a:ext>
                </a:extLst>
              </p14:cNvPr>
              <p14:cNvContentPartPr/>
              <p14:nvPr/>
            </p14:nvContentPartPr>
            <p14:xfrm>
              <a:off x="1882200" y="2041360"/>
              <a:ext cx="222120" cy="3564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EFF85D5-89BA-40B2-9BFE-157E75F2DF3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864200" y="2023720"/>
                <a:ext cx="257760" cy="3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A9653AA-C042-40B4-A408-F3F00090F2BC}"/>
                  </a:ext>
                </a:extLst>
              </p14:cNvPr>
              <p14:cNvContentPartPr/>
              <p14:nvPr/>
            </p14:nvContentPartPr>
            <p14:xfrm>
              <a:off x="2432640" y="2061520"/>
              <a:ext cx="245520" cy="2674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A9653AA-C042-40B4-A408-F3F00090F2B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414640" y="2043880"/>
                <a:ext cx="28116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2C19EE4-8300-476E-A015-3BA5369E08AB}"/>
                  </a:ext>
                </a:extLst>
              </p14:cNvPr>
              <p14:cNvContentPartPr/>
              <p14:nvPr/>
            </p14:nvContentPartPr>
            <p14:xfrm>
              <a:off x="7883760" y="1604680"/>
              <a:ext cx="720360" cy="118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2C19EE4-8300-476E-A015-3BA5369E08AB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865760" y="1568680"/>
                <a:ext cx="75600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CF48090-3EC5-4222-9AB2-AC8EE78BE99A}"/>
                  </a:ext>
                </a:extLst>
              </p14:cNvPr>
              <p14:cNvContentPartPr/>
              <p14:nvPr/>
            </p14:nvContentPartPr>
            <p14:xfrm>
              <a:off x="50520" y="1909240"/>
              <a:ext cx="3733920" cy="820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CF48090-3EC5-4222-9AB2-AC8EE78BE99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2880" y="1873600"/>
                <a:ext cx="376956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6099FEC-89E7-4E63-9813-BC790B543E58}"/>
                  </a:ext>
                </a:extLst>
              </p14:cNvPr>
              <p14:cNvContentPartPr/>
              <p14:nvPr/>
            </p14:nvContentPartPr>
            <p14:xfrm>
              <a:off x="2813880" y="2102920"/>
              <a:ext cx="360" cy="3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6099FEC-89E7-4E63-9813-BC790B543E5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795880" y="20849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7A3E349-0893-4D52-BE91-4B21073F6DBF}"/>
                  </a:ext>
                </a:extLst>
              </p14:cNvPr>
              <p14:cNvContentPartPr/>
              <p14:nvPr/>
            </p14:nvContentPartPr>
            <p14:xfrm>
              <a:off x="3097560" y="2033800"/>
              <a:ext cx="219600" cy="2905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7A3E349-0893-4D52-BE91-4B21073F6DBF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079560" y="2015800"/>
                <a:ext cx="255240" cy="3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044D00D-9034-475C-B14E-24CCCCC83CA1}"/>
                  </a:ext>
                </a:extLst>
              </p14:cNvPr>
              <p14:cNvContentPartPr/>
              <p14:nvPr/>
            </p14:nvContentPartPr>
            <p14:xfrm>
              <a:off x="2793360" y="2214160"/>
              <a:ext cx="214920" cy="1227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044D00D-9034-475C-B14E-24CCCCC83CA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775720" y="2196160"/>
                <a:ext cx="25056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983EDDC5-11AB-449F-BAD1-34752641AC6D}"/>
                  </a:ext>
                </a:extLst>
              </p14:cNvPr>
              <p14:cNvContentPartPr/>
              <p14:nvPr/>
            </p14:nvContentPartPr>
            <p14:xfrm>
              <a:off x="2397720" y="2387320"/>
              <a:ext cx="1945440" cy="5112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983EDDC5-11AB-449F-BAD1-34752641AC6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379720" y="2369680"/>
                <a:ext cx="198108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31122B2-3CD5-42D4-9DC1-CC3C24593AD6}"/>
                  </a:ext>
                </a:extLst>
              </p14:cNvPr>
              <p14:cNvContentPartPr/>
              <p14:nvPr/>
            </p14:nvContentPartPr>
            <p14:xfrm>
              <a:off x="3559440" y="2031280"/>
              <a:ext cx="961560" cy="31248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31122B2-3CD5-42D4-9DC1-CC3C24593AD6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541800" y="2013640"/>
                <a:ext cx="99720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F298CE62-32CF-4C44-BB42-9AA244AC995B}"/>
                  </a:ext>
                </a:extLst>
              </p14:cNvPr>
              <p14:cNvContentPartPr/>
              <p14:nvPr/>
            </p14:nvContentPartPr>
            <p14:xfrm>
              <a:off x="5557080" y="3413320"/>
              <a:ext cx="360" cy="36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F298CE62-32CF-4C44-BB42-9AA244AC995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539440" y="33956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E954876F-81A6-4310-9A76-583BB0A6490C}"/>
                  </a:ext>
                </a:extLst>
              </p14:cNvPr>
              <p14:cNvContentPartPr/>
              <p14:nvPr/>
            </p14:nvContentPartPr>
            <p14:xfrm>
              <a:off x="5557080" y="3565960"/>
              <a:ext cx="360" cy="36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E954876F-81A6-4310-9A76-583BB0A6490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539440" y="35479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DE72E3B1-853F-4BCE-BFA8-4F94A73B19B6}"/>
                  </a:ext>
                </a:extLst>
              </p14:cNvPr>
              <p14:cNvContentPartPr/>
              <p14:nvPr/>
            </p14:nvContentPartPr>
            <p14:xfrm>
              <a:off x="5451600" y="2181040"/>
              <a:ext cx="704520" cy="116460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DE72E3B1-853F-4BCE-BFA8-4F94A73B19B6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433591" y="2163040"/>
                <a:ext cx="740178" cy="12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E47D6FD1-BE74-4631-8D4F-895E007A6F81}"/>
                  </a:ext>
                </a:extLst>
              </p14:cNvPr>
              <p14:cNvContentPartPr/>
              <p14:nvPr/>
            </p14:nvContentPartPr>
            <p14:xfrm>
              <a:off x="6146400" y="3443920"/>
              <a:ext cx="22320" cy="4032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E47D6FD1-BE74-4631-8D4F-895E007A6F81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128760" y="3425920"/>
                <a:ext cx="5796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2C0DCFD4-F991-4B93-A83E-CD98D4F0598B}"/>
                  </a:ext>
                </a:extLst>
              </p14:cNvPr>
              <p14:cNvContentPartPr/>
              <p14:nvPr/>
            </p14:nvContentPartPr>
            <p14:xfrm>
              <a:off x="6197160" y="3586120"/>
              <a:ext cx="360" cy="36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2C0DCFD4-F991-4B93-A83E-CD98D4F0598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179520" y="35684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F7C5CF1D-C65F-41F7-A951-B852A0296653}"/>
                  </a:ext>
                </a:extLst>
              </p14:cNvPr>
              <p14:cNvContentPartPr/>
              <p14:nvPr/>
            </p14:nvContentPartPr>
            <p14:xfrm>
              <a:off x="6247920" y="3708160"/>
              <a:ext cx="360" cy="36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F7C5CF1D-C65F-41F7-A951-B852A029665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229920" y="36901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75FC9F33-6349-4BE4-9B98-4282427C23E6}"/>
                  </a:ext>
                </a:extLst>
              </p14:cNvPr>
              <p14:cNvContentPartPr/>
              <p14:nvPr/>
            </p14:nvContentPartPr>
            <p14:xfrm>
              <a:off x="6288600" y="3789520"/>
              <a:ext cx="360" cy="36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75FC9F33-6349-4BE4-9B98-4282427C23E6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270960" y="37715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12131818-35BD-432A-AA51-4C52CF74F030}"/>
                  </a:ext>
                </a:extLst>
              </p14:cNvPr>
              <p14:cNvContentPartPr/>
              <p14:nvPr/>
            </p14:nvContentPartPr>
            <p14:xfrm>
              <a:off x="6329280" y="3890680"/>
              <a:ext cx="360" cy="36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12131818-35BD-432A-AA51-4C52CF74F03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311640" y="38730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805489AD-20F9-4591-8652-62622A1FB7DB}"/>
                  </a:ext>
                </a:extLst>
              </p14:cNvPr>
              <p14:cNvContentPartPr/>
              <p14:nvPr/>
            </p14:nvContentPartPr>
            <p14:xfrm>
              <a:off x="6329280" y="3982120"/>
              <a:ext cx="360" cy="36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805489AD-20F9-4591-8652-62622A1FB7D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311640" y="39644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45566A86-DB19-4483-9EAC-BBF43EE71C94}"/>
                  </a:ext>
                </a:extLst>
              </p14:cNvPr>
              <p14:cNvContentPartPr/>
              <p14:nvPr/>
            </p14:nvContentPartPr>
            <p14:xfrm>
              <a:off x="6014280" y="3662080"/>
              <a:ext cx="167040" cy="10800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45566A86-DB19-4483-9EAC-BBF43EE71C9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996640" y="3644440"/>
                <a:ext cx="20268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F75AB29E-2F02-42FF-B34B-75ADA5FC6297}"/>
                  </a:ext>
                </a:extLst>
              </p14:cNvPr>
              <p14:cNvContentPartPr/>
              <p14:nvPr/>
            </p14:nvContentPartPr>
            <p14:xfrm>
              <a:off x="5557080" y="3673600"/>
              <a:ext cx="375120" cy="38052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F75AB29E-2F02-42FF-B34B-75ADA5FC629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539440" y="3655960"/>
                <a:ext cx="410760" cy="41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306608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A15079-14DC-478A-AEEF-CD2226DF6A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50" t="9754" r="17432" b="82460"/>
          <a:stretch/>
        </p:blipFill>
        <p:spPr>
          <a:xfrm>
            <a:off x="228600" y="152400"/>
            <a:ext cx="8572500" cy="1905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9D6E16-F1CB-42B9-8E24-FAD3A14443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830" t="21866" r="28625" b="61111"/>
          <a:stretch/>
        </p:blipFill>
        <p:spPr>
          <a:xfrm>
            <a:off x="7086600" y="2072640"/>
            <a:ext cx="1905000" cy="220492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C89CEBC-5B0C-41C9-820F-8B7B26BB5E8E}"/>
                  </a:ext>
                </a:extLst>
              </p14:cNvPr>
              <p14:cNvContentPartPr/>
              <p14:nvPr/>
            </p14:nvContentPartPr>
            <p14:xfrm>
              <a:off x="5323800" y="525040"/>
              <a:ext cx="753120" cy="32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C89CEBC-5B0C-41C9-820F-8B7B26BB5E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05800" y="489040"/>
                <a:ext cx="78876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39DF7B1-D45E-4276-A81A-C4EEE55C11C2}"/>
                  </a:ext>
                </a:extLst>
              </p14:cNvPr>
              <p14:cNvContentPartPr/>
              <p14:nvPr/>
            </p14:nvContentPartPr>
            <p14:xfrm>
              <a:off x="538320" y="2078440"/>
              <a:ext cx="235800" cy="2242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39DF7B1-D45E-4276-A81A-C4EEE55C11C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0680" y="2060440"/>
                <a:ext cx="27144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5E4AEC3-BD41-464C-87E5-72C088DF40F7}"/>
                  </a:ext>
                </a:extLst>
              </p14:cNvPr>
              <p14:cNvContentPartPr/>
              <p14:nvPr/>
            </p14:nvContentPartPr>
            <p14:xfrm>
              <a:off x="903000" y="2214520"/>
              <a:ext cx="62280" cy="1076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5E4AEC3-BD41-464C-87E5-72C088DF40F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85000" y="2196880"/>
                <a:ext cx="9792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5CFBEF2-550B-46D3-9C49-FB213C7BE4FC}"/>
                  </a:ext>
                </a:extLst>
              </p14:cNvPr>
              <p14:cNvContentPartPr/>
              <p14:nvPr/>
            </p14:nvContentPartPr>
            <p14:xfrm>
              <a:off x="7482360" y="490840"/>
              <a:ext cx="925920" cy="691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5CFBEF2-550B-46D3-9C49-FB213C7BE4F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464720" y="454840"/>
                <a:ext cx="96156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7457713-BBE6-4856-ADC9-8E4228D2BC7D}"/>
                  </a:ext>
                </a:extLst>
              </p14:cNvPr>
              <p14:cNvContentPartPr/>
              <p14:nvPr/>
            </p14:nvContentPartPr>
            <p14:xfrm>
              <a:off x="324840" y="852640"/>
              <a:ext cx="812160" cy="208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7457713-BBE6-4856-ADC9-8E4228D2BC7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06840" y="817000"/>
                <a:ext cx="84780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8E34D80-B66E-483E-AA1F-20DFE72D6B9B}"/>
                  </a:ext>
                </a:extLst>
              </p14:cNvPr>
              <p14:cNvContentPartPr/>
              <p14:nvPr/>
            </p14:nvContentPartPr>
            <p14:xfrm>
              <a:off x="1112880" y="2112640"/>
              <a:ext cx="152280" cy="1821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8E34D80-B66E-483E-AA1F-20DFE72D6B9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94880" y="2094640"/>
                <a:ext cx="18792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42665A0-7DC1-42D0-840C-436E3B101239}"/>
                  </a:ext>
                </a:extLst>
              </p14:cNvPr>
              <p14:cNvContentPartPr/>
              <p14:nvPr/>
            </p14:nvContentPartPr>
            <p14:xfrm>
              <a:off x="1314480" y="2249800"/>
              <a:ext cx="67680" cy="673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42665A0-7DC1-42D0-840C-436E3B10123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296480" y="2232160"/>
                <a:ext cx="10332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4D3AB33-DA60-4261-90C6-94A7EA91857F}"/>
                  </a:ext>
                </a:extLst>
              </p14:cNvPr>
              <p14:cNvContentPartPr/>
              <p14:nvPr/>
            </p14:nvContentPartPr>
            <p14:xfrm>
              <a:off x="5607840" y="852640"/>
              <a:ext cx="2630520" cy="518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4D3AB33-DA60-4261-90C6-94A7EA91857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589840" y="817000"/>
                <a:ext cx="266616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808EFB1-FCCE-49B0-959A-39CAF7B1D801}"/>
                  </a:ext>
                </a:extLst>
              </p14:cNvPr>
              <p14:cNvContentPartPr/>
              <p14:nvPr/>
            </p14:nvContentPartPr>
            <p14:xfrm>
              <a:off x="456960" y="1258360"/>
              <a:ext cx="1442160" cy="421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808EFB1-FCCE-49B0-959A-39CAF7B1D80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38960" y="1222360"/>
                <a:ext cx="147780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34C636E-D04C-435B-AA89-4D5EA08820C7}"/>
                  </a:ext>
                </a:extLst>
              </p14:cNvPr>
              <p14:cNvContentPartPr/>
              <p14:nvPr/>
            </p14:nvContentPartPr>
            <p14:xfrm>
              <a:off x="1472880" y="2080240"/>
              <a:ext cx="187200" cy="1879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34C636E-D04C-435B-AA89-4D5EA08820C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454880" y="2062240"/>
                <a:ext cx="22284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100F500-636F-46AE-969C-4A8C08FABEF5}"/>
                  </a:ext>
                </a:extLst>
              </p14:cNvPr>
              <p14:cNvContentPartPr/>
              <p14:nvPr/>
            </p14:nvContentPartPr>
            <p14:xfrm>
              <a:off x="1693560" y="2245120"/>
              <a:ext cx="64080" cy="946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100F500-636F-46AE-969C-4A8C08FABEF5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675560" y="2227120"/>
                <a:ext cx="9972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EFF85D5-89BA-40B2-9BFE-157E75F2DF3E}"/>
                  </a:ext>
                </a:extLst>
              </p14:cNvPr>
              <p14:cNvContentPartPr/>
              <p14:nvPr/>
            </p14:nvContentPartPr>
            <p14:xfrm>
              <a:off x="1882200" y="2041360"/>
              <a:ext cx="222120" cy="3564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EFF85D5-89BA-40B2-9BFE-157E75F2DF3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864200" y="2023720"/>
                <a:ext cx="257760" cy="3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A9653AA-C042-40B4-A408-F3F00090F2BC}"/>
                  </a:ext>
                </a:extLst>
              </p14:cNvPr>
              <p14:cNvContentPartPr/>
              <p14:nvPr/>
            </p14:nvContentPartPr>
            <p14:xfrm>
              <a:off x="2432640" y="2061520"/>
              <a:ext cx="245520" cy="2674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A9653AA-C042-40B4-A408-F3F00090F2B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414640" y="2043880"/>
                <a:ext cx="28116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2C19EE4-8300-476E-A015-3BA5369E08AB}"/>
                  </a:ext>
                </a:extLst>
              </p14:cNvPr>
              <p14:cNvContentPartPr/>
              <p14:nvPr/>
            </p14:nvContentPartPr>
            <p14:xfrm>
              <a:off x="7883760" y="1604680"/>
              <a:ext cx="720360" cy="118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2C19EE4-8300-476E-A015-3BA5369E08AB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865760" y="1568680"/>
                <a:ext cx="75600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CF48090-3EC5-4222-9AB2-AC8EE78BE99A}"/>
                  </a:ext>
                </a:extLst>
              </p14:cNvPr>
              <p14:cNvContentPartPr/>
              <p14:nvPr/>
            </p14:nvContentPartPr>
            <p14:xfrm>
              <a:off x="50520" y="1909240"/>
              <a:ext cx="3733920" cy="820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CF48090-3EC5-4222-9AB2-AC8EE78BE99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2880" y="1873600"/>
                <a:ext cx="376956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6099FEC-89E7-4E63-9813-BC790B543E58}"/>
                  </a:ext>
                </a:extLst>
              </p14:cNvPr>
              <p14:cNvContentPartPr/>
              <p14:nvPr/>
            </p14:nvContentPartPr>
            <p14:xfrm>
              <a:off x="2813880" y="2102920"/>
              <a:ext cx="360" cy="3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6099FEC-89E7-4E63-9813-BC790B543E5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795880" y="20849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7A3E349-0893-4D52-BE91-4B21073F6DBF}"/>
                  </a:ext>
                </a:extLst>
              </p14:cNvPr>
              <p14:cNvContentPartPr/>
              <p14:nvPr/>
            </p14:nvContentPartPr>
            <p14:xfrm>
              <a:off x="3097560" y="2033800"/>
              <a:ext cx="219600" cy="2905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7A3E349-0893-4D52-BE91-4B21073F6DBF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079560" y="2015800"/>
                <a:ext cx="255240" cy="3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044D00D-9034-475C-B14E-24CCCCC83CA1}"/>
                  </a:ext>
                </a:extLst>
              </p14:cNvPr>
              <p14:cNvContentPartPr/>
              <p14:nvPr/>
            </p14:nvContentPartPr>
            <p14:xfrm>
              <a:off x="2793360" y="2214160"/>
              <a:ext cx="214920" cy="1227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044D00D-9034-475C-B14E-24CCCCC83CA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775720" y="2196160"/>
                <a:ext cx="25056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983EDDC5-11AB-449F-BAD1-34752641AC6D}"/>
                  </a:ext>
                </a:extLst>
              </p14:cNvPr>
              <p14:cNvContentPartPr/>
              <p14:nvPr/>
            </p14:nvContentPartPr>
            <p14:xfrm>
              <a:off x="2397720" y="2387320"/>
              <a:ext cx="1945440" cy="5112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983EDDC5-11AB-449F-BAD1-34752641AC6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379720" y="2369680"/>
                <a:ext cx="198108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31122B2-3CD5-42D4-9DC1-CC3C24593AD6}"/>
                  </a:ext>
                </a:extLst>
              </p14:cNvPr>
              <p14:cNvContentPartPr/>
              <p14:nvPr/>
            </p14:nvContentPartPr>
            <p14:xfrm>
              <a:off x="3559440" y="2031280"/>
              <a:ext cx="961560" cy="31248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31122B2-3CD5-42D4-9DC1-CC3C24593AD6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541800" y="2013640"/>
                <a:ext cx="99720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F298CE62-32CF-4C44-BB42-9AA244AC995B}"/>
                  </a:ext>
                </a:extLst>
              </p14:cNvPr>
              <p14:cNvContentPartPr/>
              <p14:nvPr/>
            </p14:nvContentPartPr>
            <p14:xfrm>
              <a:off x="5557080" y="3413320"/>
              <a:ext cx="360" cy="36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F298CE62-32CF-4C44-BB42-9AA244AC995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539440" y="33956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E954876F-81A6-4310-9A76-583BB0A6490C}"/>
                  </a:ext>
                </a:extLst>
              </p14:cNvPr>
              <p14:cNvContentPartPr/>
              <p14:nvPr/>
            </p14:nvContentPartPr>
            <p14:xfrm>
              <a:off x="5557080" y="3565960"/>
              <a:ext cx="360" cy="36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E954876F-81A6-4310-9A76-583BB0A6490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539440" y="35479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DE72E3B1-853F-4BCE-BFA8-4F94A73B19B6}"/>
                  </a:ext>
                </a:extLst>
              </p14:cNvPr>
              <p14:cNvContentPartPr/>
              <p14:nvPr/>
            </p14:nvContentPartPr>
            <p14:xfrm>
              <a:off x="5451600" y="2181040"/>
              <a:ext cx="704520" cy="116460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DE72E3B1-853F-4BCE-BFA8-4F94A73B19B6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433591" y="2163040"/>
                <a:ext cx="740178" cy="12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E47D6FD1-BE74-4631-8D4F-895E007A6F81}"/>
                  </a:ext>
                </a:extLst>
              </p14:cNvPr>
              <p14:cNvContentPartPr/>
              <p14:nvPr/>
            </p14:nvContentPartPr>
            <p14:xfrm>
              <a:off x="6146400" y="3443920"/>
              <a:ext cx="22320" cy="4032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E47D6FD1-BE74-4631-8D4F-895E007A6F81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128760" y="3425920"/>
                <a:ext cx="5796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2C0DCFD4-F991-4B93-A83E-CD98D4F0598B}"/>
                  </a:ext>
                </a:extLst>
              </p14:cNvPr>
              <p14:cNvContentPartPr/>
              <p14:nvPr/>
            </p14:nvContentPartPr>
            <p14:xfrm>
              <a:off x="6197160" y="3586120"/>
              <a:ext cx="360" cy="36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2C0DCFD4-F991-4B93-A83E-CD98D4F0598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179520" y="35684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F7C5CF1D-C65F-41F7-A951-B852A0296653}"/>
                  </a:ext>
                </a:extLst>
              </p14:cNvPr>
              <p14:cNvContentPartPr/>
              <p14:nvPr/>
            </p14:nvContentPartPr>
            <p14:xfrm>
              <a:off x="6247920" y="3708160"/>
              <a:ext cx="360" cy="36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F7C5CF1D-C65F-41F7-A951-B852A029665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229920" y="36901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75FC9F33-6349-4BE4-9B98-4282427C23E6}"/>
                  </a:ext>
                </a:extLst>
              </p14:cNvPr>
              <p14:cNvContentPartPr/>
              <p14:nvPr/>
            </p14:nvContentPartPr>
            <p14:xfrm>
              <a:off x="6288600" y="3789520"/>
              <a:ext cx="360" cy="36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75FC9F33-6349-4BE4-9B98-4282427C23E6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270960" y="37715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12131818-35BD-432A-AA51-4C52CF74F030}"/>
                  </a:ext>
                </a:extLst>
              </p14:cNvPr>
              <p14:cNvContentPartPr/>
              <p14:nvPr/>
            </p14:nvContentPartPr>
            <p14:xfrm>
              <a:off x="6329280" y="3890680"/>
              <a:ext cx="360" cy="36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12131818-35BD-432A-AA51-4C52CF74F03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311640" y="38730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805489AD-20F9-4591-8652-62622A1FB7DB}"/>
                  </a:ext>
                </a:extLst>
              </p14:cNvPr>
              <p14:cNvContentPartPr/>
              <p14:nvPr/>
            </p14:nvContentPartPr>
            <p14:xfrm>
              <a:off x="6329280" y="3982120"/>
              <a:ext cx="360" cy="36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805489AD-20F9-4591-8652-62622A1FB7D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311640" y="39644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45566A86-DB19-4483-9EAC-BBF43EE71C94}"/>
                  </a:ext>
                </a:extLst>
              </p14:cNvPr>
              <p14:cNvContentPartPr/>
              <p14:nvPr/>
            </p14:nvContentPartPr>
            <p14:xfrm>
              <a:off x="6014280" y="3662080"/>
              <a:ext cx="167040" cy="10800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45566A86-DB19-4483-9EAC-BBF43EE71C9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996640" y="3644440"/>
                <a:ext cx="20268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F75AB29E-2F02-42FF-B34B-75ADA5FC6297}"/>
                  </a:ext>
                </a:extLst>
              </p14:cNvPr>
              <p14:cNvContentPartPr/>
              <p14:nvPr/>
            </p14:nvContentPartPr>
            <p14:xfrm>
              <a:off x="5557080" y="3673600"/>
              <a:ext cx="375120" cy="38052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F75AB29E-2F02-42FF-B34B-75ADA5FC629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539440" y="3655960"/>
                <a:ext cx="410760" cy="41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440A57B-E8C3-4FDC-ADD2-433A7140C869}"/>
                  </a:ext>
                </a:extLst>
              </p14:cNvPr>
              <p14:cNvContentPartPr/>
              <p14:nvPr/>
            </p14:nvContentPartPr>
            <p14:xfrm>
              <a:off x="6808440" y="2367160"/>
              <a:ext cx="70200" cy="1047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440A57B-E8C3-4FDC-ADD2-433A7140C86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790440" y="2349160"/>
                <a:ext cx="10584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5D2FC0F-9236-4DC0-BD18-94AA94D5A29F}"/>
                  </a:ext>
                </a:extLst>
              </p14:cNvPr>
              <p14:cNvContentPartPr/>
              <p14:nvPr/>
            </p14:nvContentPartPr>
            <p14:xfrm>
              <a:off x="6796560" y="2346640"/>
              <a:ext cx="95400" cy="10872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5D2FC0F-9236-4DC0-BD18-94AA94D5A29F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778920" y="2329000"/>
                <a:ext cx="13104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77576CD-5A76-48C7-8DCF-E6B3BFC74921}"/>
                  </a:ext>
                </a:extLst>
              </p14:cNvPr>
              <p14:cNvContentPartPr/>
              <p14:nvPr/>
            </p14:nvContentPartPr>
            <p14:xfrm>
              <a:off x="6369240" y="2034160"/>
              <a:ext cx="341280" cy="40392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77576CD-5A76-48C7-8DCF-E6B3BFC74921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351240" y="2016160"/>
                <a:ext cx="376920" cy="43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7A2B09A9-3905-4405-935E-03777E7A38A2}"/>
                  </a:ext>
                </a:extLst>
              </p14:cNvPr>
              <p14:cNvContentPartPr/>
              <p14:nvPr/>
            </p14:nvContentPartPr>
            <p14:xfrm>
              <a:off x="5306160" y="2235040"/>
              <a:ext cx="790560" cy="119016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7A2B09A9-3905-4405-935E-03777E7A38A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288160" y="2217040"/>
                <a:ext cx="826200" cy="122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75977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A15079-14DC-478A-AEEF-CD2226DF6A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50" t="9754" r="17432" b="82460"/>
          <a:stretch/>
        </p:blipFill>
        <p:spPr>
          <a:xfrm>
            <a:off x="228600" y="152400"/>
            <a:ext cx="8572500" cy="1905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9D6E16-F1CB-42B9-8E24-FAD3A14443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830" t="21866" r="28625" b="61111"/>
          <a:stretch/>
        </p:blipFill>
        <p:spPr>
          <a:xfrm>
            <a:off x="7086600" y="2072640"/>
            <a:ext cx="1905000" cy="220492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C89CEBC-5B0C-41C9-820F-8B7B26BB5E8E}"/>
                  </a:ext>
                </a:extLst>
              </p14:cNvPr>
              <p14:cNvContentPartPr/>
              <p14:nvPr/>
            </p14:nvContentPartPr>
            <p14:xfrm>
              <a:off x="5323800" y="525040"/>
              <a:ext cx="753120" cy="32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C89CEBC-5B0C-41C9-820F-8B7B26BB5E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05800" y="489040"/>
                <a:ext cx="78876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39DF7B1-D45E-4276-A81A-C4EEE55C11C2}"/>
                  </a:ext>
                </a:extLst>
              </p14:cNvPr>
              <p14:cNvContentPartPr/>
              <p14:nvPr/>
            </p14:nvContentPartPr>
            <p14:xfrm>
              <a:off x="538320" y="2078440"/>
              <a:ext cx="235800" cy="2242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39DF7B1-D45E-4276-A81A-C4EEE55C11C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0680" y="2060440"/>
                <a:ext cx="27144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5E4AEC3-BD41-464C-87E5-72C088DF40F7}"/>
                  </a:ext>
                </a:extLst>
              </p14:cNvPr>
              <p14:cNvContentPartPr/>
              <p14:nvPr/>
            </p14:nvContentPartPr>
            <p14:xfrm>
              <a:off x="903000" y="2214520"/>
              <a:ext cx="62280" cy="1076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5E4AEC3-BD41-464C-87E5-72C088DF40F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85000" y="2196880"/>
                <a:ext cx="9792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5CFBEF2-550B-46D3-9C49-FB213C7BE4FC}"/>
                  </a:ext>
                </a:extLst>
              </p14:cNvPr>
              <p14:cNvContentPartPr/>
              <p14:nvPr/>
            </p14:nvContentPartPr>
            <p14:xfrm>
              <a:off x="7482360" y="490840"/>
              <a:ext cx="925920" cy="691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5CFBEF2-550B-46D3-9C49-FB213C7BE4F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464720" y="454840"/>
                <a:ext cx="96156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7457713-BBE6-4856-ADC9-8E4228D2BC7D}"/>
                  </a:ext>
                </a:extLst>
              </p14:cNvPr>
              <p14:cNvContentPartPr/>
              <p14:nvPr/>
            </p14:nvContentPartPr>
            <p14:xfrm>
              <a:off x="324840" y="852640"/>
              <a:ext cx="812160" cy="208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7457713-BBE6-4856-ADC9-8E4228D2BC7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06840" y="817000"/>
                <a:ext cx="84780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8E34D80-B66E-483E-AA1F-20DFE72D6B9B}"/>
                  </a:ext>
                </a:extLst>
              </p14:cNvPr>
              <p14:cNvContentPartPr/>
              <p14:nvPr/>
            </p14:nvContentPartPr>
            <p14:xfrm>
              <a:off x="1112880" y="2112640"/>
              <a:ext cx="152280" cy="1821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8E34D80-B66E-483E-AA1F-20DFE72D6B9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94880" y="2094640"/>
                <a:ext cx="18792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42665A0-7DC1-42D0-840C-436E3B101239}"/>
                  </a:ext>
                </a:extLst>
              </p14:cNvPr>
              <p14:cNvContentPartPr/>
              <p14:nvPr/>
            </p14:nvContentPartPr>
            <p14:xfrm>
              <a:off x="1314480" y="2249800"/>
              <a:ext cx="67680" cy="673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42665A0-7DC1-42D0-840C-436E3B10123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296480" y="2232160"/>
                <a:ext cx="10332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4D3AB33-DA60-4261-90C6-94A7EA91857F}"/>
                  </a:ext>
                </a:extLst>
              </p14:cNvPr>
              <p14:cNvContentPartPr/>
              <p14:nvPr/>
            </p14:nvContentPartPr>
            <p14:xfrm>
              <a:off x="5607840" y="852640"/>
              <a:ext cx="2630520" cy="518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4D3AB33-DA60-4261-90C6-94A7EA91857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589840" y="817000"/>
                <a:ext cx="266616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808EFB1-FCCE-49B0-959A-39CAF7B1D801}"/>
                  </a:ext>
                </a:extLst>
              </p14:cNvPr>
              <p14:cNvContentPartPr/>
              <p14:nvPr/>
            </p14:nvContentPartPr>
            <p14:xfrm>
              <a:off x="456960" y="1258360"/>
              <a:ext cx="1442160" cy="421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808EFB1-FCCE-49B0-959A-39CAF7B1D80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38960" y="1222360"/>
                <a:ext cx="147780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34C636E-D04C-435B-AA89-4D5EA08820C7}"/>
                  </a:ext>
                </a:extLst>
              </p14:cNvPr>
              <p14:cNvContentPartPr/>
              <p14:nvPr/>
            </p14:nvContentPartPr>
            <p14:xfrm>
              <a:off x="1472880" y="2080240"/>
              <a:ext cx="187200" cy="1879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34C636E-D04C-435B-AA89-4D5EA08820C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454880" y="2062240"/>
                <a:ext cx="22284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100F500-636F-46AE-969C-4A8C08FABEF5}"/>
                  </a:ext>
                </a:extLst>
              </p14:cNvPr>
              <p14:cNvContentPartPr/>
              <p14:nvPr/>
            </p14:nvContentPartPr>
            <p14:xfrm>
              <a:off x="1693560" y="2245120"/>
              <a:ext cx="64080" cy="946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100F500-636F-46AE-969C-4A8C08FABEF5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675560" y="2227120"/>
                <a:ext cx="9972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EFF85D5-89BA-40B2-9BFE-157E75F2DF3E}"/>
                  </a:ext>
                </a:extLst>
              </p14:cNvPr>
              <p14:cNvContentPartPr/>
              <p14:nvPr/>
            </p14:nvContentPartPr>
            <p14:xfrm>
              <a:off x="1882200" y="2041360"/>
              <a:ext cx="222120" cy="3564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EFF85D5-89BA-40B2-9BFE-157E75F2DF3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864200" y="2023720"/>
                <a:ext cx="257760" cy="3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A9653AA-C042-40B4-A408-F3F00090F2BC}"/>
                  </a:ext>
                </a:extLst>
              </p14:cNvPr>
              <p14:cNvContentPartPr/>
              <p14:nvPr/>
            </p14:nvContentPartPr>
            <p14:xfrm>
              <a:off x="2432640" y="2061520"/>
              <a:ext cx="245520" cy="2674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A9653AA-C042-40B4-A408-F3F00090F2B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414640" y="2043880"/>
                <a:ext cx="28116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2C19EE4-8300-476E-A015-3BA5369E08AB}"/>
                  </a:ext>
                </a:extLst>
              </p14:cNvPr>
              <p14:cNvContentPartPr/>
              <p14:nvPr/>
            </p14:nvContentPartPr>
            <p14:xfrm>
              <a:off x="7883760" y="1604680"/>
              <a:ext cx="720360" cy="118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2C19EE4-8300-476E-A015-3BA5369E08AB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865760" y="1568680"/>
                <a:ext cx="75600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CF48090-3EC5-4222-9AB2-AC8EE78BE99A}"/>
                  </a:ext>
                </a:extLst>
              </p14:cNvPr>
              <p14:cNvContentPartPr/>
              <p14:nvPr/>
            </p14:nvContentPartPr>
            <p14:xfrm>
              <a:off x="50520" y="1909240"/>
              <a:ext cx="3733920" cy="820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CF48090-3EC5-4222-9AB2-AC8EE78BE99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2880" y="1873600"/>
                <a:ext cx="376956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6099FEC-89E7-4E63-9813-BC790B543E58}"/>
                  </a:ext>
                </a:extLst>
              </p14:cNvPr>
              <p14:cNvContentPartPr/>
              <p14:nvPr/>
            </p14:nvContentPartPr>
            <p14:xfrm>
              <a:off x="2813880" y="2102920"/>
              <a:ext cx="360" cy="3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6099FEC-89E7-4E63-9813-BC790B543E5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795880" y="20849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7A3E349-0893-4D52-BE91-4B21073F6DBF}"/>
                  </a:ext>
                </a:extLst>
              </p14:cNvPr>
              <p14:cNvContentPartPr/>
              <p14:nvPr/>
            </p14:nvContentPartPr>
            <p14:xfrm>
              <a:off x="3097560" y="2033800"/>
              <a:ext cx="219600" cy="2905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7A3E349-0893-4D52-BE91-4B21073F6DBF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079560" y="2015800"/>
                <a:ext cx="255240" cy="3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044D00D-9034-475C-B14E-24CCCCC83CA1}"/>
                  </a:ext>
                </a:extLst>
              </p14:cNvPr>
              <p14:cNvContentPartPr/>
              <p14:nvPr/>
            </p14:nvContentPartPr>
            <p14:xfrm>
              <a:off x="2793360" y="2214160"/>
              <a:ext cx="214920" cy="1227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044D00D-9034-475C-B14E-24CCCCC83CA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775720" y="2196160"/>
                <a:ext cx="25056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983EDDC5-11AB-449F-BAD1-34752641AC6D}"/>
                  </a:ext>
                </a:extLst>
              </p14:cNvPr>
              <p14:cNvContentPartPr/>
              <p14:nvPr/>
            </p14:nvContentPartPr>
            <p14:xfrm>
              <a:off x="2397720" y="2387320"/>
              <a:ext cx="1945440" cy="5112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983EDDC5-11AB-449F-BAD1-34752641AC6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379720" y="2369680"/>
                <a:ext cx="198108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31122B2-3CD5-42D4-9DC1-CC3C24593AD6}"/>
                  </a:ext>
                </a:extLst>
              </p14:cNvPr>
              <p14:cNvContentPartPr/>
              <p14:nvPr/>
            </p14:nvContentPartPr>
            <p14:xfrm>
              <a:off x="3559440" y="2031280"/>
              <a:ext cx="961560" cy="31248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31122B2-3CD5-42D4-9DC1-CC3C24593AD6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541800" y="2013640"/>
                <a:ext cx="99720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F298CE62-32CF-4C44-BB42-9AA244AC995B}"/>
                  </a:ext>
                </a:extLst>
              </p14:cNvPr>
              <p14:cNvContentPartPr/>
              <p14:nvPr/>
            </p14:nvContentPartPr>
            <p14:xfrm>
              <a:off x="5557080" y="3413320"/>
              <a:ext cx="360" cy="36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F298CE62-32CF-4C44-BB42-9AA244AC995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539440" y="33956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E954876F-81A6-4310-9A76-583BB0A6490C}"/>
                  </a:ext>
                </a:extLst>
              </p14:cNvPr>
              <p14:cNvContentPartPr/>
              <p14:nvPr/>
            </p14:nvContentPartPr>
            <p14:xfrm>
              <a:off x="5557080" y="3565960"/>
              <a:ext cx="360" cy="36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E954876F-81A6-4310-9A76-583BB0A6490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539440" y="35479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DE72E3B1-853F-4BCE-BFA8-4F94A73B19B6}"/>
                  </a:ext>
                </a:extLst>
              </p14:cNvPr>
              <p14:cNvContentPartPr/>
              <p14:nvPr/>
            </p14:nvContentPartPr>
            <p14:xfrm>
              <a:off x="5451600" y="2181040"/>
              <a:ext cx="704520" cy="116460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DE72E3B1-853F-4BCE-BFA8-4F94A73B19B6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433591" y="2163040"/>
                <a:ext cx="740178" cy="12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E47D6FD1-BE74-4631-8D4F-895E007A6F81}"/>
                  </a:ext>
                </a:extLst>
              </p14:cNvPr>
              <p14:cNvContentPartPr/>
              <p14:nvPr/>
            </p14:nvContentPartPr>
            <p14:xfrm>
              <a:off x="6146400" y="3443920"/>
              <a:ext cx="22320" cy="4032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E47D6FD1-BE74-4631-8D4F-895E007A6F81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128760" y="3425920"/>
                <a:ext cx="5796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2C0DCFD4-F991-4B93-A83E-CD98D4F0598B}"/>
                  </a:ext>
                </a:extLst>
              </p14:cNvPr>
              <p14:cNvContentPartPr/>
              <p14:nvPr/>
            </p14:nvContentPartPr>
            <p14:xfrm>
              <a:off x="6197160" y="3586120"/>
              <a:ext cx="360" cy="36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2C0DCFD4-F991-4B93-A83E-CD98D4F0598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179520" y="35684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F7C5CF1D-C65F-41F7-A951-B852A0296653}"/>
                  </a:ext>
                </a:extLst>
              </p14:cNvPr>
              <p14:cNvContentPartPr/>
              <p14:nvPr/>
            </p14:nvContentPartPr>
            <p14:xfrm>
              <a:off x="6247920" y="3708160"/>
              <a:ext cx="360" cy="36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F7C5CF1D-C65F-41F7-A951-B852A029665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229920" y="36901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75FC9F33-6349-4BE4-9B98-4282427C23E6}"/>
                  </a:ext>
                </a:extLst>
              </p14:cNvPr>
              <p14:cNvContentPartPr/>
              <p14:nvPr/>
            </p14:nvContentPartPr>
            <p14:xfrm>
              <a:off x="6288600" y="3789520"/>
              <a:ext cx="360" cy="36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75FC9F33-6349-4BE4-9B98-4282427C23E6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270960" y="37715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12131818-35BD-432A-AA51-4C52CF74F030}"/>
                  </a:ext>
                </a:extLst>
              </p14:cNvPr>
              <p14:cNvContentPartPr/>
              <p14:nvPr/>
            </p14:nvContentPartPr>
            <p14:xfrm>
              <a:off x="6329280" y="3890680"/>
              <a:ext cx="360" cy="36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12131818-35BD-432A-AA51-4C52CF74F03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311640" y="38730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805489AD-20F9-4591-8652-62622A1FB7DB}"/>
                  </a:ext>
                </a:extLst>
              </p14:cNvPr>
              <p14:cNvContentPartPr/>
              <p14:nvPr/>
            </p14:nvContentPartPr>
            <p14:xfrm>
              <a:off x="6329280" y="3982120"/>
              <a:ext cx="360" cy="36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805489AD-20F9-4591-8652-62622A1FB7D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311640" y="39644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45566A86-DB19-4483-9EAC-BBF43EE71C94}"/>
                  </a:ext>
                </a:extLst>
              </p14:cNvPr>
              <p14:cNvContentPartPr/>
              <p14:nvPr/>
            </p14:nvContentPartPr>
            <p14:xfrm>
              <a:off x="6014280" y="3662080"/>
              <a:ext cx="167040" cy="10800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45566A86-DB19-4483-9EAC-BBF43EE71C9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996640" y="3644440"/>
                <a:ext cx="20268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F75AB29E-2F02-42FF-B34B-75ADA5FC6297}"/>
                  </a:ext>
                </a:extLst>
              </p14:cNvPr>
              <p14:cNvContentPartPr/>
              <p14:nvPr/>
            </p14:nvContentPartPr>
            <p14:xfrm>
              <a:off x="5557080" y="3673600"/>
              <a:ext cx="375120" cy="38052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F75AB29E-2F02-42FF-B34B-75ADA5FC629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539440" y="3655960"/>
                <a:ext cx="410760" cy="41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440A57B-E8C3-4FDC-ADD2-433A7140C869}"/>
                  </a:ext>
                </a:extLst>
              </p14:cNvPr>
              <p14:cNvContentPartPr/>
              <p14:nvPr/>
            </p14:nvContentPartPr>
            <p14:xfrm>
              <a:off x="6808440" y="2367160"/>
              <a:ext cx="70200" cy="1047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440A57B-E8C3-4FDC-ADD2-433A7140C86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790440" y="2349160"/>
                <a:ext cx="10584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5D2FC0F-9236-4DC0-BD18-94AA94D5A29F}"/>
                  </a:ext>
                </a:extLst>
              </p14:cNvPr>
              <p14:cNvContentPartPr/>
              <p14:nvPr/>
            </p14:nvContentPartPr>
            <p14:xfrm>
              <a:off x="6796560" y="2346640"/>
              <a:ext cx="95400" cy="10872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5D2FC0F-9236-4DC0-BD18-94AA94D5A29F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778920" y="2329000"/>
                <a:ext cx="13104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77576CD-5A76-48C7-8DCF-E6B3BFC74921}"/>
                  </a:ext>
                </a:extLst>
              </p14:cNvPr>
              <p14:cNvContentPartPr/>
              <p14:nvPr/>
            </p14:nvContentPartPr>
            <p14:xfrm>
              <a:off x="6369240" y="2034160"/>
              <a:ext cx="341280" cy="40392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77576CD-5A76-48C7-8DCF-E6B3BFC74921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351240" y="2016160"/>
                <a:ext cx="376920" cy="43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7A2B09A9-3905-4405-935E-03777E7A38A2}"/>
                  </a:ext>
                </a:extLst>
              </p14:cNvPr>
              <p14:cNvContentPartPr/>
              <p14:nvPr/>
            </p14:nvContentPartPr>
            <p14:xfrm>
              <a:off x="5306160" y="2235040"/>
              <a:ext cx="790560" cy="119016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7A2B09A9-3905-4405-935E-03777E7A38A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288160" y="2217040"/>
                <a:ext cx="826200" cy="12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43DE723-36F8-464C-8337-2AD315E21173}"/>
                  </a:ext>
                </a:extLst>
              </p14:cNvPr>
              <p14:cNvContentPartPr/>
              <p14:nvPr/>
            </p14:nvContentPartPr>
            <p14:xfrm>
              <a:off x="467040" y="2479840"/>
              <a:ext cx="174240" cy="802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43DE723-36F8-464C-8337-2AD315E21173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49400" y="2462200"/>
                <a:ext cx="20988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04C9A51-5AD0-4199-8112-26E893676A25}"/>
                  </a:ext>
                </a:extLst>
              </p14:cNvPr>
              <p14:cNvContentPartPr/>
              <p14:nvPr/>
            </p14:nvContentPartPr>
            <p14:xfrm>
              <a:off x="782040" y="2710240"/>
              <a:ext cx="141480" cy="25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04C9A51-5AD0-4199-8112-26E893676A2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64400" y="2692240"/>
                <a:ext cx="1771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DCF0434-9368-447A-8BCD-D7752994AC70}"/>
                  </a:ext>
                </a:extLst>
              </p14:cNvPr>
              <p14:cNvContentPartPr/>
              <p14:nvPr/>
            </p14:nvContentPartPr>
            <p14:xfrm>
              <a:off x="792120" y="2782960"/>
              <a:ext cx="131760" cy="684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DCF0434-9368-447A-8BCD-D7752994AC70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74120" y="2765320"/>
                <a:ext cx="1674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5E05759-E16D-49C3-9BB0-2D6AE887F311}"/>
                  </a:ext>
                </a:extLst>
              </p14:cNvPr>
              <p14:cNvContentPartPr/>
              <p14:nvPr/>
            </p14:nvContentPartPr>
            <p14:xfrm>
              <a:off x="456960" y="2651200"/>
              <a:ext cx="212400" cy="30600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5E05759-E16D-49C3-9BB0-2D6AE887F311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38960" y="2633560"/>
                <a:ext cx="24804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95917EA1-7D47-4A4B-9C23-55C073D5417F}"/>
                  </a:ext>
                </a:extLst>
              </p14:cNvPr>
              <p14:cNvContentPartPr/>
              <p14:nvPr/>
            </p14:nvContentPartPr>
            <p14:xfrm>
              <a:off x="1055640" y="2516200"/>
              <a:ext cx="1093320" cy="39960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95917EA1-7D47-4A4B-9C23-55C073D5417F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037994" y="2498200"/>
                <a:ext cx="1128972" cy="43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30572C0D-A57B-4AEB-8E58-8DCC13F5EAD2}"/>
                  </a:ext>
                </a:extLst>
              </p14:cNvPr>
              <p14:cNvContentPartPr/>
              <p14:nvPr/>
            </p14:nvContentPartPr>
            <p14:xfrm>
              <a:off x="2366760" y="2548600"/>
              <a:ext cx="1389240" cy="39924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30572C0D-A57B-4AEB-8E58-8DCC13F5EAD2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349120" y="2530600"/>
                <a:ext cx="1424880" cy="43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810896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A15079-14DC-478A-AEEF-CD2226DF6A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50" t="9754" r="17432" b="82460"/>
          <a:stretch/>
        </p:blipFill>
        <p:spPr>
          <a:xfrm>
            <a:off x="228600" y="152400"/>
            <a:ext cx="8572500" cy="1905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9D6E16-F1CB-42B9-8E24-FAD3A14443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830" t="21866" r="28625" b="61111"/>
          <a:stretch/>
        </p:blipFill>
        <p:spPr>
          <a:xfrm>
            <a:off x="7086600" y="2072640"/>
            <a:ext cx="1905000" cy="220492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C89CEBC-5B0C-41C9-820F-8B7B26BB5E8E}"/>
                  </a:ext>
                </a:extLst>
              </p14:cNvPr>
              <p14:cNvContentPartPr/>
              <p14:nvPr/>
            </p14:nvContentPartPr>
            <p14:xfrm>
              <a:off x="5323800" y="525040"/>
              <a:ext cx="753120" cy="32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C89CEBC-5B0C-41C9-820F-8B7B26BB5E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05800" y="489040"/>
                <a:ext cx="78876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39DF7B1-D45E-4276-A81A-C4EEE55C11C2}"/>
                  </a:ext>
                </a:extLst>
              </p14:cNvPr>
              <p14:cNvContentPartPr/>
              <p14:nvPr/>
            </p14:nvContentPartPr>
            <p14:xfrm>
              <a:off x="538320" y="2078440"/>
              <a:ext cx="235800" cy="2242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39DF7B1-D45E-4276-A81A-C4EEE55C11C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0680" y="2060440"/>
                <a:ext cx="27144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5E4AEC3-BD41-464C-87E5-72C088DF40F7}"/>
                  </a:ext>
                </a:extLst>
              </p14:cNvPr>
              <p14:cNvContentPartPr/>
              <p14:nvPr/>
            </p14:nvContentPartPr>
            <p14:xfrm>
              <a:off x="903000" y="2214520"/>
              <a:ext cx="62280" cy="1076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5E4AEC3-BD41-464C-87E5-72C088DF40F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85000" y="2196880"/>
                <a:ext cx="9792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5CFBEF2-550B-46D3-9C49-FB213C7BE4FC}"/>
                  </a:ext>
                </a:extLst>
              </p14:cNvPr>
              <p14:cNvContentPartPr/>
              <p14:nvPr/>
            </p14:nvContentPartPr>
            <p14:xfrm>
              <a:off x="7482360" y="490840"/>
              <a:ext cx="925920" cy="691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5CFBEF2-550B-46D3-9C49-FB213C7BE4F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464720" y="454840"/>
                <a:ext cx="96156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7457713-BBE6-4856-ADC9-8E4228D2BC7D}"/>
                  </a:ext>
                </a:extLst>
              </p14:cNvPr>
              <p14:cNvContentPartPr/>
              <p14:nvPr/>
            </p14:nvContentPartPr>
            <p14:xfrm>
              <a:off x="324840" y="852640"/>
              <a:ext cx="812160" cy="208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7457713-BBE6-4856-ADC9-8E4228D2BC7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06840" y="817000"/>
                <a:ext cx="84780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8E34D80-B66E-483E-AA1F-20DFE72D6B9B}"/>
                  </a:ext>
                </a:extLst>
              </p14:cNvPr>
              <p14:cNvContentPartPr/>
              <p14:nvPr/>
            </p14:nvContentPartPr>
            <p14:xfrm>
              <a:off x="1112880" y="2112640"/>
              <a:ext cx="152280" cy="1821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8E34D80-B66E-483E-AA1F-20DFE72D6B9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94880" y="2094640"/>
                <a:ext cx="18792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42665A0-7DC1-42D0-840C-436E3B101239}"/>
                  </a:ext>
                </a:extLst>
              </p14:cNvPr>
              <p14:cNvContentPartPr/>
              <p14:nvPr/>
            </p14:nvContentPartPr>
            <p14:xfrm>
              <a:off x="1314480" y="2249800"/>
              <a:ext cx="67680" cy="673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42665A0-7DC1-42D0-840C-436E3B10123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296480" y="2232160"/>
                <a:ext cx="10332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4D3AB33-DA60-4261-90C6-94A7EA91857F}"/>
                  </a:ext>
                </a:extLst>
              </p14:cNvPr>
              <p14:cNvContentPartPr/>
              <p14:nvPr/>
            </p14:nvContentPartPr>
            <p14:xfrm>
              <a:off x="5607840" y="852640"/>
              <a:ext cx="2630520" cy="518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4D3AB33-DA60-4261-90C6-94A7EA91857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589840" y="817000"/>
                <a:ext cx="266616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808EFB1-FCCE-49B0-959A-39CAF7B1D801}"/>
                  </a:ext>
                </a:extLst>
              </p14:cNvPr>
              <p14:cNvContentPartPr/>
              <p14:nvPr/>
            </p14:nvContentPartPr>
            <p14:xfrm>
              <a:off x="456960" y="1258360"/>
              <a:ext cx="1442160" cy="421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808EFB1-FCCE-49B0-959A-39CAF7B1D80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38960" y="1222360"/>
                <a:ext cx="147780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34C636E-D04C-435B-AA89-4D5EA08820C7}"/>
                  </a:ext>
                </a:extLst>
              </p14:cNvPr>
              <p14:cNvContentPartPr/>
              <p14:nvPr/>
            </p14:nvContentPartPr>
            <p14:xfrm>
              <a:off x="1472880" y="2080240"/>
              <a:ext cx="187200" cy="1879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34C636E-D04C-435B-AA89-4D5EA08820C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454880" y="2062240"/>
                <a:ext cx="22284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100F500-636F-46AE-969C-4A8C08FABEF5}"/>
                  </a:ext>
                </a:extLst>
              </p14:cNvPr>
              <p14:cNvContentPartPr/>
              <p14:nvPr/>
            </p14:nvContentPartPr>
            <p14:xfrm>
              <a:off x="1693560" y="2245120"/>
              <a:ext cx="64080" cy="946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100F500-636F-46AE-969C-4A8C08FABEF5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675560" y="2227120"/>
                <a:ext cx="9972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EFF85D5-89BA-40B2-9BFE-157E75F2DF3E}"/>
                  </a:ext>
                </a:extLst>
              </p14:cNvPr>
              <p14:cNvContentPartPr/>
              <p14:nvPr/>
            </p14:nvContentPartPr>
            <p14:xfrm>
              <a:off x="1882200" y="2041360"/>
              <a:ext cx="222120" cy="3564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EFF85D5-89BA-40B2-9BFE-157E75F2DF3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864200" y="2023720"/>
                <a:ext cx="257760" cy="3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A9653AA-C042-40B4-A408-F3F00090F2BC}"/>
                  </a:ext>
                </a:extLst>
              </p14:cNvPr>
              <p14:cNvContentPartPr/>
              <p14:nvPr/>
            </p14:nvContentPartPr>
            <p14:xfrm>
              <a:off x="2432640" y="2061520"/>
              <a:ext cx="245520" cy="2674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A9653AA-C042-40B4-A408-F3F00090F2B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414640" y="2043880"/>
                <a:ext cx="28116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2C19EE4-8300-476E-A015-3BA5369E08AB}"/>
                  </a:ext>
                </a:extLst>
              </p14:cNvPr>
              <p14:cNvContentPartPr/>
              <p14:nvPr/>
            </p14:nvContentPartPr>
            <p14:xfrm>
              <a:off x="7883760" y="1604680"/>
              <a:ext cx="720360" cy="118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2C19EE4-8300-476E-A015-3BA5369E08AB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865760" y="1568680"/>
                <a:ext cx="75600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CF48090-3EC5-4222-9AB2-AC8EE78BE99A}"/>
                  </a:ext>
                </a:extLst>
              </p14:cNvPr>
              <p14:cNvContentPartPr/>
              <p14:nvPr/>
            </p14:nvContentPartPr>
            <p14:xfrm>
              <a:off x="50520" y="1909240"/>
              <a:ext cx="3733920" cy="820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CF48090-3EC5-4222-9AB2-AC8EE78BE99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2880" y="1873600"/>
                <a:ext cx="376956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6099FEC-89E7-4E63-9813-BC790B543E58}"/>
                  </a:ext>
                </a:extLst>
              </p14:cNvPr>
              <p14:cNvContentPartPr/>
              <p14:nvPr/>
            </p14:nvContentPartPr>
            <p14:xfrm>
              <a:off x="2813880" y="2102920"/>
              <a:ext cx="360" cy="3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6099FEC-89E7-4E63-9813-BC790B543E5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795880" y="20849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7A3E349-0893-4D52-BE91-4B21073F6DBF}"/>
                  </a:ext>
                </a:extLst>
              </p14:cNvPr>
              <p14:cNvContentPartPr/>
              <p14:nvPr/>
            </p14:nvContentPartPr>
            <p14:xfrm>
              <a:off x="3097560" y="2033800"/>
              <a:ext cx="219600" cy="2905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7A3E349-0893-4D52-BE91-4B21073F6DBF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079560" y="2015800"/>
                <a:ext cx="255240" cy="3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044D00D-9034-475C-B14E-24CCCCC83CA1}"/>
                  </a:ext>
                </a:extLst>
              </p14:cNvPr>
              <p14:cNvContentPartPr/>
              <p14:nvPr/>
            </p14:nvContentPartPr>
            <p14:xfrm>
              <a:off x="2793360" y="2214160"/>
              <a:ext cx="214920" cy="1227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044D00D-9034-475C-B14E-24CCCCC83CA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775720" y="2196160"/>
                <a:ext cx="25056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983EDDC5-11AB-449F-BAD1-34752641AC6D}"/>
                  </a:ext>
                </a:extLst>
              </p14:cNvPr>
              <p14:cNvContentPartPr/>
              <p14:nvPr/>
            </p14:nvContentPartPr>
            <p14:xfrm>
              <a:off x="2397720" y="2387320"/>
              <a:ext cx="1945440" cy="5112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983EDDC5-11AB-449F-BAD1-34752641AC6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379720" y="2369680"/>
                <a:ext cx="198108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31122B2-3CD5-42D4-9DC1-CC3C24593AD6}"/>
                  </a:ext>
                </a:extLst>
              </p14:cNvPr>
              <p14:cNvContentPartPr/>
              <p14:nvPr/>
            </p14:nvContentPartPr>
            <p14:xfrm>
              <a:off x="3559440" y="2031280"/>
              <a:ext cx="961560" cy="31248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31122B2-3CD5-42D4-9DC1-CC3C24593AD6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541800" y="2013640"/>
                <a:ext cx="99720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F298CE62-32CF-4C44-BB42-9AA244AC995B}"/>
                  </a:ext>
                </a:extLst>
              </p14:cNvPr>
              <p14:cNvContentPartPr/>
              <p14:nvPr/>
            </p14:nvContentPartPr>
            <p14:xfrm>
              <a:off x="5557080" y="3413320"/>
              <a:ext cx="360" cy="36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F298CE62-32CF-4C44-BB42-9AA244AC995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539440" y="33956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E954876F-81A6-4310-9A76-583BB0A6490C}"/>
                  </a:ext>
                </a:extLst>
              </p14:cNvPr>
              <p14:cNvContentPartPr/>
              <p14:nvPr/>
            </p14:nvContentPartPr>
            <p14:xfrm>
              <a:off x="5557080" y="3565960"/>
              <a:ext cx="360" cy="36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E954876F-81A6-4310-9A76-583BB0A6490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539440" y="35479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DE72E3B1-853F-4BCE-BFA8-4F94A73B19B6}"/>
                  </a:ext>
                </a:extLst>
              </p14:cNvPr>
              <p14:cNvContentPartPr/>
              <p14:nvPr/>
            </p14:nvContentPartPr>
            <p14:xfrm>
              <a:off x="5451600" y="2181040"/>
              <a:ext cx="704520" cy="116460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DE72E3B1-853F-4BCE-BFA8-4F94A73B19B6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433591" y="2163040"/>
                <a:ext cx="740178" cy="12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E47D6FD1-BE74-4631-8D4F-895E007A6F81}"/>
                  </a:ext>
                </a:extLst>
              </p14:cNvPr>
              <p14:cNvContentPartPr/>
              <p14:nvPr/>
            </p14:nvContentPartPr>
            <p14:xfrm>
              <a:off x="6146400" y="3443920"/>
              <a:ext cx="22320" cy="4032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E47D6FD1-BE74-4631-8D4F-895E007A6F81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128760" y="3425920"/>
                <a:ext cx="5796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2C0DCFD4-F991-4B93-A83E-CD98D4F0598B}"/>
                  </a:ext>
                </a:extLst>
              </p14:cNvPr>
              <p14:cNvContentPartPr/>
              <p14:nvPr/>
            </p14:nvContentPartPr>
            <p14:xfrm>
              <a:off x="6197160" y="3586120"/>
              <a:ext cx="360" cy="36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2C0DCFD4-F991-4B93-A83E-CD98D4F0598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179520" y="35684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F7C5CF1D-C65F-41F7-A951-B852A0296653}"/>
                  </a:ext>
                </a:extLst>
              </p14:cNvPr>
              <p14:cNvContentPartPr/>
              <p14:nvPr/>
            </p14:nvContentPartPr>
            <p14:xfrm>
              <a:off x="6247920" y="3708160"/>
              <a:ext cx="360" cy="36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F7C5CF1D-C65F-41F7-A951-B852A029665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229920" y="36901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75FC9F33-6349-4BE4-9B98-4282427C23E6}"/>
                  </a:ext>
                </a:extLst>
              </p14:cNvPr>
              <p14:cNvContentPartPr/>
              <p14:nvPr/>
            </p14:nvContentPartPr>
            <p14:xfrm>
              <a:off x="6288600" y="3789520"/>
              <a:ext cx="360" cy="36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75FC9F33-6349-4BE4-9B98-4282427C23E6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270960" y="37715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12131818-35BD-432A-AA51-4C52CF74F030}"/>
                  </a:ext>
                </a:extLst>
              </p14:cNvPr>
              <p14:cNvContentPartPr/>
              <p14:nvPr/>
            </p14:nvContentPartPr>
            <p14:xfrm>
              <a:off x="6329280" y="3890680"/>
              <a:ext cx="360" cy="36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12131818-35BD-432A-AA51-4C52CF74F03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311640" y="38730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805489AD-20F9-4591-8652-62622A1FB7DB}"/>
                  </a:ext>
                </a:extLst>
              </p14:cNvPr>
              <p14:cNvContentPartPr/>
              <p14:nvPr/>
            </p14:nvContentPartPr>
            <p14:xfrm>
              <a:off x="6329280" y="3982120"/>
              <a:ext cx="360" cy="36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805489AD-20F9-4591-8652-62622A1FB7D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311640" y="39644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45566A86-DB19-4483-9EAC-BBF43EE71C94}"/>
                  </a:ext>
                </a:extLst>
              </p14:cNvPr>
              <p14:cNvContentPartPr/>
              <p14:nvPr/>
            </p14:nvContentPartPr>
            <p14:xfrm>
              <a:off x="6014280" y="3662080"/>
              <a:ext cx="167040" cy="10800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45566A86-DB19-4483-9EAC-BBF43EE71C9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996640" y="3644440"/>
                <a:ext cx="20268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F75AB29E-2F02-42FF-B34B-75ADA5FC6297}"/>
                  </a:ext>
                </a:extLst>
              </p14:cNvPr>
              <p14:cNvContentPartPr/>
              <p14:nvPr/>
            </p14:nvContentPartPr>
            <p14:xfrm>
              <a:off x="5557080" y="3673600"/>
              <a:ext cx="375120" cy="38052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F75AB29E-2F02-42FF-B34B-75ADA5FC629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539440" y="3655960"/>
                <a:ext cx="410760" cy="41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440A57B-E8C3-4FDC-ADD2-433A7140C869}"/>
                  </a:ext>
                </a:extLst>
              </p14:cNvPr>
              <p14:cNvContentPartPr/>
              <p14:nvPr/>
            </p14:nvContentPartPr>
            <p14:xfrm>
              <a:off x="6808440" y="2367160"/>
              <a:ext cx="70200" cy="1047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440A57B-E8C3-4FDC-ADD2-433A7140C86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790440" y="2349160"/>
                <a:ext cx="10584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5D2FC0F-9236-4DC0-BD18-94AA94D5A29F}"/>
                  </a:ext>
                </a:extLst>
              </p14:cNvPr>
              <p14:cNvContentPartPr/>
              <p14:nvPr/>
            </p14:nvContentPartPr>
            <p14:xfrm>
              <a:off x="6796560" y="2346640"/>
              <a:ext cx="95400" cy="10872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5D2FC0F-9236-4DC0-BD18-94AA94D5A29F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778920" y="2329000"/>
                <a:ext cx="13104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77576CD-5A76-48C7-8DCF-E6B3BFC74921}"/>
                  </a:ext>
                </a:extLst>
              </p14:cNvPr>
              <p14:cNvContentPartPr/>
              <p14:nvPr/>
            </p14:nvContentPartPr>
            <p14:xfrm>
              <a:off x="6369240" y="2034160"/>
              <a:ext cx="341280" cy="40392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77576CD-5A76-48C7-8DCF-E6B3BFC74921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351240" y="2016160"/>
                <a:ext cx="376920" cy="43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7A2B09A9-3905-4405-935E-03777E7A38A2}"/>
                  </a:ext>
                </a:extLst>
              </p14:cNvPr>
              <p14:cNvContentPartPr/>
              <p14:nvPr/>
            </p14:nvContentPartPr>
            <p14:xfrm>
              <a:off x="5306160" y="2235040"/>
              <a:ext cx="790560" cy="119016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7A2B09A9-3905-4405-935E-03777E7A38A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288160" y="2217040"/>
                <a:ext cx="826200" cy="12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43DE723-36F8-464C-8337-2AD315E21173}"/>
                  </a:ext>
                </a:extLst>
              </p14:cNvPr>
              <p14:cNvContentPartPr/>
              <p14:nvPr/>
            </p14:nvContentPartPr>
            <p14:xfrm>
              <a:off x="467040" y="2479840"/>
              <a:ext cx="174240" cy="802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43DE723-36F8-464C-8337-2AD315E21173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49400" y="2462200"/>
                <a:ext cx="20988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04C9A51-5AD0-4199-8112-26E893676A25}"/>
                  </a:ext>
                </a:extLst>
              </p14:cNvPr>
              <p14:cNvContentPartPr/>
              <p14:nvPr/>
            </p14:nvContentPartPr>
            <p14:xfrm>
              <a:off x="782040" y="2710240"/>
              <a:ext cx="141480" cy="25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04C9A51-5AD0-4199-8112-26E893676A2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64400" y="2692240"/>
                <a:ext cx="1771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DCF0434-9368-447A-8BCD-D7752994AC70}"/>
                  </a:ext>
                </a:extLst>
              </p14:cNvPr>
              <p14:cNvContentPartPr/>
              <p14:nvPr/>
            </p14:nvContentPartPr>
            <p14:xfrm>
              <a:off x="792120" y="2782960"/>
              <a:ext cx="131760" cy="684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DCF0434-9368-447A-8BCD-D7752994AC70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74120" y="2765320"/>
                <a:ext cx="1674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5E05759-E16D-49C3-9BB0-2D6AE887F311}"/>
                  </a:ext>
                </a:extLst>
              </p14:cNvPr>
              <p14:cNvContentPartPr/>
              <p14:nvPr/>
            </p14:nvContentPartPr>
            <p14:xfrm>
              <a:off x="456960" y="2651200"/>
              <a:ext cx="212400" cy="30600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5E05759-E16D-49C3-9BB0-2D6AE887F311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38960" y="2633560"/>
                <a:ext cx="24804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95917EA1-7D47-4A4B-9C23-55C073D5417F}"/>
                  </a:ext>
                </a:extLst>
              </p14:cNvPr>
              <p14:cNvContentPartPr/>
              <p14:nvPr/>
            </p14:nvContentPartPr>
            <p14:xfrm>
              <a:off x="1055640" y="2516200"/>
              <a:ext cx="1093320" cy="39960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95917EA1-7D47-4A4B-9C23-55C073D5417F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037994" y="2498200"/>
                <a:ext cx="1128972" cy="43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30572C0D-A57B-4AEB-8E58-8DCC13F5EAD2}"/>
                  </a:ext>
                </a:extLst>
              </p14:cNvPr>
              <p14:cNvContentPartPr/>
              <p14:nvPr/>
            </p14:nvContentPartPr>
            <p14:xfrm>
              <a:off x="2366760" y="2548600"/>
              <a:ext cx="1389240" cy="39924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30572C0D-A57B-4AEB-8E58-8DCC13F5EAD2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349120" y="2530600"/>
                <a:ext cx="1424880" cy="43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C762B0E-90E2-4299-AB29-478FC919887C}"/>
                  </a:ext>
                </a:extLst>
              </p14:cNvPr>
              <p14:cNvContentPartPr/>
              <p14:nvPr/>
            </p14:nvContentPartPr>
            <p14:xfrm>
              <a:off x="7772160" y="5734960"/>
              <a:ext cx="486360" cy="38844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C762B0E-90E2-4299-AB29-478FC919887C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754160" y="5717320"/>
                <a:ext cx="522000" cy="42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A5D4382-ACB3-416C-B813-9EA7D935E86B}"/>
                  </a:ext>
                </a:extLst>
              </p14:cNvPr>
              <p14:cNvContentPartPr/>
              <p14:nvPr/>
            </p14:nvContentPartPr>
            <p14:xfrm>
              <a:off x="7771440" y="4483600"/>
              <a:ext cx="893520" cy="115560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A5D4382-ACB3-416C-B813-9EA7D935E86B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753440" y="4465960"/>
                <a:ext cx="929160" cy="119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78343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6AC6393-67FC-4543-A826-32C85BC7338A}"/>
                  </a:ext>
                </a:extLst>
              </p14:cNvPr>
              <p14:cNvContentPartPr/>
              <p14:nvPr/>
            </p14:nvContentPartPr>
            <p14:xfrm>
              <a:off x="7871880" y="80440"/>
              <a:ext cx="784800" cy="4730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6AC6393-67FC-4543-A826-32C85BC7338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54240" y="62440"/>
                <a:ext cx="820440" cy="50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E0A5253-B76B-4BAC-966D-E17F696461E9}"/>
                  </a:ext>
                </a:extLst>
              </p14:cNvPr>
              <p14:cNvContentPartPr/>
              <p14:nvPr/>
            </p14:nvContentPartPr>
            <p14:xfrm>
              <a:off x="609240" y="162880"/>
              <a:ext cx="1274040" cy="5284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E0A5253-B76B-4BAC-966D-E17F696461E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1600" y="144880"/>
                <a:ext cx="1309680" cy="56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8534EFF-6B72-455B-B19C-1DC551A50F77}"/>
                  </a:ext>
                </a:extLst>
              </p14:cNvPr>
              <p14:cNvContentPartPr/>
              <p14:nvPr/>
            </p14:nvContentPartPr>
            <p14:xfrm>
              <a:off x="3111240" y="208960"/>
              <a:ext cx="724320" cy="3092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8534EFF-6B72-455B-B19C-1DC551A50F7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93600" y="190960"/>
                <a:ext cx="759960" cy="34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A04DB62-07B3-4B94-B428-CB7D3BA2D507}"/>
                  </a:ext>
                </a:extLst>
              </p14:cNvPr>
              <p14:cNvContentPartPr/>
              <p14:nvPr/>
            </p14:nvContentPartPr>
            <p14:xfrm>
              <a:off x="2650800" y="233080"/>
              <a:ext cx="275040" cy="33444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A04DB62-07B3-4B94-B428-CB7D3BA2D50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32824" y="215421"/>
                <a:ext cx="310633" cy="3701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64FA1D6-7F68-458D-8159-445F57FCCA2D}"/>
                  </a:ext>
                </a:extLst>
              </p14:cNvPr>
              <p14:cNvContentPartPr/>
              <p14:nvPr/>
            </p14:nvContentPartPr>
            <p14:xfrm>
              <a:off x="2223840" y="233080"/>
              <a:ext cx="295920" cy="2559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64FA1D6-7F68-458D-8159-445F57FCCA2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206179" y="215415"/>
                <a:ext cx="331603" cy="2916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FF3137E-6588-41EE-BAA6-56840F7F3CA5}"/>
                  </a:ext>
                </a:extLst>
              </p14:cNvPr>
              <p14:cNvContentPartPr/>
              <p14:nvPr/>
            </p14:nvContentPartPr>
            <p14:xfrm>
              <a:off x="426360" y="674440"/>
              <a:ext cx="3101400" cy="6868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FF3137E-6588-41EE-BAA6-56840F7F3CA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8720" y="656800"/>
                <a:ext cx="3137040" cy="72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5AB240D-124C-4A05-A436-AA542D5FDEA8}"/>
                  </a:ext>
                </a:extLst>
              </p14:cNvPr>
              <p14:cNvContentPartPr/>
              <p14:nvPr/>
            </p14:nvContentPartPr>
            <p14:xfrm>
              <a:off x="3713520" y="599200"/>
              <a:ext cx="1414440" cy="47448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5AB240D-124C-4A05-A436-AA542D5FDEA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695515" y="581200"/>
                <a:ext cx="1450089" cy="51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8320CEF-5372-483F-B5B9-A6A869AC0AE9}"/>
                  </a:ext>
                </a:extLst>
              </p14:cNvPr>
              <p14:cNvContentPartPr/>
              <p14:nvPr/>
            </p14:nvContentPartPr>
            <p14:xfrm>
              <a:off x="5292840" y="619360"/>
              <a:ext cx="277560" cy="3639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8320CEF-5372-483F-B5B9-A6A869AC0AE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275200" y="601360"/>
                <a:ext cx="313200" cy="39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53066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A15079-14DC-478A-AEEF-CD2226DF6A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50" t="9754" r="17432" b="82460"/>
          <a:stretch/>
        </p:blipFill>
        <p:spPr>
          <a:xfrm>
            <a:off x="228600" y="152400"/>
            <a:ext cx="8572500" cy="1905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9D6E16-F1CB-42B9-8E24-FAD3A14443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830" t="21866" r="28625" b="61111"/>
          <a:stretch/>
        </p:blipFill>
        <p:spPr>
          <a:xfrm>
            <a:off x="7086600" y="2072640"/>
            <a:ext cx="1905000" cy="220492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C89CEBC-5B0C-41C9-820F-8B7B26BB5E8E}"/>
                  </a:ext>
                </a:extLst>
              </p14:cNvPr>
              <p14:cNvContentPartPr/>
              <p14:nvPr/>
            </p14:nvContentPartPr>
            <p14:xfrm>
              <a:off x="5323800" y="525040"/>
              <a:ext cx="753120" cy="32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C89CEBC-5B0C-41C9-820F-8B7B26BB5E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05800" y="489040"/>
                <a:ext cx="78876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39DF7B1-D45E-4276-A81A-C4EEE55C11C2}"/>
                  </a:ext>
                </a:extLst>
              </p14:cNvPr>
              <p14:cNvContentPartPr/>
              <p14:nvPr/>
            </p14:nvContentPartPr>
            <p14:xfrm>
              <a:off x="538320" y="2078440"/>
              <a:ext cx="235800" cy="2242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39DF7B1-D45E-4276-A81A-C4EEE55C11C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0680" y="2060440"/>
                <a:ext cx="27144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5E4AEC3-BD41-464C-87E5-72C088DF40F7}"/>
                  </a:ext>
                </a:extLst>
              </p14:cNvPr>
              <p14:cNvContentPartPr/>
              <p14:nvPr/>
            </p14:nvContentPartPr>
            <p14:xfrm>
              <a:off x="903000" y="2214520"/>
              <a:ext cx="62280" cy="1076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5E4AEC3-BD41-464C-87E5-72C088DF40F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85000" y="2196880"/>
                <a:ext cx="9792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5CFBEF2-550B-46D3-9C49-FB213C7BE4FC}"/>
                  </a:ext>
                </a:extLst>
              </p14:cNvPr>
              <p14:cNvContentPartPr/>
              <p14:nvPr/>
            </p14:nvContentPartPr>
            <p14:xfrm>
              <a:off x="7482360" y="490840"/>
              <a:ext cx="925920" cy="691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5CFBEF2-550B-46D3-9C49-FB213C7BE4F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464720" y="454840"/>
                <a:ext cx="96156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7457713-BBE6-4856-ADC9-8E4228D2BC7D}"/>
                  </a:ext>
                </a:extLst>
              </p14:cNvPr>
              <p14:cNvContentPartPr/>
              <p14:nvPr/>
            </p14:nvContentPartPr>
            <p14:xfrm>
              <a:off x="324840" y="852640"/>
              <a:ext cx="812160" cy="208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7457713-BBE6-4856-ADC9-8E4228D2BC7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06840" y="817000"/>
                <a:ext cx="84780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8E34D80-B66E-483E-AA1F-20DFE72D6B9B}"/>
                  </a:ext>
                </a:extLst>
              </p14:cNvPr>
              <p14:cNvContentPartPr/>
              <p14:nvPr/>
            </p14:nvContentPartPr>
            <p14:xfrm>
              <a:off x="1112880" y="2112640"/>
              <a:ext cx="152280" cy="1821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8E34D80-B66E-483E-AA1F-20DFE72D6B9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94880" y="2094640"/>
                <a:ext cx="18792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42665A0-7DC1-42D0-840C-436E3B101239}"/>
                  </a:ext>
                </a:extLst>
              </p14:cNvPr>
              <p14:cNvContentPartPr/>
              <p14:nvPr/>
            </p14:nvContentPartPr>
            <p14:xfrm>
              <a:off x="1314480" y="2249800"/>
              <a:ext cx="67680" cy="673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42665A0-7DC1-42D0-840C-436E3B10123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296480" y="2232160"/>
                <a:ext cx="10332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4D3AB33-DA60-4261-90C6-94A7EA91857F}"/>
                  </a:ext>
                </a:extLst>
              </p14:cNvPr>
              <p14:cNvContentPartPr/>
              <p14:nvPr/>
            </p14:nvContentPartPr>
            <p14:xfrm>
              <a:off x="5607840" y="852640"/>
              <a:ext cx="2630520" cy="518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4D3AB33-DA60-4261-90C6-94A7EA91857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589840" y="817000"/>
                <a:ext cx="266616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808EFB1-FCCE-49B0-959A-39CAF7B1D801}"/>
                  </a:ext>
                </a:extLst>
              </p14:cNvPr>
              <p14:cNvContentPartPr/>
              <p14:nvPr/>
            </p14:nvContentPartPr>
            <p14:xfrm>
              <a:off x="456960" y="1258360"/>
              <a:ext cx="1442160" cy="421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808EFB1-FCCE-49B0-959A-39CAF7B1D80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38960" y="1222360"/>
                <a:ext cx="147780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34C636E-D04C-435B-AA89-4D5EA08820C7}"/>
                  </a:ext>
                </a:extLst>
              </p14:cNvPr>
              <p14:cNvContentPartPr/>
              <p14:nvPr/>
            </p14:nvContentPartPr>
            <p14:xfrm>
              <a:off x="1472880" y="2080240"/>
              <a:ext cx="187200" cy="1879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34C636E-D04C-435B-AA89-4D5EA08820C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454880" y="2062240"/>
                <a:ext cx="22284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100F500-636F-46AE-969C-4A8C08FABEF5}"/>
                  </a:ext>
                </a:extLst>
              </p14:cNvPr>
              <p14:cNvContentPartPr/>
              <p14:nvPr/>
            </p14:nvContentPartPr>
            <p14:xfrm>
              <a:off x="1693560" y="2245120"/>
              <a:ext cx="64080" cy="946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100F500-636F-46AE-969C-4A8C08FABEF5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675560" y="2227120"/>
                <a:ext cx="9972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EFF85D5-89BA-40B2-9BFE-157E75F2DF3E}"/>
                  </a:ext>
                </a:extLst>
              </p14:cNvPr>
              <p14:cNvContentPartPr/>
              <p14:nvPr/>
            </p14:nvContentPartPr>
            <p14:xfrm>
              <a:off x="1882200" y="2041360"/>
              <a:ext cx="222120" cy="3564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EFF85D5-89BA-40B2-9BFE-157E75F2DF3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864200" y="2023720"/>
                <a:ext cx="257760" cy="3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A9653AA-C042-40B4-A408-F3F00090F2BC}"/>
                  </a:ext>
                </a:extLst>
              </p14:cNvPr>
              <p14:cNvContentPartPr/>
              <p14:nvPr/>
            </p14:nvContentPartPr>
            <p14:xfrm>
              <a:off x="2432640" y="2061520"/>
              <a:ext cx="245520" cy="2674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A9653AA-C042-40B4-A408-F3F00090F2B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414640" y="2043880"/>
                <a:ext cx="28116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2C19EE4-8300-476E-A015-3BA5369E08AB}"/>
                  </a:ext>
                </a:extLst>
              </p14:cNvPr>
              <p14:cNvContentPartPr/>
              <p14:nvPr/>
            </p14:nvContentPartPr>
            <p14:xfrm>
              <a:off x="7883760" y="1604680"/>
              <a:ext cx="720360" cy="118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2C19EE4-8300-476E-A015-3BA5369E08AB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865760" y="1568680"/>
                <a:ext cx="75600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CF48090-3EC5-4222-9AB2-AC8EE78BE99A}"/>
                  </a:ext>
                </a:extLst>
              </p14:cNvPr>
              <p14:cNvContentPartPr/>
              <p14:nvPr/>
            </p14:nvContentPartPr>
            <p14:xfrm>
              <a:off x="50520" y="1909240"/>
              <a:ext cx="3733920" cy="820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CF48090-3EC5-4222-9AB2-AC8EE78BE99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2880" y="1873600"/>
                <a:ext cx="376956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6099FEC-89E7-4E63-9813-BC790B543E58}"/>
                  </a:ext>
                </a:extLst>
              </p14:cNvPr>
              <p14:cNvContentPartPr/>
              <p14:nvPr/>
            </p14:nvContentPartPr>
            <p14:xfrm>
              <a:off x="2813880" y="2102920"/>
              <a:ext cx="360" cy="3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6099FEC-89E7-4E63-9813-BC790B543E5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795880" y="20849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7A3E349-0893-4D52-BE91-4B21073F6DBF}"/>
                  </a:ext>
                </a:extLst>
              </p14:cNvPr>
              <p14:cNvContentPartPr/>
              <p14:nvPr/>
            </p14:nvContentPartPr>
            <p14:xfrm>
              <a:off x="3097560" y="2033800"/>
              <a:ext cx="219600" cy="2905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7A3E349-0893-4D52-BE91-4B21073F6DBF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079560" y="2015800"/>
                <a:ext cx="255240" cy="3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044D00D-9034-475C-B14E-24CCCCC83CA1}"/>
                  </a:ext>
                </a:extLst>
              </p14:cNvPr>
              <p14:cNvContentPartPr/>
              <p14:nvPr/>
            </p14:nvContentPartPr>
            <p14:xfrm>
              <a:off x="2793360" y="2214160"/>
              <a:ext cx="214920" cy="1227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044D00D-9034-475C-B14E-24CCCCC83CA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775720" y="2196160"/>
                <a:ext cx="25056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983EDDC5-11AB-449F-BAD1-34752641AC6D}"/>
                  </a:ext>
                </a:extLst>
              </p14:cNvPr>
              <p14:cNvContentPartPr/>
              <p14:nvPr/>
            </p14:nvContentPartPr>
            <p14:xfrm>
              <a:off x="2397720" y="2387320"/>
              <a:ext cx="1945440" cy="5112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983EDDC5-11AB-449F-BAD1-34752641AC6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379720" y="2369680"/>
                <a:ext cx="198108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31122B2-3CD5-42D4-9DC1-CC3C24593AD6}"/>
                  </a:ext>
                </a:extLst>
              </p14:cNvPr>
              <p14:cNvContentPartPr/>
              <p14:nvPr/>
            </p14:nvContentPartPr>
            <p14:xfrm>
              <a:off x="3559440" y="2031280"/>
              <a:ext cx="961560" cy="31248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31122B2-3CD5-42D4-9DC1-CC3C24593AD6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541800" y="2013640"/>
                <a:ext cx="99720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F298CE62-32CF-4C44-BB42-9AA244AC995B}"/>
                  </a:ext>
                </a:extLst>
              </p14:cNvPr>
              <p14:cNvContentPartPr/>
              <p14:nvPr/>
            </p14:nvContentPartPr>
            <p14:xfrm>
              <a:off x="5557080" y="3413320"/>
              <a:ext cx="360" cy="36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F298CE62-32CF-4C44-BB42-9AA244AC995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539440" y="33956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E954876F-81A6-4310-9A76-583BB0A6490C}"/>
                  </a:ext>
                </a:extLst>
              </p14:cNvPr>
              <p14:cNvContentPartPr/>
              <p14:nvPr/>
            </p14:nvContentPartPr>
            <p14:xfrm>
              <a:off x="5557080" y="3565960"/>
              <a:ext cx="360" cy="36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E954876F-81A6-4310-9A76-583BB0A6490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539440" y="35479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DE72E3B1-853F-4BCE-BFA8-4F94A73B19B6}"/>
                  </a:ext>
                </a:extLst>
              </p14:cNvPr>
              <p14:cNvContentPartPr/>
              <p14:nvPr/>
            </p14:nvContentPartPr>
            <p14:xfrm>
              <a:off x="5451600" y="2181040"/>
              <a:ext cx="704520" cy="116460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DE72E3B1-853F-4BCE-BFA8-4F94A73B19B6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433591" y="2163040"/>
                <a:ext cx="740178" cy="12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E47D6FD1-BE74-4631-8D4F-895E007A6F81}"/>
                  </a:ext>
                </a:extLst>
              </p14:cNvPr>
              <p14:cNvContentPartPr/>
              <p14:nvPr/>
            </p14:nvContentPartPr>
            <p14:xfrm>
              <a:off x="6146400" y="3443920"/>
              <a:ext cx="22320" cy="4032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E47D6FD1-BE74-4631-8D4F-895E007A6F81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128760" y="3425920"/>
                <a:ext cx="5796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2C0DCFD4-F991-4B93-A83E-CD98D4F0598B}"/>
                  </a:ext>
                </a:extLst>
              </p14:cNvPr>
              <p14:cNvContentPartPr/>
              <p14:nvPr/>
            </p14:nvContentPartPr>
            <p14:xfrm>
              <a:off x="6197160" y="3586120"/>
              <a:ext cx="360" cy="36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2C0DCFD4-F991-4B93-A83E-CD98D4F0598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179520" y="35684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F7C5CF1D-C65F-41F7-A951-B852A0296653}"/>
                  </a:ext>
                </a:extLst>
              </p14:cNvPr>
              <p14:cNvContentPartPr/>
              <p14:nvPr/>
            </p14:nvContentPartPr>
            <p14:xfrm>
              <a:off x="6247920" y="3708160"/>
              <a:ext cx="360" cy="36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F7C5CF1D-C65F-41F7-A951-B852A029665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229920" y="36901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75FC9F33-6349-4BE4-9B98-4282427C23E6}"/>
                  </a:ext>
                </a:extLst>
              </p14:cNvPr>
              <p14:cNvContentPartPr/>
              <p14:nvPr/>
            </p14:nvContentPartPr>
            <p14:xfrm>
              <a:off x="6288600" y="3789520"/>
              <a:ext cx="360" cy="36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75FC9F33-6349-4BE4-9B98-4282427C23E6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270960" y="37715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12131818-35BD-432A-AA51-4C52CF74F030}"/>
                  </a:ext>
                </a:extLst>
              </p14:cNvPr>
              <p14:cNvContentPartPr/>
              <p14:nvPr/>
            </p14:nvContentPartPr>
            <p14:xfrm>
              <a:off x="6329280" y="3890680"/>
              <a:ext cx="360" cy="36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12131818-35BD-432A-AA51-4C52CF74F03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311640" y="38730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805489AD-20F9-4591-8652-62622A1FB7DB}"/>
                  </a:ext>
                </a:extLst>
              </p14:cNvPr>
              <p14:cNvContentPartPr/>
              <p14:nvPr/>
            </p14:nvContentPartPr>
            <p14:xfrm>
              <a:off x="6329280" y="3982120"/>
              <a:ext cx="360" cy="36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805489AD-20F9-4591-8652-62622A1FB7D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311640" y="39644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45566A86-DB19-4483-9EAC-BBF43EE71C94}"/>
                  </a:ext>
                </a:extLst>
              </p14:cNvPr>
              <p14:cNvContentPartPr/>
              <p14:nvPr/>
            </p14:nvContentPartPr>
            <p14:xfrm>
              <a:off x="6014280" y="3662080"/>
              <a:ext cx="167040" cy="10800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45566A86-DB19-4483-9EAC-BBF43EE71C9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996640" y="3644440"/>
                <a:ext cx="20268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F75AB29E-2F02-42FF-B34B-75ADA5FC6297}"/>
                  </a:ext>
                </a:extLst>
              </p14:cNvPr>
              <p14:cNvContentPartPr/>
              <p14:nvPr/>
            </p14:nvContentPartPr>
            <p14:xfrm>
              <a:off x="5557080" y="3673600"/>
              <a:ext cx="375120" cy="38052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F75AB29E-2F02-42FF-B34B-75ADA5FC629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539440" y="3655960"/>
                <a:ext cx="410760" cy="41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440A57B-E8C3-4FDC-ADD2-433A7140C869}"/>
                  </a:ext>
                </a:extLst>
              </p14:cNvPr>
              <p14:cNvContentPartPr/>
              <p14:nvPr/>
            </p14:nvContentPartPr>
            <p14:xfrm>
              <a:off x="6808440" y="2367160"/>
              <a:ext cx="70200" cy="1047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440A57B-E8C3-4FDC-ADD2-433A7140C86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790440" y="2349160"/>
                <a:ext cx="10584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5D2FC0F-9236-4DC0-BD18-94AA94D5A29F}"/>
                  </a:ext>
                </a:extLst>
              </p14:cNvPr>
              <p14:cNvContentPartPr/>
              <p14:nvPr/>
            </p14:nvContentPartPr>
            <p14:xfrm>
              <a:off x="6796560" y="2346640"/>
              <a:ext cx="95400" cy="10872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5D2FC0F-9236-4DC0-BD18-94AA94D5A29F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778920" y="2329000"/>
                <a:ext cx="13104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77576CD-5A76-48C7-8DCF-E6B3BFC74921}"/>
                  </a:ext>
                </a:extLst>
              </p14:cNvPr>
              <p14:cNvContentPartPr/>
              <p14:nvPr/>
            </p14:nvContentPartPr>
            <p14:xfrm>
              <a:off x="6369240" y="2034160"/>
              <a:ext cx="341280" cy="40392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77576CD-5A76-48C7-8DCF-E6B3BFC74921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351240" y="2016160"/>
                <a:ext cx="376920" cy="43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7A2B09A9-3905-4405-935E-03777E7A38A2}"/>
                  </a:ext>
                </a:extLst>
              </p14:cNvPr>
              <p14:cNvContentPartPr/>
              <p14:nvPr/>
            </p14:nvContentPartPr>
            <p14:xfrm>
              <a:off x="5306160" y="2235040"/>
              <a:ext cx="790560" cy="119016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7A2B09A9-3905-4405-935E-03777E7A38A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288160" y="2217040"/>
                <a:ext cx="826200" cy="12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43DE723-36F8-464C-8337-2AD315E21173}"/>
                  </a:ext>
                </a:extLst>
              </p14:cNvPr>
              <p14:cNvContentPartPr/>
              <p14:nvPr/>
            </p14:nvContentPartPr>
            <p14:xfrm>
              <a:off x="467040" y="2479840"/>
              <a:ext cx="174240" cy="802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43DE723-36F8-464C-8337-2AD315E21173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49400" y="2462200"/>
                <a:ext cx="20988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04C9A51-5AD0-4199-8112-26E893676A25}"/>
                  </a:ext>
                </a:extLst>
              </p14:cNvPr>
              <p14:cNvContentPartPr/>
              <p14:nvPr/>
            </p14:nvContentPartPr>
            <p14:xfrm>
              <a:off x="782040" y="2710240"/>
              <a:ext cx="141480" cy="25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04C9A51-5AD0-4199-8112-26E893676A2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64400" y="2692240"/>
                <a:ext cx="1771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DCF0434-9368-447A-8BCD-D7752994AC70}"/>
                  </a:ext>
                </a:extLst>
              </p14:cNvPr>
              <p14:cNvContentPartPr/>
              <p14:nvPr/>
            </p14:nvContentPartPr>
            <p14:xfrm>
              <a:off x="792120" y="2782960"/>
              <a:ext cx="131760" cy="684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DCF0434-9368-447A-8BCD-D7752994AC70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74120" y="2765320"/>
                <a:ext cx="1674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5E05759-E16D-49C3-9BB0-2D6AE887F311}"/>
                  </a:ext>
                </a:extLst>
              </p14:cNvPr>
              <p14:cNvContentPartPr/>
              <p14:nvPr/>
            </p14:nvContentPartPr>
            <p14:xfrm>
              <a:off x="456960" y="2651200"/>
              <a:ext cx="212400" cy="30600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5E05759-E16D-49C3-9BB0-2D6AE887F311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38960" y="2633560"/>
                <a:ext cx="24804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95917EA1-7D47-4A4B-9C23-55C073D5417F}"/>
                  </a:ext>
                </a:extLst>
              </p14:cNvPr>
              <p14:cNvContentPartPr/>
              <p14:nvPr/>
            </p14:nvContentPartPr>
            <p14:xfrm>
              <a:off x="1055640" y="2516200"/>
              <a:ext cx="1093320" cy="39960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95917EA1-7D47-4A4B-9C23-55C073D5417F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037994" y="2498200"/>
                <a:ext cx="1128972" cy="43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30572C0D-A57B-4AEB-8E58-8DCC13F5EAD2}"/>
                  </a:ext>
                </a:extLst>
              </p14:cNvPr>
              <p14:cNvContentPartPr/>
              <p14:nvPr/>
            </p14:nvContentPartPr>
            <p14:xfrm>
              <a:off x="2366760" y="2548600"/>
              <a:ext cx="1389240" cy="39924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30572C0D-A57B-4AEB-8E58-8DCC13F5EAD2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349120" y="2530600"/>
                <a:ext cx="1424880" cy="43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855C4EF-6093-4923-8C20-64F564090995}"/>
                  </a:ext>
                </a:extLst>
              </p14:cNvPr>
              <p14:cNvContentPartPr/>
              <p14:nvPr/>
            </p14:nvContentPartPr>
            <p14:xfrm>
              <a:off x="462360" y="3199840"/>
              <a:ext cx="906480" cy="40932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855C4EF-6093-4923-8C20-64F564090995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44360" y="3182200"/>
                <a:ext cx="942120" cy="44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919B7407-3993-43A2-ACBC-037A91D12700}"/>
                  </a:ext>
                </a:extLst>
              </p14:cNvPr>
              <p14:cNvContentPartPr/>
              <p14:nvPr/>
            </p14:nvContentPartPr>
            <p14:xfrm>
              <a:off x="2185680" y="3365440"/>
              <a:ext cx="340560" cy="1825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919B7407-3993-43A2-ACBC-037A91D1270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168040" y="3347765"/>
                <a:ext cx="376200" cy="2182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951499E-7167-4705-A5AD-971229E0E4DD}"/>
                  </a:ext>
                </a:extLst>
              </p14:cNvPr>
              <p14:cNvContentPartPr/>
              <p14:nvPr/>
            </p14:nvContentPartPr>
            <p14:xfrm>
              <a:off x="1574400" y="3337360"/>
              <a:ext cx="491760" cy="20844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951499E-7167-4705-A5AD-971229E0E4DD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556413" y="3319720"/>
                <a:ext cx="527374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1B24D3EB-5970-4094-9ECE-737CA4222B5F}"/>
                  </a:ext>
                </a:extLst>
              </p14:cNvPr>
              <p14:cNvContentPartPr/>
              <p14:nvPr/>
            </p14:nvContentPartPr>
            <p14:xfrm>
              <a:off x="7772160" y="5734960"/>
              <a:ext cx="486360" cy="38844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1B24D3EB-5970-4094-9ECE-737CA4222B5F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754160" y="5717320"/>
                <a:ext cx="522000" cy="42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02F7E242-4917-45E8-B2E3-7AE29F9137DD}"/>
                  </a:ext>
                </a:extLst>
              </p14:cNvPr>
              <p14:cNvContentPartPr/>
              <p14:nvPr/>
            </p14:nvContentPartPr>
            <p14:xfrm>
              <a:off x="7771440" y="4483600"/>
              <a:ext cx="893520" cy="115560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02F7E242-4917-45E8-B2E3-7AE29F9137DD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753440" y="4465960"/>
                <a:ext cx="929160" cy="119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04681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A15079-14DC-478A-AEEF-CD2226DF6A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50" t="9754" r="17432" b="82460"/>
          <a:stretch/>
        </p:blipFill>
        <p:spPr>
          <a:xfrm>
            <a:off x="228600" y="152400"/>
            <a:ext cx="8572500" cy="1905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9D6E16-F1CB-42B9-8E24-FAD3A14443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830" t="21866" r="28625" b="61111"/>
          <a:stretch/>
        </p:blipFill>
        <p:spPr>
          <a:xfrm>
            <a:off x="7086600" y="2072640"/>
            <a:ext cx="1905000" cy="220492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C89CEBC-5B0C-41C9-820F-8B7B26BB5E8E}"/>
                  </a:ext>
                </a:extLst>
              </p14:cNvPr>
              <p14:cNvContentPartPr/>
              <p14:nvPr/>
            </p14:nvContentPartPr>
            <p14:xfrm>
              <a:off x="5323800" y="525040"/>
              <a:ext cx="753120" cy="32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C89CEBC-5B0C-41C9-820F-8B7B26BB5E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05800" y="489040"/>
                <a:ext cx="78876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39DF7B1-D45E-4276-A81A-C4EEE55C11C2}"/>
                  </a:ext>
                </a:extLst>
              </p14:cNvPr>
              <p14:cNvContentPartPr/>
              <p14:nvPr/>
            </p14:nvContentPartPr>
            <p14:xfrm>
              <a:off x="538320" y="2078440"/>
              <a:ext cx="235800" cy="2242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39DF7B1-D45E-4276-A81A-C4EEE55C11C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0680" y="2060440"/>
                <a:ext cx="27144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5E4AEC3-BD41-464C-87E5-72C088DF40F7}"/>
                  </a:ext>
                </a:extLst>
              </p14:cNvPr>
              <p14:cNvContentPartPr/>
              <p14:nvPr/>
            </p14:nvContentPartPr>
            <p14:xfrm>
              <a:off x="903000" y="2214520"/>
              <a:ext cx="62280" cy="1076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5E4AEC3-BD41-464C-87E5-72C088DF40F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85000" y="2196880"/>
                <a:ext cx="9792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5CFBEF2-550B-46D3-9C49-FB213C7BE4FC}"/>
                  </a:ext>
                </a:extLst>
              </p14:cNvPr>
              <p14:cNvContentPartPr/>
              <p14:nvPr/>
            </p14:nvContentPartPr>
            <p14:xfrm>
              <a:off x="7482360" y="490840"/>
              <a:ext cx="925920" cy="691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5CFBEF2-550B-46D3-9C49-FB213C7BE4F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464720" y="454840"/>
                <a:ext cx="96156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7457713-BBE6-4856-ADC9-8E4228D2BC7D}"/>
                  </a:ext>
                </a:extLst>
              </p14:cNvPr>
              <p14:cNvContentPartPr/>
              <p14:nvPr/>
            </p14:nvContentPartPr>
            <p14:xfrm>
              <a:off x="324840" y="852640"/>
              <a:ext cx="812160" cy="208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7457713-BBE6-4856-ADC9-8E4228D2BC7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06840" y="817000"/>
                <a:ext cx="84780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8E34D80-B66E-483E-AA1F-20DFE72D6B9B}"/>
                  </a:ext>
                </a:extLst>
              </p14:cNvPr>
              <p14:cNvContentPartPr/>
              <p14:nvPr/>
            </p14:nvContentPartPr>
            <p14:xfrm>
              <a:off x="1112880" y="2112640"/>
              <a:ext cx="152280" cy="1821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8E34D80-B66E-483E-AA1F-20DFE72D6B9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94880" y="2094640"/>
                <a:ext cx="18792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42665A0-7DC1-42D0-840C-436E3B101239}"/>
                  </a:ext>
                </a:extLst>
              </p14:cNvPr>
              <p14:cNvContentPartPr/>
              <p14:nvPr/>
            </p14:nvContentPartPr>
            <p14:xfrm>
              <a:off x="1314480" y="2249800"/>
              <a:ext cx="67680" cy="673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42665A0-7DC1-42D0-840C-436E3B10123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296480" y="2232160"/>
                <a:ext cx="10332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4D3AB33-DA60-4261-90C6-94A7EA91857F}"/>
                  </a:ext>
                </a:extLst>
              </p14:cNvPr>
              <p14:cNvContentPartPr/>
              <p14:nvPr/>
            </p14:nvContentPartPr>
            <p14:xfrm>
              <a:off x="5607840" y="852640"/>
              <a:ext cx="2630520" cy="518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4D3AB33-DA60-4261-90C6-94A7EA91857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589840" y="817000"/>
                <a:ext cx="266616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808EFB1-FCCE-49B0-959A-39CAF7B1D801}"/>
                  </a:ext>
                </a:extLst>
              </p14:cNvPr>
              <p14:cNvContentPartPr/>
              <p14:nvPr/>
            </p14:nvContentPartPr>
            <p14:xfrm>
              <a:off x="456960" y="1258360"/>
              <a:ext cx="1442160" cy="421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808EFB1-FCCE-49B0-959A-39CAF7B1D80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38960" y="1222360"/>
                <a:ext cx="147780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34C636E-D04C-435B-AA89-4D5EA08820C7}"/>
                  </a:ext>
                </a:extLst>
              </p14:cNvPr>
              <p14:cNvContentPartPr/>
              <p14:nvPr/>
            </p14:nvContentPartPr>
            <p14:xfrm>
              <a:off x="1472880" y="2080240"/>
              <a:ext cx="187200" cy="1879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34C636E-D04C-435B-AA89-4D5EA08820C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454880" y="2062240"/>
                <a:ext cx="22284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100F500-636F-46AE-969C-4A8C08FABEF5}"/>
                  </a:ext>
                </a:extLst>
              </p14:cNvPr>
              <p14:cNvContentPartPr/>
              <p14:nvPr/>
            </p14:nvContentPartPr>
            <p14:xfrm>
              <a:off x="1693560" y="2245120"/>
              <a:ext cx="64080" cy="946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100F500-636F-46AE-969C-4A8C08FABEF5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675560" y="2227120"/>
                <a:ext cx="9972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EFF85D5-89BA-40B2-9BFE-157E75F2DF3E}"/>
                  </a:ext>
                </a:extLst>
              </p14:cNvPr>
              <p14:cNvContentPartPr/>
              <p14:nvPr/>
            </p14:nvContentPartPr>
            <p14:xfrm>
              <a:off x="1882200" y="2041360"/>
              <a:ext cx="222120" cy="3564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EFF85D5-89BA-40B2-9BFE-157E75F2DF3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864200" y="2023720"/>
                <a:ext cx="257760" cy="3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A9653AA-C042-40B4-A408-F3F00090F2BC}"/>
                  </a:ext>
                </a:extLst>
              </p14:cNvPr>
              <p14:cNvContentPartPr/>
              <p14:nvPr/>
            </p14:nvContentPartPr>
            <p14:xfrm>
              <a:off x="2432640" y="2061520"/>
              <a:ext cx="245520" cy="2674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A9653AA-C042-40B4-A408-F3F00090F2B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414640" y="2043880"/>
                <a:ext cx="28116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2C19EE4-8300-476E-A015-3BA5369E08AB}"/>
                  </a:ext>
                </a:extLst>
              </p14:cNvPr>
              <p14:cNvContentPartPr/>
              <p14:nvPr/>
            </p14:nvContentPartPr>
            <p14:xfrm>
              <a:off x="7883760" y="1604680"/>
              <a:ext cx="720360" cy="118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2C19EE4-8300-476E-A015-3BA5369E08AB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865760" y="1568680"/>
                <a:ext cx="75600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CF48090-3EC5-4222-9AB2-AC8EE78BE99A}"/>
                  </a:ext>
                </a:extLst>
              </p14:cNvPr>
              <p14:cNvContentPartPr/>
              <p14:nvPr/>
            </p14:nvContentPartPr>
            <p14:xfrm>
              <a:off x="50520" y="1909240"/>
              <a:ext cx="3733920" cy="820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CF48090-3EC5-4222-9AB2-AC8EE78BE99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2880" y="1873600"/>
                <a:ext cx="376956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6099FEC-89E7-4E63-9813-BC790B543E58}"/>
                  </a:ext>
                </a:extLst>
              </p14:cNvPr>
              <p14:cNvContentPartPr/>
              <p14:nvPr/>
            </p14:nvContentPartPr>
            <p14:xfrm>
              <a:off x="2813880" y="2102920"/>
              <a:ext cx="360" cy="3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6099FEC-89E7-4E63-9813-BC790B543E5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795880" y="20849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7A3E349-0893-4D52-BE91-4B21073F6DBF}"/>
                  </a:ext>
                </a:extLst>
              </p14:cNvPr>
              <p14:cNvContentPartPr/>
              <p14:nvPr/>
            </p14:nvContentPartPr>
            <p14:xfrm>
              <a:off x="3097560" y="2033800"/>
              <a:ext cx="219600" cy="2905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7A3E349-0893-4D52-BE91-4B21073F6DBF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079560" y="2015800"/>
                <a:ext cx="255240" cy="3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044D00D-9034-475C-B14E-24CCCCC83CA1}"/>
                  </a:ext>
                </a:extLst>
              </p14:cNvPr>
              <p14:cNvContentPartPr/>
              <p14:nvPr/>
            </p14:nvContentPartPr>
            <p14:xfrm>
              <a:off x="2793360" y="2214160"/>
              <a:ext cx="214920" cy="1227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044D00D-9034-475C-B14E-24CCCCC83CA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775720" y="2196160"/>
                <a:ext cx="25056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983EDDC5-11AB-449F-BAD1-34752641AC6D}"/>
                  </a:ext>
                </a:extLst>
              </p14:cNvPr>
              <p14:cNvContentPartPr/>
              <p14:nvPr/>
            </p14:nvContentPartPr>
            <p14:xfrm>
              <a:off x="2397720" y="2387320"/>
              <a:ext cx="1945440" cy="5112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983EDDC5-11AB-449F-BAD1-34752641AC6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379720" y="2369680"/>
                <a:ext cx="198108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31122B2-3CD5-42D4-9DC1-CC3C24593AD6}"/>
                  </a:ext>
                </a:extLst>
              </p14:cNvPr>
              <p14:cNvContentPartPr/>
              <p14:nvPr/>
            </p14:nvContentPartPr>
            <p14:xfrm>
              <a:off x="3559440" y="2031280"/>
              <a:ext cx="961560" cy="31248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31122B2-3CD5-42D4-9DC1-CC3C24593AD6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541800" y="2013640"/>
                <a:ext cx="99720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F298CE62-32CF-4C44-BB42-9AA244AC995B}"/>
                  </a:ext>
                </a:extLst>
              </p14:cNvPr>
              <p14:cNvContentPartPr/>
              <p14:nvPr/>
            </p14:nvContentPartPr>
            <p14:xfrm>
              <a:off x="5557080" y="3413320"/>
              <a:ext cx="360" cy="36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F298CE62-32CF-4C44-BB42-9AA244AC995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539440" y="33956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E954876F-81A6-4310-9A76-583BB0A6490C}"/>
                  </a:ext>
                </a:extLst>
              </p14:cNvPr>
              <p14:cNvContentPartPr/>
              <p14:nvPr/>
            </p14:nvContentPartPr>
            <p14:xfrm>
              <a:off x="5557080" y="3565960"/>
              <a:ext cx="360" cy="36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E954876F-81A6-4310-9A76-583BB0A6490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539440" y="35479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DE72E3B1-853F-4BCE-BFA8-4F94A73B19B6}"/>
                  </a:ext>
                </a:extLst>
              </p14:cNvPr>
              <p14:cNvContentPartPr/>
              <p14:nvPr/>
            </p14:nvContentPartPr>
            <p14:xfrm>
              <a:off x="5451600" y="2181040"/>
              <a:ext cx="704520" cy="116460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DE72E3B1-853F-4BCE-BFA8-4F94A73B19B6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433591" y="2163040"/>
                <a:ext cx="740178" cy="12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E47D6FD1-BE74-4631-8D4F-895E007A6F81}"/>
                  </a:ext>
                </a:extLst>
              </p14:cNvPr>
              <p14:cNvContentPartPr/>
              <p14:nvPr/>
            </p14:nvContentPartPr>
            <p14:xfrm>
              <a:off x="6146400" y="3443920"/>
              <a:ext cx="22320" cy="4032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E47D6FD1-BE74-4631-8D4F-895E007A6F81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128760" y="3425920"/>
                <a:ext cx="5796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2C0DCFD4-F991-4B93-A83E-CD98D4F0598B}"/>
                  </a:ext>
                </a:extLst>
              </p14:cNvPr>
              <p14:cNvContentPartPr/>
              <p14:nvPr/>
            </p14:nvContentPartPr>
            <p14:xfrm>
              <a:off x="6197160" y="3586120"/>
              <a:ext cx="360" cy="36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2C0DCFD4-F991-4B93-A83E-CD98D4F0598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179520" y="35684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F7C5CF1D-C65F-41F7-A951-B852A0296653}"/>
                  </a:ext>
                </a:extLst>
              </p14:cNvPr>
              <p14:cNvContentPartPr/>
              <p14:nvPr/>
            </p14:nvContentPartPr>
            <p14:xfrm>
              <a:off x="6247920" y="3708160"/>
              <a:ext cx="360" cy="36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F7C5CF1D-C65F-41F7-A951-B852A029665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229920" y="36901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75FC9F33-6349-4BE4-9B98-4282427C23E6}"/>
                  </a:ext>
                </a:extLst>
              </p14:cNvPr>
              <p14:cNvContentPartPr/>
              <p14:nvPr/>
            </p14:nvContentPartPr>
            <p14:xfrm>
              <a:off x="6288600" y="3789520"/>
              <a:ext cx="360" cy="36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75FC9F33-6349-4BE4-9B98-4282427C23E6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270960" y="37715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12131818-35BD-432A-AA51-4C52CF74F030}"/>
                  </a:ext>
                </a:extLst>
              </p14:cNvPr>
              <p14:cNvContentPartPr/>
              <p14:nvPr/>
            </p14:nvContentPartPr>
            <p14:xfrm>
              <a:off x="6329280" y="3890680"/>
              <a:ext cx="360" cy="36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12131818-35BD-432A-AA51-4C52CF74F03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311640" y="38730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805489AD-20F9-4591-8652-62622A1FB7DB}"/>
                  </a:ext>
                </a:extLst>
              </p14:cNvPr>
              <p14:cNvContentPartPr/>
              <p14:nvPr/>
            </p14:nvContentPartPr>
            <p14:xfrm>
              <a:off x="6329280" y="3982120"/>
              <a:ext cx="360" cy="36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805489AD-20F9-4591-8652-62622A1FB7D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311640" y="39644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45566A86-DB19-4483-9EAC-BBF43EE71C94}"/>
                  </a:ext>
                </a:extLst>
              </p14:cNvPr>
              <p14:cNvContentPartPr/>
              <p14:nvPr/>
            </p14:nvContentPartPr>
            <p14:xfrm>
              <a:off x="6014280" y="3662080"/>
              <a:ext cx="167040" cy="10800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45566A86-DB19-4483-9EAC-BBF43EE71C9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996640" y="3644440"/>
                <a:ext cx="20268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F75AB29E-2F02-42FF-B34B-75ADA5FC6297}"/>
                  </a:ext>
                </a:extLst>
              </p14:cNvPr>
              <p14:cNvContentPartPr/>
              <p14:nvPr/>
            </p14:nvContentPartPr>
            <p14:xfrm>
              <a:off x="5557080" y="3673600"/>
              <a:ext cx="375120" cy="38052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F75AB29E-2F02-42FF-B34B-75ADA5FC629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539440" y="3655960"/>
                <a:ext cx="410760" cy="41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440A57B-E8C3-4FDC-ADD2-433A7140C869}"/>
                  </a:ext>
                </a:extLst>
              </p14:cNvPr>
              <p14:cNvContentPartPr/>
              <p14:nvPr/>
            </p14:nvContentPartPr>
            <p14:xfrm>
              <a:off x="6808440" y="2367160"/>
              <a:ext cx="70200" cy="1047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440A57B-E8C3-4FDC-ADD2-433A7140C86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790440" y="2349160"/>
                <a:ext cx="10584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5D2FC0F-9236-4DC0-BD18-94AA94D5A29F}"/>
                  </a:ext>
                </a:extLst>
              </p14:cNvPr>
              <p14:cNvContentPartPr/>
              <p14:nvPr/>
            </p14:nvContentPartPr>
            <p14:xfrm>
              <a:off x="6796560" y="2346640"/>
              <a:ext cx="95400" cy="10872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5D2FC0F-9236-4DC0-BD18-94AA94D5A29F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778920" y="2329000"/>
                <a:ext cx="13104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77576CD-5A76-48C7-8DCF-E6B3BFC74921}"/>
                  </a:ext>
                </a:extLst>
              </p14:cNvPr>
              <p14:cNvContentPartPr/>
              <p14:nvPr/>
            </p14:nvContentPartPr>
            <p14:xfrm>
              <a:off x="6369240" y="2034160"/>
              <a:ext cx="341280" cy="40392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77576CD-5A76-48C7-8DCF-E6B3BFC74921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351240" y="2016160"/>
                <a:ext cx="376920" cy="43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7A2B09A9-3905-4405-935E-03777E7A38A2}"/>
                  </a:ext>
                </a:extLst>
              </p14:cNvPr>
              <p14:cNvContentPartPr/>
              <p14:nvPr/>
            </p14:nvContentPartPr>
            <p14:xfrm>
              <a:off x="5306160" y="2235040"/>
              <a:ext cx="790560" cy="119016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7A2B09A9-3905-4405-935E-03777E7A38A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288160" y="2217040"/>
                <a:ext cx="826200" cy="12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43DE723-36F8-464C-8337-2AD315E21173}"/>
                  </a:ext>
                </a:extLst>
              </p14:cNvPr>
              <p14:cNvContentPartPr/>
              <p14:nvPr/>
            </p14:nvContentPartPr>
            <p14:xfrm>
              <a:off x="467040" y="2479840"/>
              <a:ext cx="174240" cy="802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43DE723-36F8-464C-8337-2AD315E21173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49400" y="2462200"/>
                <a:ext cx="20988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04C9A51-5AD0-4199-8112-26E893676A25}"/>
                  </a:ext>
                </a:extLst>
              </p14:cNvPr>
              <p14:cNvContentPartPr/>
              <p14:nvPr/>
            </p14:nvContentPartPr>
            <p14:xfrm>
              <a:off x="782040" y="2710240"/>
              <a:ext cx="141480" cy="25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04C9A51-5AD0-4199-8112-26E893676A2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64400" y="2692240"/>
                <a:ext cx="1771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DCF0434-9368-447A-8BCD-D7752994AC70}"/>
                  </a:ext>
                </a:extLst>
              </p14:cNvPr>
              <p14:cNvContentPartPr/>
              <p14:nvPr/>
            </p14:nvContentPartPr>
            <p14:xfrm>
              <a:off x="792120" y="2782960"/>
              <a:ext cx="131760" cy="684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DCF0434-9368-447A-8BCD-D7752994AC70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74120" y="2765320"/>
                <a:ext cx="1674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5E05759-E16D-49C3-9BB0-2D6AE887F311}"/>
                  </a:ext>
                </a:extLst>
              </p14:cNvPr>
              <p14:cNvContentPartPr/>
              <p14:nvPr/>
            </p14:nvContentPartPr>
            <p14:xfrm>
              <a:off x="456960" y="2651200"/>
              <a:ext cx="212400" cy="30600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5E05759-E16D-49C3-9BB0-2D6AE887F311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38960" y="2633560"/>
                <a:ext cx="24804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95917EA1-7D47-4A4B-9C23-55C073D5417F}"/>
                  </a:ext>
                </a:extLst>
              </p14:cNvPr>
              <p14:cNvContentPartPr/>
              <p14:nvPr/>
            </p14:nvContentPartPr>
            <p14:xfrm>
              <a:off x="1055640" y="2516200"/>
              <a:ext cx="1093320" cy="39960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95917EA1-7D47-4A4B-9C23-55C073D5417F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037994" y="2498200"/>
                <a:ext cx="1128972" cy="43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30572C0D-A57B-4AEB-8E58-8DCC13F5EAD2}"/>
                  </a:ext>
                </a:extLst>
              </p14:cNvPr>
              <p14:cNvContentPartPr/>
              <p14:nvPr/>
            </p14:nvContentPartPr>
            <p14:xfrm>
              <a:off x="2366760" y="2548600"/>
              <a:ext cx="1389240" cy="39924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30572C0D-A57B-4AEB-8E58-8DCC13F5EAD2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349120" y="2530600"/>
                <a:ext cx="1424880" cy="43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855C4EF-6093-4923-8C20-64F564090995}"/>
                  </a:ext>
                </a:extLst>
              </p14:cNvPr>
              <p14:cNvContentPartPr/>
              <p14:nvPr/>
            </p14:nvContentPartPr>
            <p14:xfrm>
              <a:off x="462360" y="3199840"/>
              <a:ext cx="906480" cy="40932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855C4EF-6093-4923-8C20-64F564090995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44360" y="3182200"/>
                <a:ext cx="942120" cy="44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919B7407-3993-43A2-ACBC-037A91D12700}"/>
                  </a:ext>
                </a:extLst>
              </p14:cNvPr>
              <p14:cNvContentPartPr/>
              <p14:nvPr/>
            </p14:nvContentPartPr>
            <p14:xfrm>
              <a:off x="2185680" y="3365440"/>
              <a:ext cx="340560" cy="1825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919B7407-3993-43A2-ACBC-037A91D1270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168040" y="3347765"/>
                <a:ext cx="376200" cy="2182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951499E-7167-4705-A5AD-971229E0E4DD}"/>
                  </a:ext>
                </a:extLst>
              </p14:cNvPr>
              <p14:cNvContentPartPr/>
              <p14:nvPr/>
            </p14:nvContentPartPr>
            <p14:xfrm>
              <a:off x="1574400" y="3337360"/>
              <a:ext cx="491760" cy="20844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951499E-7167-4705-A5AD-971229E0E4DD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556413" y="3319720"/>
                <a:ext cx="527374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FAE304C-998E-457E-BE64-7E235180FECA}"/>
                  </a:ext>
                </a:extLst>
              </p14:cNvPr>
              <p14:cNvContentPartPr/>
              <p14:nvPr/>
            </p14:nvContentPartPr>
            <p14:xfrm>
              <a:off x="2712360" y="3301720"/>
              <a:ext cx="235440" cy="2307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FAE304C-998E-457E-BE64-7E235180FECA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694693" y="3284080"/>
                <a:ext cx="271135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592B223-02A6-4AA2-818A-A8CBF0ACC245}"/>
                  </a:ext>
                </a:extLst>
              </p14:cNvPr>
              <p14:cNvContentPartPr/>
              <p14:nvPr/>
            </p14:nvContentPartPr>
            <p14:xfrm>
              <a:off x="3505080" y="3334120"/>
              <a:ext cx="103320" cy="864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592B223-02A6-4AA2-818A-A8CBF0ACC245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487080" y="3316480"/>
                <a:ext cx="13896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53C6EFC-51FE-4BA5-9785-6D73ADFEA446}"/>
                  </a:ext>
                </a:extLst>
              </p14:cNvPr>
              <p14:cNvContentPartPr/>
              <p14:nvPr/>
            </p14:nvContentPartPr>
            <p14:xfrm>
              <a:off x="3515160" y="3395320"/>
              <a:ext cx="79560" cy="82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53C6EFC-51FE-4BA5-9785-6D73ADFEA446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497160" y="3377320"/>
                <a:ext cx="1152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B875D89-C9AB-405A-9287-8ED0FF33C24D}"/>
                  </a:ext>
                </a:extLst>
              </p14:cNvPr>
              <p14:cNvContentPartPr/>
              <p14:nvPr/>
            </p14:nvContentPartPr>
            <p14:xfrm>
              <a:off x="3153000" y="3271120"/>
              <a:ext cx="216720" cy="25704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B875D89-C9AB-405A-9287-8ED0FF33C24D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135030" y="3253120"/>
                <a:ext cx="252301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677D5740-EFF4-4D31-B660-69B0419C13BD}"/>
                  </a:ext>
                </a:extLst>
              </p14:cNvPr>
              <p14:cNvContentPartPr/>
              <p14:nvPr/>
            </p14:nvContentPartPr>
            <p14:xfrm>
              <a:off x="3728280" y="3030640"/>
              <a:ext cx="578520" cy="59652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677D5740-EFF4-4D31-B660-69B0419C13BD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710280" y="3012640"/>
                <a:ext cx="614160" cy="63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D6557D2C-A66E-424D-9CA1-01E8FF24B234}"/>
                  </a:ext>
                </a:extLst>
              </p14:cNvPr>
              <p14:cNvContentPartPr/>
              <p14:nvPr/>
            </p14:nvContentPartPr>
            <p14:xfrm>
              <a:off x="7772160" y="5734960"/>
              <a:ext cx="486360" cy="38844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D6557D2C-A66E-424D-9CA1-01E8FF24B234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754160" y="5717320"/>
                <a:ext cx="522000" cy="42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8A8C3057-73CC-4580-A884-6D48FB091603}"/>
                  </a:ext>
                </a:extLst>
              </p14:cNvPr>
              <p14:cNvContentPartPr/>
              <p14:nvPr/>
            </p14:nvContentPartPr>
            <p14:xfrm>
              <a:off x="7771440" y="4483600"/>
              <a:ext cx="893520" cy="115560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8A8C3057-73CC-4580-A884-6D48FB091603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753440" y="4465960"/>
                <a:ext cx="929160" cy="119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38105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A15079-14DC-478A-AEEF-CD2226DF6A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50" t="9754" r="17432" b="82460"/>
          <a:stretch/>
        </p:blipFill>
        <p:spPr>
          <a:xfrm>
            <a:off x="228600" y="152400"/>
            <a:ext cx="8572500" cy="1905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9D6E16-F1CB-42B9-8E24-FAD3A14443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830" t="21866" r="28625" b="61111"/>
          <a:stretch/>
        </p:blipFill>
        <p:spPr>
          <a:xfrm>
            <a:off x="7086600" y="2072640"/>
            <a:ext cx="1905000" cy="220492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C89CEBC-5B0C-41C9-820F-8B7B26BB5E8E}"/>
                  </a:ext>
                </a:extLst>
              </p14:cNvPr>
              <p14:cNvContentPartPr/>
              <p14:nvPr/>
            </p14:nvContentPartPr>
            <p14:xfrm>
              <a:off x="5323800" y="525040"/>
              <a:ext cx="753120" cy="32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C89CEBC-5B0C-41C9-820F-8B7B26BB5E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05800" y="489040"/>
                <a:ext cx="78876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39DF7B1-D45E-4276-A81A-C4EEE55C11C2}"/>
                  </a:ext>
                </a:extLst>
              </p14:cNvPr>
              <p14:cNvContentPartPr/>
              <p14:nvPr/>
            </p14:nvContentPartPr>
            <p14:xfrm>
              <a:off x="538320" y="2078440"/>
              <a:ext cx="235800" cy="2242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39DF7B1-D45E-4276-A81A-C4EEE55C11C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0680" y="2060440"/>
                <a:ext cx="27144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5E4AEC3-BD41-464C-87E5-72C088DF40F7}"/>
                  </a:ext>
                </a:extLst>
              </p14:cNvPr>
              <p14:cNvContentPartPr/>
              <p14:nvPr/>
            </p14:nvContentPartPr>
            <p14:xfrm>
              <a:off x="903000" y="2214520"/>
              <a:ext cx="62280" cy="1076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5E4AEC3-BD41-464C-87E5-72C088DF40F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85000" y="2196880"/>
                <a:ext cx="9792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5CFBEF2-550B-46D3-9C49-FB213C7BE4FC}"/>
                  </a:ext>
                </a:extLst>
              </p14:cNvPr>
              <p14:cNvContentPartPr/>
              <p14:nvPr/>
            </p14:nvContentPartPr>
            <p14:xfrm>
              <a:off x="7482360" y="490840"/>
              <a:ext cx="925920" cy="691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5CFBEF2-550B-46D3-9C49-FB213C7BE4F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464720" y="454840"/>
                <a:ext cx="96156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7457713-BBE6-4856-ADC9-8E4228D2BC7D}"/>
                  </a:ext>
                </a:extLst>
              </p14:cNvPr>
              <p14:cNvContentPartPr/>
              <p14:nvPr/>
            </p14:nvContentPartPr>
            <p14:xfrm>
              <a:off x="324840" y="852640"/>
              <a:ext cx="812160" cy="208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7457713-BBE6-4856-ADC9-8E4228D2BC7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06840" y="817000"/>
                <a:ext cx="84780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8E34D80-B66E-483E-AA1F-20DFE72D6B9B}"/>
                  </a:ext>
                </a:extLst>
              </p14:cNvPr>
              <p14:cNvContentPartPr/>
              <p14:nvPr/>
            </p14:nvContentPartPr>
            <p14:xfrm>
              <a:off x="1112880" y="2112640"/>
              <a:ext cx="152280" cy="1821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8E34D80-B66E-483E-AA1F-20DFE72D6B9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94880" y="2094640"/>
                <a:ext cx="18792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42665A0-7DC1-42D0-840C-436E3B101239}"/>
                  </a:ext>
                </a:extLst>
              </p14:cNvPr>
              <p14:cNvContentPartPr/>
              <p14:nvPr/>
            </p14:nvContentPartPr>
            <p14:xfrm>
              <a:off x="1314480" y="2249800"/>
              <a:ext cx="67680" cy="673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42665A0-7DC1-42D0-840C-436E3B10123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296480" y="2232160"/>
                <a:ext cx="10332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4D3AB33-DA60-4261-90C6-94A7EA91857F}"/>
                  </a:ext>
                </a:extLst>
              </p14:cNvPr>
              <p14:cNvContentPartPr/>
              <p14:nvPr/>
            </p14:nvContentPartPr>
            <p14:xfrm>
              <a:off x="5607840" y="852640"/>
              <a:ext cx="2630520" cy="518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4D3AB33-DA60-4261-90C6-94A7EA91857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589840" y="817000"/>
                <a:ext cx="266616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808EFB1-FCCE-49B0-959A-39CAF7B1D801}"/>
                  </a:ext>
                </a:extLst>
              </p14:cNvPr>
              <p14:cNvContentPartPr/>
              <p14:nvPr/>
            </p14:nvContentPartPr>
            <p14:xfrm>
              <a:off x="456960" y="1258360"/>
              <a:ext cx="1442160" cy="421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808EFB1-FCCE-49B0-959A-39CAF7B1D80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38960" y="1222360"/>
                <a:ext cx="147780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34C636E-D04C-435B-AA89-4D5EA08820C7}"/>
                  </a:ext>
                </a:extLst>
              </p14:cNvPr>
              <p14:cNvContentPartPr/>
              <p14:nvPr/>
            </p14:nvContentPartPr>
            <p14:xfrm>
              <a:off x="1472880" y="2080240"/>
              <a:ext cx="187200" cy="1879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34C636E-D04C-435B-AA89-4D5EA08820C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454880" y="2062240"/>
                <a:ext cx="22284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100F500-636F-46AE-969C-4A8C08FABEF5}"/>
                  </a:ext>
                </a:extLst>
              </p14:cNvPr>
              <p14:cNvContentPartPr/>
              <p14:nvPr/>
            </p14:nvContentPartPr>
            <p14:xfrm>
              <a:off x="1693560" y="2245120"/>
              <a:ext cx="64080" cy="946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100F500-636F-46AE-969C-4A8C08FABEF5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675560" y="2227120"/>
                <a:ext cx="9972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EFF85D5-89BA-40B2-9BFE-157E75F2DF3E}"/>
                  </a:ext>
                </a:extLst>
              </p14:cNvPr>
              <p14:cNvContentPartPr/>
              <p14:nvPr/>
            </p14:nvContentPartPr>
            <p14:xfrm>
              <a:off x="1882200" y="2041360"/>
              <a:ext cx="222120" cy="3564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EFF85D5-89BA-40B2-9BFE-157E75F2DF3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864200" y="2023720"/>
                <a:ext cx="257760" cy="3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A9653AA-C042-40B4-A408-F3F00090F2BC}"/>
                  </a:ext>
                </a:extLst>
              </p14:cNvPr>
              <p14:cNvContentPartPr/>
              <p14:nvPr/>
            </p14:nvContentPartPr>
            <p14:xfrm>
              <a:off x="2432640" y="2061520"/>
              <a:ext cx="245520" cy="2674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A9653AA-C042-40B4-A408-F3F00090F2B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414640" y="2043880"/>
                <a:ext cx="28116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2C19EE4-8300-476E-A015-3BA5369E08AB}"/>
                  </a:ext>
                </a:extLst>
              </p14:cNvPr>
              <p14:cNvContentPartPr/>
              <p14:nvPr/>
            </p14:nvContentPartPr>
            <p14:xfrm>
              <a:off x="7883760" y="1604680"/>
              <a:ext cx="720360" cy="118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2C19EE4-8300-476E-A015-3BA5369E08AB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865760" y="1568680"/>
                <a:ext cx="75600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CF48090-3EC5-4222-9AB2-AC8EE78BE99A}"/>
                  </a:ext>
                </a:extLst>
              </p14:cNvPr>
              <p14:cNvContentPartPr/>
              <p14:nvPr/>
            </p14:nvContentPartPr>
            <p14:xfrm>
              <a:off x="50520" y="1909240"/>
              <a:ext cx="3733920" cy="820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CF48090-3EC5-4222-9AB2-AC8EE78BE99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2880" y="1873600"/>
                <a:ext cx="376956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6099FEC-89E7-4E63-9813-BC790B543E58}"/>
                  </a:ext>
                </a:extLst>
              </p14:cNvPr>
              <p14:cNvContentPartPr/>
              <p14:nvPr/>
            </p14:nvContentPartPr>
            <p14:xfrm>
              <a:off x="2813880" y="2102920"/>
              <a:ext cx="360" cy="3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6099FEC-89E7-4E63-9813-BC790B543E5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795880" y="20849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7A3E349-0893-4D52-BE91-4B21073F6DBF}"/>
                  </a:ext>
                </a:extLst>
              </p14:cNvPr>
              <p14:cNvContentPartPr/>
              <p14:nvPr/>
            </p14:nvContentPartPr>
            <p14:xfrm>
              <a:off x="3097560" y="2033800"/>
              <a:ext cx="219600" cy="2905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7A3E349-0893-4D52-BE91-4B21073F6DBF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079560" y="2015800"/>
                <a:ext cx="255240" cy="3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044D00D-9034-475C-B14E-24CCCCC83CA1}"/>
                  </a:ext>
                </a:extLst>
              </p14:cNvPr>
              <p14:cNvContentPartPr/>
              <p14:nvPr/>
            </p14:nvContentPartPr>
            <p14:xfrm>
              <a:off x="2793360" y="2214160"/>
              <a:ext cx="214920" cy="1227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044D00D-9034-475C-B14E-24CCCCC83CA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775720" y="2196160"/>
                <a:ext cx="25056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983EDDC5-11AB-449F-BAD1-34752641AC6D}"/>
                  </a:ext>
                </a:extLst>
              </p14:cNvPr>
              <p14:cNvContentPartPr/>
              <p14:nvPr/>
            </p14:nvContentPartPr>
            <p14:xfrm>
              <a:off x="2397720" y="2387320"/>
              <a:ext cx="1945440" cy="5112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983EDDC5-11AB-449F-BAD1-34752641AC6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379720" y="2369680"/>
                <a:ext cx="198108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31122B2-3CD5-42D4-9DC1-CC3C24593AD6}"/>
                  </a:ext>
                </a:extLst>
              </p14:cNvPr>
              <p14:cNvContentPartPr/>
              <p14:nvPr/>
            </p14:nvContentPartPr>
            <p14:xfrm>
              <a:off x="3559440" y="2031280"/>
              <a:ext cx="961560" cy="31248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31122B2-3CD5-42D4-9DC1-CC3C24593AD6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541800" y="2013640"/>
                <a:ext cx="99720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F298CE62-32CF-4C44-BB42-9AA244AC995B}"/>
                  </a:ext>
                </a:extLst>
              </p14:cNvPr>
              <p14:cNvContentPartPr/>
              <p14:nvPr/>
            </p14:nvContentPartPr>
            <p14:xfrm>
              <a:off x="5557080" y="3413320"/>
              <a:ext cx="360" cy="36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F298CE62-32CF-4C44-BB42-9AA244AC995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539440" y="33956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E954876F-81A6-4310-9A76-583BB0A6490C}"/>
                  </a:ext>
                </a:extLst>
              </p14:cNvPr>
              <p14:cNvContentPartPr/>
              <p14:nvPr/>
            </p14:nvContentPartPr>
            <p14:xfrm>
              <a:off x="5557080" y="3565960"/>
              <a:ext cx="360" cy="36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E954876F-81A6-4310-9A76-583BB0A6490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539440" y="35479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DE72E3B1-853F-4BCE-BFA8-4F94A73B19B6}"/>
                  </a:ext>
                </a:extLst>
              </p14:cNvPr>
              <p14:cNvContentPartPr/>
              <p14:nvPr/>
            </p14:nvContentPartPr>
            <p14:xfrm>
              <a:off x="5451600" y="2181040"/>
              <a:ext cx="704520" cy="116460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DE72E3B1-853F-4BCE-BFA8-4F94A73B19B6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433591" y="2163040"/>
                <a:ext cx="740178" cy="12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E47D6FD1-BE74-4631-8D4F-895E007A6F81}"/>
                  </a:ext>
                </a:extLst>
              </p14:cNvPr>
              <p14:cNvContentPartPr/>
              <p14:nvPr/>
            </p14:nvContentPartPr>
            <p14:xfrm>
              <a:off x="6146400" y="3443920"/>
              <a:ext cx="22320" cy="4032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E47D6FD1-BE74-4631-8D4F-895E007A6F81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128760" y="3425920"/>
                <a:ext cx="5796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2C0DCFD4-F991-4B93-A83E-CD98D4F0598B}"/>
                  </a:ext>
                </a:extLst>
              </p14:cNvPr>
              <p14:cNvContentPartPr/>
              <p14:nvPr/>
            </p14:nvContentPartPr>
            <p14:xfrm>
              <a:off x="6197160" y="3586120"/>
              <a:ext cx="360" cy="36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2C0DCFD4-F991-4B93-A83E-CD98D4F0598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179520" y="35684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F7C5CF1D-C65F-41F7-A951-B852A0296653}"/>
                  </a:ext>
                </a:extLst>
              </p14:cNvPr>
              <p14:cNvContentPartPr/>
              <p14:nvPr/>
            </p14:nvContentPartPr>
            <p14:xfrm>
              <a:off x="6247920" y="3708160"/>
              <a:ext cx="360" cy="36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F7C5CF1D-C65F-41F7-A951-B852A029665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229920" y="36901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75FC9F33-6349-4BE4-9B98-4282427C23E6}"/>
                  </a:ext>
                </a:extLst>
              </p14:cNvPr>
              <p14:cNvContentPartPr/>
              <p14:nvPr/>
            </p14:nvContentPartPr>
            <p14:xfrm>
              <a:off x="6288600" y="3789520"/>
              <a:ext cx="360" cy="36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75FC9F33-6349-4BE4-9B98-4282427C23E6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270960" y="37715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12131818-35BD-432A-AA51-4C52CF74F030}"/>
                  </a:ext>
                </a:extLst>
              </p14:cNvPr>
              <p14:cNvContentPartPr/>
              <p14:nvPr/>
            </p14:nvContentPartPr>
            <p14:xfrm>
              <a:off x="6329280" y="3890680"/>
              <a:ext cx="360" cy="36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12131818-35BD-432A-AA51-4C52CF74F03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311640" y="38730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805489AD-20F9-4591-8652-62622A1FB7DB}"/>
                  </a:ext>
                </a:extLst>
              </p14:cNvPr>
              <p14:cNvContentPartPr/>
              <p14:nvPr/>
            </p14:nvContentPartPr>
            <p14:xfrm>
              <a:off x="6329280" y="3982120"/>
              <a:ext cx="360" cy="36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805489AD-20F9-4591-8652-62622A1FB7D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311640" y="39644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45566A86-DB19-4483-9EAC-BBF43EE71C94}"/>
                  </a:ext>
                </a:extLst>
              </p14:cNvPr>
              <p14:cNvContentPartPr/>
              <p14:nvPr/>
            </p14:nvContentPartPr>
            <p14:xfrm>
              <a:off x="6014280" y="3662080"/>
              <a:ext cx="167040" cy="10800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45566A86-DB19-4483-9EAC-BBF43EE71C9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996640" y="3644440"/>
                <a:ext cx="20268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F75AB29E-2F02-42FF-B34B-75ADA5FC6297}"/>
                  </a:ext>
                </a:extLst>
              </p14:cNvPr>
              <p14:cNvContentPartPr/>
              <p14:nvPr/>
            </p14:nvContentPartPr>
            <p14:xfrm>
              <a:off x="5557080" y="3673600"/>
              <a:ext cx="375120" cy="38052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F75AB29E-2F02-42FF-B34B-75ADA5FC629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539440" y="3655960"/>
                <a:ext cx="410760" cy="41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440A57B-E8C3-4FDC-ADD2-433A7140C869}"/>
                  </a:ext>
                </a:extLst>
              </p14:cNvPr>
              <p14:cNvContentPartPr/>
              <p14:nvPr/>
            </p14:nvContentPartPr>
            <p14:xfrm>
              <a:off x="6808440" y="2367160"/>
              <a:ext cx="70200" cy="1047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440A57B-E8C3-4FDC-ADD2-433A7140C86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790440" y="2349160"/>
                <a:ext cx="10584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5D2FC0F-9236-4DC0-BD18-94AA94D5A29F}"/>
                  </a:ext>
                </a:extLst>
              </p14:cNvPr>
              <p14:cNvContentPartPr/>
              <p14:nvPr/>
            </p14:nvContentPartPr>
            <p14:xfrm>
              <a:off x="6796560" y="2346640"/>
              <a:ext cx="95400" cy="10872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5D2FC0F-9236-4DC0-BD18-94AA94D5A29F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778920" y="2329000"/>
                <a:ext cx="13104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77576CD-5A76-48C7-8DCF-E6B3BFC74921}"/>
                  </a:ext>
                </a:extLst>
              </p14:cNvPr>
              <p14:cNvContentPartPr/>
              <p14:nvPr/>
            </p14:nvContentPartPr>
            <p14:xfrm>
              <a:off x="6369240" y="2034160"/>
              <a:ext cx="341280" cy="40392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77576CD-5A76-48C7-8DCF-E6B3BFC74921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351240" y="2016160"/>
                <a:ext cx="376920" cy="43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7A2B09A9-3905-4405-935E-03777E7A38A2}"/>
                  </a:ext>
                </a:extLst>
              </p14:cNvPr>
              <p14:cNvContentPartPr/>
              <p14:nvPr/>
            </p14:nvContentPartPr>
            <p14:xfrm>
              <a:off x="5306160" y="2235040"/>
              <a:ext cx="790560" cy="119016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7A2B09A9-3905-4405-935E-03777E7A38A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288160" y="2217040"/>
                <a:ext cx="826200" cy="12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43DE723-36F8-464C-8337-2AD315E21173}"/>
                  </a:ext>
                </a:extLst>
              </p14:cNvPr>
              <p14:cNvContentPartPr/>
              <p14:nvPr/>
            </p14:nvContentPartPr>
            <p14:xfrm>
              <a:off x="467040" y="2479840"/>
              <a:ext cx="174240" cy="802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43DE723-36F8-464C-8337-2AD315E21173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49400" y="2462200"/>
                <a:ext cx="20988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04C9A51-5AD0-4199-8112-26E893676A25}"/>
                  </a:ext>
                </a:extLst>
              </p14:cNvPr>
              <p14:cNvContentPartPr/>
              <p14:nvPr/>
            </p14:nvContentPartPr>
            <p14:xfrm>
              <a:off x="782040" y="2710240"/>
              <a:ext cx="141480" cy="25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04C9A51-5AD0-4199-8112-26E893676A2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64400" y="2692240"/>
                <a:ext cx="1771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DCF0434-9368-447A-8BCD-D7752994AC70}"/>
                  </a:ext>
                </a:extLst>
              </p14:cNvPr>
              <p14:cNvContentPartPr/>
              <p14:nvPr/>
            </p14:nvContentPartPr>
            <p14:xfrm>
              <a:off x="792120" y="2782960"/>
              <a:ext cx="131760" cy="684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DCF0434-9368-447A-8BCD-D7752994AC70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74120" y="2765320"/>
                <a:ext cx="1674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5E05759-E16D-49C3-9BB0-2D6AE887F311}"/>
                  </a:ext>
                </a:extLst>
              </p14:cNvPr>
              <p14:cNvContentPartPr/>
              <p14:nvPr/>
            </p14:nvContentPartPr>
            <p14:xfrm>
              <a:off x="456960" y="2651200"/>
              <a:ext cx="212400" cy="30600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5E05759-E16D-49C3-9BB0-2D6AE887F311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38960" y="2633560"/>
                <a:ext cx="24804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95917EA1-7D47-4A4B-9C23-55C073D5417F}"/>
                  </a:ext>
                </a:extLst>
              </p14:cNvPr>
              <p14:cNvContentPartPr/>
              <p14:nvPr/>
            </p14:nvContentPartPr>
            <p14:xfrm>
              <a:off x="1055640" y="2516200"/>
              <a:ext cx="1093320" cy="39960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95917EA1-7D47-4A4B-9C23-55C073D5417F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037994" y="2498200"/>
                <a:ext cx="1128972" cy="43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30572C0D-A57B-4AEB-8E58-8DCC13F5EAD2}"/>
                  </a:ext>
                </a:extLst>
              </p14:cNvPr>
              <p14:cNvContentPartPr/>
              <p14:nvPr/>
            </p14:nvContentPartPr>
            <p14:xfrm>
              <a:off x="2366760" y="2548600"/>
              <a:ext cx="1389240" cy="39924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30572C0D-A57B-4AEB-8E58-8DCC13F5EAD2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349120" y="2530600"/>
                <a:ext cx="1424880" cy="43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855C4EF-6093-4923-8C20-64F564090995}"/>
                  </a:ext>
                </a:extLst>
              </p14:cNvPr>
              <p14:cNvContentPartPr/>
              <p14:nvPr/>
            </p14:nvContentPartPr>
            <p14:xfrm>
              <a:off x="462360" y="3199840"/>
              <a:ext cx="906480" cy="40932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855C4EF-6093-4923-8C20-64F564090995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44360" y="3182200"/>
                <a:ext cx="942120" cy="44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919B7407-3993-43A2-ACBC-037A91D12700}"/>
                  </a:ext>
                </a:extLst>
              </p14:cNvPr>
              <p14:cNvContentPartPr/>
              <p14:nvPr/>
            </p14:nvContentPartPr>
            <p14:xfrm>
              <a:off x="2185680" y="3365440"/>
              <a:ext cx="340560" cy="1825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919B7407-3993-43A2-ACBC-037A91D1270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168040" y="3347765"/>
                <a:ext cx="376200" cy="2182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951499E-7167-4705-A5AD-971229E0E4DD}"/>
                  </a:ext>
                </a:extLst>
              </p14:cNvPr>
              <p14:cNvContentPartPr/>
              <p14:nvPr/>
            </p14:nvContentPartPr>
            <p14:xfrm>
              <a:off x="1574400" y="3337360"/>
              <a:ext cx="491760" cy="20844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951499E-7167-4705-A5AD-971229E0E4DD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556413" y="3319720"/>
                <a:ext cx="527374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FAE304C-998E-457E-BE64-7E235180FECA}"/>
                  </a:ext>
                </a:extLst>
              </p14:cNvPr>
              <p14:cNvContentPartPr/>
              <p14:nvPr/>
            </p14:nvContentPartPr>
            <p14:xfrm>
              <a:off x="2712360" y="3301720"/>
              <a:ext cx="235440" cy="2307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FAE304C-998E-457E-BE64-7E235180FECA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694693" y="3284080"/>
                <a:ext cx="271135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592B223-02A6-4AA2-818A-A8CBF0ACC245}"/>
                  </a:ext>
                </a:extLst>
              </p14:cNvPr>
              <p14:cNvContentPartPr/>
              <p14:nvPr/>
            </p14:nvContentPartPr>
            <p14:xfrm>
              <a:off x="3505080" y="3334120"/>
              <a:ext cx="103320" cy="864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592B223-02A6-4AA2-818A-A8CBF0ACC245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487080" y="3316480"/>
                <a:ext cx="13896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53C6EFC-51FE-4BA5-9785-6D73ADFEA446}"/>
                  </a:ext>
                </a:extLst>
              </p14:cNvPr>
              <p14:cNvContentPartPr/>
              <p14:nvPr/>
            </p14:nvContentPartPr>
            <p14:xfrm>
              <a:off x="3515160" y="3395320"/>
              <a:ext cx="79560" cy="82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53C6EFC-51FE-4BA5-9785-6D73ADFEA446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497160" y="3377320"/>
                <a:ext cx="1152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B875D89-C9AB-405A-9287-8ED0FF33C24D}"/>
                  </a:ext>
                </a:extLst>
              </p14:cNvPr>
              <p14:cNvContentPartPr/>
              <p14:nvPr/>
            </p14:nvContentPartPr>
            <p14:xfrm>
              <a:off x="3153000" y="3271120"/>
              <a:ext cx="216720" cy="25704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B875D89-C9AB-405A-9287-8ED0FF33C24D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135030" y="3253120"/>
                <a:ext cx="252301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677D5740-EFF4-4D31-B660-69B0419C13BD}"/>
                  </a:ext>
                </a:extLst>
              </p14:cNvPr>
              <p14:cNvContentPartPr/>
              <p14:nvPr/>
            </p14:nvContentPartPr>
            <p14:xfrm>
              <a:off x="3728280" y="3030640"/>
              <a:ext cx="578520" cy="59652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677D5740-EFF4-4D31-B660-69B0419C13BD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710280" y="3012640"/>
                <a:ext cx="614160" cy="63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7237EBA-2F18-4A93-889A-F6989CD8FF66}"/>
                  </a:ext>
                </a:extLst>
              </p14:cNvPr>
              <p14:cNvContentPartPr/>
              <p14:nvPr/>
            </p14:nvContentPartPr>
            <p14:xfrm>
              <a:off x="538680" y="3839920"/>
              <a:ext cx="314640" cy="3369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7237EBA-2F18-4A93-889A-F6989CD8FF66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21040" y="3822280"/>
                <a:ext cx="350280" cy="37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722DD53-F5D4-47C8-9DA3-9693F8550593}"/>
                  </a:ext>
                </a:extLst>
              </p14:cNvPr>
              <p14:cNvContentPartPr/>
              <p14:nvPr/>
            </p14:nvContentPartPr>
            <p14:xfrm>
              <a:off x="954840" y="3889600"/>
              <a:ext cx="73800" cy="2530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722DD53-F5D4-47C8-9DA3-9693F8550593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937200" y="3871960"/>
                <a:ext cx="10944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546AFDB-692F-42A9-9CD2-70366D1160C2}"/>
                  </a:ext>
                </a:extLst>
              </p14:cNvPr>
              <p14:cNvContentPartPr/>
              <p14:nvPr/>
            </p14:nvContentPartPr>
            <p14:xfrm>
              <a:off x="1025040" y="3839920"/>
              <a:ext cx="123840" cy="716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546AFDB-692F-42A9-9CD2-70366D1160C2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007040" y="3822280"/>
                <a:ext cx="15948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7F355B3-74D9-41EA-B8D6-B7827E9E5B32}"/>
                  </a:ext>
                </a:extLst>
              </p14:cNvPr>
              <p14:cNvContentPartPr/>
              <p14:nvPr/>
            </p14:nvContentPartPr>
            <p14:xfrm>
              <a:off x="964920" y="4004440"/>
              <a:ext cx="100800" cy="165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7F355B3-74D9-41EA-B8D6-B7827E9E5B32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946920" y="3986800"/>
                <a:ext cx="13644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18D2B90-0DA6-4BA0-9FED-04BE8F681F2E}"/>
                  </a:ext>
                </a:extLst>
              </p14:cNvPr>
              <p14:cNvContentPartPr/>
              <p14:nvPr/>
            </p14:nvContentPartPr>
            <p14:xfrm>
              <a:off x="1086960" y="4042960"/>
              <a:ext cx="112320" cy="2444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18D2B90-0DA6-4BA0-9FED-04BE8F681F2E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068960" y="4024960"/>
                <a:ext cx="14796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9FAD213-DCD1-4BD5-880C-B7DD0ADD5A25}"/>
                  </a:ext>
                </a:extLst>
              </p14:cNvPr>
              <p14:cNvContentPartPr/>
              <p14:nvPr/>
            </p14:nvContentPartPr>
            <p14:xfrm>
              <a:off x="1340760" y="3973840"/>
              <a:ext cx="133200" cy="1908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9FAD213-DCD1-4BD5-880C-B7DD0ADD5A25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323120" y="3956200"/>
                <a:ext cx="16884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BC29B9B9-4C4B-47C8-9994-F1E6FF603776}"/>
                  </a:ext>
                </a:extLst>
              </p14:cNvPr>
              <p14:cNvContentPartPr/>
              <p14:nvPr/>
            </p14:nvContentPartPr>
            <p14:xfrm>
              <a:off x="1340760" y="4054480"/>
              <a:ext cx="121680" cy="93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BC29B9B9-4C4B-47C8-9994-F1E6FF603776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323120" y="4036840"/>
                <a:ext cx="1573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29C2EA36-FE19-4864-9690-27C6E2516B80}"/>
                  </a:ext>
                </a:extLst>
              </p14:cNvPr>
              <p14:cNvContentPartPr/>
              <p14:nvPr/>
            </p14:nvContentPartPr>
            <p14:xfrm>
              <a:off x="1635240" y="3913720"/>
              <a:ext cx="322920" cy="20088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29C2EA36-FE19-4864-9690-27C6E2516B80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1617600" y="3895720"/>
                <a:ext cx="35856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F000C23-314C-4843-96F4-6BB75D26B5C9}"/>
                  </a:ext>
                </a:extLst>
              </p14:cNvPr>
              <p14:cNvContentPartPr/>
              <p14:nvPr/>
            </p14:nvContentPartPr>
            <p14:xfrm>
              <a:off x="2021160" y="3911200"/>
              <a:ext cx="222840" cy="16380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F000C23-314C-4843-96F4-6BB75D26B5C9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2003160" y="3893200"/>
                <a:ext cx="25848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CED4AC16-2201-4211-B3E4-E88D93E900F2}"/>
                  </a:ext>
                </a:extLst>
              </p14:cNvPr>
              <p14:cNvContentPartPr/>
              <p14:nvPr/>
            </p14:nvContentPartPr>
            <p14:xfrm>
              <a:off x="2321760" y="3982120"/>
              <a:ext cx="87840" cy="27396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CED4AC16-2201-4211-B3E4-E88D93E900F2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2303760" y="3964480"/>
                <a:ext cx="12348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F2852BEB-A737-4819-8737-A77B76811E75}"/>
                  </a:ext>
                </a:extLst>
              </p14:cNvPr>
              <p14:cNvContentPartPr/>
              <p14:nvPr/>
            </p14:nvContentPartPr>
            <p14:xfrm>
              <a:off x="7772160" y="5734960"/>
              <a:ext cx="486360" cy="38844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F2852BEB-A737-4819-8737-A77B76811E75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7754160" y="5717320"/>
                <a:ext cx="522000" cy="42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F1D70AF9-D9E3-4C2F-89A2-0243E6A00124}"/>
                  </a:ext>
                </a:extLst>
              </p14:cNvPr>
              <p14:cNvContentPartPr/>
              <p14:nvPr/>
            </p14:nvContentPartPr>
            <p14:xfrm>
              <a:off x="7771440" y="4483600"/>
              <a:ext cx="893520" cy="115560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F1D70AF9-D9E3-4C2F-89A2-0243E6A00124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753440" y="4465960"/>
                <a:ext cx="929160" cy="119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8164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A15079-14DC-478A-AEEF-CD2226DF6A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50" t="9754" r="17432" b="82460"/>
          <a:stretch/>
        </p:blipFill>
        <p:spPr>
          <a:xfrm>
            <a:off x="228600" y="152400"/>
            <a:ext cx="8572500" cy="1905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9D6E16-F1CB-42B9-8E24-FAD3A14443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830" t="21866" r="28625" b="61111"/>
          <a:stretch/>
        </p:blipFill>
        <p:spPr>
          <a:xfrm>
            <a:off x="7086600" y="2072640"/>
            <a:ext cx="1905000" cy="220492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C89CEBC-5B0C-41C9-820F-8B7B26BB5E8E}"/>
                  </a:ext>
                </a:extLst>
              </p14:cNvPr>
              <p14:cNvContentPartPr/>
              <p14:nvPr/>
            </p14:nvContentPartPr>
            <p14:xfrm>
              <a:off x="5323800" y="525040"/>
              <a:ext cx="753120" cy="32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C89CEBC-5B0C-41C9-820F-8B7B26BB5E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05800" y="489040"/>
                <a:ext cx="78876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39DF7B1-D45E-4276-A81A-C4EEE55C11C2}"/>
                  </a:ext>
                </a:extLst>
              </p14:cNvPr>
              <p14:cNvContentPartPr/>
              <p14:nvPr/>
            </p14:nvContentPartPr>
            <p14:xfrm>
              <a:off x="538320" y="2078440"/>
              <a:ext cx="235800" cy="2242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39DF7B1-D45E-4276-A81A-C4EEE55C11C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0680" y="2060440"/>
                <a:ext cx="27144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5E4AEC3-BD41-464C-87E5-72C088DF40F7}"/>
                  </a:ext>
                </a:extLst>
              </p14:cNvPr>
              <p14:cNvContentPartPr/>
              <p14:nvPr/>
            </p14:nvContentPartPr>
            <p14:xfrm>
              <a:off x="903000" y="2214520"/>
              <a:ext cx="62280" cy="1076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5E4AEC3-BD41-464C-87E5-72C088DF40F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85000" y="2196880"/>
                <a:ext cx="9792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5CFBEF2-550B-46D3-9C49-FB213C7BE4FC}"/>
                  </a:ext>
                </a:extLst>
              </p14:cNvPr>
              <p14:cNvContentPartPr/>
              <p14:nvPr/>
            </p14:nvContentPartPr>
            <p14:xfrm>
              <a:off x="7482360" y="490840"/>
              <a:ext cx="925920" cy="691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5CFBEF2-550B-46D3-9C49-FB213C7BE4F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464720" y="454840"/>
                <a:ext cx="96156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7457713-BBE6-4856-ADC9-8E4228D2BC7D}"/>
                  </a:ext>
                </a:extLst>
              </p14:cNvPr>
              <p14:cNvContentPartPr/>
              <p14:nvPr/>
            </p14:nvContentPartPr>
            <p14:xfrm>
              <a:off x="324840" y="852640"/>
              <a:ext cx="812160" cy="208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7457713-BBE6-4856-ADC9-8E4228D2BC7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06840" y="817000"/>
                <a:ext cx="84780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8E34D80-B66E-483E-AA1F-20DFE72D6B9B}"/>
                  </a:ext>
                </a:extLst>
              </p14:cNvPr>
              <p14:cNvContentPartPr/>
              <p14:nvPr/>
            </p14:nvContentPartPr>
            <p14:xfrm>
              <a:off x="1112880" y="2112640"/>
              <a:ext cx="152280" cy="1821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8E34D80-B66E-483E-AA1F-20DFE72D6B9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94880" y="2094640"/>
                <a:ext cx="18792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42665A0-7DC1-42D0-840C-436E3B101239}"/>
                  </a:ext>
                </a:extLst>
              </p14:cNvPr>
              <p14:cNvContentPartPr/>
              <p14:nvPr/>
            </p14:nvContentPartPr>
            <p14:xfrm>
              <a:off x="1314480" y="2249800"/>
              <a:ext cx="67680" cy="673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42665A0-7DC1-42D0-840C-436E3B10123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296480" y="2232160"/>
                <a:ext cx="10332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4D3AB33-DA60-4261-90C6-94A7EA91857F}"/>
                  </a:ext>
                </a:extLst>
              </p14:cNvPr>
              <p14:cNvContentPartPr/>
              <p14:nvPr/>
            </p14:nvContentPartPr>
            <p14:xfrm>
              <a:off x="5607840" y="852640"/>
              <a:ext cx="2630520" cy="518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4D3AB33-DA60-4261-90C6-94A7EA91857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589840" y="817000"/>
                <a:ext cx="266616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808EFB1-FCCE-49B0-959A-39CAF7B1D801}"/>
                  </a:ext>
                </a:extLst>
              </p14:cNvPr>
              <p14:cNvContentPartPr/>
              <p14:nvPr/>
            </p14:nvContentPartPr>
            <p14:xfrm>
              <a:off x="456960" y="1258360"/>
              <a:ext cx="1442160" cy="421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808EFB1-FCCE-49B0-959A-39CAF7B1D80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38960" y="1222360"/>
                <a:ext cx="147780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34C636E-D04C-435B-AA89-4D5EA08820C7}"/>
                  </a:ext>
                </a:extLst>
              </p14:cNvPr>
              <p14:cNvContentPartPr/>
              <p14:nvPr/>
            </p14:nvContentPartPr>
            <p14:xfrm>
              <a:off x="1472880" y="2080240"/>
              <a:ext cx="187200" cy="1879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34C636E-D04C-435B-AA89-4D5EA08820C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454880" y="2062240"/>
                <a:ext cx="22284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100F500-636F-46AE-969C-4A8C08FABEF5}"/>
                  </a:ext>
                </a:extLst>
              </p14:cNvPr>
              <p14:cNvContentPartPr/>
              <p14:nvPr/>
            </p14:nvContentPartPr>
            <p14:xfrm>
              <a:off x="1693560" y="2245120"/>
              <a:ext cx="64080" cy="946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100F500-636F-46AE-969C-4A8C08FABEF5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675560" y="2227120"/>
                <a:ext cx="9972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EFF85D5-89BA-40B2-9BFE-157E75F2DF3E}"/>
                  </a:ext>
                </a:extLst>
              </p14:cNvPr>
              <p14:cNvContentPartPr/>
              <p14:nvPr/>
            </p14:nvContentPartPr>
            <p14:xfrm>
              <a:off x="1882200" y="2041360"/>
              <a:ext cx="222120" cy="3564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EFF85D5-89BA-40B2-9BFE-157E75F2DF3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864200" y="2023720"/>
                <a:ext cx="257760" cy="3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A9653AA-C042-40B4-A408-F3F00090F2BC}"/>
                  </a:ext>
                </a:extLst>
              </p14:cNvPr>
              <p14:cNvContentPartPr/>
              <p14:nvPr/>
            </p14:nvContentPartPr>
            <p14:xfrm>
              <a:off x="2432640" y="2061520"/>
              <a:ext cx="245520" cy="2674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A9653AA-C042-40B4-A408-F3F00090F2B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414640" y="2043880"/>
                <a:ext cx="28116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2C19EE4-8300-476E-A015-3BA5369E08AB}"/>
                  </a:ext>
                </a:extLst>
              </p14:cNvPr>
              <p14:cNvContentPartPr/>
              <p14:nvPr/>
            </p14:nvContentPartPr>
            <p14:xfrm>
              <a:off x="7883760" y="1604680"/>
              <a:ext cx="720360" cy="118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2C19EE4-8300-476E-A015-3BA5369E08AB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865760" y="1568680"/>
                <a:ext cx="75600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CF48090-3EC5-4222-9AB2-AC8EE78BE99A}"/>
                  </a:ext>
                </a:extLst>
              </p14:cNvPr>
              <p14:cNvContentPartPr/>
              <p14:nvPr/>
            </p14:nvContentPartPr>
            <p14:xfrm>
              <a:off x="50520" y="1909240"/>
              <a:ext cx="3733920" cy="820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CF48090-3EC5-4222-9AB2-AC8EE78BE99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2880" y="1873600"/>
                <a:ext cx="376956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6099FEC-89E7-4E63-9813-BC790B543E58}"/>
                  </a:ext>
                </a:extLst>
              </p14:cNvPr>
              <p14:cNvContentPartPr/>
              <p14:nvPr/>
            </p14:nvContentPartPr>
            <p14:xfrm>
              <a:off x="2813880" y="2102920"/>
              <a:ext cx="360" cy="3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6099FEC-89E7-4E63-9813-BC790B543E5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795880" y="20849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7A3E349-0893-4D52-BE91-4B21073F6DBF}"/>
                  </a:ext>
                </a:extLst>
              </p14:cNvPr>
              <p14:cNvContentPartPr/>
              <p14:nvPr/>
            </p14:nvContentPartPr>
            <p14:xfrm>
              <a:off x="3097560" y="2033800"/>
              <a:ext cx="219600" cy="2905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7A3E349-0893-4D52-BE91-4B21073F6DBF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079560" y="2015800"/>
                <a:ext cx="255240" cy="3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044D00D-9034-475C-B14E-24CCCCC83CA1}"/>
                  </a:ext>
                </a:extLst>
              </p14:cNvPr>
              <p14:cNvContentPartPr/>
              <p14:nvPr/>
            </p14:nvContentPartPr>
            <p14:xfrm>
              <a:off x="2793360" y="2214160"/>
              <a:ext cx="214920" cy="1227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044D00D-9034-475C-B14E-24CCCCC83CA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775720" y="2196160"/>
                <a:ext cx="25056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983EDDC5-11AB-449F-BAD1-34752641AC6D}"/>
                  </a:ext>
                </a:extLst>
              </p14:cNvPr>
              <p14:cNvContentPartPr/>
              <p14:nvPr/>
            </p14:nvContentPartPr>
            <p14:xfrm>
              <a:off x="2397720" y="2387320"/>
              <a:ext cx="1945440" cy="5112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983EDDC5-11AB-449F-BAD1-34752641AC6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379720" y="2369680"/>
                <a:ext cx="198108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31122B2-3CD5-42D4-9DC1-CC3C24593AD6}"/>
                  </a:ext>
                </a:extLst>
              </p14:cNvPr>
              <p14:cNvContentPartPr/>
              <p14:nvPr/>
            </p14:nvContentPartPr>
            <p14:xfrm>
              <a:off x="3559440" y="2031280"/>
              <a:ext cx="961560" cy="31248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31122B2-3CD5-42D4-9DC1-CC3C24593AD6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541800" y="2013640"/>
                <a:ext cx="99720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F298CE62-32CF-4C44-BB42-9AA244AC995B}"/>
                  </a:ext>
                </a:extLst>
              </p14:cNvPr>
              <p14:cNvContentPartPr/>
              <p14:nvPr/>
            </p14:nvContentPartPr>
            <p14:xfrm>
              <a:off x="5557080" y="3413320"/>
              <a:ext cx="360" cy="36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F298CE62-32CF-4C44-BB42-9AA244AC995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539440" y="33956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E954876F-81A6-4310-9A76-583BB0A6490C}"/>
                  </a:ext>
                </a:extLst>
              </p14:cNvPr>
              <p14:cNvContentPartPr/>
              <p14:nvPr/>
            </p14:nvContentPartPr>
            <p14:xfrm>
              <a:off x="5557080" y="3565960"/>
              <a:ext cx="360" cy="36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E954876F-81A6-4310-9A76-583BB0A6490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539440" y="35479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DE72E3B1-853F-4BCE-BFA8-4F94A73B19B6}"/>
                  </a:ext>
                </a:extLst>
              </p14:cNvPr>
              <p14:cNvContentPartPr/>
              <p14:nvPr/>
            </p14:nvContentPartPr>
            <p14:xfrm>
              <a:off x="5451600" y="2181040"/>
              <a:ext cx="704520" cy="116460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DE72E3B1-853F-4BCE-BFA8-4F94A73B19B6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433591" y="2163040"/>
                <a:ext cx="740178" cy="12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E47D6FD1-BE74-4631-8D4F-895E007A6F81}"/>
                  </a:ext>
                </a:extLst>
              </p14:cNvPr>
              <p14:cNvContentPartPr/>
              <p14:nvPr/>
            </p14:nvContentPartPr>
            <p14:xfrm>
              <a:off x="6146400" y="3443920"/>
              <a:ext cx="22320" cy="4032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E47D6FD1-BE74-4631-8D4F-895E007A6F81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128760" y="3425920"/>
                <a:ext cx="5796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2C0DCFD4-F991-4B93-A83E-CD98D4F0598B}"/>
                  </a:ext>
                </a:extLst>
              </p14:cNvPr>
              <p14:cNvContentPartPr/>
              <p14:nvPr/>
            </p14:nvContentPartPr>
            <p14:xfrm>
              <a:off x="6197160" y="3586120"/>
              <a:ext cx="360" cy="36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2C0DCFD4-F991-4B93-A83E-CD98D4F0598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179520" y="35684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F7C5CF1D-C65F-41F7-A951-B852A0296653}"/>
                  </a:ext>
                </a:extLst>
              </p14:cNvPr>
              <p14:cNvContentPartPr/>
              <p14:nvPr/>
            </p14:nvContentPartPr>
            <p14:xfrm>
              <a:off x="6247920" y="3708160"/>
              <a:ext cx="360" cy="36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F7C5CF1D-C65F-41F7-A951-B852A029665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229920" y="36901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75FC9F33-6349-4BE4-9B98-4282427C23E6}"/>
                  </a:ext>
                </a:extLst>
              </p14:cNvPr>
              <p14:cNvContentPartPr/>
              <p14:nvPr/>
            </p14:nvContentPartPr>
            <p14:xfrm>
              <a:off x="6288600" y="3789520"/>
              <a:ext cx="360" cy="36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75FC9F33-6349-4BE4-9B98-4282427C23E6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270960" y="37715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12131818-35BD-432A-AA51-4C52CF74F030}"/>
                  </a:ext>
                </a:extLst>
              </p14:cNvPr>
              <p14:cNvContentPartPr/>
              <p14:nvPr/>
            </p14:nvContentPartPr>
            <p14:xfrm>
              <a:off x="6329280" y="3890680"/>
              <a:ext cx="360" cy="36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12131818-35BD-432A-AA51-4C52CF74F03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311640" y="38730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805489AD-20F9-4591-8652-62622A1FB7DB}"/>
                  </a:ext>
                </a:extLst>
              </p14:cNvPr>
              <p14:cNvContentPartPr/>
              <p14:nvPr/>
            </p14:nvContentPartPr>
            <p14:xfrm>
              <a:off x="6329280" y="3982120"/>
              <a:ext cx="360" cy="36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805489AD-20F9-4591-8652-62622A1FB7D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311640" y="39644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45566A86-DB19-4483-9EAC-BBF43EE71C94}"/>
                  </a:ext>
                </a:extLst>
              </p14:cNvPr>
              <p14:cNvContentPartPr/>
              <p14:nvPr/>
            </p14:nvContentPartPr>
            <p14:xfrm>
              <a:off x="6014280" y="3662080"/>
              <a:ext cx="167040" cy="10800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45566A86-DB19-4483-9EAC-BBF43EE71C9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996640" y="3644440"/>
                <a:ext cx="20268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F75AB29E-2F02-42FF-B34B-75ADA5FC6297}"/>
                  </a:ext>
                </a:extLst>
              </p14:cNvPr>
              <p14:cNvContentPartPr/>
              <p14:nvPr/>
            </p14:nvContentPartPr>
            <p14:xfrm>
              <a:off x="5557080" y="3673600"/>
              <a:ext cx="375120" cy="38052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F75AB29E-2F02-42FF-B34B-75ADA5FC629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539440" y="3655960"/>
                <a:ext cx="410760" cy="41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440A57B-E8C3-4FDC-ADD2-433A7140C869}"/>
                  </a:ext>
                </a:extLst>
              </p14:cNvPr>
              <p14:cNvContentPartPr/>
              <p14:nvPr/>
            </p14:nvContentPartPr>
            <p14:xfrm>
              <a:off x="6808440" y="2367160"/>
              <a:ext cx="70200" cy="1047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440A57B-E8C3-4FDC-ADD2-433A7140C86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790440" y="2349160"/>
                <a:ext cx="10584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5D2FC0F-9236-4DC0-BD18-94AA94D5A29F}"/>
                  </a:ext>
                </a:extLst>
              </p14:cNvPr>
              <p14:cNvContentPartPr/>
              <p14:nvPr/>
            </p14:nvContentPartPr>
            <p14:xfrm>
              <a:off x="6796560" y="2346640"/>
              <a:ext cx="95400" cy="10872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5D2FC0F-9236-4DC0-BD18-94AA94D5A29F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778920" y="2329000"/>
                <a:ext cx="13104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77576CD-5A76-48C7-8DCF-E6B3BFC74921}"/>
                  </a:ext>
                </a:extLst>
              </p14:cNvPr>
              <p14:cNvContentPartPr/>
              <p14:nvPr/>
            </p14:nvContentPartPr>
            <p14:xfrm>
              <a:off x="6369240" y="2034160"/>
              <a:ext cx="341280" cy="40392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77576CD-5A76-48C7-8DCF-E6B3BFC74921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351240" y="2016160"/>
                <a:ext cx="376920" cy="43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7A2B09A9-3905-4405-935E-03777E7A38A2}"/>
                  </a:ext>
                </a:extLst>
              </p14:cNvPr>
              <p14:cNvContentPartPr/>
              <p14:nvPr/>
            </p14:nvContentPartPr>
            <p14:xfrm>
              <a:off x="5306160" y="2235040"/>
              <a:ext cx="790560" cy="119016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7A2B09A9-3905-4405-935E-03777E7A38A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288160" y="2217040"/>
                <a:ext cx="826200" cy="12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43DE723-36F8-464C-8337-2AD315E21173}"/>
                  </a:ext>
                </a:extLst>
              </p14:cNvPr>
              <p14:cNvContentPartPr/>
              <p14:nvPr/>
            </p14:nvContentPartPr>
            <p14:xfrm>
              <a:off x="467040" y="2479840"/>
              <a:ext cx="174240" cy="802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43DE723-36F8-464C-8337-2AD315E21173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49400" y="2462200"/>
                <a:ext cx="20988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04C9A51-5AD0-4199-8112-26E893676A25}"/>
                  </a:ext>
                </a:extLst>
              </p14:cNvPr>
              <p14:cNvContentPartPr/>
              <p14:nvPr/>
            </p14:nvContentPartPr>
            <p14:xfrm>
              <a:off x="782040" y="2710240"/>
              <a:ext cx="141480" cy="25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04C9A51-5AD0-4199-8112-26E893676A2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64400" y="2692240"/>
                <a:ext cx="1771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DCF0434-9368-447A-8BCD-D7752994AC70}"/>
                  </a:ext>
                </a:extLst>
              </p14:cNvPr>
              <p14:cNvContentPartPr/>
              <p14:nvPr/>
            </p14:nvContentPartPr>
            <p14:xfrm>
              <a:off x="792120" y="2782960"/>
              <a:ext cx="131760" cy="684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DCF0434-9368-447A-8BCD-D7752994AC70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74120" y="2765320"/>
                <a:ext cx="1674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5E05759-E16D-49C3-9BB0-2D6AE887F311}"/>
                  </a:ext>
                </a:extLst>
              </p14:cNvPr>
              <p14:cNvContentPartPr/>
              <p14:nvPr/>
            </p14:nvContentPartPr>
            <p14:xfrm>
              <a:off x="456960" y="2651200"/>
              <a:ext cx="212400" cy="30600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5E05759-E16D-49C3-9BB0-2D6AE887F311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38960" y="2633560"/>
                <a:ext cx="24804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95917EA1-7D47-4A4B-9C23-55C073D5417F}"/>
                  </a:ext>
                </a:extLst>
              </p14:cNvPr>
              <p14:cNvContentPartPr/>
              <p14:nvPr/>
            </p14:nvContentPartPr>
            <p14:xfrm>
              <a:off x="1055640" y="2516200"/>
              <a:ext cx="1093320" cy="39960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95917EA1-7D47-4A4B-9C23-55C073D5417F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037994" y="2498200"/>
                <a:ext cx="1128972" cy="43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30572C0D-A57B-4AEB-8E58-8DCC13F5EAD2}"/>
                  </a:ext>
                </a:extLst>
              </p14:cNvPr>
              <p14:cNvContentPartPr/>
              <p14:nvPr/>
            </p14:nvContentPartPr>
            <p14:xfrm>
              <a:off x="2366760" y="2548600"/>
              <a:ext cx="1389240" cy="39924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30572C0D-A57B-4AEB-8E58-8DCC13F5EAD2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349120" y="2530600"/>
                <a:ext cx="1424880" cy="43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855C4EF-6093-4923-8C20-64F564090995}"/>
                  </a:ext>
                </a:extLst>
              </p14:cNvPr>
              <p14:cNvContentPartPr/>
              <p14:nvPr/>
            </p14:nvContentPartPr>
            <p14:xfrm>
              <a:off x="462360" y="3199840"/>
              <a:ext cx="906480" cy="40932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855C4EF-6093-4923-8C20-64F564090995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44360" y="3182200"/>
                <a:ext cx="942120" cy="44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919B7407-3993-43A2-ACBC-037A91D12700}"/>
                  </a:ext>
                </a:extLst>
              </p14:cNvPr>
              <p14:cNvContentPartPr/>
              <p14:nvPr/>
            </p14:nvContentPartPr>
            <p14:xfrm>
              <a:off x="2185680" y="3365440"/>
              <a:ext cx="340560" cy="1825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919B7407-3993-43A2-ACBC-037A91D1270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168040" y="3347765"/>
                <a:ext cx="376200" cy="2182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951499E-7167-4705-A5AD-971229E0E4DD}"/>
                  </a:ext>
                </a:extLst>
              </p14:cNvPr>
              <p14:cNvContentPartPr/>
              <p14:nvPr/>
            </p14:nvContentPartPr>
            <p14:xfrm>
              <a:off x="1574400" y="3337360"/>
              <a:ext cx="491760" cy="20844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951499E-7167-4705-A5AD-971229E0E4DD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556413" y="3319720"/>
                <a:ext cx="527374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FAE304C-998E-457E-BE64-7E235180FECA}"/>
                  </a:ext>
                </a:extLst>
              </p14:cNvPr>
              <p14:cNvContentPartPr/>
              <p14:nvPr/>
            </p14:nvContentPartPr>
            <p14:xfrm>
              <a:off x="2712360" y="3301720"/>
              <a:ext cx="235440" cy="2307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FAE304C-998E-457E-BE64-7E235180FECA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694693" y="3284080"/>
                <a:ext cx="271135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592B223-02A6-4AA2-818A-A8CBF0ACC245}"/>
                  </a:ext>
                </a:extLst>
              </p14:cNvPr>
              <p14:cNvContentPartPr/>
              <p14:nvPr/>
            </p14:nvContentPartPr>
            <p14:xfrm>
              <a:off x="3505080" y="3334120"/>
              <a:ext cx="103320" cy="864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592B223-02A6-4AA2-818A-A8CBF0ACC245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487080" y="3316480"/>
                <a:ext cx="13896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53C6EFC-51FE-4BA5-9785-6D73ADFEA446}"/>
                  </a:ext>
                </a:extLst>
              </p14:cNvPr>
              <p14:cNvContentPartPr/>
              <p14:nvPr/>
            </p14:nvContentPartPr>
            <p14:xfrm>
              <a:off x="3515160" y="3395320"/>
              <a:ext cx="79560" cy="82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53C6EFC-51FE-4BA5-9785-6D73ADFEA446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497160" y="3377320"/>
                <a:ext cx="1152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B875D89-C9AB-405A-9287-8ED0FF33C24D}"/>
                  </a:ext>
                </a:extLst>
              </p14:cNvPr>
              <p14:cNvContentPartPr/>
              <p14:nvPr/>
            </p14:nvContentPartPr>
            <p14:xfrm>
              <a:off x="3153000" y="3271120"/>
              <a:ext cx="216720" cy="25704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B875D89-C9AB-405A-9287-8ED0FF33C24D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135030" y="3253120"/>
                <a:ext cx="252301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677D5740-EFF4-4D31-B660-69B0419C13BD}"/>
                  </a:ext>
                </a:extLst>
              </p14:cNvPr>
              <p14:cNvContentPartPr/>
              <p14:nvPr/>
            </p14:nvContentPartPr>
            <p14:xfrm>
              <a:off x="3728280" y="3030640"/>
              <a:ext cx="578520" cy="59652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677D5740-EFF4-4D31-B660-69B0419C13BD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710280" y="3012640"/>
                <a:ext cx="614160" cy="63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7237EBA-2F18-4A93-889A-F6989CD8FF66}"/>
                  </a:ext>
                </a:extLst>
              </p14:cNvPr>
              <p14:cNvContentPartPr/>
              <p14:nvPr/>
            </p14:nvContentPartPr>
            <p14:xfrm>
              <a:off x="538680" y="3839920"/>
              <a:ext cx="314640" cy="3369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7237EBA-2F18-4A93-889A-F6989CD8FF66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21040" y="3822280"/>
                <a:ext cx="350280" cy="37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722DD53-F5D4-47C8-9DA3-9693F8550593}"/>
                  </a:ext>
                </a:extLst>
              </p14:cNvPr>
              <p14:cNvContentPartPr/>
              <p14:nvPr/>
            </p14:nvContentPartPr>
            <p14:xfrm>
              <a:off x="954840" y="3889600"/>
              <a:ext cx="73800" cy="2530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722DD53-F5D4-47C8-9DA3-9693F8550593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937200" y="3871960"/>
                <a:ext cx="10944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546AFDB-692F-42A9-9CD2-70366D1160C2}"/>
                  </a:ext>
                </a:extLst>
              </p14:cNvPr>
              <p14:cNvContentPartPr/>
              <p14:nvPr/>
            </p14:nvContentPartPr>
            <p14:xfrm>
              <a:off x="1025040" y="3839920"/>
              <a:ext cx="123840" cy="716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546AFDB-692F-42A9-9CD2-70366D1160C2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007040" y="3822280"/>
                <a:ext cx="15948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7F355B3-74D9-41EA-B8D6-B7827E9E5B32}"/>
                  </a:ext>
                </a:extLst>
              </p14:cNvPr>
              <p14:cNvContentPartPr/>
              <p14:nvPr/>
            </p14:nvContentPartPr>
            <p14:xfrm>
              <a:off x="964920" y="4004440"/>
              <a:ext cx="100800" cy="165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7F355B3-74D9-41EA-B8D6-B7827E9E5B32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946920" y="3986800"/>
                <a:ext cx="13644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18D2B90-0DA6-4BA0-9FED-04BE8F681F2E}"/>
                  </a:ext>
                </a:extLst>
              </p14:cNvPr>
              <p14:cNvContentPartPr/>
              <p14:nvPr/>
            </p14:nvContentPartPr>
            <p14:xfrm>
              <a:off x="1086960" y="4042960"/>
              <a:ext cx="112320" cy="2444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18D2B90-0DA6-4BA0-9FED-04BE8F681F2E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068960" y="4024960"/>
                <a:ext cx="14796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9FAD213-DCD1-4BD5-880C-B7DD0ADD5A25}"/>
                  </a:ext>
                </a:extLst>
              </p14:cNvPr>
              <p14:cNvContentPartPr/>
              <p14:nvPr/>
            </p14:nvContentPartPr>
            <p14:xfrm>
              <a:off x="1340760" y="3973840"/>
              <a:ext cx="133200" cy="1908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9FAD213-DCD1-4BD5-880C-B7DD0ADD5A25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323120" y="3956200"/>
                <a:ext cx="16884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BC29B9B9-4C4B-47C8-9994-F1E6FF603776}"/>
                  </a:ext>
                </a:extLst>
              </p14:cNvPr>
              <p14:cNvContentPartPr/>
              <p14:nvPr/>
            </p14:nvContentPartPr>
            <p14:xfrm>
              <a:off x="1340760" y="4054480"/>
              <a:ext cx="121680" cy="93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BC29B9B9-4C4B-47C8-9994-F1E6FF603776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323120" y="4036840"/>
                <a:ext cx="1573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29C2EA36-FE19-4864-9690-27C6E2516B80}"/>
                  </a:ext>
                </a:extLst>
              </p14:cNvPr>
              <p14:cNvContentPartPr/>
              <p14:nvPr/>
            </p14:nvContentPartPr>
            <p14:xfrm>
              <a:off x="1635240" y="3913720"/>
              <a:ext cx="322920" cy="20088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29C2EA36-FE19-4864-9690-27C6E2516B80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1617600" y="3895720"/>
                <a:ext cx="35856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F000C23-314C-4843-96F4-6BB75D26B5C9}"/>
                  </a:ext>
                </a:extLst>
              </p14:cNvPr>
              <p14:cNvContentPartPr/>
              <p14:nvPr/>
            </p14:nvContentPartPr>
            <p14:xfrm>
              <a:off x="2021160" y="3911200"/>
              <a:ext cx="222840" cy="16380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F000C23-314C-4843-96F4-6BB75D26B5C9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2003160" y="3893200"/>
                <a:ext cx="25848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CED4AC16-2201-4211-B3E4-E88D93E900F2}"/>
                  </a:ext>
                </a:extLst>
              </p14:cNvPr>
              <p14:cNvContentPartPr/>
              <p14:nvPr/>
            </p14:nvContentPartPr>
            <p14:xfrm>
              <a:off x="2321760" y="3982120"/>
              <a:ext cx="87840" cy="27396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CED4AC16-2201-4211-B3E4-E88D93E900F2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2303760" y="3964480"/>
                <a:ext cx="12348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E857A6F5-2CB6-4027-BEFC-690F0931E1AC}"/>
                  </a:ext>
                </a:extLst>
              </p14:cNvPr>
              <p14:cNvContentPartPr/>
              <p14:nvPr/>
            </p14:nvContentPartPr>
            <p14:xfrm>
              <a:off x="1930080" y="3660640"/>
              <a:ext cx="767160" cy="67788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E857A6F5-2CB6-4027-BEFC-690F0931E1AC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912440" y="3643000"/>
                <a:ext cx="802800" cy="71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F3D7DAF1-E786-45BE-A10A-7B2F86AD06A5}"/>
                  </a:ext>
                </a:extLst>
              </p14:cNvPr>
              <p14:cNvContentPartPr/>
              <p14:nvPr/>
            </p14:nvContentPartPr>
            <p14:xfrm>
              <a:off x="7772160" y="5734960"/>
              <a:ext cx="486360" cy="38844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F3D7DAF1-E786-45BE-A10A-7B2F86AD06A5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754160" y="5717320"/>
                <a:ext cx="522000" cy="42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0E8160F4-BF47-41C7-BC3A-D0727EE2E269}"/>
                  </a:ext>
                </a:extLst>
              </p14:cNvPr>
              <p14:cNvContentPartPr/>
              <p14:nvPr/>
            </p14:nvContentPartPr>
            <p14:xfrm>
              <a:off x="7771440" y="4483600"/>
              <a:ext cx="893520" cy="115560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0E8160F4-BF47-41C7-BC3A-D0727EE2E269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7753440" y="4465960"/>
                <a:ext cx="929160" cy="119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86513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A15079-14DC-478A-AEEF-CD2226DF6A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50" t="9754" r="17432" b="82460"/>
          <a:stretch/>
        </p:blipFill>
        <p:spPr>
          <a:xfrm>
            <a:off x="228600" y="152400"/>
            <a:ext cx="8572500" cy="1905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9D6E16-F1CB-42B9-8E24-FAD3A14443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830" t="21866" r="28625" b="61111"/>
          <a:stretch/>
        </p:blipFill>
        <p:spPr>
          <a:xfrm>
            <a:off x="7086600" y="2072640"/>
            <a:ext cx="1905000" cy="220492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C89CEBC-5B0C-41C9-820F-8B7B26BB5E8E}"/>
                  </a:ext>
                </a:extLst>
              </p14:cNvPr>
              <p14:cNvContentPartPr/>
              <p14:nvPr/>
            </p14:nvContentPartPr>
            <p14:xfrm>
              <a:off x="5323800" y="525040"/>
              <a:ext cx="753120" cy="32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C89CEBC-5B0C-41C9-820F-8B7B26BB5E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05800" y="489040"/>
                <a:ext cx="78876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39DF7B1-D45E-4276-A81A-C4EEE55C11C2}"/>
                  </a:ext>
                </a:extLst>
              </p14:cNvPr>
              <p14:cNvContentPartPr/>
              <p14:nvPr/>
            </p14:nvContentPartPr>
            <p14:xfrm>
              <a:off x="538320" y="2078440"/>
              <a:ext cx="235800" cy="2242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39DF7B1-D45E-4276-A81A-C4EEE55C11C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0680" y="2060440"/>
                <a:ext cx="27144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5E4AEC3-BD41-464C-87E5-72C088DF40F7}"/>
                  </a:ext>
                </a:extLst>
              </p14:cNvPr>
              <p14:cNvContentPartPr/>
              <p14:nvPr/>
            </p14:nvContentPartPr>
            <p14:xfrm>
              <a:off x="903000" y="2214520"/>
              <a:ext cx="62280" cy="1076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5E4AEC3-BD41-464C-87E5-72C088DF40F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85000" y="2196880"/>
                <a:ext cx="9792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5CFBEF2-550B-46D3-9C49-FB213C7BE4FC}"/>
                  </a:ext>
                </a:extLst>
              </p14:cNvPr>
              <p14:cNvContentPartPr/>
              <p14:nvPr/>
            </p14:nvContentPartPr>
            <p14:xfrm>
              <a:off x="7482360" y="490840"/>
              <a:ext cx="925920" cy="691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5CFBEF2-550B-46D3-9C49-FB213C7BE4F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464720" y="454840"/>
                <a:ext cx="96156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7457713-BBE6-4856-ADC9-8E4228D2BC7D}"/>
                  </a:ext>
                </a:extLst>
              </p14:cNvPr>
              <p14:cNvContentPartPr/>
              <p14:nvPr/>
            </p14:nvContentPartPr>
            <p14:xfrm>
              <a:off x="324840" y="852640"/>
              <a:ext cx="812160" cy="208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7457713-BBE6-4856-ADC9-8E4228D2BC7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06840" y="817000"/>
                <a:ext cx="84780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8E34D80-B66E-483E-AA1F-20DFE72D6B9B}"/>
                  </a:ext>
                </a:extLst>
              </p14:cNvPr>
              <p14:cNvContentPartPr/>
              <p14:nvPr/>
            </p14:nvContentPartPr>
            <p14:xfrm>
              <a:off x="1112880" y="2112640"/>
              <a:ext cx="152280" cy="1821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8E34D80-B66E-483E-AA1F-20DFE72D6B9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94880" y="2094640"/>
                <a:ext cx="18792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42665A0-7DC1-42D0-840C-436E3B101239}"/>
                  </a:ext>
                </a:extLst>
              </p14:cNvPr>
              <p14:cNvContentPartPr/>
              <p14:nvPr/>
            </p14:nvContentPartPr>
            <p14:xfrm>
              <a:off x="1314480" y="2249800"/>
              <a:ext cx="67680" cy="673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42665A0-7DC1-42D0-840C-436E3B10123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296480" y="2232160"/>
                <a:ext cx="10332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4D3AB33-DA60-4261-90C6-94A7EA91857F}"/>
                  </a:ext>
                </a:extLst>
              </p14:cNvPr>
              <p14:cNvContentPartPr/>
              <p14:nvPr/>
            </p14:nvContentPartPr>
            <p14:xfrm>
              <a:off x="5607840" y="852640"/>
              <a:ext cx="2630520" cy="518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4D3AB33-DA60-4261-90C6-94A7EA91857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589840" y="817000"/>
                <a:ext cx="266616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808EFB1-FCCE-49B0-959A-39CAF7B1D801}"/>
                  </a:ext>
                </a:extLst>
              </p14:cNvPr>
              <p14:cNvContentPartPr/>
              <p14:nvPr/>
            </p14:nvContentPartPr>
            <p14:xfrm>
              <a:off x="456960" y="1258360"/>
              <a:ext cx="1442160" cy="421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808EFB1-FCCE-49B0-959A-39CAF7B1D80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38960" y="1222360"/>
                <a:ext cx="147780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34C636E-D04C-435B-AA89-4D5EA08820C7}"/>
                  </a:ext>
                </a:extLst>
              </p14:cNvPr>
              <p14:cNvContentPartPr/>
              <p14:nvPr/>
            </p14:nvContentPartPr>
            <p14:xfrm>
              <a:off x="1472880" y="2080240"/>
              <a:ext cx="187200" cy="1879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34C636E-D04C-435B-AA89-4D5EA08820C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454880" y="2062240"/>
                <a:ext cx="22284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100F500-636F-46AE-969C-4A8C08FABEF5}"/>
                  </a:ext>
                </a:extLst>
              </p14:cNvPr>
              <p14:cNvContentPartPr/>
              <p14:nvPr/>
            </p14:nvContentPartPr>
            <p14:xfrm>
              <a:off x="1693560" y="2245120"/>
              <a:ext cx="64080" cy="946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100F500-636F-46AE-969C-4A8C08FABEF5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675560" y="2227120"/>
                <a:ext cx="9972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EFF85D5-89BA-40B2-9BFE-157E75F2DF3E}"/>
                  </a:ext>
                </a:extLst>
              </p14:cNvPr>
              <p14:cNvContentPartPr/>
              <p14:nvPr/>
            </p14:nvContentPartPr>
            <p14:xfrm>
              <a:off x="1882200" y="2041360"/>
              <a:ext cx="222120" cy="3564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EFF85D5-89BA-40B2-9BFE-157E75F2DF3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864200" y="2023720"/>
                <a:ext cx="257760" cy="3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A9653AA-C042-40B4-A408-F3F00090F2BC}"/>
                  </a:ext>
                </a:extLst>
              </p14:cNvPr>
              <p14:cNvContentPartPr/>
              <p14:nvPr/>
            </p14:nvContentPartPr>
            <p14:xfrm>
              <a:off x="2432640" y="2061520"/>
              <a:ext cx="245520" cy="2674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A9653AA-C042-40B4-A408-F3F00090F2B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414640" y="2043880"/>
                <a:ext cx="28116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2C19EE4-8300-476E-A015-3BA5369E08AB}"/>
                  </a:ext>
                </a:extLst>
              </p14:cNvPr>
              <p14:cNvContentPartPr/>
              <p14:nvPr/>
            </p14:nvContentPartPr>
            <p14:xfrm>
              <a:off x="7883760" y="1604680"/>
              <a:ext cx="720360" cy="118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2C19EE4-8300-476E-A015-3BA5369E08AB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865760" y="1568680"/>
                <a:ext cx="75600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CF48090-3EC5-4222-9AB2-AC8EE78BE99A}"/>
                  </a:ext>
                </a:extLst>
              </p14:cNvPr>
              <p14:cNvContentPartPr/>
              <p14:nvPr/>
            </p14:nvContentPartPr>
            <p14:xfrm>
              <a:off x="50520" y="1909240"/>
              <a:ext cx="3733920" cy="820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CF48090-3EC5-4222-9AB2-AC8EE78BE99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2880" y="1873600"/>
                <a:ext cx="376956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6099FEC-89E7-4E63-9813-BC790B543E58}"/>
                  </a:ext>
                </a:extLst>
              </p14:cNvPr>
              <p14:cNvContentPartPr/>
              <p14:nvPr/>
            </p14:nvContentPartPr>
            <p14:xfrm>
              <a:off x="2813880" y="2102920"/>
              <a:ext cx="360" cy="3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6099FEC-89E7-4E63-9813-BC790B543E5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795880" y="20849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7A3E349-0893-4D52-BE91-4B21073F6DBF}"/>
                  </a:ext>
                </a:extLst>
              </p14:cNvPr>
              <p14:cNvContentPartPr/>
              <p14:nvPr/>
            </p14:nvContentPartPr>
            <p14:xfrm>
              <a:off x="3097560" y="2033800"/>
              <a:ext cx="219600" cy="2905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7A3E349-0893-4D52-BE91-4B21073F6DBF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079560" y="2015800"/>
                <a:ext cx="255240" cy="3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044D00D-9034-475C-B14E-24CCCCC83CA1}"/>
                  </a:ext>
                </a:extLst>
              </p14:cNvPr>
              <p14:cNvContentPartPr/>
              <p14:nvPr/>
            </p14:nvContentPartPr>
            <p14:xfrm>
              <a:off x="2793360" y="2214160"/>
              <a:ext cx="214920" cy="1227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044D00D-9034-475C-B14E-24CCCCC83CA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775720" y="2196160"/>
                <a:ext cx="25056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983EDDC5-11AB-449F-BAD1-34752641AC6D}"/>
                  </a:ext>
                </a:extLst>
              </p14:cNvPr>
              <p14:cNvContentPartPr/>
              <p14:nvPr/>
            </p14:nvContentPartPr>
            <p14:xfrm>
              <a:off x="2397720" y="2387320"/>
              <a:ext cx="1945440" cy="5112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983EDDC5-11AB-449F-BAD1-34752641AC6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379720" y="2369680"/>
                <a:ext cx="198108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31122B2-3CD5-42D4-9DC1-CC3C24593AD6}"/>
                  </a:ext>
                </a:extLst>
              </p14:cNvPr>
              <p14:cNvContentPartPr/>
              <p14:nvPr/>
            </p14:nvContentPartPr>
            <p14:xfrm>
              <a:off x="3559440" y="2031280"/>
              <a:ext cx="961560" cy="31248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31122B2-3CD5-42D4-9DC1-CC3C24593AD6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541800" y="2013640"/>
                <a:ext cx="99720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F298CE62-32CF-4C44-BB42-9AA244AC995B}"/>
                  </a:ext>
                </a:extLst>
              </p14:cNvPr>
              <p14:cNvContentPartPr/>
              <p14:nvPr/>
            </p14:nvContentPartPr>
            <p14:xfrm>
              <a:off x="5557080" y="3413320"/>
              <a:ext cx="360" cy="36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F298CE62-32CF-4C44-BB42-9AA244AC995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539440" y="33956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E954876F-81A6-4310-9A76-583BB0A6490C}"/>
                  </a:ext>
                </a:extLst>
              </p14:cNvPr>
              <p14:cNvContentPartPr/>
              <p14:nvPr/>
            </p14:nvContentPartPr>
            <p14:xfrm>
              <a:off x="5557080" y="3565960"/>
              <a:ext cx="360" cy="36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E954876F-81A6-4310-9A76-583BB0A6490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539440" y="35479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DE72E3B1-853F-4BCE-BFA8-4F94A73B19B6}"/>
                  </a:ext>
                </a:extLst>
              </p14:cNvPr>
              <p14:cNvContentPartPr/>
              <p14:nvPr/>
            </p14:nvContentPartPr>
            <p14:xfrm>
              <a:off x="5451600" y="2181040"/>
              <a:ext cx="704520" cy="116460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DE72E3B1-853F-4BCE-BFA8-4F94A73B19B6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433591" y="2163040"/>
                <a:ext cx="740178" cy="12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E47D6FD1-BE74-4631-8D4F-895E007A6F81}"/>
                  </a:ext>
                </a:extLst>
              </p14:cNvPr>
              <p14:cNvContentPartPr/>
              <p14:nvPr/>
            </p14:nvContentPartPr>
            <p14:xfrm>
              <a:off x="6146400" y="3443920"/>
              <a:ext cx="22320" cy="4032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E47D6FD1-BE74-4631-8D4F-895E007A6F81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128760" y="3425920"/>
                <a:ext cx="5796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2C0DCFD4-F991-4B93-A83E-CD98D4F0598B}"/>
                  </a:ext>
                </a:extLst>
              </p14:cNvPr>
              <p14:cNvContentPartPr/>
              <p14:nvPr/>
            </p14:nvContentPartPr>
            <p14:xfrm>
              <a:off x="6197160" y="3586120"/>
              <a:ext cx="360" cy="36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2C0DCFD4-F991-4B93-A83E-CD98D4F0598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179520" y="35684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F7C5CF1D-C65F-41F7-A951-B852A0296653}"/>
                  </a:ext>
                </a:extLst>
              </p14:cNvPr>
              <p14:cNvContentPartPr/>
              <p14:nvPr/>
            </p14:nvContentPartPr>
            <p14:xfrm>
              <a:off x="6247920" y="3708160"/>
              <a:ext cx="360" cy="36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F7C5CF1D-C65F-41F7-A951-B852A029665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229920" y="36901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75FC9F33-6349-4BE4-9B98-4282427C23E6}"/>
                  </a:ext>
                </a:extLst>
              </p14:cNvPr>
              <p14:cNvContentPartPr/>
              <p14:nvPr/>
            </p14:nvContentPartPr>
            <p14:xfrm>
              <a:off x="6288600" y="3789520"/>
              <a:ext cx="360" cy="36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75FC9F33-6349-4BE4-9B98-4282427C23E6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270960" y="37715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12131818-35BD-432A-AA51-4C52CF74F030}"/>
                  </a:ext>
                </a:extLst>
              </p14:cNvPr>
              <p14:cNvContentPartPr/>
              <p14:nvPr/>
            </p14:nvContentPartPr>
            <p14:xfrm>
              <a:off x="6329280" y="3890680"/>
              <a:ext cx="360" cy="36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12131818-35BD-432A-AA51-4C52CF74F03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311640" y="38730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805489AD-20F9-4591-8652-62622A1FB7DB}"/>
                  </a:ext>
                </a:extLst>
              </p14:cNvPr>
              <p14:cNvContentPartPr/>
              <p14:nvPr/>
            </p14:nvContentPartPr>
            <p14:xfrm>
              <a:off x="6329280" y="3982120"/>
              <a:ext cx="360" cy="36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805489AD-20F9-4591-8652-62622A1FB7D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311640" y="39644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45566A86-DB19-4483-9EAC-BBF43EE71C94}"/>
                  </a:ext>
                </a:extLst>
              </p14:cNvPr>
              <p14:cNvContentPartPr/>
              <p14:nvPr/>
            </p14:nvContentPartPr>
            <p14:xfrm>
              <a:off x="6014280" y="3662080"/>
              <a:ext cx="167040" cy="10800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45566A86-DB19-4483-9EAC-BBF43EE71C9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996640" y="3644440"/>
                <a:ext cx="20268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F75AB29E-2F02-42FF-B34B-75ADA5FC6297}"/>
                  </a:ext>
                </a:extLst>
              </p14:cNvPr>
              <p14:cNvContentPartPr/>
              <p14:nvPr/>
            </p14:nvContentPartPr>
            <p14:xfrm>
              <a:off x="5557080" y="3673600"/>
              <a:ext cx="375120" cy="38052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F75AB29E-2F02-42FF-B34B-75ADA5FC629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539440" y="3655960"/>
                <a:ext cx="410760" cy="41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440A57B-E8C3-4FDC-ADD2-433A7140C869}"/>
                  </a:ext>
                </a:extLst>
              </p14:cNvPr>
              <p14:cNvContentPartPr/>
              <p14:nvPr/>
            </p14:nvContentPartPr>
            <p14:xfrm>
              <a:off x="6808440" y="2367160"/>
              <a:ext cx="70200" cy="1047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440A57B-E8C3-4FDC-ADD2-433A7140C86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790440" y="2349160"/>
                <a:ext cx="10584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5D2FC0F-9236-4DC0-BD18-94AA94D5A29F}"/>
                  </a:ext>
                </a:extLst>
              </p14:cNvPr>
              <p14:cNvContentPartPr/>
              <p14:nvPr/>
            </p14:nvContentPartPr>
            <p14:xfrm>
              <a:off x="6796560" y="2346640"/>
              <a:ext cx="95400" cy="10872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5D2FC0F-9236-4DC0-BD18-94AA94D5A29F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778920" y="2329000"/>
                <a:ext cx="13104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77576CD-5A76-48C7-8DCF-E6B3BFC74921}"/>
                  </a:ext>
                </a:extLst>
              </p14:cNvPr>
              <p14:cNvContentPartPr/>
              <p14:nvPr/>
            </p14:nvContentPartPr>
            <p14:xfrm>
              <a:off x="6369240" y="2034160"/>
              <a:ext cx="341280" cy="40392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77576CD-5A76-48C7-8DCF-E6B3BFC74921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351240" y="2016160"/>
                <a:ext cx="376920" cy="43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7A2B09A9-3905-4405-935E-03777E7A38A2}"/>
                  </a:ext>
                </a:extLst>
              </p14:cNvPr>
              <p14:cNvContentPartPr/>
              <p14:nvPr/>
            </p14:nvContentPartPr>
            <p14:xfrm>
              <a:off x="5306160" y="2235040"/>
              <a:ext cx="790560" cy="119016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7A2B09A9-3905-4405-935E-03777E7A38A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288160" y="2217040"/>
                <a:ext cx="826200" cy="12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43DE723-36F8-464C-8337-2AD315E21173}"/>
                  </a:ext>
                </a:extLst>
              </p14:cNvPr>
              <p14:cNvContentPartPr/>
              <p14:nvPr/>
            </p14:nvContentPartPr>
            <p14:xfrm>
              <a:off x="467040" y="2479840"/>
              <a:ext cx="174240" cy="802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43DE723-36F8-464C-8337-2AD315E21173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49400" y="2462200"/>
                <a:ext cx="20988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04C9A51-5AD0-4199-8112-26E893676A25}"/>
                  </a:ext>
                </a:extLst>
              </p14:cNvPr>
              <p14:cNvContentPartPr/>
              <p14:nvPr/>
            </p14:nvContentPartPr>
            <p14:xfrm>
              <a:off x="782040" y="2710240"/>
              <a:ext cx="141480" cy="25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04C9A51-5AD0-4199-8112-26E893676A2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64400" y="2692240"/>
                <a:ext cx="1771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DCF0434-9368-447A-8BCD-D7752994AC70}"/>
                  </a:ext>
                </a:extLst>
              </p14:cNvPr>
              <p14:cNvContentPartPr/>
              <p14:nvPr/>
            </p14:nvContentPartPr>
            <p14:xfrm>
              <a:off x="792120" y="2782960"/>
              <a:ext cx="131760" cy="684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DCF0434-9368-447A-8BCD-D7752994AC70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74120" y="2765320"/>
                <a:ext cx="1674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5E05759-E16D-49C3-9BB0-2D6AE887F311}"/>
                  </a:ext>
                </a:extLst>
              </p14:cNvPr>
              <p14:cNvContentPartPr/>
              <p14:nvPr/>
            </p14:nvContentPartPr>
            <p14:xfrm>
              <a:off x="456960" y="2651200"/>
              <a:ext cx="212400" cy="30600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5E05759-E16D-49C3-9BB0-2D6AE887F311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38960" y="2633560"/>
                <a:ext cx="24804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95917EA1-7D47-4A4B-9C23-55C073D5417F}"/>
                  </a:ext>
                </a:extLst>
              </p14:cNvPr>
              <p14:cNvContentPartPr/>
              <p14:nvPr/>
            </p14:nvContentPartPr>
            <p14:xfrm>
              <a:off x="1055640" y="2516200"/>
              <a:ext cx="1093320" cy="39960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95917EA1-7D47-4A4B-9C23-55C073D5417F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037994" y="2498200"/>
                <a:ext cx="1128972" cy="43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30572C0D-A57B-4AEB-8E58-8DCC13F5EAD2}"/>
                  </a:ext>
                </a:extLst>
              </p14:cNvPr>
              <p14:cNvContentPartPr/>
              <p14:nvPr/>
            </p14:nvContentPartPr>
            <p14:xfrm>
              <a:off x="2366760" y="2548600"/>
              <a:ext cx="1389240" cy="39924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30572C0D-A57B-4AEB-8E58-8DCC13F5EAD2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349120" y="2530600"/>
                <a:ext cx="1424880" cy="43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855C4EF-6093-4923-8C20-64F564090995}"/>
                  </a:ext>
                </a:extLst>
              </p14:cNvPr>
              <p14:cNvContentPartPr/>
              <p14:nvPr/>
            </p14:nvContentPartPr>
            <p14:xfrm>
              <a:off x="462360" y="3199840"/>
              <a:ext cx="906480" cy="40932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855C4EF-6093-4923-8C20-64F564090995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44360" y="3182200"/>
                <a:ext cx="942120" cy="44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919B7407-3993-43A2-ACBC-037A91D12700}"/>
                  </a:ext>
                </a:extLst>
              </p14:cNvPr>
              <p14:cNvContentPartPr/>
              <p14:nvPr/>
            </p14:nvContentPartPr>
            <p14:xfrm>
              <a:off x="2185680" y="3365440"/>
              <a:ext cx="340560" cy="1825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919B7407-3993-43A2-ACBC-037A91D1270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168040" y="3347765"/>
                <a:ext cx="376200" cy="2182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951499E-7167-4705-A5AD-971229E0E4DD}"/>
                  </a:ext>
                </a:extLst>
              </p14:cNvPr>
              <p14:cNvContentPartPr/>
              <p14:nvPr/>
            </p14:nvContentPartPr>
            <p14:xfrm>
              <a:off x="1574400" y="3337360"/>
              <a:ext cx="491760" cy="20844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951499E-7167-4705-A5AD-971229E0E4DD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556413" y="3319720"/>
                <a:ext cx="527374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FAE304C-998E-457E-BE64-7E235180FECA}"/>
                  </a:ext>
                </a:extLst>
              </p14:cNvPr>
              <p14:cNvContentPartPr/>
              <p14:nvPr/>
            </p14:nvContentPartPr>
            <p14:xfrm>
              <a:off x="2712360" y="3301720"/>
              <a:ext cx="235440" cy="2307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FAE304C-998E-457E-BE64-7E235180FECA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694693" y="3284080"/>
                <a:ext cx="271135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592B223-02A6-4AA2-818A-A8CBF0ACC245}"/>
                  </a:ext>
                </a:extLst>
              </p14:cNvPr>
              <p14:cNvContentPartPr/>
              <p14:nvPr/>
            </p14:nvContentPartPr>
            <p14:xfrm>
              <a:off x="3505080" y="3334120"/>
              <a:ext cx="103320" cy="864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592B223-02A6-4AA2-818A-A8CBF0ACC245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487080" y="3316480"/>
                <a:ext cx="13896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53C6EFC-51FE-4BA5-9785-6D73ADFEA446}"/>
                  </a:ext>
                </a:extLst>
              </p14:cNvPr>
              <p14:cNvContentPartPr/>
              <p14:nvPr/>
            </p14:nvContentPartPr>
            <p14:xfrm>
              <a:off x="3515160" y="3395320"/>
              <a:ext cx="79560" cy="82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53C6EFC-51FE-4BA5-9785-6D73ADFEA446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497160" y="3377320"/>
                <a:ext cx="1152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B875D89-C9AB-405A-9287-8ED0FF33C24D}"/>
                  </a:ext>
                </a:extLst>
              </p14:cNvPr>
              <p14:cNvContentPartPr/>
              <p14:nvPr/>
            </p14:nvContentPartPr>
            <p14:xfrm>
              <a:off x="3153000" y="3271120"/>
              <a:ext cx="216720" cy="25704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B875D89-C9AB-405A-9287-8ED0FF33C24D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135030" y="3253120"/>
                <a:ext cx="252301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677D5740-EFF4-4D31-B660-69B0419C13BD}"/>
                  </a:ext>
                </a:extLst>
              </p14:cNvPr>
              <p14:cNvContentPartPr/>
              <p14:nvPr/>
            </p14:nvContentPartPr>
            <p14:xfrm>
              <a:off x="3728280" y="3030640"/>
              <a:ext cx="578520" cy="59652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677D5740-EFF4-4D31-B660-69B0419C13BD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710280" y="3012640"/>
                <a:ext cx="614160" cy="63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7237EBA-2F18-4A93-889A-F6989CD8FF66}"/>
                  </a:ext>
                </a:extLst>
              </p14:cNvPr>
              <p14:cNvContentPartPr/>
              <p14:nvPr/>
            </p14:nvContentPartPr>
            <p14:xfrm>
              <a:off x="538680" y="3839920"/>
              <a:ext cx="314640" cy="3369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7237EBA-2F18-4A93-889A-F6989CD8FF66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21040" y="3822280"/>
                <a:ext cx="350280" cy="37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722DD53-F5D4-47C8-9DA3-9693F8550593}"/>
                  </a:ext>
                </a:extLst>
              </p14:cNvPr>
              <p14:cNvContentPartPr/>
              <p14:nvPr/>
            </p14:nvContentPartPr>
            <p14:xfrm>
              <a:off x="954840" y="3889600"/>
              <a:ext cx="73800" cy="2530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722DD53-F5D4-47C8-9DA3-9693F8550593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937200" y="3871960"/>
                <a:ext cx="10944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546AFDB-692F-42A9-9CD2-70366D1160C2}"/>
                  </a:ext>
                </a:extLst>
              </p14:cNvPr>
              <p14:cNvContentPartPr/>
              <p14:nvPr/>
            </p14:nvContentPartPr>
            <p14:xfrm>
              <a:off x="1025040" y="3839920"/>
              <a:ext cx="123840" cy="716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546AFDB-692F-42A9-9CD2-70366D1160C2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007040" y="3822280"/>
                <a:ext cx="15948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7F355B3-74D9-41EA-B8D6-B7827E9E5B32}"/>
                  </a:ext>
                </a:extLst>
              </p14:cNvPr>
              <p14:cNvContentPartPr/>
              <p14:nvPr/>
            </p14:nvContentPartPr>
            <p14:xfrm>
              <a:off x="964920" y="4004440"/>
              <a:ext cx="100800" cy="165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7F355B3-74D9-41EA-B8D6-B7827E9E5B32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946920" y="3986800"/>
                <a:ext cx="13644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18D2B90-0DA6-4BA0-9FED-04BE8F681F2E}"/>
                  </a:ext>
                </a:extLst>
              </p14:cNvPr>
              <p14:cNvContentPartPr/>
              <p14:nvPr/>
            </p14:nvContentPartPr>
            <p14:xfrm>
              <a:off x="1086960" y="4042960"/>
              <a:ext cx="112320" cy="2444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18D2B90-0DA6-4BA0-9FED-04BE8F681F2E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068960" y="4024960"/>
                <a:ext cx="14796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9FAD213-DCD1-4BD5-880C-B7DD0ADD5A25}"/>
                  </a:ext>
                </a:extLst>
              </p14:cNvPr>
              <p14:cNvContentPartPr/>
              <p14:nvPr/>
            </p14:nvContentPartPr>
            <p14:xfrm>
              <a:off x="1340760" y="3973840"/>
              <a:ext cx="133200" cy="1908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9FAD213-DCD1-4BD5-880C-B7DD0ADD5A25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323120" y="3956200"/>
                <a:ext cx="16884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BC29B9B9-4C4B-47C8-9994-F1E6FF603776}"/>
                  </a:ext>
                </a:extLst>
              </p14:cNvPr>
              <p14:cNvContentPartPr/>
              <p14:nvPr/>
            </p14:nvContentPartPr>
            <p14:xfrm>
              <a:off x="1340760" y="4054480"/>
              <a:ext cx="121680" cy="93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BC29B9B9-4C4B-47C8-9994-F1E6FF603776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323120" y="4036840"/>
                <a:ext cx="1573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29C2EA36-FE19-4864-9690-27C6E2516B80}"/>
                  </a:ext>
                </a:extLst>
              </p14:cNvPr>
              <p14:cNvContentPartPr/>
              <p14:nvPr/>
            </p14:nvContentPartPr>
            <p14:xfrm>
              <a:off x="1635240" y="3913720"/>
              <a:ext cx="322920" cy="20088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29C2EA36-FE19-4864-9690-27C6E2516B80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1617600" y="3895720"/>
                <a:ext cx="35856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F000C23-314C-4843-96F4-6BB75D26B5C9}"/>
                  </a:ext>
                </a:extLst>
              </p14:cNvPr>
              <p14:cNvContentPartPr/>
              <p14:nvPr/>
            </p14:nvContentPartPr>
            <p14:xfrm>
              <a:off x="2021160" y="3911200"/>
              <a:ext cx="222840" cy="16380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F000C23-314C-4843-96F4-6BB75D26B5C9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2003160" y="3893200"/>
                <a:ext cx="25848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CED4AC16-2201-4211-B3E4-E88D93E900F2}"/>
                  </a:ext>
                </a:extLst>
              </p14:cNvPr>
              <p14:cNvContentPartPr/>
              <p14:nvPr/>
            </p14:nvContentPartPr>
            <p14:xfrm>
              <a:off x="2321760" y="3982120"/>
              <a:ext cx="87840" cy="27396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CED4AC16-2201-4211-B3E4-E88D93E900F2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2303760" y="3964480"/>
                <a:ext cx="12348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E857A6F5-2CB6-4027-BEFC-690F0931E1AC}"/>
                  </a:ext>
                </a:extLst>
              </p14:cNvPr>
              <p14:cNvContentPartPr/>
              <p14:nvPr/>
            </p14:nvContentPartPr>
            <p14:xfrm>
              <a:off x="1930080" y="3660640"/>
              <a:ext cx="767160" cy="67788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E857A6F5-2CB6-4027-BEFC-690F0931E1AC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912440" y="3643000"/>
                <a:ext cx="802800" cy="71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C1FBD229-6B93-4481-BBE9-DC25A9971094}"/>
                  </a:ext>
                </a:extLst>
              </p14:cNvPr>
              <p14:cNvContentPartPr/>
              <p14:nvPr/>
            </p14:nvContentPartPr>
            <p14:xfrm>
              <a:off x="2580240" y="3880960"/>
              <a:ext cx="197280" cy="23436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C1FBD229-6B93-4481-BBE9-DC25A9971094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2562600" y="3862960"/>
                <a:ext cx="23292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670576A0-F935-4BFB-88C3-B985585266E1}"/>
                  </a:ext>
                </a:extLst>
              </p14:cNvPr>
              <p14:cNvContentPartPr/>
              <p14:nvPr/>
            </p14:nvContentPartPr>
            <p14:xfrm>
              <a:off x="3748800" y="3886000"/>
              <a:ext cx="245880" cy="17784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670576A0-F935-4BFB-88C3-B985585266E1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3731160" y="3868360"/>
                <a:ext cx="28152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C40040C2-1E34-48A3-A2E9-002E7CDCE7FC}"/>
                  </a:ext>
                </a:extLst>
              </p14:cNvPr>
              <p14:cNvContentPartPr/>
              <p14:nvPr/>
            </p14:nvContentPartPr>
            <p14:xfrm>
              <a:off x="3505080" y="3965560"/>
              <a:ext cx="131400" cy="6408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C40040C2-1E34-48A3-A2E9-002E7CDCE7FC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3487080" y="3948019"/>
                <a:ext cx="167040" cy="995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2C8EFC2B-B4C1-4953-BA87-F61E863D448F}"/>
                  </a:ext>
                </a:extLst>
              </p14:cNvPr>
              <p14:cNvContentPartPr/>
              <p14:nvPr/>
            </p14:nvContentPartPr>
            <p14:xfrm>
              <a:off x="3171720" y="3829840"/>
              <a:ext cx="232920" cy="42588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2C8EFC2B-B4C1-4953-BA87-F61E863D448F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153748" y="3811855"/>
                <a:ext cx="268505" cy="4614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3FD268EF-C10A-4236-9977-4837273684EC}"/>
                  </a:ext>
                </a:extLst>
              </p14:cNvPr>
              <p14:cNvContentPartPr/>
              <p14:nvPr/>
            </p14:nvContentPartPr>
            <p14:xfrm>
              <a:off x="4101960" y="3911560"/>
              <a:ext cx="163440" cy="36216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3FD268EF-C10A-4236-9977-4837273684EC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4083960" y="3893920"/>
                <a:ext cx="199080" cy="39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2D9D02BA-8A62-40F1-9CD1-2AAF72840FB3}"/>
                  </a:ext>
                </a:extLst>
              </p14:cNvPr>
              <p14:cNvContentPartPr/>
              <p14:nvPr/>
            </p14:nvContentPartPr>
            <p14:xfrm>
              <a:off x="7772160" y="5734960"/>
              <a:ext cx="486360" cy="38844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2D9D02BA-8A62-40F1-9CD1-2AAF72840FB3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7754160" y="5717320"/>
                <a:ext cx="522000" cy="42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AD251EE5-2F04-4E0E-B38D-76383093008F}"/>
                  </a:ext>
                </a:extLst>
              </p14:cNvPr>
              <p14:cNvContentPartPr/>
              <p14:nvPr/>
            </p14:nvContentPartPr>
            <p14:xfrm>
              <a:off x="7771440" y="4483600"/>
              <a:ext cx="893520" cy="115560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AD251EE5-2F04-4E0E-B38D-76383093008F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753440" y="4465960"/>
                <a:ext cx="929160" cy="119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84385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A15079-14DC-478A-AEEF-CD2226DF6A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50" t="9754" r="17432" b="82460"/>
          <a:stretch/>
        </p:blipFill>
        <p:spPr>
          <a:xfrm>
            <a:off x="228600" y="152400"/>
            <a:ext cx="8572500" cy="1905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9D6E16-F1CB-42B9-8E24-FAD3A14443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830" t="21866" r="28625" b="61111"/>
          <a:stretch/>
        </p:blipFill>
        <p:spPr>
          <a:xfrm>
            <a:off x="7086600" y="2072640"/>
            <a:ext cx="1905000" cy="220492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C89CEBC-5B0C-41C9-820F-8B7B26BB5E8E}"/>
                  </a:ext>
                </a:extLst>
              </p14:cNvPr>
              <p14:cNvContentPartPr/>
              <p14:nvPr/>
            </p14:nvContentPartPr>
            <p14:xfrm>
              <a:off x="5323800" y="525040"/>
              <a:ext cx="753120" cy="32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C89CEBC-5B0C-41C9-820F-8B7B26BB5E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05800" y="489040"/>
                <a:ext cx="78876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39DF7B1-D45E-4276-A81A-C4EEE55C11C2}"/>
                  </a:ext>
                </a:extLst>
              </p14:cNvPr>
              <p14:cNvContentPartPr/>
              <p14:nvPr/>
            </p14:nvContentPartPr>
            <p14:xfrm>
              <a:off x="538320" y="2078440"/>
              <a:ext cx="235800" cy="2242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39DF7B1-D45E-4276-A81A-C4EEE55C11C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0680" y="2060440"/>
                <a:ext cx="27144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5E4AEC3-BD41-464C-87E5-72C088DF40F7}"/>
                  </a:ext>
                </a:extLst>
              </p14:cNvPr>
              <p14:cNvContentPartPr/>
              <p14:nvPr/>
            </p14:nvContentPartPr>
            <p14:xfrm>
              <a:off x="903000" y="2214520"/>
              <a:ext cx="62280" cy="1076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5E4AEC3-BD41-464C-87E5-72C088DF40F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85000" y="2196880"/>
                <a:ext cx="9792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5CFBEF2-550B-46D3-9C49-FB213C7BE4FC}"/>
                  </a:ext>
                </a:extLst>
              </p14:cNvPr>
              <p14:cNvContentPartPr/>
              <p14:nvPr/>
            </p14:nvContentPartPr>
            <p14:xfrm>
              <a:off x="7482360" y="490840"/>
              <a:ext cx="925920" cy="691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5CFBEF2-550B-46D3-9C49-FB213C7BE4F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464720" y="454840"/>
                <a:ext cx="96156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7457713-BBE6-4856-ADC9-8E4228D2BC7D}"/>
                  </a:ext>
                </a:extLst>
              </p14:cNvPr>
              <p14:cNvContentPartPr/>
              <p14:nvPr/>
            </p14:nvContentPartPr>
            <p14:xfrm>
              <a:off x="324840" y="852640"/>
              <a:ext cx="812160" cy="208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7457713-BBE6-4856-ADC9-8E4228D2BC7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06840" y="817000"/>
                <a:ext cx="84780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8E34D80-B66E-483E-AA1F-20DFE72D6B9B}"/>
                  </a:ext>
                </a:extLst>
              </p14:cNvPr>
              <p14:cNvContentPartPr/>
              <p14:nvPr/>
            </p14:nvContentPartPr>
            <p14:xfrm>
              <a:off x="1112880" y="2112640"/>
              <a:ext cx="152280" cy="1821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8E34D80-B66E-483E-AA1F-20DFE72D6B9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94880" y="2094640"/>
                <a:ext cx="18792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42665A0-7DC1-42D0-840C-436E3B101239}"/>
                  </a:ext>
                </a:extLst>
              </p14:cNvPr>
              <p14:cNvContentPartPr/>
              <p14:nvPr/>
            </p14:nvContentPartPr>
            <p14:xfrm>
              <a:off x="1314480" y="2249800"/>
              <a:ext cx="67680" cy="673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42665A0-7DC1-42D0-840C-436E3B10123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296480" y="2232160"/>
                <a:ext cx="10332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4D3AB33-DA60-4261-90C6-94A7EA91857F}"/>
                  </a:ext>
                </a:extLst>
              </p14:cNvPr>
              <p14:cNvContentPartPr/>
              <p14:nvPr/>
            </p14:nvContentPartPr>
            <p14:xfrm>
              <a:off x="5607840" y="852640"/>
              <a:ext cx="2630520" cy="518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4D3AB33-DA60-4261-90C6-94A7EA91857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589840" y="817000"/>
                <a:ext cx="266616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808EFB1-FCCE-49B0-959A-39CAF7B1D801}"/>
                  </a:ext>
                </a:extLst>
              </p14:cNvPr>
              <p14:cNvContentPartPr/>
              <p14:nvPr/>
            </p14:nvContentPartPr>
            <p14:xfrm>
              <a:off x="456960" y="1258360"/>
              <a:ext cx="1442160" cy="421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808EFB1-FCCE-49B0-959A-39CAF7B1D80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38960" y="1222360"/>
                <a:ext cx="147780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34C636E-D04C-435B-AA89-4D5EA08820C7}"/>
                  </a:ext>
                </a:extLst>
              </p14:cNvPr>
              <p14:cNvContentPartPr/>
              <p14:nvPr/>
            </p14:nvContentPartPr>
            <p14:xfrm>
              <a:off x="1472880" y="2080240"/>
              <a:ext cx="187200" cy="1879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34C636E-D04C-435B-AA89-4D5EA08820C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454880" y="2062240"/>
                <a:ext cx="22284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100F500-636F-46AE-969C-4A8C08FABEF5}"/>
                  </a:ext>
                </a:extLst>
              </p14:cNvPr>
              <p14:cNvContentPartPr/>
              <p14:nvPr/>
            </p14:nvContentPartPr>
            <p14:xfrm>
              <a:off x="1693560" y="2245120"/>
              <a:ext cx="64080" cy="946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100F500-636F-46AE-969C-4A8C08FABEF5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675560" y="2227120"/>
                <a:ext cx="9972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EFF85D5-89BA-40B2-9BFE-157E75F2DF3E}"/>
                  </a:ext>
                </a:extLst>
              </p14:cNvPr>
              <p14:cNvContentPartPr/>
              <p14:nvPr/>
            </p14:nvContentPartPr>
            <p14:xfrm>
              <a:off x="1882200" y="2041360"/>
              <a:ext cx="222120" cy="3564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EFF85D5-89BA-40B2-9BFE-157E75F2DF3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864200" y="2023720"/>
                <a:ext cx="257760" cy="3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A9653AA-C042-40B4-A408-F3F00090F2BC}"/>
                  </a:ext>
                </a:extLst>
              </p14:cNvPr>
              <p14:cNvContentPartPr/>
              <p14:nvPr/>
            </p14:nvContentPartPr>
            <p14:xfrm>
              <a:off x="2432640" y="2061520"/>
              <a:ext cx="245520" cy="2674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A9653AA-C042-40B4-A408-F3F00090F2B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414640" y="2043880"/>
                <a:ext cx="28116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2C19EE4-8300-476E-A015-3BA5369E08AB}"/>
                  </a:ext>
                </a:extLst>
              </p14:cNvPr>
              <p14:cNvContentPartPr/>
              <p14:nvPr/>
            </p14:nvContentPartPr>
            <p14:xfrm>
              <a:off x="7883760" y="1604680"/>
              <a:ext cx="720360" cy="118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2C19EE4-8300-476E-A015-3BA5369E08AB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865760" y="1568680"/>
                <a:ext cx="75600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CF48090-3EC5-4222-9AB2-AC8EE78BE99A}"/>
                  </a:ext>
                </a:extLst>
              </p14:cNvPr>
              <p14:cNvContentPartPr/>
              <p14:nvPr/>
            </p14:nvContentPartPr>
            <p14:xfrm>
              <a:off x="50520" y="1909240"/>
              <a:ext cx="3733920" cy="820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CF48090-3EC5-4222-9AB2-AC8EE78BE99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2880" y="1873600"/>
                <a:ext cx="376956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6099FEC-89E7-4E63-9813-BC790B543E58}"/>
                  </a:ext>
                </a:extLst>
              </p14:cNvPr>
              <p14:cNvContentPartPr/>
              <p14:nvPr/>
            </p14:nvContentPartPr>
            <p14:xfrm>
              <a:off x="2813880" y="2102920"/>
              <a:ext cx="360" cy="3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6099FEC-89E7-4E63-9813-BC790B543E5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795880" y="20849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7A3E349-0893-4D52-BE91-4B21073F6DBF}"/>
                  </a:ext>
                </a:extLst>
              </p14:cNvPr>
              <p14:cNvContentPartPr/>
              <p14:nvPr/>
            </p14:nvContentPartPr>
            <p14:xfrm>
              <a:off x="3097560" y="2033800"/>
              <a:ext cx="219600" cy="2905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7A3E349-0893-4D52-BE91-4B21073F6DBF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079560" y="2015800"/>
                <a:ext cx="255240" cy="3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044D00D-9034-475C-B14E-24CCCCC83CA1}"/>
                  </a:ext>
                </a:extLst>
              </p14:cNvPr>
              <p14:cNvContentPartPr/>
              <p14:nvPr/>
            </p14:nvContentPartPr>
            <p14:xfrm>
              <a:off x="2793360" y="2214160"/>
              <a:ext cx="214920" cy="1227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044D00D-9034-475C-B14E-24CCCCC83CA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775720" y="2196160"/>
                <a:ext cx="25056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983EDDC5-11AB-449F-BAD1-34752641AC6D}"/>
                  </a:ext>
                </a:extLst>
              </p14:cNvPr>
              <p14:cNvContentPartPr/>
              <p14:nvPr/>
            </p14:nvContentPartPr>
            <p14:xfrm>
              <a:off x="2397720" y="2387320"/>
              <a:ext cx="1945440" cy="5112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983EDDC5-11AB-449F-BAD1-34752641AC6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379720" y="2369680"/>
                <a:ext cx="198108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31122B2-3CD5-42D4-9DC1-CC3C24593AD6}"/>
                  </a:ext>
                </a:extLst>
              </p14:cNvPr>
              <p14:cNvContentPartPr/>
              <p14:nvPr/>
            </p14:nvContentPartPr>
            <p14:xfrm>
              <a:off x="3559440" y="2031280"/>
              <a:ext cx="961560" cy="31248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31122B2-3CD5-42D4-9DC1-CC3C24593AD6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541800" y="2013640"/>
                <a:ext cx="99720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F298CE62-32CF-4C44-BB42-9AA244AC995B}"/>
                  </a:ext>
                </a:extLst>
              </p14:cNvPr>
              <p14:cNvContentPartPr/>
              <p14:nvPr/>
            </p14:nvContentPartPr>
            <p14:xfrm>
              <a:off x="5557080" y="3413320"/>
              <a:ext cx="360" cy="36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F298CE62-32CF-4C44-BB42-9AA244AC995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539440" y="33956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E954876F-81A6-4310-9A76-583BB0A6490C}"/>
                  </a:ext>
                </a:extLst>
              </p14:cNvPr>
              <p14:cNvContentPartPr/>
              <p14:nvPr/>
            </p14:nvContentPartPr>
            <p14:xfrm>
              <a:off x="5557080" y="3565960"/>
              <a:ext cx="360" cy="36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E954876F-81A6-4310-9A76-583BB0A6490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539440" y="35479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DE72E3B1-853F-4BCE-BFA8-4F94A73B19B6}"/>
                  </a:ext>
                </a:extLst>
              </p14:cNvPr>
              <p14:cNvContentPartPr/>
              <p14:nvPr/>
            </p14:nvContentPartPr>
            <p14:xfrm>
              <a:off x="5451600" y="2181040"/>
              <a:ext cx="704520" cy="116460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DE72E3B1-853F-4BCE-BFA8-4F94A73B19B6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433591" y="2163040"/>
                <a:ext cx="740178" cy="12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E47D6FD1-BE74-4631-8D4F-895E007A6F81}"/>
                  </a:ext>
                </a:extLst>
              </p14:cNvPr>
              <p14:cNvContentPartPr/>
              <p14:nvPr/>
            </p14:nvContentPartPr>
            <p14:xfrm>
              <a:off x="6146400" y="3443920"/>
              <a:ext cx="22320" cy="4032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E47D6FD1-BE74-4631-8D4F-895E007A6F81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128760" y="3425920"/>
                <a:ext cx="5796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2C0DCFD4-F991-4B93-A83E-CD98D4F0598B}"/>
                  </a:ext>
                </a:extLst>
              </p14:cNvPr>
              <p14:cNvContentPartPr/>
              <p14:nvPr/>
            </p14:nvContentPartPr>
            <p14:xfrm>
              <a:off x="6197160" y="3586120"/>
              <a:ext cx="360" cy="36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2C0DCFD4-F991-4B93-A83E-CD98D4F0598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179520" y="35684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F7C5CF1D-C65F-41F7-A951-B852A0296653}"/>
                  </a:ext>
                </a:extLst>
              </p14:cNvPr>
              <p14:cNvContentPartPr/>
              <p14:nvPr/>
            </p14:nvContentPartPr>
            <p14:xfrm>
              <a:off x="6247920" y="3708160"/>
              <a:ext cx="360" cy="36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F7C5CF1D-C65F-41F7-A951-B852A029665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229920" y="36901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75FC9F33-6349-4BE4-9B98-4282427C23E6}"/>
                  </a:ext>
                </a:extLst>
              </p14:cNvPr>
              <p14:cNvContentPartPr/>
              <p14:nvPr/>
            </p14:nvContentPartPr>
            <p14:xfrm>
              <a:off x="6288600" y="3789520"/>
              <a:ext cx="360" cy="36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75FC9F33-6349-4BE4-9B98-4282427C23E6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270960" y="37715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12131818-35BD-432A-AA51-4C52CF74F030}"/>
                  </a:ext>
                </a:extLst>
              </p14:cNvPr>
              <p14:cNvContentPartPr/>
              <p14:nvPr/>
            </p14:nvContentPartPr>
            <p14:xfrm>
              <a:off x="6329280" y="3890680"/>
              <a:ext cx="360" cy="36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12131818-35BD-432A-AA51-4C52CF74F03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311640" y="38730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805489AD-20F9-4591-8652-62622A1FB7DB}"/>
                  </a:ext>
                </a:extLst>
              </p14:cNvPr>
              <p14:cNvContentPartPr/>
              <p14:nvPr/>
            </p14:nvContentPartPr>
            <p14:xfrm>
              <a:off x="6329280" y="3982120"/>
              <a:ext cx="360" cy="36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805489AD-20F9-4591-8652-62622A1FB7D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311640" y="39644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45566A86-DB19-4483-9EAC-BBF43EE71C94}"/>
                  </a:ext>
                </a:extLst>
              </p14:cNvPr>
              <p14:cNvContentPartPr/>
              <p14:nvPr/>
            </p14:nvContentPartPr>
            <p14:xfrm>
              <a:off x="6014280" y="3662080"/>
              <a:ext cx="167040" cy="10800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45566A86-DB19-4483-9EAC-BBF43EE71C9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996640" y="3644440"/>
                <a:ext cx="20268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F75AB29E-2F02-42FF-B34B-75ADA5FC6297}"/>
                  </a:ext>
                </a:extLst>
              </p14:cNvPr>
              <p14:cNvContentPartPr/>
              <p14:nvPr/>
            </p14:nvContentPartPr>
            <p14:xfrm>
              <a:off x="5557080" y="3673600"/>
              <a:ext cx="375120" cy="38052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F75AB29E-2F02-42FF-B34B-75ADA5FC629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539440" y="3655960"/>
                <a:ext cx="410760" cy="41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440A57B-E8C3-4FDC-ADD2-433A7140C869}"/>
                  </a:ext>
                </a:extLst>
              </p14:cNvPr>
              <p14:cNvContentPartPr/>
              <p14:nvPr/>
            </p14:nvContentPartPr>
            <p14:xfrm>
              <a:off x="6808440" y="2367160"/>
              <a:ext cx="70200" cy="1047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440A57B-E8C3-4FDC-ADD2-433A7140C86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790440" y="2349160"/>
                <a:ext cx="10584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5D2FC0F-9236-4DC0-BD18-94AA94D5A29F}"/>
                  </a:ext>
                </a:extLst>
              </p14:cNvPr>
              <p14:cNvContentPartPr/>
              <p14:nvPr/>
            </p14:nvContentPartPr>
            <p14:xfrm>
              <a:off x="6796560" y="2346640"/>
              <a:ext cx="95400" cy="10872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5D2FC0F-9236-4DC0-BD18-94AA94D5A29F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778920" y="2329000"/>
                <a:ext cx="13104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77576CD-5A76-48C7-8DCF-E6B3BFC74921}"/>
                  </a:ext>
                </a:extLst>
              </p14:cNvPr>
              <p14:cNvContentPartPr/>
              <p14:nvPr/>
            </p14:nvContentPartPr>
            <p14:xfrm>
              <a:off x="6369240" y="2034160"/>
              <a:ext cx="341280" cy="40392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77576CD-5A76-48C7-8DCF-E6B3BFC74921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351240" y="2016160"/>
                <a:ext cx="376920" cy="43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7A2B09A9-3905-4405-935E-03777E7A38A2}"/>
                  </a:ext>
                </a:extLst>
              </p14:cNvPr>
              <p14:cNvContentPartPr/>
              <p14:nvPr/>
            </p14:nvContentPartPr>
            <p14:xfrm>
              <a:off x="5306160" y="2235040"/>
              <a:ext cx="790560" cy="119016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7A2B09A9-3905-4405-935E-03777E7A38A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288160" y="2217040"/>
                <a:ext cx="826200" cy="12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43DE723-36F8-464C-8337-2AD315E21173}"/>
                  </a:ext>
                </a:extLst>
              </p14:cNvPr>
              <p14:cNvContentPartPr/>
              <p14:nvPr/>
            </p14:nvContentPartPr>
            <p14:xfrm>
              <a:off x="467040" y="2479840"/>
              <a:ext cx="174240" cy="802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43DE723-36F8-464C-8337-2AD315E21173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49400" y="2462200"/>
                <a:ext cx="20988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04C9A51-5AD0-4199-8112-26E893676A25}"/>
                  </a:ext>
                </a:extLst>
              </p14:cNvPr>
              <p14:cNvContentPartPr/>
              <p14:nvPr/>
            </p14:nvContentPartPr>
            <p14:xfrm>
              <a:off x="782040" y="2710240"/>
              <a:ext cx="141480" cy="25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04C9A51-5AD0-4199-8112-26E893676A2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64400" y="2692240"/>
                <a:ext cx="1771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DCF0434-9368-447A-8BCD-D7752994AC70}"/>
                  </a:ext>
                </a:extLst>
              </p14:cNvPr>
              <p14:cNvContentPartPr/>
              <p14:nvPr/>
            </p14:nvContentPartPr>
            <p14:xfrm>
              <a:off x="792120" y="2782960"/>
              <a:ext cx="131760" cy="684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DCF0434-9368-447A-8BCD-D7752994AC70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74120" y="2765320"/>
                <a:ext cx="1674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5E05759-E16D-49C3-9BB0-2D6AE887F311}"/>
                  </a:ext>
                </a:extLst>
              </p14:cNvPr>
              <p14:cNvContentPartPr/>
              <p14:nvPr/>
            </p14:nvContentPartPr>
            <p14:xfrm>
              <a:off x="456960" y="2651200"/>
              <a:ext cx="212400" cy="30600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5E05759-E16D-49C3-9BB0-2D6AE887F311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38960" y="2633560"/>
                <a:ext cx="24804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95917EA1-7D47-4A4B-9C23-55C073D5417F}"/>
                  </a:ext>
                </a:extLst>
              </p14:cNvPr>
              <p14:cNvContentPartPr/>
              <p14:nvPr/>
            </p14:nvContentPartPr>
            <p14:xfrm>
              <a:off x="1055640" y="2516200"/>
              <a:ext cx="1093320" cy="39960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95917EA1-7D47-4A4B-9C23-55C073D5417F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037994" y="2498200"/>
                <a:ext cx="1128972" cy="43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30572C0D-A57B-4AEB-8E58-8DCC13F5EAD2}"/>
                  </a:ext>
                </a:extLst>
              </p14:cNvPr>
              <p14:cNvContentPartPr/>
              <p14:nvPr/>
            </p14:nvContentPartPr>
            <p14:xfrm>
              <a:off x="2366760" y="2548600"/>
              <a:ext cx="1389240" cy="39924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30572C0D-A57B-4AEB-8E58-8DCC13F5EAD2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349120" y="2530600"/>
                <a:ext cx="1424880" cy="43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855C4EF-6093-4923-8C20-64F564090995}"/>
                  </a:ext>
                </a:extLst>
              </p14:cNvPr>
              <p14:cNvContentPartPr/>
              <p14:nvPr/>
            </p14:nvContentPartPr>
            <p14:xfrm>
              <a:off x="462360" y="3199840"/>
              <a:ext cx="906480" cy="40932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855C4EF-6093-4923-8C20-64F564090995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44360" y="3182200"/>
                <a:ext cx="942120" cy="44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919B7407-3993-43A2-ACBC-037A91D12700}"/>
                  </a:ext>
                </a:extLst>
              </p14:cNvPr>
              <p14:cNvContentPartPr/>
              <p14:nvPr/>
            </p14:nvContentPartPr>
            <p14:xfrm>
              <a:off x="2185680" y="3365440"/>
              <a:ext cx="340560" cy="1825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919B7407-3993-43A2-ACBC-037A91D1270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168040" y="3347765"/>
                <a:ext cx="376200" cy="2182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951499E-7167-4705-A5AD-971229E0E4DD}"/>
                  </a:ext>
                </a:extLst>
              </p14:cNvPr>
              <p14:cNvContentPartPr/>
              <p14:nvPr/>
            </p14:nvContentPartPr>
            <p14:xfrm>
              <a:off x="1574400" y="3337360"/>
              <a:ext cx="491760" cy="20844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951499E-7167-4705-A5AD-971229E0E4DD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556413" y="3319720"/>
                <a:ext cx="527374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FAE304C-998E-457E-BE64-7E235180FECA}"/>
                  </a:ext>
                </a:extLst>
              </p14:cNvPr>
              <p14:cNvContentPartPr/>
              <p14:nvPr/>
            </p14:nvContentPartPr>
            <p14:xfrm>
              <a:off x="2712360" y="3301720"/>
              <a:ext cx="235440" cy="2307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FAE304C-998E-457E-BE64-7E235180FECA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694693" y="3284080"/>
                <a:ext cx="271135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592B223-02A6-4AA2-818A-A8CBF0ACC245}"/>
                  </a:ext>
                </a:extLst>
              </p14:cNvPr>
              <p14:cNvContentPartPr/>
              <p14:nvPr/>
            </p14:nvContentPartPr>
            <p14:xfrm>
              <a:off x="3505080" y="3334120"/>
              <a:ext cx="103320" cy="864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592B223-02A6-4AA2-818A-A8CBF0ACC245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487080" y="3316480"/>
                <a:ext cx="13896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53C6EFC-51FE-4BA5-9785-6D73ADFEA446}"/>
                  </a:ext>
                </a:extLst>
              </p14:cNvPr>
              <p14:cNvContentPartPr/>
              <p14:nvPr/>
            </p14:nvContentPartPr>
            <p14:xfrm>
              <a:off x="3515160" y="3395320"/>
              <a:ext cx="79560" cy="82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53C6EFC-51FE-4BA5-9785-6D73ADFEA446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497160" y="3377320"/>
                <a:ext cx="1152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B875D89-C9AB-405A-9287-8ED0FF33C24D}"/>
                  </a:ext>
                </a:extLst>
              </p14:cNvPr>
              <p14:cNvContentPartPr/>
              <p14:nvPr/>
            </p14:nvContentPartPr>
            <p14:xfrm>
              <a:off x="3153000" y="3271120"/>
              <a:ext cx="216720" cy="25704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B875D89-C9AB-405A-9287-8ED0FF33C24D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135030" y="3253120"/>
                <a:ext cx="252301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677D5740-EFF4-4D31-B660-69B0419C13BD}"/>
                  </a:ext>
                </a:extLst>
              </p14:cNvPr>
              <p14:cNvContentPartPr/>
              <p14:nvPr/>
            </p14:nvContentPartPr>
            <p14:xfrm>
              <a:off x="3728280" y="3030640"/>
              <a:ext cx="578520" cy="59652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677D5740-EFF4-4D31-B660-69B0419C13BD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710280" y="3012640"/>
                <a:ext cx="614160" cy="63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7237EBA-2F18-4A93-889A-F6989CD8FF66}"/>
                  </a:ext>
                </a:extLst>
              </p14:cNvPr>
              <p14:cNvContentPartPr/>
              <p14:nvPr/>
            </p14:nvContentPartPr>
            <p14:xfrm>
              <a:off x="538680" y="3839920"/>
              <a:ext cx="314640" cy="3369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7237EBA-2F18-4A93-889A-F6989CD8FF66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21040" y="3822280"/>
                <a:ext cx="350280" cy="37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722DD53-F5D4-47C8-9DA3-9693F8550593}"/>
                  </a:ext>
                </a:extLst>
              </p14:cNvPr>
              <p14:cNvContentPartPr/>
              <p14:nvPr/>
            </p14:nvContentPartPr>
            <p14:xfrm>
              <a:off x="954840" y="3889600"/>
              <a:ext cx="73800" cy="2530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722DD53-F5D4-47C8-9DA3-9693F8550593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937200" y="3871960"/>
                <a:ext cx="10944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546AFDB-692F-42A9-9CD2-70366D1160C2}"/>
                  </a:ext>
                </a:extLst>
              </p14:cNvPr>
              <p14:cNvContentPartPr/>
              <p14:nvPr/>
            </p14:nvContentPartPr>
            <p14:xfrm>
              <a:off x="1025040" y="3839920"/>
              <a:ext cx="123840" cy="716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546AFDB-692F-42A9-9CD2-70366D1160C2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007040" y="3822280"/>
                <a:ext cx="15948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7F355B3-74D9-41EA-B8D6-B7827E9E5B32}"/>
                  </a:ext>
                </a:extLst>
              </p14:cNvPr>
              <p14:cNvContentPartPr/>
              <p14:nvPr/>
            </p14:nvContentPartPr>
            <p14:xfrm>
              <a:off x="964920" y="4004440"/>
              <a:ext cx="100800" cy="165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7F355B3-74D9-41EA-B8D6-B7827E9E5B32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946920" y="3986800"/>
                <a:ext cx="13644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18D2B90-0DA6-4BA0-9FED-04BE8F681F2E}"/>
                  </a:ext>
                </a:extLst>
              </p14:cNvPr>
              <p14:cNvContentPartPr/>
              <p14:nvPr/>
            </p14:nvContentPartPr>
            <p14:xfrm>
              <a:off x="1086960" y="4042960"/>
              <a:ext cx="112320" cy="2444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18D2B90-0DA6-4BA0-9FED-04BE8F681F2E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068960" y="4024960"/>
                <a:ext cx="14796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9FAD213-DCD1-4BD5-880C-B7DD0ADD5A25}"/>
                  </a:ext>
                </a:extLst>
              </p14:cNvPr>
              <p14:cNvContentPartPr/>
              <p14:nvPr/>
            </p14:nvContentPartPr>
            <p14:xfrm>
              <a:off x="1340760" y="3973840"/>
              <a:ext cx="133200" cy="1908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9FAD213-DCD1-4BD5-880C-B7DD0ADD5A25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323120" y="3956200"/>
                <a:ext cx="16884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BC29B9B9-4C4B-47C8-9994-F1E6FF603776}"/>
                  </a:ext>
                </a:extLst>
              </p14:cNvPr>
              <p14:cNvContentPartPr/>
              <p14:nvPr/>
            </p14:nvContentPartPr>
            <p14:xfrm>
              <a:off x="1340760" y="4054480"/>
              <a:ext cx="121680" cy="93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BC29B9B9-4C4B-47C8-9994-F1E6FF603776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323120" y="4036840"/>
                <a:ext cx="1573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29C2EA36-FE19-4864-9690-27C6E2516B80}"/>
                  </a:ext>
                </a:extLst>
              </p14:cNvPr>
              <p14:cNvContentPartPr/>
              <p14:nvPr/>
            </p14:nvContentPartPr>
            <p14:xfrm>
              <a:off x="1635240" y="3913720"/>
              <a:ext cx="322920" cy="20088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29C2EA36-FE19-4864-9690-27C6E2516B80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1617600" y="3895720"/>
                <a:ext cx="35856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F000C23-314C-4843-96F4-6BB75D26B5C9}"/>
                  </a:ext>
                </a:extLst>
              </p14:cNvPr>
              <p14:cNvContentPartPr/>
              <p14:nvPr/>
            </p14:nvContentPartPr>
            <p14:xfrm>
              <a:off x="2021160" y="3911200"/>
              <a:ext cx="222840" cy="16380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F000C23-314C-4843-96F4-6BB75D26B5C9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2003160" y="3893200"/>
                <a:ext cx="25848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CED4AC16-2201-4211-B3E4-E88D93E900F2}"/>
                  </a:ext>
                </a:extLst>
              </p14:cNvPr>
              <p14:cNvContentPartPr/>
              <p14:nvPr/>
            </p14:nvContentPartPr>
            <p14:xfrm>
              <a:off x="2321760" y="3982120"/>
              <a:ext cx="87840" cy="27396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CED4AC16-2201-4211-B3E4-E88D93E900F2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2303760" y="3964480"/>
                <a:ext cx="12348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E857A6F5-2CB6-4027-BEFC-690F0931E1AC}"/>
                  </a:ext>
                </a:extLst>
              </p14:cNvPr>
              <p14:cNvContentPartPr/>
              <p14:nvPr/>
            </p14:nvContentPartPr>
            <p14:xfrm>
              <a:off x="1930080" y="3660640"/>
              <a:ext cx="767160" cy="67788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E857A6F5-2CB6-4027-BEFC-690F0931E1AC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912440" y="3643000"/>
                <a:ext cx="802800" cy="71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C1FBD229-6B93-4481-BBE9-DC25A9971094}"/>
                  </a:ext>
                </a:extLst>
              </p14:cNvPr>
              <p14:cNvContentPartPr/>
              <p14:nvPr/>
            </p14:nvContentPartPr>
            <p14:xfrm>
              <a:off x="2580240" y="3880960"/>
              <a:ext cx="197280" cy="23436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C1FBD229-6B93-4481-BBE9-DC25A9971094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2562600" y="3862960"/>
                <a:ext cx="23292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670576A0-F935-4BFB-88C3-B985585266E1}"/>
                  </a:ext>
                </a:extLst>
              </p14:cNvPr>
              <p14:cNvContentPartPr/>
              <p14:nvPr/>
            </p14:nvContentPartPr>
            <p14:xfrm>
              <a:off x="3748800" y="3886000"/>
              <a:ext cx="245880" cy="17784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670576A0-F935-4BFB-88C3-B985585266E1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3731160" y="3868360"/>
                <a:ext cx="28152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C40040C2-1E34-48A3-A2E9-002E7CDCE7FC}"/>
                  </a:ext>
                </a:extLst>
              </p14:cNvPr>
              <p14:cNvContentPartPr/>
              <p14:nvPr/>
            </p14:nvContentPartPr>
            <p14:xfrm>
              <a:off x="3505080" y="3965560"/>
              <a:ext cx="131400" cy="6408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C40040C2-1E34-48A3-A2E9-002E7CDCE7FC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3487080" y="3948019"/>
                <a:ext cx="167040" cy="995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2C8EFC2B-B4C1-4953-BA87-F61E863D448F}"/>
                  </a:ext>
                </a:extLst>
              </p14:cNvPr>
              <p14:cNvContentPartPr/>
              <p14:nvPr/>
            </p14:nvContentPartPr>
            <p14:xfrm>
              <a:off x="3171720" y="3829840"/>
              <a:ext cx="232920" cy="42588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2C8EFC2B-B4C1-4953-BA87-F61E863D448F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153748" y="3811855"/>
                <a:ext cx="268505" cy="4614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3FD268EF-C10A-4236-9977-4837273684EC}"/>
                  </a:ext>
                </a:extLst>
              </p14:cNvPr>
              <p14:cNvContentPartPr/>
              <p14:nvPr/>
            </p14:nvContentPartPr>
            <p14:xfrm>
              <a:off x="4101960" y="3911560"/>
              <a:ext cx="163440" cy="36216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3FD268EF-C10A-4236-9977-4837273684EC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4083960" y="3893920"/>
                <a:ext cx="199080" cy="39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2D9D02BA-8A62-40F1-9CD1-2AAF72840FB3}"/>
                  </a:ext>
                </a:extLst>
              </p14:cNvPr>
              <p14:cNvContentPartPr/>
              <p14:nvPr/>
            </p14:nvContentPartPr>
            <p14:xfrm>
              <a:off x="7772160" y="5734960"/>
              <a:ext cx="486360" cy="38844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2D9D02BA-8A62-40F1-9CD1-2AAF72840FB3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7754160" y="5717320"/>
                <a:ext cx="522000" cy="42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AD251EE5-2F04-4E0E-B38D-76383093008F}"/>
                  </a:ext>
                </a:extLst>
              </p14:cNvPr>
              <p14:cNvContentPartPr/>
              <p14:nvPr/>
            </p14:nvContentPartPr>
            <p14:xfrm>
              <a:off x="7771440" y="4483600"/>
              <a:ext cx="893520" cy="115560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AD251EE5-2F04-4E0E-B38D-76383093008F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753440" y="4465960"/>
                <a:ext cx="929160" cy="11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D150084C-4CFD-4B8F-8B6A-FDD16C639035}"/>
                  </a:ext>
                </a:extLst>
              </p14:cNvPr>
              <p14:cNvContentPartPr/>
              <p14:nvPr/>
            </p14:nvContentPartPr>
            <p14:xfrm>
              <a:off x="568560" y="4490080"/>
              <a:ext cx="731880" cy="38952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D150084C-4CFD-4B8F-8B6A-FDD16C639035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550560" y="4472440"/>
                <a:ext cx="767520" cy="42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8DE28812-0357-423E-A7CF-D91A3EC72637}"/>
                  </a:ext>
                </a:extLst>
              </p14:cNvPr>
              <p14:cNvContentPartPr/>
              <p14:nvPr/>
            </p14:nvContentPartPr>
            <p14:xfrm>
              <a:off x="1523640" y="4327720"/>
              <a:ext cx="2106720" cy="53604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8DE28812-0357-423E-A7CF-D91A3EC72637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505640" y="4310092"/>
                <a:ext cx="2142360" cy="57165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46719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A15079-14DC-478A-AEEF-CD2226DF6A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50" t="9754" r="17432" b="82460"/>
          <a:stretch/>
        </p:blipFill>
        <p:spPr>
          <a:xfrm>
            <a:off x="228600" y="152400"/>
            <a:ext cx="8572500" cy="1905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9D6E16-F1CB-42B9-8E24-FAD3A14443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830" t="21866" r="28625" b="61111"/>
          <a:stretch/>
        </p:blipFill>
        <p:spPr>
          <a:xfrm>
            <a:off x="7086600" y="2072640"/>
            <a:ext cx="1905000" cy="220492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C89CEBC-5B0C-41C9-820F-8B7B26BB5E8E}"/>
                  </a:ext>
                </a:extLst>
              </p14:cNvPr>
              <p14:cNvContentPartPr/>
              <p14:nvPr/>
            </p14:nvContentPartPr>
            <p14:xfrm>
              <a:off x="5323800" y="525040"/>
              <a:ext cx="753120" cy="32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C89CEBC-5B0C-41C9-820F-8B7B26BB5E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05800" y="489040"/>
                <a:ext cx="78876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39DF7B1-D45E-4276-A81A-C4EEE55C11C2}"/>
                  </a:ext>
                </a:extLst>
              </p14:cNvPr>
              <p14:cNvContentPartPr/>
              <p14:nvPr/>
            </p14:nvContentPartPr>
            <p14:xfrm>
              <a:off x="538320" y="2078440"/>
              <a:ext cx="235800" cy="2242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39DF7B1-D45E-4276-A81A-C4EEE55C11C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0680" y="2060440"/>
                <a:ext cx="27144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5E4AEC3-BD41-464C-87E5-72C088DF40F7}"/>
                  </a:ext>
                </a:extLst>
              </p14:cNvPr>
              <p14:cNvContentPartPr/>
              <p14:nvPr/>
            </p14:nvContentPartPr>
            <p14:xfrm>
              <a:off x="903000" y="2214520"/>
              <a:ext cx="62280" cy="1076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5E4AEC3-BD41-464C-87E5-72C088DF40F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85000" y="2196880"/>
                <a:ext cx="9792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5CFBEF2-550B-46D3-9C49-FB213C7BE4FC}"/>
                  </a:ext>
                </a:extLst>
              </p14:cNvPr>
              <p14:cNvContentPartPr/>
              <p14:nvPr/>
            </p14:nvContentPartPr>
            <p14:xfrm>
              <a:off x="7482360" y="490840"/>
              <a:ext cx="925920" cy="691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5CFBEF2-550B-46D3-9C49-FB213C7BE4F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464720" y="454840"/>
                <a:ext cx="96156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7457713-BBE6-4856-ADC9-8E4228D2BC7D}"/>
                  </a:ext>
                </a:extLst>
              </p14:cNvPr>
              <p14:cNvContentPartPr/>
              <p14:nvPr/>
            </p14:nvContentPartPr>
            <p14:xfrm>
              <a:off x="324840" y="852640"/>
              <a:ext cx="812160" cy="208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7457713-BBE6-4856-ADC9-8E4228D2BC7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06840" y="817000"/>
                <a:ext cx="84780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8E34D80-B66E-483E-AA1F-20DFE72D6B9B}"/>
                  </a:ext>
                </a:extLst>
              </p14:cNvPr>
              <p14:cNvContentPartPr/>
              <p14:nvPr/>
            </p14:nvContentPartPr>
            <p14:xfrm>
              <a:off x="1112880" y="2112640"/>
              <a:ext cx="152280" cy="1821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8E34D80-B66E-483E-AA1F-20DFE72D6B9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94880" y="2094640"/>
                <a:ext cx="18792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42665A0-7DC1-42D0-840C-436E3B101239}"/>
                  </a:ext>
                </a:extLst>
              </p14:cNvPr>
              <p14:cNvContentPartPr/>
              <p14:nvPr/>
            </p14:nvContentPartPr>
            <p14:xfrm>
              <a:off x="1314480" y="2249800"/>
              <a:ext cx="67680" cy="673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42665A0-7DC1-42D0-840C-436E3B10123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296480" y="2232160"/>
                <a:ext cx="10332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4D3AB33-DA60-4261-90C6-94A7EA91857F}"/>
                  </a:ext>
                </a:extLst>
              </p14:cNvPr>
              <p14:cNvContentPartPr/>
              <p14:nvPr/>
            </p14:nvContentPartPr>
            <p14:xfrm>
              <a:off x="5607840" y="852640"/>
              <a:ext cx="2630520" cy="518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4D3AB33-DA60-4261-90C6-94A7EA91857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589840" y="817000"/>
                <a:ext cx="266616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808EFB1-FCCE-49B0-959A-39CAF7B1D801}"/>
                  </a:ext>
                </a:extLst>
              </p14:cNvPr>
              <p14:cNvContentPartPr/>
              <p14:nvPr/>
            </p14:nvContentPartPr>
            <p14:xfrm>
              <a:off x="456960" y="1258360"/>
              <a:ext cx="1442160" cy="421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808EFB1-FCCE-49B0-959A-39CAF7B1D80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38960" y="1222360"/>
                <a:ext cx="147780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34C636E-D04C-435B-AA89-4D5EA08820C7}"/>
                  </a:ext>
                </a:extLst>
              </p14:cNvPr>
              <p14:cNvContentPartPr/>
              <p14:nvPr/>
            </p14:nvContentPartPr>
            <p14:xfrm>
              <a:off x="1472880" y="2080240"/>
              <a:ext cx="187200" cy="1879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34C636E-D04C-435B-AA89-4D5EA08820C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454880" y="2062240"/>
                <a:ext cx="22284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100F500-636F-46AE-969C-4A8C08FABEF5}"/>
                  </a:ext>
                </a:extLst>
              </p14:cNvPr>
              <p14:cNvContentPartPr/>
              <p14:nvPr/>
            </p14:nvContentPartPr>
            <p14:xfrm>
              <a:off x="1693560" y="2245120"/>
              <a:ext cx="64080" cy="946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100F500-636F-46AE-969C-4A8C08FABEF5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675560" y="2227120"/>
                <a:ext cx="9972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EFF85D5-89BA-40B2-9BFE-157E75F2DF3E}"/>
                  </a:ext>
                </a:extLst>
              </p14:cNvPr>
              <p14:cNvContentPartPr/>
              <p14:nvPr/>
            </p14:nvContentPartPr>
            <p14:xfrm>
              <a:off x="1882200" y="2041360"/>
              <a:ext cx="222120" cy="3564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EFF85D5-89BA-40B2-9BFE-157E75F2DF3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864200" y="2023720"/>
                <a:ext cx="257760" cy="3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A9653AA-C042-40B4-A408-F3F00090F2BC}"/>
                  </a:ext>
                </a:extLst>
              </p14:cNvPr>
              <p14:cNvContentPartPr/>
              <p14:nvPr/>
            </p14:nvContentPartPr>
            <p14:xfrm>
              <a:off x="2432640" y="2061520"/>
              <a:ext cx="245520" cy="2674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A9653AA-C042-40B4-A408-F3F00090F2B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414640" y="2043880"/>
                <a:ext cx="28116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2C19EE4-8300-476E-A015-3BA5369E08AB}"/>
                  </a:ext>
                </a:extLst>
              </p14:cNvPr>
              <p14:cNvContentPartPr/>
              <p14:nvPr/>
            </p14:nvContentPartPr>
            <p14:xfrm>
              <a:off x="7883760" y="1604680"/>
              <a:ext cx="720360" cy="118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2C19EE4-8300-476E-A015-3BA5369E08AB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865760" y="1568680"/>
                <a:ext cx="75600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CF48090-3EC5-4222-9AB2-AC8EE78BE99A}"/>
                  </a:ext>
                </a:extLst>
              </p14:cNvPr>
              <p14:cNvContentPartPr/>
              <p14:nvPr/>
            </p14:nvContentPartPr>
            <p14:xfrm>
              <a:off x="50520" y="1909240"/>
              <a:ext cx="3733920" cy="820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CF48090-3EC5-4222-9AB2-AC8EE78BE99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2880" y="1873600"/>
                <a:ext cx="376956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6099FEC-89E7-4E63-9813-BC790B543E58}"/>
                  </a:ext>
                </a:extLst>
              </p14:cNvPr>
              <p14:cNvContentPartPr/>
              <p14:nvPr/>
            </p14:nvContentPartPr>
            <p14:xfrm>
              <a:off x="2813880" y="2102920"/>
              <a:ext cx="360" cy="3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6099FEC-89E7-4E63-9813-BC790B543E5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795880" y="20849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7A3E349-0893-4D52-BE91-4B21073F6DBF}"/>
                  </a:ext>
                </a:extLst>
              </p14:cNvPr>
              <p14:cNvContentPartPr/>
              <p14:nvPr/>
            </p14:nvContentPartPr>
            <p14:xfrm>
              <a:off x="3097560" y="2033800"/>
              <a:ext cx="219600" cy="2905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7A3E349-0893-4D52-BE91-4B21073F6DBF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079560" y="2015800"/>
                <a:ext cx="255240" cy="3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044D00D-9034-475C-B14E-24CCCCC83CA1}"/>
                  </a:ext>
                </a:extLst>
              </p14:cNvPr>
              <p14:cNvContentPartPr/>
              <p14:nvPr/>
            </p14:nvContentPartPr>
            <p14:xfrm>
              <a:off x="2793360" y="2214160"/>
              <a:ext cx="214920" cy="1227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044D00D-9034-475C-B14E-24CCCCC83CA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775720" y="2196160"/>
                <a:ext cx="25056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983EDDC5-11AB-449F-BAD1-34752641AC6D}"/>
                  </a:ext>
                </a:extLst>
              </p14:cNvPr>
              <p14:cNvContentPartPr/>
              <p14:nvPr/>
            </p14:nvContentPartPr>
            <p14:xfrm>
              <a:off x="2397720" y="2387320"/>
              <a:ext cx="1945440" cy="5112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983EDDC5-11AB-449F-BAD1-34752641AC6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379720" y="2369680"/>
                <a:ext cx="198108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31122B2-3CD5-42D4-9DC1-CC3C24593AD6}"/>
                  </a:ext>
                </a:extLst>
              </p14:cNvPr>
              <p14:cNvContentPartPr/>
              <p14:nvPr/>
            </p14:nvContentPartPr>
            <p14:xfrm>
              <a:off x="3559440" y="2031280"/>
              <a:ext cx="961560" cy="31248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31122B2-3CD5-42D4-9DC1-CC3C24593AD6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541800" y="2013640"/>
                <a:ext cx="99720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F298CE62-32CF-4C44-BB42-9AA244AC995B}"/>
                  </a:ext>
                </a:extLst>
              </p14:cNvPr>
              <p14:cNvContentPartPr/>
              <p14:nvPr/>
            </p14:nvContentPartPr>
            <p14:xfrm>
              <a:off x="5557080" y="3413320"/>
              <a:ext cx="360" cy="36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F298CE62-32CF-4C44-BB42-9AA244AC995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539440" y="33956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E954876F-81A6-4310-9A76-583BB0A6490C}"/>
                  </a:ext>
                </a:extLst>
              </p14:cNvPr>
              <p14:cNvContentPartPr/>
              <p14:nvPr/>
            </p14:nvContentPartPr>
            <p14:xfrm>
              <a:off x="5557080" y="3565960"/>
              <a:ext cx="360" cy="36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E954876F-81A6-4310-9A76-583BB0A6490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539440" y="35479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DE72E3B1-853F-4BCE-BFA8-4F94A73B19B6}"/>
                  </a:ext>
                </a:extLst>
              </p14:cNvPr>
              <p14:cNvContentPartPr/>
              <p14:nvPr/>
            </p14:nvContentPartPr>
            <p14:xfrm>
              <a:off x="5451600" y="2181040"/>
              <a:ext cx="704520" cy="116460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DE72E3B1-853F-4BCE-BFA8-4F94A73B19B6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433591" y="2163040"/>
                <a:ext cx="740178" cy="12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E47D6FD1-BE74-4631-8D4F-895E007A6F81}"/>
                  </a:ext>
                </a:extLst>
              </p14:cNvPr>
              <p14:cNvContentPartPr/>
              <p14:nvPr/>
            </p14:nvContentPartPr>
            <p14:xfrm>
              <a:off x="6146400" y="3443920"/>
              <a:ext cx="22320" cy="4032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E47D6FD1-BE74-4631-8D4F-895E007A6F81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128760" y="3425920"/>
                <a:ext cx="5796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2C0DCFD4-F991-4B93-A83E-CD98D4F0598B}"/>
                  </a:ext>
                </a:extLst>
              </p14:cNvPr>
              <p14:cNvContentPartPr/>
              <p14:nvPr/>
            </p14:nvContentPartPr>
            <p14:xfrm>
              <a:off x="6197160" y="3586120"/>
              <a:ext cx="360" cy="36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2C0DCFD4-F991-4B93-A83E-CD98D4F0598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179520" y="35684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F7C5CF1D-C65F-41F7-A951-B852A0296653}"/>
                  </a:ext>
                </a:extLst>
              </p14:cNvPr>
              <p14:cNvContentPartPr/>
              <p14:nvPr/>
            </p14:nvContentPartPr>
            <p14:xfrm>
              <a:off x="6247920" y="3708160"/>
              <a:ext cx="360" cy="36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F7C5CF1D-C65F-41F7-A951-B852A029665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229920" y="36901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75FC9F33-6349-4BE4-9B98-4282427C23E6}"/>
                  </a:ext>
                </a:extLst>
              </p14:cNvPr>
              <p14:cNvContentPartPr/>
              <p14:nvPr/>
            </p14:nvContentPartPr>
            <p14:xfrm>
              <a:off x="6288600" y="3789520"/>
              <a:ext cx="360" cy="36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75FC9F33-6349-4BE4-9B98-4282427C23E6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270960" y="37715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12131818-35BD-432A-AA51-4C52CF74F030}"/>
                  </a:ext>
                </a:extLst>
              </p14:cNvPr>
              <p14:cNvContentPartPr/>
              <p14:nvPr/>
            </p14:nvContentPartPr>
            <p14:xfrm>
              <a:off x="6329280" y="3890680"/>
              <a:ext cx="360" cy="36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12131818-35BD-432A-AA51-4C52CF74F03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311640" y="38730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805489AD-20F9-4591-8652-62622A1FB7DB}"/>
                  </a:ext>
                </a:extLst>
              </p14:cNvPr>
              <p14:cNvContentPartPr/>
              <p14:nvPr/>
            </p14:nvContentPartPr>
            <p14:xfrm>
              <a:off x="6329280" y="3982120"/>
              <a:ext cx="360" cy="36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805489AD-20F9-4591-8652-62622A1FB7D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311640" y="39644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45566A86-DB19-4483-9EAC-BBF43EE71C94}"/>
                  </a:ext>
                </a:extLst>
              </p14:cNvPr>
              <p14:cNvContentPartPr/>
              <p14:nvPr/>
            </p14:nvContentPartPr>
            <p14:xfrm>
              <a:off x="6014280" y="3662080"/>
              <a:ext cx="167040" cy="10800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45566A86-DB19-4483-9EAC-BBF43EE71C9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996640" y="3644440"/>
                <a:ext cx="20268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F75AB29E-2F02-42FF-B34B-75ADA5FC6297}"/>
                  </a:ext>
                </a:extLst>
              </p14:cNvPr>
              <p14:cNvContentPartPr/>
              <p14:nvPr/>
            </p14:nvContentPartPr>
            <p14:xfrm>
              <a:off x="5557080" y="3673600"/>
              <a:ext cx="375120" cy="38052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F75AB29E-2F02-42FF-B34B-75ADA5FC629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539440" y="3655960"/>
                <a:ext cx="410760" cy="41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440A57B-E8C3-4FDC-ADD2-433A7140C869}"/>
                  </a:ext>
                </a:extLst>
              </p14:cNvPr>
              <p14:cNvContentPartPr/>
              <p14:nvPr/>
            </p14:nvContentPartPr>
            <p14:xfrm>
              <a:off x="6808440" y="2367160"/>
              <a:ext cx="70200" cy="1047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440A57B-E8C3-4FDC-ADD2-433A7140C86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790440" y="2349160"/>
                <a:ext cx="10584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5D2FC0F-9236-4DC0-BD18-94AA94D5A29F}"/>
                  </a:ext>
                </a:extLst>
              </p14:cNvPr>
              <p14:cNvContentPartPr/>
              <p14:nvPr/>
            </p14:nvContentPartPr>
            <p14:xfrm>
              <a:off x="6796560" y="2346640"/>
              <a:ext cx="95400" cy="10872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5D2FC0F-9236-4DC0-BD18-94AA94D5A29F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778920" y="2329000"/>
                <a:ext cx="13104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77576CD-5A76-48C7-8DCF-E6B3BFC74921}"/>
                  </a:ext>
                </a:extLst>
              </p14:cNvPr>
              <p14:cNvContentPartPr/>
              <p14:nvPr/>
            </p14:nvContentPartPr>
            <p14:xfrm>
              <a:off x="6369240" y="2034160"/>
              <a:ext cx="341280" cy="40392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77576CD-5A76-48C7-8DCF-E6B3BFC74921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351240" y="2016160"/>
                <a:ext cx="376920" cy="43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7A2B09A9-3905-4405-935E-03777E7A38A2}"/>
                  </a:ext>
                </a:extLst>
              </p14:cNvPr>
              <p14:cNvContentPartPr/>
              <p14:nvPr/>
            </p14:nvContentPartPr>
            <p14:xfrm>
              <a:off x="5306160" y="2235040"/>
              <a:ext cx="790560" cy="119016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7A2B09A9-3905-4405-935E-03777E7A38A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288160" y="2217040"/>
                <a:ext cx="826200" cy="12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43DE723-36F8-464C-8337-2AD315E21173}"/>
                  </a:ext>
                </a:extLst>
              </p14:cNvPr>
              <p14:cNvContentPartPr/>
              <p14:nvPr/>
            </p14:nvContentPartPr>
            <p14:xfrm>
              <a:off x="467040" y="2479840"/>
              <a:ext cx="174240" cy="802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43DE723-36F8-464C-8337-2AD315E21173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49400" y="2462200"/>
                <a:ext cx="20988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04C9A51-5AD0-4199-8112-26E893676A25}"/>
                  </a:ext>
                </a:extLst>
              </p14:cNvPr>
              <p14:cNvContentPartPr/>
              <p14:nvPr/>
            </p14:nvContentPartPr>
            <p14:xfrm>
              <a:off x="782040" y="2710240"/>
              <a:ext cx="141480" cy="25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04C9A51-5AD0-4199-8112-26E893676A2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64400" y="2692240"/>
                <a:ext cx="1771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DCF0434-9368-447A-8BCD-D7752994AC70}"/>
                  </a:ext>
                </a:extLst>
              </p14:cNvPr>
              <p14:cNvContentPartPr/>
              <p14:nvPr/>
            </p14:nvContentPartPr>
            <p14:xfrm>
              <a:off x="792120" y="2782960"/>
              <a:ext cx="131760" cy="684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DCF0434-9368-447A-8BCD-D7752994AC70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74120" y="2765320"/>
                <a:ext cx="1674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5E05759-E16D-49C3-9BB0-2D6AE887F311}"/>
                  </a:ext>
                </a:extLst>
              </p14:cNvPr>
              <p14:cNvContentPartPr/>
              <p14:nvPr/>
            </p14:nvContentPartPr>
            <p14:xfrm>
              <a:off x="456960" y="2651200"/>
              <a:ext cx="212400" cy="30600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5E05759-E16D-49C3-9BB0-2D6AE887F311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38960" y="2633560"/>
                <a:ext cx="24804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95917EA1-7D47-4A4B-9C23-55C073D5417F}"/>
                  </a:ext>
                </a:extLst>
              </p14:cNvPr>
              <p14:cNvContentPartPr/>
              <p14:nvPr/>
            </p14:nvContentPartPr>
            <p14:xfrm>
              <a:off x="1055640" y="2516200"/>
              <a:ext cx="1093320" cy="39960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95917EA1-7D47-4A4B-9C23-55C073D5417F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037994" y="2498200"/>
                <a:ext cx="1128972" cy="43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30572C0D-A57B-4AEB-8E58-8DCC13F5EAD2}"/>
                  </a:ext>
                </a:extLst>
              </p14:cNvPr>
              <p14:cNvContentPartPr/>
              <p14:nvPr/>
            </p14:nvContentPartPr>
            <p14:xfrm>
              <a:off x="2366760" y="2548600"/>
              <a:ext cx="1389240" cy="39924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30572C0D-A57B-4AEB-8E58-8DCC13F5EAD2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349120" y="2530600"/>
                <a:ext cx="1424880" cy="43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855C4EF-6093-4923-8C20-64F564090995}"/>
                  </a:ext>
                </a:extLst>
              </p14:cNvPr>
              <p14:cNvContentPartPr/>
              <p14:nvPr/>
            </p14:nvContentPartPr>
            <p14:xfrm>
              <a:off x="462360" y="3199840"/>
              <a:ext cx="906480" cy="40932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855C4EF-6093-4923-8C20-64F564090995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44360" y="3182200"/>
                <a:ext cx="942120" cy="44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919B7407-3993-43A2-ACBC-037A91D12700}"/>
                  </a:ext>
                </a:extLst>
              </p14:cNvPr>
              <p14:cNvContentPartPr/>
              <p14:nvPr/>
            </p14:nvContentPartPr>
            <p14:xfrm>
              <a:off x="2185680" y="3365440"/>
              <a:ext cx="340560" cy="1825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919B7407-3993-43A2-ACBC-037A91D1270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168040" y="3347765"/>
                <a:ext cx="376200" cy="2182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951499E-7167-4705-A5AD-971229E0E4DD}"/>
                  </a:ext>
                </a:extLst>
              </p14:cNvPr>
              <p14:cNvContentPartPr/>
              <p14:nvPr/>
            </p14:nvContentPartPr>
            <p14:xfrm>
              <a:off x="1574400" y="3337360"/>
              <a:ext cx="491760" cy="20844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951499E-7167-4705-A5AD-971229E0E4DD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556413" y="3319720"/>
                <a:ext cx="527374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FAE304C-998E-457E-BE64-7E235180FECA}"/>
                  </a:ext>
                </a:extLst>
              </p14:cNvPr>
              <p14:cNvContentPartPr/>
              <p14:nvPr/>
            </p14:nvContentPartPr>
            <p14:xfrm>
              <a:off x="2712360" y="3301720"/>
              <a:ext cx="235440" cy="2307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FAE304C-998E-457E-BE64-7E235180FECA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694693" y="3284080"/>
                <a:ext cx="271135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592B223-02A6-4AA2-818A-A8CBF0ACC245}"/>
                  </a:ext>
                </a:extLst>
              </p14:cNvPr>
              <p14:cNvContentPartPr/>
              <p14:nvPr/>
            </p14:nvContentPartPr>
            <p14:xfrm>
              <a:off x="3505080" y="3334120"/>
              <a:ext cx="103320" cy="864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592B223-02A6-4AA2-818A-A8CBF0ACC245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487080" y="3316480"/>
                <a:ext cx="13896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53C6EFC-51FE-4BA5-9785-6D73ADFEA446}"/>
                  </a:ext>
                </a:extLst>
              </p14:cNvPr>
              <p14:cNvContentPartPr/>
              <p14:nvPr/>
            </p14:nvContentPartPr>
            <p14:xfrm>
              <a:off x="3515160" y="3395320"/>
              <a:ext cx="79560" cy="82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53C6EFC-51FE-4BA5-9785-6D73ADFEA446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497160" y="3377320"/>
                <a:ext cx="1152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B875D89-C9AB-405A-9287-8ED0FF33C24D}"/>
                  </a:ext>
                </a:extLst>
              </p14:cNvPr>
              <p14:cNvContentPartPr/>
              <p14:nvPr/>
            </p14:nvContentPartPr>
            <p14:xfrm>
              <a:off x="3153000" y="3271120"/>
              <a:ext cx="216720" cy="25704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B875D89-C9AB-405A-9287-8ED0FF33C24D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135030" y="3253120"/>
                <a:ext cx="252301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677D5740-EFF4-4D31-B660-69B0419C13BD}"/>
                  </a:ext>
                </a:extLst>
              </p14:cNvPr>
              <p14:cNvContentPartPr/>
              <p14:nvPr/>
            </p14:nvContentPartPr>
            <p14:xfrm>
              <a:off x="3728280" y="3030640"/>
              <a:ext cx="578520" cy="59652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677D5740-EFF4-4D31-B660-69B0419C13BD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710280" y="3012640"/>
                <a:ext cx="614160" cy="63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7237EBA-2F18-4A93-889A-F6989CD8FF66}"/>
                  </a:ext>
                </a:extLst>
              </p14:cNvPr>
              <p14:cNvContentPartPr/>
              <p14:nvPr/>
            </p14:nvContentPartPr>
            <p14:xfrm>
              <a:off x="538680" y="3839920"/>
              <a:ext cx="314640" cy="3369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7237EBA-2F18-4A93-889A-F6989CD8FF66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21040" y="3822280"/>
                <a:ext cx="350280" cy="37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722DD53-F5D4-47C8-9DA3-9693F8550593}"/>
                  </a:ext>
                </a:extLst>
              </p14:cNvPr>
              <p14:cNvContentPartPr/>
              <p14:nvPr/>
            </p14:nvContentPartPr>
            <p14:xfrm>
              <a:off x="954840" y="3889600"/>
              <a:ext cx="73800" cy="2530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722DD53-F5D4-47C8-9DA3-9693F8550593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937200" y="3871960"/>
                <a:ext cx="10944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546AFDB-692F-42A9-9CD2-70366D1160C2}"/>
                  </a:ext>
                </a:extLst>
              </p14:cNvPr>
              <p14:cNvContentPartPr/>
              <p14:nvPr/>
            </p14:nvContentPartPr>
            <p14:xfrm>
              <a:off x="1025040" y="3839920"/>
              <a:ext cx="123840" cy="716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546AFDB-692F-42A9-9CD2-70366D1160C2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007040" y="3822280"/>
                <a:ext cx="15948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7F355B3-74D9-41EA-B8D6-B7827E9E5B32}"/>
                  </a:ext>
                </a:extLst>
              </p14:cNvPr>
              <p14:cNvContentPartPr/>
              <p14:nvPr/>
            </p14:nvContentPartPr>
            <p14:xfrm>
              <a:off x="964920" y="4004440"/>
              <a:ext cx="100800" cy="165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7F355B3-74D9-41EA-B8D6-B7827E9E5B32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946920" y="3986800"/>
                <a:ext cx="13644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18D2B90-0DA6-4BA0-9FED-04BE8F681F2E}"/>
                  </a:ext>
                </a:extLst>
              </p14:cNvPr>
              <p14:cNvContentPartPr/>
              <p14:nvPr/>
            </p14:nvContentPartPr>
            <p14:xfrm>
              <a:off x="1086960" y="4042960"/>
              <a:ext cx="112320" cy="2444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18D2B90-0DA6-4BA0-9FED-04BE8F681F2E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068960" y="4024960"/>
                <a:ext cx="14796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9FAD213-DCD1-4BD5-880C-B7DD0ADD5A25}"/>
                  </a:ext>
                </a:extLst>
              </p14:cNvPr>
              <p14:cNvContentPartPr/>
              <p14:nvPr/>
            </p14:nvContentPartPr>
            <p14:xfrm>
              <a:off x="1340760" y="3973840"/>
              <a:ext cx="133200" cy="1908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9FAD213-DCD1-4BD5-880C-B7DD0ADD5A25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323120" y="3956200"/>
                <a:ext cx="16884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BC29B9B9-4C4B-47C8-9994-F1E6FF603776}"/>
                  </a:ext>
                </a:extLst>
              </p14:cNvPr>
              <p14:cNvContentPartPr/>
              <p14:nvPr/>
            </p14:nvContentPartPr>
            <p14:xfrm>
              <a:off x="1340760" y="4054480"/>
              <a:ext cx="121680" cy="93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BC29B9B9-4C4B-47C8-9994-F1E6FF603776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323120" y="4036840"/>
                <a:ext cx="1573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29C2EA36-FE19-4864-9690-27C6E2516B80}"/>
                  </a:ext>
                </a:extLst>
              </p14:cNvPr>
              <p14:cNvContentPartPr/>
              <p14:nvPr/>
            </p14:nvContentPartPr>
            <p14:xfrm>
              <a:off x="1635240" y="3913720"/>
              <a:ext cx="322920" cy="20088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29C2EA36-FE19-4864-9690-27C6E2516B80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1617600" y="3895720"/>
                <a:ext cx="35856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F000C23-314C-4843-96F4-6BB75D26B5C9}"/>
                  </a:ext>
                </a:extLst>
              </p14:cNvPr>
              <p14:cNvContentPartPr/>
              <p14:nvPr/>
            </p14:nvContentPartPr>
            <p14:xfrm>
              <a:off x="2021160" y="3911200"/>
              <a:ext cx="222840" cy="16380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F000C23-314C-4843-96F4-6BB75D26B5C9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2003160" y="3893200"/>
                <a:ext cx="25848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CED4AC16-2201-4211-B3E4-E88D93E900F2}"/>
                  </a:ext>
                </a:extLst>
              </p14:cNvPr>
              <p14:cNvContentPartPr/>
              <p14:nvPr/>
            </p14:nvContentPartPr>
            <p14:xfrm>
              <a:off x="2321760" y="3982120"/>
              <a:ext cx="87840" cy="27396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CED4AC16-2201-4211-B3E4-E88D93E900F2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2303760" y="3964480"/>
                <a:ext cx="12348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E857A6F5-2CB6-4027-BEFC-690F0931E1AC}"/>
                  </a:ext>
                </a:extLst>
              </p14:cNvPr>
              <p14:cNvContentPartPr/>
              <p14:nvPr/>
            </p14:nvContentPartPr>
            <p14:xfrm>
              <a:off x="1930080" y="3660640"/>
              <a:ext cx="767160" cy="67788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E857A6F5-2CB6-4027-BEFC-690F0931E1AC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912440" y="3643000"/>
                <a:ext cx="802800" cy="71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C1FBD229-6B93-4481-BBE9-DC25A9971094}"/>
                  </a:ext>
                </a:extLst>
              </p14:cNvPr>
              <p14:cNvContentPartPr/>
              <p14:nvPr/>
            </p14:nvContentPartPr>
            <p14:xfrm>
              <a:off x="2580240" y="3880960"/>
              <a:ext cx="197280" cy="23436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C1FBD229-6B93-4481-BBE9-DC25A9971094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2562600" y="3862960"/>
                <a:ext cx="23292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670576A0-F935-4BFB-88C3-B985585266E1}"/>
                  </a:ext>
                </a:extLst>
              </p14:cNvPr>
              <p14:cNvContentPartPr/>
              <p14:nvPr/>
            </p14:nvContentPartPr>
            <p14:xfrm>
              <a:off x="3748800" y="3886000"/>
              <a:ext cx="245880" cy="17784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670576A0-F935-4BFB-88C3-B985585266E1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3731160" y="3868360"/>
                <a:ext cx="28152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C40040C2-1E34-48A3-A2E9-002E7CDCE7FC}"/>
                  </a:ext>
                </a:extLst>
              </p14:cNvPr>
              <p14:cNvContentPartPr/>
              <p14:nvPr/>
            </p14:nvContentPartPr>
            <p14:xfrm>
              <a:off x="3505080" y="3965560"/>
              <a:ext cx="131400" cy="6408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C40040C2-1E34-48A3-A2E9-002E7CDCE7FC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3487080" y="3948019"/>
                <a:ext cx="167040" cy="995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2C8EFC2B-B4C1-4953-BA87-F61E863D448F}"/>
                  </a:ext>
                </a:extLst>
              </p14:cNvPr>
              <p14:cNvContentPartPr/>
              <p14:nvPr/>
            </p14:nvContentPartPr>
            <p14:xfrm>
              <a:off x="3171720" y="3829840"/>
              <a:ext cx="232920" cy="42588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2C8EFC2B-B4C1-4953-BA87-F61E863D448F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153748" y="3811855"/>
                <a:ext cx="268505" cy="4614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3FD268EF-C10A-4236-9977-4837273684EC}"/>
                  </a:ext>
                </a:extLst>
              </p14:cNvPr>
              <p14:cNvContentPartPr/>
              <p14:nvPr/>
            </p14:nvContentPartPr>
            <p14:xfrm>
              <a:off x="4101960" y="3911560"/>
              <a:ext cx="163440" cy="36216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3FD268EF-C10A-4236-9977-4837273684EC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4083960" y="3893920"/>
                <a:ext cx="199080" cy="39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2D9D02BA-8A62-40F1-9CD1-2AAF72840FB3}"/>
                  </a:ext>
                </a:extLst>
              </p14:cNvPr>
              <p14:cNvContentPartPr/>
              <p14:nvPr/>
            </p14:nvContentPartPr>
            <p14:xfrm>
              <a:off x="7772160" y="5734960"/>
              <a:ext cx="486360" cy="38844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2D9D02BA-8A62-40F1-9CD1-2AAF72840FB3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7754160" y="5717320"/>
                <a:ext cx="522000" cy="42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AD251EE5-2F04-4E0E-B38D-76383093008F}"/>
                  </a:ext>
                </a:extLst>
              </p14:cNvPr>
              <p14:cNvContentPartPr/>
              <p14:nvPr/>
            </p14:nvContentPartPr>
            <p14:xfrm>
              <a:off x="7771440" y="4483600"/>
              <a:ext cx="893520" cy="115560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AD251EE5-2F04-4E0E-B38D-76383093008F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753440" y="4465960"/>
                <a:ext cx="929160" cy="11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D150084C-4CFD-4B8F-8B6A-FDD16C639035}"/>
                  </a:ext>
                </a:extLst>
              </p14:cNvPr>
              <p14:cNvContentPartPr/>
              <p14:nvPr/>
            </p14:nvContentPartPr>
            <p14:xfrm>
              <a:off x="568560" y="4490080"/>
              <a:ext cx="731880" cy="38952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D150084C-4CFD-4B8F-8B6A-FDD16C639035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550560" y="4472440"/>
                <a:ext cx="767520" cy="42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8DE28812-0357-423E-A7CF-D91A3EC72637}"/>
                  </a:ext>
                </a:extLst>
              </p14:cNvPr>
              <p14:cNvContentPartPr/>
              <p14:nvPr/>
            </p14:nvContentPartPr>
            <p14:xfrm>
              <a:off x="1523640" y="4327720"/>
              <a:ext cx="2106720" cy="53604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8DE28812-0357-423E-A7CF-D91A3EC72637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505640" y="4310092"/>
                <a:ext cx="2142360" cy="5716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73533537-8D48-46A8-85A0-4CB08C73C15B}"/>
                  </a:ext>
                </a:extLst>
              </p14:cNvPr>
              <p14:cNvContentPartPr/>
              <p14:nvPr/>
            </p14:nvContentPartPr>
            <p14:xfrm>
              <a:off x="3758880" y="4409080"/>
              <a:ext cx="240480" cy="28980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73533537-8D48-46A8-85A0-4CB08C73C15B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3740907" y="4391440"/>
                <a:ext cx="276067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E8612553-6FB3-4328-9B69-AC6F95340CEA}"/>
                  </a:ext>
                </a:extLst>
              </p14:cNvPr>
              <p14:cNvContentPartPr/>
              <p14:nvPr/>
            </p14:nvContentPartPr>
            <p14:xfrm>
              <a:off x="5394720" y="4471720"/>
              <a:ext cx="164160" cy="2916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E8612553-6FB3-4328-9B69-AC6F95340CEA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5376720" y="4453720"/>
                <a:ext cx="19980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38D91AAA-5BD9-40E4-A1D2-BBF0A91BDD9F}"/>
                  </a:ext>
                </a:extLst>
              </p14:cNvPr>
              <p14:cNvContentPartPr/>
              <p14:nvPr/>
            </p14:nvContentPartPr>
            <p14:xfrm>
              <a:off x="5414880" y="4561720"/>
              <a:ext cx="138600" cy="1008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38D91AAA-5BD9-40E4-A1D2-BBF0A91BDD9F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5397240" y="4544080"/>
                <a:ext cx="17424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CE38D8FA-8262-486A-B2B8-4BA2C0B0A4E5}"/>
                  </a:ext>
                </a:extLst>
              </p14:cNvPr>
              <p14:cNvContentPartPr/>
              <p14:nvPr/>
            </p14:nvContentPartPr>
            <p14:xfrm>
              <a:off x="4337760" y="4256800"/>
              <a:ext cx="883440" cy="60876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CE38D8FA-8262-486A-B2B8-4BA2C0B0A4E5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4320113" y="4238800"/>
                <a:ext cx="919095" cy="64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FD7B4ECF-C2C8-436B-A114-F86D5896AEA7}"/>
                  </a:ext>
                </a:extLst>
              </p14:cNvPr>
              <p14:cNvContentPartPr/>
              <p14:nvPr/>
            </p14:nvContentPartPr>
            <p14:xfrm>
              <a:off x="5770560" y="4530040"/>
              <a:ext cx="450000" cy="334440"/>
            </p14:xfrm>
          </p:contentPart>
        </mc:Choice>
        <mc:Fallback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FD7B4ECF-C2C8-436B-A114-F86D5896AEA7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5752920" y="4512381"/>
                <a:ext cx="485640" cy="3701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5B9B66DA-87A1-4C1F-A114-095B0F3C4124}"/>
                  </a:ext>
                </a:extLst>
              </p14:cNvPr>
              <p14:cNvContentPartPr/>
              <p14:nvPr/>
            </p14:nvContentPartPr>
            <p14:xfrm>
              <a:off x="5791080" y="4257160"/>
              <a:ext cx="320040" cy="224280"/>
            </p14:xfrm>
          </p:contentPart>
        </mc:Choice>
        <mc:Fallback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5B9B66DA-87A1-4C1F-A114-095B0F3C4124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5773100" y="4239492"/>
                <a:ext cx="355640" cy="25997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668158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A15079-14DC-478A-AEEF-CD2226DF6A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50" t="9754" r="17432" b="82460"/>
          <a:stretch/>
        </p:blipFill>
        <p:spPr>
          <a:xfrm>
            <a:off x="228600" y="152400"/>
            <a:ext cx="8572500" cy="1905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9D6E16-F1CB-42B9-8E24-FAD3A14443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830" t="21866" r="28625" b="61111"/>
          <a:stretch/>
        </p:blipFill>
        <p:spPr>
          <a:xfrm>
            <a:off x="7086600" y="2072640"/>
            <a:ext cx="1905000" cy="220492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C89CEBC-5B0C-41C9-820F-8B7B26BB5E8E}"/>
                  </a:ext>
                </a:extLst>
              </p14:cNvPr>
              <p14:cNvContentPartPr/>
              <p14:nvPr/>
            </p14:nvContentPartPr>
            <p14:xfrm>
              <a:off x="5323800" y="525040"/>
              <a:ext cx="753120" cy="32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C89CEBC-5B0C-41C9-820F-8B7B26BB5E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05800" y="489040"/>
                <a:ext cx="78876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39DF7B1-D45E-4276-A81A-C4EEE55C11C2}"/>
                  </a:ext>
                </a:extLst>
              </p14:cNvPr>
              <p14:cNvContentPartPr/>
              <p14:nvPr/>
            </p14:nvContentPartPr>
            <p14:xfrm>
              <a:off x="538320" y="2078440"/>
              <a:ext cx="235800" cy="2242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39DF7B1-D45E-4276-A81A-C4EEE55C11C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0680" y="2060440"/>
                <a:ext cx="27144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5E4AEC3-BD41-464C-87E5-72C088DF40F7}"/>
                  </a:ext>
                </a:extLst>
              </p14:cNvPr>
              <p14:cNvContentPartPr/>
              <p14:nvPr/>
            </p14:nvContentPartPr>
            <p14:xfrm>
              <a:off x="903000" y="2214520"/>
              <a:ext cx="62280" cy="1076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5E4AEC3-BD41-464C-87E5-72C088DF40F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85000" y="2196880"/>
                <a:ext cx="9792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5CFBEF2-550B-46D3-9C49-FB213C7BE4FC}"/>
                  </a:ext>
                </a:extLst>
              </p14:cNvPr>
              <p14:cNvContentPartPr/>
              <p14:nvPr/>
            </p14:nvContentPartPr>
            <p14:xfrm>
              <a:off x="7482360" y="490840"/>
              <a:ext cx="925920" cy="691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5CFBEF2-550B-46D3-9C49-FB213C7BE4F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464720" y="454840"/>
                <a:ext cx="96156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7457713-BBE6-4856-ADC9-8E4228D2BC7D}"/>
                  </a:ext>
                </a:extLst>
              </p14:cNvPr>
              <p14:cNvContentPartPr/>
              <p14:nvPr/>
            </p14:nvContentPartPr>
            <p14:xfrm>
              <a:off x="324840" y="852640"/>
              <a:ext cx="812160" cy="208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7457713-BBE6-4856-ADC9-8E4228D2BC7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06840" y="817000"/>
                <a:ext cx="84780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8E34D80-B66E-483E-AA1F-20DFE72D6B9B}"/>
                  </a:ext>
                </a:extLst>
              </p14:cNvPr>
              <p14:cNvContentPartPr/>
              <p14:nvPr/>
            </p14:nvContentPartPr>
            <p14:xfrm>
              <a:off x="1112880" y="2112640"/>
              <a:ext cx="152280" cy="1821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8E34D80-B66E-483E-AA1F-20DFE72D6B9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94880" y="2094640"/>
                <a:ext cx="18792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42665A0-7DC1-42D0-840C-436E3B101239}"/>
                  </a:ext>
                </a:extLst>
              </p14:cNvPr>
              <p14:cNvContentPartPr/>
              <p14:nvPr/>
            </p14:nvContentPartPr>
            <p14:xfrm>
              <a:off x="1314480" y="2249800"/>
              <a:ext cx="67680" cy="673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42665A0-7DC1-42D0-840C-436E3B10123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296480" y="2232160"/>
                <a:ext cx="10332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4D3AB33-DA60-4261-90C6-94A7EA91857F}"/>
                  </a:ext>
                </a:extLst>
              </p14:cNvPr>
              <p14:cNvContentPartPr/>
              <p14:nvPr/>
            </p14:nvContentPartPr>
            <p14:xfrm>
              <a:off x="5607840" y="852640"/>
              <a:ext cx="2630520" cy="518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4D3AB33-DA60-4261-90C6-94A7EA91857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589840" y="817000"/>
                <a:ext cx="266616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808EFB1-FCCE-49B0-959A-39CAF7B1D801}"/>
                  </a:ext>
                </a:extLst>
              </p14:cNvPr>
              <p14:cNvContentPartPr/>
              <p14:nvPr/>
            </p14:nvContentPartPr>
            <p14:xfrm>
              <a:off x="456960" y="1258360"/>
              <a:ext cx="1442160" cy="421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808EFB1-FCCE-49B0-959A-39CAF7B1D80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38960" y="1222360"/>
                <a:ext cx="147780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34C636E-D04C-435B-AA89-4D5EA08820C7}"/>
                  </a:ext>
                </a:extLst>
              </p14:cNvPr>
              <p14:cNvContentPartPr/>
              <p14:nvPr/>
            </p14:nvContentPartPr>
            <p14:xfrm>
              <a:off x="1472880" y="2080240"/>
              <a:ext cx="187200" cy="1879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34C636E-D04C-435B-AA89-4D5EA08820C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454880" y="2062240"/>
                <a:ext cx="22284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100F500-636F-46AE-969C-4A8C08FABEF5}"/>
                  </a:ext>
                </a:extLst>
              </p14:cNvPr>
              <p14:cNvContentPartPr/>
              <p14:nvPr/>
            </p14:nvContentPartPr>
            <p14:xfrm>
              <a:off x="1693560" y="2245120"/>
              <a:ext cx="64080" cy="946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100F500-636F-46AE-969C-4A8C08FABEF5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675560" y="2227120"/>
                <a:ext cx="9972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EFF85D5-89BA-40B2-9BFE-157E75F2DF3E}"/>
                  </a:ext>
                </a:extLst>
              </p14:cNvPr>
              <p14:cNvContentPartPr/>
              <p14:nvPr/>
            </p14:nvContentPartPr>
            <p14:xfrm>
              <a:off x="1882200" y="2041360"/>
              <a:ext cx="222120" cy="3564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EFF85D5-89BA-40B2-9BFE-157E75F2DF3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864200" y="2023720"/>
                <a:ext cx="257760" cy="3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A9653AA-C042-40B4-A408-F3F00090F2BC}"/>
                  </a:ext>
                </a:extLst>
              </p14:cNvPr>
              <p14:cNvContentPartPr/>
              <p14:nvPr/>
            </p14:nvContentPartPr>
            <p14:xfrm>
              <a:off x="2432640" y="2061520"/>
              <a:ext cx="245520" cy="2674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A9653AA-C042-40B4-A408-F3F00090F2B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414640" y="2043880"/>
                <a:ext cx="28116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2C19EE4-8300-476E-A015-3BA5369E08AB}"/>
                  </a:ext>
                </a:extLst>
              </p14:cNvPr>
              <p14:cNvContentPartPr/>
              <p14:nvPr/>
            </p14:nvContentPartPr>
            <p14:xfrm>
              <a:off x="7883760" y="1604680"/>
              <a:ext cx="720360" cy="118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2C19EE4-8300-476E-A015-3BA5369E08AB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865760" y="1568680"/>
                <a:ext cx="75600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CF48090-3EC5-4222-9AB2-AC8EE78BE99A}"/>
                  </a:ext>
                </a:extLst>
              </p14:cNvPr>
              <p14:cNvContentPartPr/>
              <p14:nvPr/>
            </p14:nvContentPartPr>
            <p14:xfrm>
              <a:off x="50520" y="1909240"/>
              <a:ext cx="3733920" cy="820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CF48090-3EC5-4222-9AB2-AC8EE78BE99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2880" y="1873600"/>
                <a:ext cx="376956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6099FEC-89E7-4E63-9813-BC790B543E58}"/>
                  </a:ext>
                </a:extLst>
              </p14:cNvPr>
              <p14:cNvContentPartPr/>
              <p14:nvPr/>
            </p14:nvContentPartPr>
            <p14:xfrm>
              <a:off x="2813880" y="2102920"/>
              <a:ext cx="360" cy="3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6099FEC-89E7-4E63-9813-BC790B543E5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795880" y="20849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7A3E349-0893-4D52-BE91-4B21073F6DBF}"/>
                  </a:ext>
                </a:extLst>
              </p14:cNvPr>
              <p14:cNvContentPartPr/>
              <p14:nvPr/>
            </p14:nvContentPartPr>
            <p14:xfrm>
              <a:off x="3097560" y="2033800"/>
              <a:ext cx="219600" cy="2905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7A3E349-0893-4D52-BE91-4B21073F6DBF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079560" y="2015800"/>
                <a:ext cx="255240" cy="3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044D00D-9034-475C-B14E-24CCCCC83CA1}"/>
                  </a:ext>
                </a:extLst>
              </p14:cNvPr>
              <p14:cNvContentPartPr/>
              <p14:nvPr/>
            </p14:nvContentPartPr>
            <p14:xfrm>
              <a:off x="2793360" y="2214160"/>
              <a:ext cx="214920" cy="1227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044D00D-9034-475C-B14E-24CCCCC83CA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775720" y="2196160"/>
                <a:ext cx="25056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983EDDC5-11AB-449F-BAD1-34752641AC6D}"/>
                  </a:ext>
                </a:extLst>
              </p14:cNvPr>
              <p14:cNvContentPartPr/>
              <p14:nvPr/>
            </p14:nvContentPartPr>
            <p14:xfrm>
              <a:off x="2397720" y="2387320"/>
              <a:ext cx="1945440" cy="5112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983EDDC5-11AB-449F-BAD1-34752641AC6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379720" y="2369680"/>
                <a:ext cx="198108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31122B2-3CD5-42D4-9DC1-CC3C24593AD6}"/>
                  </a:ext>
                </a:extLst>
              </p14:cNvPr>
              <p14:cNvContentPartPr/>
              <p14:nvPr/>
            </p14:nvContentPartPr>
            <p14:xfrm>
              <a:off x="3559440" y="2031280"/>
              <a:ext cx="961560" cy="31248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31122B2-3CD5-42D4-9DC1-CC3C24593AD6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541800" y="2013640"/>
                <a:ext cx="99720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F298CE62-32CF-4C44-BB42-9AA244AC995B}"/>
                  </a:ext>
                </a:extLst>
              </p14:cNvPr>
              <p14:cNvContentPartPr/>
              <p14:nvPr/>
            </p14:nvContentPartPr>
            <p14:xfrm>
              <a:off x="5557080" y="3413320"/>
              <a:ext cx="360" cy="36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F298CE62-32CF-4C44-BB42-9AA244AC995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539440" y="33956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E954876F-81A6-4310-9A76-583BB0A6490C}"/>
                  </a:ext>
                </a:extLst>
              </p14:cNvPr>
              <p14:cNvContentPartPr/>
              <p14:nvPr/>
            </p14:nvContentPartPr>
            <p14:xfrm>
              <a:off x="5557080" y="3565960"/>
              <a:ext cx="360" cy="36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E954876F-81A6-4310-9A76-583BB0A6490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539440" y="35479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DE72E3B1-853F-4BCE-BFA8-4F94A73B19B6}"/>
                  </a:ext>
                </a:extLst>
              </p14:cNvPr>
              <p14:cNvContentPartPr/>
              <p14:nvPr/>
            </p14:nvContentPartPr>
            <p14:xfrm>
              <a:off x="5451600" y="2181040"/>
              <a:ext cx="704520" cy="116460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DE72E3B1-853F-4BCE-BFA8-4F94A73B19B6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433591" y="2163040"/>
                <a:ext cx="740178" cy="12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E47D6FD1-BE74-4631-8D4F-895E007A6F81}"/>
                  </a:ext>
                </a:extLst>
              </p14:cNvPr>
              <p14:cNvContentPartPr/>
              <p14:nvPr/>
            </p14:nvContentPartPr>
            <p14:xfrm>
              <a:off x="6146400" y="3443920"/>
              <a:ext cx="22320" cy="4032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E47D6FD1-BE74-4631-8D4F-895E007A6F81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128760" y="3425920"/>
                <a:ext cx="5796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2C0DCFD4-F991-4B93-A83E-CD98D4F0598B}"/>
                  </a:ext>
                </a:extLst>
              </p14:cNvPr>
              <p14:cNvContentPartPr/>
              <p14:nvPr/>
            </p14:nvContentPartPr>
            <p14:xfrm>
              <a:off x="6197160" y="3586120"/>
              <a:ext cx="360" cy="36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2C0DCFD4-F991-4B93-A83E-CD98D4F0598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179520" y="35684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F7C5CF1D-C65F-41F7-A951-B852A0296653}"/>
                  </a:ext>
                </a:extLst>
              </p14:cNvPr>
              <p14:cNvContentPartPr/>
              <p14:nvPr/>
            </p14:nvContentPartPr>
            <p14:xfrm>
              <a:off x="6247920" y="3708160"/>
              <a:ext cx="360" cy="36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F7C5CF1D-C65F-41F7-A951-B852A029665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229920" y="36901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75FC9F33-6349-4BE4-9B98-4282427C23E6}"/>
                  </a:ext>
                </a:extLst>
              </p14:cNvPr>
              <p14:cNvContentPartPr/>
              <p14:nvPr/>
            </p14:nvContentPartPr>
            <p14:xfrm>
              <a:off x="6288600" y="3789520"/>
              <a:ext cx="360" cy="36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75FC9F33-6349-4BE4-9B98-4282427C23E6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270960" y="37715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12131818-35BD-432A-AA51-4C52CF74F030}"/>
                  </a:ext>
                </a:extLst>
              </p14:cNvPr>
              <p14:cNvContentPartPr/>
              <p14:nvPr/>
            </p14:nvContentPartPr>
            <p14:xfrm>
              <a:off x="6329280" y="3890680"/>
              <a:ext cx="360" cy="36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12131818-35BD-432A-AA51-4C52CF74F03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311640" y="38730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805489AD-20F9-4591-8652-62622A1FB7DB}"/>
                  </a:ext>
                </a:extLst>
              </p14:cNvPr>
              <p14:cNvContentPartPr/>
              <p14:nvPr/>
            </p14:nvContentPartPr>
            <p14:xfrm>
              <a:off x="6329280" y="3982120"/>
              <a:ext cx="360" cy="36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805489AD-20F9-4591-8652-62622A1FB7D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311640" y="39644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45566A86-DB19-4483-9EAC-BBF43EE71C94}"/>
                  </a:ext>
                </a:extLst>
              </p14:cNvPr>
              <p14:cNvContentPartPr/>
              <p14:nvPr/>
            </p14:nvContentPartPr>
            <p14:xfrm>
              <a:off x="6014280" y="3662080"/>
              <a:ext cx="167040" cy="10800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45566A86-DB19-4483-9EAC-BBF43EE71C9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996640" y="3644440"/>
                <a:ext cx="20268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F75AB29E-2F02-42FF-B34B-75ADA5FC6297}"/>
                  </a:ext>
                </a:extLst>
              </p14:cNvPr>
              <p14:cNvContentPartPr/>
              <p14:nvPr/>
            </p14:nvContentPartPr>
            <p14:xfrm>
              <a:off x="5557080" y="3673600"/>
              <a:ext cx="375120" cy="38052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F75AB29E-2F02-42FF-B34B-75ADA5FC629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539440" y="3655960"/>
                <a:ext cx="410760" cy="41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440A57B-E8C3-4FDC-ADD2-433A7140C869}"/>
                  </a:ext>
                </a:extLst>
              </p14:cNvPr>
              <p14:cNvContentPartPr/>
              <p14:nvPr/>
            </p14:nvContentPartPr>
            <p14:xfrm>
              <a:off x="6808440" y="2367160"/>
              <a:ext cx="70200" cy="1047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440A57B-E8C3-4FDC-ADD2-433A7140C86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790440" y="2349160"/>
                <a:ext cx="10584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5D2FC0F-9236-4DC0-BD18-94AA94D5A29F}"/>
                  </a:ext>
                </a:extLst>
              </p14:cNvPr>
              <p14:cNvContentPartPr/>
              <p14:nvPr/>
            </p14:nvContentPartPr>
            <p14:xfrm>
              <a:off x="6796560" y="2346640"/>
              <a:ext cx="95400" cy="10872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5D2FC0F-9236-4DC0-BD18-94AA94D5A29F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778920" y="2329000"/>
                <a:ext cx="13104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77576CD-5A76-48C7-8DCF-E6B3BFC74921}"/>
                  </a:ext>
                </a:extLst>
              </p14:cNvPr>
              <p14:cNvContentPartPr/>
              <p14:nvPr/>
            </p14:nvContentPartPr>
            <p14:xfrm>
              <a:off x="6369240" y="2034160"/>
              <a:ext cx="341280" cy="40392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77576CD-5A76-48C7-8DCF-E6B3BFC74921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351240" y="2016160"/>
                <a:ext cx="376920" cy="43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7A2B09A9-3905-4405-935E-03777E7A38A2}"/>
                  </a:ext>
                </a:extLst>
              </p14:cNvPr>
              <p14:cNvContentPartPr/>
              <p14:nvPr/>
            </p14:nvContentPartPr>
            <p14:xfrm>
              <a:off x="5306160" y="2235040"/>
              <a:ext cx="790560" cy="119016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7A2B09A9-3905-4405-935E-03777E7A38A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288160" y="2217040"/>
                <a:ext cx="826200" cy="12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43DE723-36F8-464C-8337-2AD315E21173}"/>
                  </a:ext>
                </a:extLst>
              </p14:cNvPr>
              <p14:cNvContentPartPr/>
              <p14:nvPr/>
            </p14:nvContentPartPr>
            <p14:xfrm>
              <a:off x="467040" y="2479840"/>
              <a:ext cx="174240" cy="802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43DE723-36F8-464C-8337-2AD315E21173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49400" y="2462200"/>
                <a:ext cx="20988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04C9A51-5AD0-4199-8112-26E893676A25}"/>
                  </a:ext>
                </a:extLst>
              </p14:cNvPr>
              <p14:cNvContentPartPr/>
              <p14:nvPr/>
            </p14:nvContentPartPr>
            <p14:xfrm>
              <a:off x="782040" y="2710240"/>
              <a:ext cx="141480" cy="25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04C9A51-5AD0-4199-8112-26E893676A2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64400" y="2692240"/>
                <a:ext cx="1771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DCF0434-9368-447A-8BCD-D7752994AC70}"/>
                  </a:ext>
                </a:extLst>
              </p14:cNvPr>
              <p14:cNvContentPartPr/>
              <p14:nvPr/>
            </p14:nvContentPartPr>
            <p14:xfrm>
              <a:off x="792120" y="2782960"/>
              <a:ext cx="131760" cy="684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DCF0434-9368-447A-8BCD-D7752994AC70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74120" y="2765320"/>
                <a:ext cx="1674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5E05759-E16D-49C3-9BB0-2D6AE887F311}"/>
                  </a:ext>
                </a:extLst>
              </p14:cNvPr>
              <p14:cNvContentPartPr/>
              <p14:nvPr/>
            </p14:nvContentPartPr>
            <p14:xfrm>
              <a:off x="456960" y="2651200"/>
              <a:ext cx="212400" cy="30600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5E05759-E16D-49C3-9BB0-2D6AE887F311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38960" y="2633560"/>
                <a:ext cx="24804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95917EA1-7D47-4A4B-9C23-55C073D5417F}"/>
                  </a:ext>
                </a:extLst>
              </p14:cNvPr>
              <p14:cNvContentPartPr/>
              <p14:nvPr/>
            </p14:nvContentPartPr>
            <p14:xfrm>
              <a:off x="1055640" y="2516200"/>
              <a:ext cx="1093320" cy="39960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95917EA1-7D47-4A4B-9C23-55C073D5417F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037994" y="2498200"/>
                <a:ext cx="1128972" cy="43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30572C0D-A57B-4AEB-8E58-8DCC13F5EAD2}"/>
                  </a:ext>
                </a:extLst>
              </p14:cNvPr>
              <p14:cNvContentPartPr/>
              <p14:nvPr/>
            </p14:nvContentPartPr>
            <p14:xfrm>
              <a:off x="2366760" y="2548600"/>
              <a:ext cx="1389240" cy="39924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30572C0D-A57B-4AEB-8E58-8DCC13F5EAD2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349120" y="2530600"/>
                <a:ext cx="1424880" cy="43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855C4EF-6093-4923-8C20-64F564090995}"/>
                  </a:ext>
                </a:extLst>
              </p14:cNvPr>
              <p14:cNvContentPartPr/>
              <p14:nvPr/>
            </p14:nvContentPartPr>
            <p14:xfrm>
              <a:off x="462360" y="3199840"/>
              <a:ext cx="906480" cy="40932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855C4EF-6093-4923-8C20-64F564090995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44360" y="3182200"/>
                <a:ext cx="942120" cy="44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919B7407-3993-43A2-ACBC-037A91D12700}"/>
                  </a:ext>
                </a:extLst>
              </p14:cNvPr>
              <p14:cNvContentPartPr/>
              <p14:nvPr/>
            </p14:nvContentPartPr>
            <p14:xfrm>
              <a:off x="2185680" y="3365440"/>
              <a:ext cx="340560" cy="1825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919B7407-3993-43A2-ACBC-037A91D1270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168040" y="3347765"/>
                <a:ext cx="376200" cy="2182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951499E-7167-4705-A5AD-971229E0E4DD}"/>
                  </a:ext>
                </a:extLst>
              </p14:cNvPr>
              <p14:cNvContentPartPr/>
              <p14:nvPr/>
            </p14:nvContentPartPr>
            <p14:xfrm>
              <a:off x="1574400" y="3337360"/>
              <a:ext cx="491760" cy="20844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951499E-7167-4705-A5AD-971229E0E4DD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556413" y="3319720"/>
                <a:ext cx="527374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FAE304C-998E-457E-BE64-7E235180FECA}"/>
                  </a:ext>
                </a:extLst>
              </p14:cNvPr>
              <p14:cNvContentPartPr/>
              <p14:nvPr/>
            </p14:nvContentPartPr>
            <p14:xfrm>
              <a:off x="2712360" y="3301720"/>
              <a:ext cx="235440" cy="2307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FAE304C-998E-457E-BE64-7E235180FECA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694693" y="3284080"/>
                <a:ext cx="271135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592B223-02A6-4AA2-818A-A8CBF0ACC245}"/>
                  </a:ext>
                </a:extLst>
              </p14:cNvPr>
              <p14:cNvContentPartPr/>
              <p14:nvPr/>
            </p14:nvContentPartPr>
            <p14:xfrm>
              <a:off x="3505080" y="3334120"/>
              <a:ext cx="103320" cy="864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592B223-02A6-4AA2-818A-A8CBF0ACC245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487080" y="3316480"/>
                <a:ext cx="13896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53C6EFC-51FE-4BA5-9785-6D73ADFEA446}"/>
                  </a:ext>
                </a:extLst>
              </p14:cNvPr>
              <p14:cNvContentPartPr/>
              <p14:nvPr/>
            </p14:nvContentPartPr>
            <p14:xfrm>
              <a:off x="3515160" y="3395320"/>
              <a:ext cx="79560" cy="82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53C6EFC-51FE-4BA5-9785-6D73ADFEA446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497160" y="3377320"/>
                <a:ext cx="1152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B875D89-C9AB-405A-9287-8ED0FF33C24D}"/>
                  </a:ext>
                </a:extLst>
              </p14:cNvPr>
              <p14:cNvContentPartPr/>
              <p14:nvPr/>
            </p14:nvContentPartPr>
            <p14:xfrm>
              <a:off x="3153000" y="3271120"/>
              <a:ext cx="216720" cy="25704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B875D89-C9AB-405A-9287-8ED0FF33C24D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135030" y="3253120"/>
                <a:ext cx="252301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677D5740-EFF4-4D31-B660-69B0419C13BD}"/>
                  </a:ext>
                </a:extLst>
              </p14:cNvPr>
              <p14:cNvContentPartPr/>
              <p14:nvPr/>
            </p14:nvContentPartPr>
            <p14:xfrm>
              <a:off x="3728280" y="3030640"/>
              <a:ext cx="578520" cy="59652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677D5740-EFF4-4D31-B660-69B0419C13BD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710280" y="3012640"/>
                <a:ext cx="614160" cy="63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7237EBA-2F18-4A93-889A-F6989CD8FF66}"/>
                  </a:ext>
                </a:extLst>
              </p14:cNvPr>
              <p14:cNvContentPartPr/>
              <p14:nvPr/>
            </p14:nvContentPartPr>
            <p14:xfrm>
              <a:off x="538680" y="3839920"/>
              <a:ext cx="314640" cy="3369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7237EBA-2F18-4A93-889A-F6989CD8FF66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21040" y="3822280"/>
                <a:ext cx="350280" cy="37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722DD53-F5D4-47C8-9DA3-9693F8550593}"/>
                  </a:ext>
                </a:extLst>
              </p14:cNvPr>
              <p14:cNvContentPartPr/>
              <p14:nvPr/>
            </p14:nvContentPartPr>
            <p14:xfrm>
              <a:off x="954840" y="3889600"/>
              <a:ext cx="73800" cy="2530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722DD53-F5D4-47C8-9DA3-9693F8550593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937200" y="3871960"/>
                <a:ext cx="10944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546AFDB-692F-42A9-9CD2-70366D1160C2}"/>
                  </a:ext>
                </a:extLst>
              </p14:cNvPr>
              <p14:cNvContentPartPr/>
              <p14:nvPr/>
            </p14:nvContentPartPr>
            <p14:xfrm>
              <a:off x="1025040" y="3839920"/>
              <a:ext cx="123840" cy="716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546AFDB-692F-42A9-9CD2-70366D1160C2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007040" y="3822280"/>
                <a:ext cx="15948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7F355B3-74D9-41EA-B8D6-B7827E9E5B32}"/>
                  </a:ext>
                </a:extLst>
              </p14:cNvPr>
              <p14:cNvContentPartPr/>
              <p14:nvPr/>
            </p14:nvContentPartPr>
            <p14:xfrm>
              <a:off x="964920" y="4004440"/>
              <a:ext cx="100800" cy="165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7F355B3-74D9-41EA-B8D6-B7827E9E5B32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946920" y="3986800"/>
                <a:ext cx="13644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18D2B90-0DA6-4BA0-9FED-04BE8F681F2E}"/>
                  </a:ext>
                </a:extLst>
              </p14:cNvPr>
              <p14:cNvContentPartPr/>
              <p14:nvPr/>
            </p14:nvContentPartPr>
            <p14:xfrm>
              <a:off x="1086960" y="4042960"/>
              <a:ext cx="112320" cy="2444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18D2B90-0DA6-4BA0-9FED-04BE8F681F2E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068960" y="4024960"/>
                <a:ext cx="14796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9FAD213-DCD1-4BD5-880C-B7DD0ADD5A25}"/>
                  </a:ext>
                </a:extLst>
              </p14:cNvPr>
              <p14:cNvContentPartPr/>
              <p14:nvPr/>
            </p14:nvContentPartPr>
            <p14:xfrm>
              <a:off x="1340760" y="3973840"/>
              <a:ext cx="133200" cy="1908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9FAD213-DCD1-4BD5-880C-B7DD0ADD5A25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323120" y="3956200"/>
                <a:ext cx="16884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BC29B9B9-4C4B-47C8-9994-F1E6FF603776}"/>
                  </a:ext>
                </a:extLst>
              </p14:cNvPr>
              <p14:cNvContentPartPr/>
              <p14:nvPr/>
            </p14:nvContentPartPr>
            <p14:xfrm>
              <a:off x="1340760" y="4054480"/>
              <a:ext cx="121680" cy="93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BC29B9B9-4C4B-47C8-9994-F1E6FF603776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323120" y="4036840"/>
                <a:ext cx="1573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29C2EA36-FE19-4864-9690-27C6E2516B80}"/>
                  </a:ext>
                </a:extLst>
              </p14:cNvPr>
              <p14:cNvContentPartPr/>
              <p14:nvPr/>
            </p14:nvContentPartPr>
            <p14:xfrm>
              <a:off x="1635240" y="3913720"/>
              <a:ext cx="322920" cy="20088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29C2EA36-FE19-4864-9690-27C6E2516B80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1617600" y="3895720"/>
                <a:ext cx="35856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F000C23-314C-4843-96F4-6BB75D26B5C9}"/>
                  </a:ext>
                </a:extLst>
              </p14:cNvPr>
              <p14:cNvContentPartPr/>
              <p14:nvPr/>
            </p14:nvContentPartPr>
            <p14:xfrm>
              <a:off x="2021160" y="3911200"/>
              <a:ext cx="222840" cy="16380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F000C23-314C-4843-96F4-6BB75D26B5C9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2003160" y="3893200"/>
                <a:ext cx="25848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CED4AC16-2201-4211-B3E4-E88D93E900F2}"/>
                  </a:ext>
                </a:extLst>
              </p14:cNvPr>
              <p14:cNvContentPartPr/>
              <p14:nvPr/>
            </p14:nvContentPartPr>
            <p14:xfrm>
              <a:off x="2321760" y="3982120"/>
              <a:ext cx="87840" cy="27396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CED4AC16-2201-4211-B3E4-E88D93E900F2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2303760" y="3964480"/>
                <a:ext cx="12348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E857A6F5-2CB6-4027-BEFC-690F0931E1AC}"/>
                  </a:ext>
                </a:extLst>
              </p14:cNvPr>
              <p14:cNvContentPartPr/>
              <p14:nvPr/>
            </p14:nvContentPartPr>
            <p14:xfrm>
              <a:off x="1930080" y="3660640"/>
              <a:ext cx="767160" cy="67788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E857A6F5-2CB6-4027-BEFC-690F0931E1AC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912440" y="3643000"/>
                <a:ext cx="802800" cy="71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C1FBD229-6B93-4481-BBE9-DC25A9971094}"/>
                  </a:ext>
                </a:extLst>
              </p14:cNvPr>
              <p14:cNvContentPartPr/>
              <p14:nvPr/>
            </p14:nvContentPartPr>
            <p14:xfrm>
              <a:off x="2580240" y="3880960"/>
              <a:ext cx="197280" cy="23436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C1FBD229-6B93-4481-BBE9-DC25A9971094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2562600" y="3862960"/>
                <a:ext cx="23292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670576A0-F935-4BFB-88C3-B985585266E1}"/>
                  </a:ext>
                </a:extLst>
              </p14:cNvPr>
              <p14:cNvContentPartPr/>
              <p14:nvPr/>
            </p14:nvContentPartPr>
            <p14:xfrm>
              <a:off x="3748800" y="3886000"/>
              <a:ext cx="245880" cy="17784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670576A0-F935-4BFB-88C3-B985585266E1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3731160" y="3868360"/>
                <a:ext cx="28152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C40040C2-1E34-48A3-A2E9-002E7CDCE7FC}"/>
                  </a:ext>
                </a:extLst>
              </p14:cNvPr>
              <p14:cNvContentPartPr/>
              <p14:nvPr/>
            </p14:nvContentPartPr>
            <p14:xfrm>
              <a:off x="3505080" y="3965560"/>
              <a:ext cx="131400" cy="6408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C40040C2-1E34-48A3-A2E9-002E7CDCE7FC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3487080" y="3948019"/>
                <a:ext cx="167040" cy="995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2C8EFC2B-B4C1-4953-BA87-F61E863D448F}"/>
                  </a:ext>
                </a:extLst>
              </p14:cNvPr>
              <p14:cNvContentPartPr/>
              <p14:nvPr/>
            </p14:nvContentPartPr>
            <p14:xfrm>
              <a:off x="3171720" y="3829840"/>
              <a:ext cx="232920" cy="42588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2C8EFC2B-B4C1-4953-BA87-F61E863D448F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153748" y="3811855"/>
                <a:ext cx="268505" cy="4614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3FD268EF-C10A-4236-9977-4837273684EC}"/>
                  </a:ext>
                </a:extLst>
              </p14:cNvPr>
              <p14:cNvContentPartPr/>
              <p14:nvPr/>
            </p14:nvContentPartPr>
            <p14:xfrm>
              <a:off x="4101960" y="3911560"/>
              <a:ext cx="163440" cy="36216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3FD268EF-C10A-4236-9977-4837273684EC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4083960" y="3893920"/>
                <a:ext cx="199080" cy="39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2D9D02BA-8A62-40F1-9CD1-2AAF72840FB3}"/>
                  </a:ext>
                </a:extLst>
              </p14:cNvPr>
              <p14:cNvContentPartPr/>
              <p14:nvPr/>
            </p14:nvContentPartPr>
            <p14:xfrm>
              <a:off x="7772160" y="5734960"/>
              <a:ext cx="486360" cy="38844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2D9D02BA-8A62-40F1-9CD1-2AAF72840FB3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7754160" y="5717320"/>
                <a:ext cx="522000" cy="42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AD251EE5-2F04-4E0E-B38D-76383093008F}"/>
                  </a:ext>
                </a:extLst>
              </p14:cNvPr>
              <p14:cNvContentPartPr/>
              <p14:nvPr/>
            </p14:nvContentPartPr>
            <p14:xfrm>
              <a:off x="7771440" y="4483600"/>
              <a:ext cx="893520" cy="115560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AD251EE5-2F04-4E0E-B38D-76383093008F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753440" y="4465960"/>
                <a:ext cx="929160" cy="11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D150084C-4CFD-4B8F-8B6A-FDD16C639035}"/>
                  </a:ext>
                </a:extLst>
              </p14:cNvPr>
              <p14:cNvContentPartPr/>
              <p14:nvPr/>
            </p14:nvContentPartPr>
            <p14:xfrm>
              <a:off x="568560" y="4490080"/>
              <a:ext cx="731880" cy="38952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D150084C-4CFD-4B8F-8B6A-FDD16C639035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550560" y="4472440"/>
                <a:ext cx="767520" cy="42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8DE28812-0357-423E-A7CF-D91A3EC72637}"/>
                  </a:ext>
                </a:extLst>
              </p14:cNvPr>
              <p14:cNvContentPartPr/>
              <p14:nvPr/>
            </p14:nvContentPartPr>
            <p14:xfrm>
              <a:off x="1523640" y="4327720"/>
              <a:ext cx="2106720" cy="53604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8DE28812-0357-423E-A7CF-D91A3EC72637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505640" y="4310092"/>
                <a:ext cx="2142360" cy="5716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73533537-8D48-46A8-85A0-4CB08C73C15B}"/>
                  </a:ext>
                </a:extLst>
              </p14:cNvPr>
              <p14:cNvContentPartPr/>
              <p14:nvPr/>
            </p14:nvContentPartPr>
            <p14:xfrm>
              <a:off x="3758880" y="4409080"/>
              <a:ext cx="240480" cy="28980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73533537-8D48-46A8-85A0-4CB08C73C15B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3740907" y="4391440"/>
                <a:ext cx="276067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E8612553-6FB3-4328-9B69-AC6F95340CEA}"/>
                  </a:ext>
                </a:extLst>
              </p14:cNvPr>
              <p14:cNvContentPartPr/>
              <p14:nvPr/>
            </p14:nvContentPartPr>
            <p14:xfrm>
              <a:off x="5394720" y="4471720"/>
              <a:ext cx="164160" cy="2916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E8612553-6FB3-4328-9B69-AC6F95340CEA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5376720" y="4453720"/>
                <a:ext cx="19980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38D91AAA-5BD9-40E4-A1D2-BBF0A91BDD9F}"/>
                  </a:ext>
                </a:extLst>
              </p14:cNvPr>
              <p14:cNvContentPartPr/>
              <p14:nvPr/>
            </p14:nvContentPartPr>
            <p14:xfrm>
              <a:off x="5414880" y="4561720"/>
              <a:ext cx="138600" cy="1008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38D91AAA-5BD9-40E4-A1D2-BBF0A91BDD9F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5397240" y="4544080"/>
                <a:ext cx="17424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CE38D8FA-8262-486A-B2B8-4BA2C0B0A4E5}"/>
                  </a:ext>
                </a:extLst>
              </p14:cNvPr>
              <p14:cNvContentPartPr/>
              <p14:nvPr/>
            </p14:nvContentPartPr>
            <p14:xfrm>
              <a:off x="4337760" y="4256800"/>
              <a:ext cx="883440" cy="60876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CE38D8FA-8262-486A-B2B8-4BA2C0B0A4E5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4320113" y="4238800"/>
                <a:ext cx="919095" cy="64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FD7B4ECF-C2C8-436B-A114-F86D5896AEA7}"/>
                  </a:ext>
                </a:extLst>
              </p14:cNvPr>
              <p14:cNvContentPartPr/>
              <p14:nvPr/>
            </p14:nvContentPartPr>
            <p14:xfrm>
              <a:off x="5770560" y="4530040"/>
              <a:ext cx="450000" cy="334440"/>
            </p14:xfrm>
          </p:contentPart>
        </mc:Choice>
        <mc:Fallback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FD7B4ECF-C2C8-436B-A114-F86D5896AEA7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5752920" y="4512381"/>
                <a:ext cx="485640" cy="3701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5B9B66DA-87A1-4C1F-A114-095B0F3C4124}"/>
                  </a:ext>
                </a:extLst>
              </p14:cNvPr>
              <p14:cNvContentPartPr/>
              <p14:nvPr/>
            </p14:nvContentPartPr>
            <p14:xfrm>
              <a:off x="5791080" y="4257160"/>
              <a:ext cx="320040" cy="224280"/>
            </p14:xfrm>
          </p:contentPart>
        </mc:Choice>
        <mc:Fallback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5B9B66DA-87A1-4C1F-A114-095B0F3C4124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5773100" y="4239492"/>
                <a:ext cx="355640" cy="2599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0D9C0F61-333C-4F55-984C-6FFABFACA625}"/>
                  </a:ext>
                </a:extLst>
              </p14:cNvPr>
              <p14:cNvContentPartPr/>
              <p14:nvPr/>
            </p14:nvContentPartPr>
            <p14:xfrm>
              <a:off x="497640" y="5018560"/>
              <a:ext cx="219960" cy="24048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0D9C0F61-333C-4F55-984C-6FFABFACA625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479669" y="5000920"/>
                <a:ext cx="255542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DF6CBD5B-E905-45A6-947C-C6CC0BAFE34B}"/>
                  </a:ext>
                </a:extLst>
              </p14:cNvPr>
              <p14:cNvContentPartPr/>
              <p14:nvPr/>
            </p14:nvContentPartPr>
            <p14:xfrm>
              <a:off x="1046280" y="4996240"/>
              <a:ext cx="923040" cy="29700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DF6CBD5B-E905-45A6-947C-C6CC0BAFE34B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1028280" y="4978600"/>
                <a:ext cx="958680" cy="33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F058C6D2-F404-4483-AE31-94C6FE3A08FA}"/>
                  </a:ext>
                </a:extLst>
              </p14:cNvPr>
              <p14:cNvContentPartPr/>
              <p14:nvPr/>
            </p14:nvContentPartPr>
            <p14:xfrm>
              <a:off x="2133480" y="5099920"/>
              <a:ext cx="157680" cy="2088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F058C6D2-F404-4483-AE31-94C6FE3A08FA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2115480" y="5081920"/>
                <a:ext cx="1933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C2E4A712-6BB1-48D9-82A4-0A1C3B951A88}"/>
                  </a:ext>
                </a:extLst>
              </p14:cNvPr>
              <p14:cNvContentPartPr/>
              <p14:nvPr/>
            </p14:nvContentPartPr>
            <p14:xfrm>
              <a:off x="2174160" y="5171200"/>
              <a:ext cx="120960" cy="36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C2E4A712-6BB1-48D9-82A4-0A1C3B951A88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2156160" y="5153200"/>
                <a:ext cx="1566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BC4BC3F5-1901-44CA-AD83-C90F3475CD8F}"/>
                  </a:ext>
                </a:extLst>
              </p14:cNvPr>
              <p14:cNvContentPartPr/>
              <p14:nvPr/>
            </p14:nvContentPartPr>
            <p14:xfrm>
              <a:off x="2399160" y="4866280"/>
              <a:ext cx="1596240" cy="546120"/>
            </p14:xfrm>
          </p:contentPart>
        </mc:Choice>
        <mc:Fallback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BC4BC3F5-1901-44CA-AD83-C90F3475CD8F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2381160" y="4848280"/>
                <a:ext cx="1631880" cy="58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79259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A15079-14DC-478A-AEEF-CD2226DF6A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50" t="9754" r="17432" b="82460"/>
          <a:stretch/>
        </p:blipFill>
        <p:spPr>
          <a:xfrm>
            <a:off x="228600" y="152400"/>
            <a:ext cx="8572500" cy="1905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9D6E16-F1CB-42B9-8E24-FAD3A14443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830" t="21866" r="28625" b="61111"/>
          <a:stretch/>
        </p:blipFill>
        <p:spPr>
          <a:xfrm>
            <a:off x="7086600" y="2072640"/>
            <a:ext cx="1905000" cy="220492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C89CEBC-5B0C-41C9-820F-8B7B26BB5E8E}"/>
                  </a:ext>
                </a:extLst>
              </p14:cNvPr>
              <p14:cNvContentPartPr/>
              <p14:nvPr/>
            </p14:nvContentPartPr>
            <p14:xfrm>
              <a:off x="5323800" y="525040"/>
              <a:ext cx="753120" cy="32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C89CEBC-5B0C-41C9-820F-8B7B26BB5E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05800" y="489040"/>
                <a:ext cx="78876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39DF7B1-D45E-4276-A81A-C4EEE55C11C2}"/>
                  </a:ext>
                </a:extLst>
              </p14:cNvPr>
              <p14:cNvContentPartPr/>
              <p14:nvPr/>
            </p14:nvContentPartPr>
            <p14:xfrm>
              <a:off x="538320" y="2078440"/>
              <a:ext cx="235800" cy="2242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39DF7B1-D45E-4276-A81A-C4EEE55C11C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0680" y="2060440"/>
                <a:ext cx="27144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5E4AEC3-BD41-464C-87E5-72C088DF40F7}"/>
                  </a:ext>
                </a:extLst>
              </p14:cNvPr>
              <p14:cNvContentPartPr/>
              <p14:nvPr/>
            </p14:nvContentPartPr>
            <p14:xfrm>
              <a:off x="903000" y="2214520"/>
              <a:ext cx="62280" cy="1076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5E4AEC3-BD41-464C-87E5-72C088DF40F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85000" y="2196880"/>
                <a:ext cx="9792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5CFBEF2-550B-46D3-9C49-FB213C7BE4FC}"/>
                  </a:ext>
                </a:extLst>
              </p14:cNvPr>
              <p14:cNvContentPartPr/>
              <p14:nvPr/>
            </p14:nvContentPartPr>
            <p14:xfrm>
              <a:off x="7482360" y="490840"/>
              <a:ext cx="925920" cy="691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5CFBEF2-550B-46D3-9C49-FB213C7BE4F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464720" y="454840"/>
                <a:ext cx="96156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7457713-BBE6-4856-ADC9-8E4228D2BC7D}"/>
                  </a:ext>
                </a:extLst>
              </p14:cNvPr>
              <p14:cNvContentPartPr/>
              <p14:nvPr/>
            </p14:nvContentPartPr>
            <p14:xfrm>
              <a:off x="324840" y="852640"/>
              <a:ext cx="812160" cy="208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7457713-BBE6-4856-ADC9-8E4228D2BC7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06840" y="817000"/>
                <a:ext cx="84780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8E34D80-B66E-483E-AA1F-20DFE72D6B9B}"/>
                  </a:ext>
                </a:extLst>
              </p14:cNvPr>
              <p14:cNvContentPartPr/>
              <p14:nvPr/>
            </p14:nvContentPartPr>
            <p14:xfrm>
              <a:off x="1112880" y="2112640"/>
              <a:ext cx="152280" cy="1821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8E34D80-B66E-483E-AA1F-20DFE72D6B9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94880" y="2094640"/>
                <a:ext cx="18792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42665A0-7DC1-42D0-840C-436E3B101239}"/>
                  </a:ext>
                </a:extLst>
              </p14:cNvPr>
              <p14:cNvContentPartPr/>
              <p14:nvPr/>
            </p14:nvContentPartPr>
            <p14:xfrm>
              <a:off x="1314480" y="2249800"/>
              <a:ext cx="67680" cy="673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42665A0-7DC1-42D0-840C-436E3B10123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296480" y="2232160"/>
                <a:ext cx="10332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4D3AB33-DA60-4261-90C6-94A7EA91857F}"/>
                  </a:ext>
                </a:extLst>
              </p14:cNvPr>
              <p14:cNvContentPartPr/>
              <p14:nvPr/>
            </p14:nvContentPartPr>
            <p14:xfrm>
              <a:off x="5607840" y="852640"/>
              <a:ext cx="2630520" cy="518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4D3AB33-DA60-4261-90C6-94A7EA91857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589840" y="817000"/>
                <a:ext cx="266616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808EFB1-FCCE-49B0-959A-39CAF7B1D801}"/>
                  </a:ext>
                </a:extLst>
              </p14:cNvPr>
              <p14:cNvContentPartPr/>
              <p14:nvPr/>
            </p14:nvContentPartPr>
            <p14:xfrm>
              <a:off x="456960" y="1258360"/>
              <a:ext cx="1442160" cy="421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808EFB1-FCCE-49B0-959A-39CAF7B1D80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38960" y="1222360"/>
                <a:ext cx="147780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34C636E-D04C-435B-AA89-4D5EA08820C7}"/>
                  </a:ext>
                </a:extLst>
              </p14:cNvPr>
              <p14:cNvContentPartPr/>
              <p14:nvPr/>
            </p14:nvContentPartPr>
            <p14:xfrm>
              <a:off x="1472880" y="2080240"/>
              <a:ext cx="187200" cy="1879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34C636E-D04C-435B-AA89-4D5EA08820C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454880" y="2062240"/>
                <a:ext cx="22284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100F500-636F-46AE-969C-4A8C08FABEF5}"/>
                  </a:ext>
                </a:extLst>
              </p14:cNvPr>
              <p14:cNvContentPartPr/>
              <p14:nvPr/>
            </p14:nvContentPartPr>
            <p14:xfrm>
              <a:off x="1693560" y="2245120"/>
              <a:ext cx="64080" cy="946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100F500-636F-46AE-969C-4A8C08FABEF5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675560" y="2227120"/>
                <a:ext cx="9972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EFF85D5-89BA-40B2-9BFE-157E75F2DF3E}"/>
                  </a:ext>
                </a:extLst>
              </p14:cNvPr>
              <p14:cNvContentPartPr/>
              <p14:nvPr/>
            </p14:nvContentPartPr>
            <p14:xfrm>
              <a:off x="1882200" y="2041360"/>
              <a:ext cx="222120" cy="3564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EFF85D5-89BA-40B2-9BFE-157E75F2DF3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864200" y="2023720"/>
                <a:ext cx="257760" cy="3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A9653AA-C042-40B4-A408-F3F00090F2BC}"/>
                  </a:ext>
                </a:extLst>
              </p14:cNvPr>
              <p14:cNvContentPartPr/>
              <p14:nvPr/>
            </p14:nvContentPartPr>
            <p14:xfrm>
              <a:off x="2432640" y="2061520"/>
              <a:ext cx="245520" cy="2674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A9653AA-C042-40B4-A408-F3F00090F2B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414640" y="2043880"/>
                <a:ext cx="28116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2C19EE4-8300-476E-A015-3BA5369E08AB}"/>
                  </a:ext>
                </a:extLst>
              </p14:cNvPr>
              <p14:cNvContentPartPr/>
              <p14:nvPr/>
            </p14:nvContentPartPr>
            <p14:xfrm>
              <a:off x="7883760" y="1604680"/>
              <a:ext cx="720360" cy="118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2C19EE4-8300-476E-A015-3BA5369E08AB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865760" y="1568680"/>
                <a:ext cx="75600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CF48090-3EC5-4222-9AB2-AC8EE78BE99A}"/>
                  </a:ext>
                </a:extLst>
              </p14:cNvPr>
              <p14:cNvContentPartPr/>
              <p14:nvPr/>
            </p14:nvContentPartPr>
            <p14:xfrm>
              <a:off x="50520" y="1909240"/>
              <a:ext cx="3733920" cy="820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CF48090-3EC5-4222-9AB2-AC8EE78BE99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2880" y="1873600"/>
                <a:ext cx="376956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6099FEC-89E7-4E63-9813-BC790B543E58}"/>
                  </a:ext>
                </a:extLst>
              </p14:cNvPr>
              <p14:cNvContentPartPr/>
              <p14:nvPr/>
            </p14:nvContentPartPr>
            <p14:xfrm>
              <a:off x="2813880" y="2102920"/>
              <a:ext cx="360" cy="3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6099FEC-89E7-4E63-9813-BC790B543E5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795880" y="20849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7A3E349-0893-4D52-BE91-4B21073F6DBF}"/>
                  </a:ext>
                </a:extLst>
              </p14:cNvPr>
              <p14:cNvContentPartPr/>
              <p14:nvPr/>
            </p14:nvContentPartPr>
            <p14:xfrm>
              <a:off x="3097560" y="2033800"/>
              <a:ext cx="219600" cy="2905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7A3E349-0893-4D52-BE91-4B21073F6DBF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079560" y="2015800"/>
                <a:ext cx="255240" cy="3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044D00D-9034-475C-B14E-24CCCCC83CA1}"/>
                  </a:ext>
                </a:extLst>
              </p14:cNvPr>
              <p14:cNvContentPartPr/>
              <p14:nvPr/>
            </p14:nvContentPartPr>
            <p14:xfrm>
              <a:off x="2793360" y="2214160"/>
              <a:ext cx="214920" cy="1227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044D00D-9034-475C-B14E-24CCCCC83CA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775720" y="2196160"/>
                <a:ext cx="25056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983EDDC5-11AB-449F-BAD1-34752641AC6D}"/>
                  </a:ext>
                </a:extLst>
              </p14:cNvPr>
              <p14:cNvContentPartPr/>
              <p14:nvPr/>
            </p14:nvContentPartPr>
            <p14:xfrm>
              <a:off x="2397720" y="2387320"/>
              <a:ext cx="1945440" cy="5112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983EDDC5-11AB-449F-BAD1-34752641AC6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379720" y="2369680"/>
                <a:ext cx="198108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31122B2-3CD5-42D4-9DC1-CC3C24593AD6}"/>
                  </a:ext>
                </a:extLst>
              </p14:cNvPr>
              <p14:cNvContentPartPr/>
              <p14:nvPr/>
            </p14:nvContentPartPr>
            <p14:xfrm>
              <a:off x="3559440" y="2031280"/>
              <a:ext cx="961560" cy="31248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31122B2-3CD5-42D4-9DC1-CC3C24593AD6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541800" y="2013640"/>
                <a:ext cx="99720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F298CE62-32CF-4C44-BB42-9AA244AC995B}"/>
                  </a:ext>
                </a:extLst>
              </p14:cNvPr>
              <p14:cNvContentPartPr/>
              <p14:nvPr/>
            </p14:nvContentPartPr>
            <p14:xfrm>
              <a:off x="5557080" y="3413320"/>
              <a:ext cx="360" cy="36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F298CE62-32CF-4C44-BB42-9AA244AC995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539440" y="33956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E954876F-81A6-4310-9A76-583BB0A6490C}"/>
                  </a:ext>
                </a:extLst>
              </p14:cNvPr>
              <p14:cNvContentPartPr/>
              <p14:nvPr/>
            </p14:nvContentPartPr>
            <p14:xfrm>
              <a:off x="5557080" y="3565960"/>
              <a:ext cx="360" cy="36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E954876F-81A6-4310-9A76-583BB0A6490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539440" y="35479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DE72E3B1-853F-4BCE-BFA8-4F94A73B19B6}"/>
                  </a:ext>
                </a:extLst>
              </p14:cNvPr>
              <p14:cNvContentPartPr/>
              <p14:nvPr/>
            </p14:nvContentPartPr>
            <p14:xfrm>
              <a:off x="5451600" y="2181040"/>
              <a:ext cx="704520" cy="116460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DE72E3B1-853F-4BCE-BFA8-4F94A73B19B6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433591" y="2163040"/>
                <a:ext cx="740178" cy="12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E47D6FD1-BE74-4631-8D4F-895E007A6F81}"/>
                  </a:ext>
                </a:extLst>
              </p14:cNvPr>
              <p14:cNvContentPartPr/>
              <p14:nvPr/>
            </p14:nvContentPartPr>
            <p14:xfrm>
              <a:off x="6146400" y="3443920"/>
              <a:ext cx="22320" cy="4032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E47D6FD1-BE74-4631-8D4F-895E007A6F81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128760" y="3425920"/>
                <a:ext cx="5796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2C0DCFD4-F991-4B93-A83E-CD98D4F0598B}"/>
                  </a:ext>
                </a:extLst>
              </p14:cNvPr>
              <p14:cNvContentPartPr/>
              <p14:nvPr/>
            </p14:nvContentPartPr>
            <p14:xfrm>
              <a:off x="6197160" y="3586120"/>
              <a:ext cx="360" cy="36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2C0DCFD4-F991-4B93-A83E-CD98D4F0598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179520" y="35684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F7C5CF1D-C65F-41F7-A951-B852A0296653}"/>
                  </a:ext>
                </a:extLst>
              </p14:cNvPr>
              <p14:cNvContentPartPr/>
              <p14:nvPr/>
            </p14:nvContentPartPr>
            <p14:xfrm>
              <a:off x="6247920" y="3708160"/>
              <a:ext cx="360" cy="36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F7C5CF1D-C65F-41F7-A951-B852A029665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229920" y="36901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75FC9F33-6349-4BE4-9B98-4282427C23E6}"/>
                  </a:ext>
                </a:extLst>
              </p14:cNvPr>
              <p14:cNvContentPartPr/>
              <p14:nvPr/>
            </p14:nvContentPartPr>
            <p14:xfrm>
              <a:off x="6288600" y="3789520"/>
              <a:ext cx="360" cy="36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75FC9F33-6349-4BE4-9B98-4282427C23E6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270960" y="37715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12131818-35BD-432A-AA51-4C52CF74F030}"/>
                  </a:ext>
                </a:extLst>
              </p14:cNvPr>
              <p14:cNvContentPartPr/>
              <p14:nvPr/>
            </p14:nvContentPartPr>
            <p14:xfrm>
              <a:off x="6329280" y="3890680"/>
              <a:ext cx="360" cy="36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12131818-35BD-432A-AA51-4C52CF74F03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311640" y="38730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805489AD-20F9-4591-8652-62622A1FB7DB}"/>
                  </a:ext>
                </a:extLst>
              </p14:cNvPr>
              <p14:cNvContentPartPr/>
              <p14:nvPr/>
            </p14:nvContentPartPr>
            <p14:xfrm>
              <a:off x="6329280" y="3982120"/>
              <a:ext cx="360" cy="36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805489AD-20F9-4591-8652-62622A1FB7D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311640" y="39644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45566A86-DB19-4483-9EAC-BBF43EE71C94}"/>
                  </a:ext>
                </a:extLst>
              </p14:cNvPr>
              <p14:cNvContentPartPr/>
              <p14:nvPr/>
            </p14:nvContentPartPr>
            <p14:xfrm>
              <a:off x="6014280" y="3662080"/>
              <a:ext cx="167040" cy="10800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45566A86-DB19-4483-9EAC-BBF43EE71C9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996640" y="3644440"/>
                <a:ext cx="20268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F75AB29E-2F02-42FF-B34B-75ADA5FC6297}"/>
                  </a:ext>
                </a:extLst>
              </p14:cNvPr>
              <p14:cNvContentPartPr/>
              <p14:nvPr/>
            </p14:nvContentPartPr>
            <p14:xfrm>
              <a:off x="5557080" y="3673600"/>
              <a:ext cx="375120" cy="38052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F75AB29E-2F02-42FF-B34B-75ADA5FC629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539440" y="3655960"/>
                <a:ext cx="410760" cy="41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440A57B-E8C3-4FDC-ADD2-433A7140C869}"/>
                  </a:ext>
                </a:extLst>
              </p14:cNvPr>
              <p14:cNvContentPartPr/>
              <p14:nvPr/>
            </p14:nvContentPartPr>
            <p14:xfrm>
              <a:off x="6808440" y="2367160"/>
              <a:ext cx="70200" cy="1047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440A57B-E8C3-4FDC-ADD2-433A7140C86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790440" y="2349160"/>
                <a:ext cx="10584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5D2FC0F-9236-4DC0-BD18-94AA94D5A29F}"/>
                  </a:ext>
                </a:extLst>
              </p14:cNvPr>
              <p14:cNvContentPartPr/>
              <p14:nvPr/>
            </p14:nvContentPartPr>
            <p14:xfrm>
              <a:off x="6796560" y="2346640"/>
              <a:ext cx="95400" cy="10872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5D2FC0F-9236-4DC0-BD18-94AA94D5A29F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778920" y="2329000"/>
                <a:ext cx="13104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77576CD-5A76-48C7-8DCF-E6B3BFC74921}"/>
                  </a:ext>
                </a:extLst>
              </p14:cNvPr>
              <p14:cNvContentPartPr/>
              <p14:nvPr/>
            </p14:nvContentPartPr>
            <p14:xfrm>
              <a:off x="6369240" y="2034160"/>
              <a:ext cx="341280" cy="40392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77576CD-5A76-48C7-8DCF-E6B3BFC74921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351240" y="2016160"/>
                <a:ext cx="376920" cy="43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7A2B09A9-3905-4405-935E-03777E7A38A2}"/>
                  </a:ext>
                </a:extLst>
              </p14:cNvPr>
              <p14:cNvContentPartPr/>
              <p14:nvPr/>
            </p14:nvContentPartPr>
            <p14:xfrm>
              <a:off x="5306160" y="2235040"/>
              <a:ext cx="790560" cy="119016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7A2B09A9-3905-4405-935E-03777E7A38A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288160" y="2217040"/>
                <a:ext cx="826200" cy="12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43DE723-36F8-464C-8337-2AD315E21173}"/>
                  </a:ext>
                </a:extLst>
              </p14:cNvPr>
              <p14:cNvContentPartPr/>
              <p14:nvPr/>
            </p14:nvContentPartPr>
            <p14:xfrm>
              <a:off x="467040" y="2479840"/>
              <a:ext cx="174240" cy="802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43DE723-36F8-464C-8337-2AD315E21173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49400" y="2462200"/>
                <a:ext cx="20988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04C9A51-5AD0-4199-8112-26E893676A25}"/>
                  </a:ext>
                </a:extLst>
              </p14:cNvPr>
              <p14:cNvContentPartPr/>
              <p14:nvPr/>
            </p14:nvContentPartPr>
            <p14:xfrm>
              <a:off x="782040" y="2710240"/>
              <a:ext cx="141480" cy="25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04C9A51-5AD0-4199-8112-26E893676A2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64400" y="2692240"/>
                <a:ext cx="1771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DCF0434-9368-447A-8BCD-D7752994AC70}"/>
                  </a:ext>
                </a:extLst>
              </p14:cNvPr>
              <p14:cNvContentPartPr/>
              <p14:nvPr/>
            </p14:nvContentPartPr>
            <p14:xfrm>
              <a:off x="792120" y="2782960"/>
              <a:ext cx="131760" cy="684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DCF0434-9368-447A-8BCD-D7752994AC70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74120" y="2765320"/>
                <a:ext cx="1674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5E05759-E16D-49C3-9BB0-2D6AE887F311}"/>
                  </a:ext>
                </a:extLst>
              </p14:cNvPr>
              <p14:cNvContentPartPr/>
              <p14:nvPr/>
            </p14:nvContentPartPr>
            <p14:xfrm>
              <a:off x="456960" y="2651200"/>
              <a:ext cx="212400" cy="30600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5E05759-E16D-49C3-9BB0-2D6AE887F311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38960" y="2633560"/>
                <a:ext cx="24804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95917EA1-7D47-4A4B-9C23-55C073D5417F}"/>
                  </a:ext>
                </a:extLst>
              </p14:cNvPr>
              <p14:cNvContentPartPr/>
              <p14:nvPr/>
            </p14:nvContentPartPr>
            <p14:xfrm>
              <a:off x="1055640" y="2516200"/>
              <a:ext cx="1093320" cy="39960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95917EA1-7D47-4A4B-9C23-55C073D5417F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037994" y="2498200"/>
                <a:ext cx="1128972" cy="43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30572C0D-A57B-4AEB-8E58-8DCC13F5EAD2}"/>
                  </a:ext>
                </a:extLst>
              </p14:cNvPr>
              <p14:cNvContentPartPr/>
              <p14:nvPr/>
            </p14:nvContentPartPr>
            <p14:xfrm>
              <a:off x="2366760" y="2548600"/>
              <a:ext cx="1389240" cy="39924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30572C0D-A57B-4AEB-8E58-8DCC13F5EAD2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349120" y="2530600"/>
                <a:ext cx="1424880" cy="43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855C4EF-6093-4923-8C20-64F564090995}"/>
                  </a:ext>
                </a:extLst>
              </p14:cNvPr>
              <p14:cNvContentPartPr/>
              <p14:nvPr/>
            </p14:nvContentPartPr>
            <p14:xfrm>
              <a:off x="462360" y="3199840"/>
              <a:ext cx="906480" cy="40932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855C4EF-6093-4923-8C20-64F564090995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44360" y="3182200"/>
                <a:ext cx="942120" cy="44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919B7407-3993-43A2-ACBC-037A91D12700}"/>
                  </a:ext>
                </a:extLst>
              </p14:cNvPr>
              <p14:cNvContentPartPr/>
              <p14:nvPr/>
            </p14:nvContentPartPr>
            <p14:xfrm>
              <a:off x="2185680" y="3365440"/>
              <a:ext cx="340560" cy="1825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919B7407-3993-43A2-ACBC-037A91D1270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168040" y="3347765"/>
                <a:ext cx="376200" cy="2182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951499E-7167-4705-A5AD-971229E0E4DD}"/>
                  </a:ext>
                </a:extLst>
              </p14:cNvPr>
              <p14:cNvContentPartPr/>
              <p14:nvPr/>
            </p14:nvContentPartPr>
            <p14:xfrm>
              <a:off x="1574400" y="3337360"/>
              <a:ext cx="491760" cy="20844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951499E-7167-4705-A5AD-971229E0E4DD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556413" y="3319720"/>
                <a:ext cx="527374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FAE304C-998E-457E-BE64-7E235180FECA}"/>
                  </a:ext>
                </a:extLst>
              </p14:cNvPr>
              <p14:cNvContentPartPr/>
              <p14:nvPr/>
            </p14:nvContentPartPr>
            <p14:xfrm>
              <a:off x="2712360" y="3301720"/>
              <a:ext cx="235440" cy="2307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FAE304C-998E-457E-BE64-7E235180FECA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694693" y="3284080"/>
                <a:ext cx="271135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592B223-02A6-4AA2-818A-A8CBF0ACC245}"/>
                  </a:ext>
                </a:extLst>
              </p14:cNvPr>
              <p14:cNvContentPartPr/>
              <p14:nvPr/>
            </p14:nvContentPartPr>
            <p14:xfrm>
              <a:off x="3505080" y="3334120"/>
              <a:ext cx="103320" cy="864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592B223-02A6-4AA2-818A-A8CBF0ACC245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487080" y="3316480"/>
                <a:ext cx="13896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53C6EFC-51FE-4BA5-9785-6D73ADFEA446}"/>
                  </a:ext>
                </a:extLst>
              </p14:cNvPr>
              <p14:cNvContentPartPr/>
              <p14:nvPr/>
            </p14:nvContentPartPr>
            <p14:xfrm>
              <a:off x="3515160" y="3395320"/>
              <a:ext cx="79560" cy="82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53C6EFC-51FE-4BA5-9785-6D73ADFEA446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497160" y="3377320"/>
                <a:ext cx="1152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B875D89-C9AB-405A-9287-8ED0FF33C24D}"/>
                  </a:ext>
                </a:extLst>
              </p14:cNvPr>
              <p14:cNvContentPartPr/>
              <p14:nvPr/>
            </p14:nvContentPartPr>
            <p14:xfrm>
              <a:off x="3153000" y="3271120"/>
              <a:ext cx="216720" cy="25704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B875D89-C9AB-405A-9287-8ED0FF33C24D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135030" y="3253120"/>
                <a:ext cx="252301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677D5740-EFF4-4D31-B660-69B0419C13BD}"/>
                  </a:ext>
                </a:extLst>
              </p14:cNvPr>
              <p14:cNvContentPartPr/>
              <p14:nvPr/>
            </p14:nvContentPartPr>
            <p14:xfrm>
              <a:off x="3728280" y="3030640"/>
              <a:ext cx="578520" cy="59652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677D5740-EFF4-4D31-B660-69B0419C13BD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710280" y="3012640"/>
                <a:ext cx="614160" cy="63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7237EBA-2F18-4A93-889A-F6989CD8FF66}"/>
                  </a:ext>
                </a:extLst>
              </p14:cNvPr>
              <p14:cNvContentPartPr/>
              <p14:nvPr/>
            </p14:nvContentPartPr>
            <p14:xfrm>
              <a:off x="538680" y="3839920"/>
              <a:ext cx="314640" cy="3369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7237EBA-2F18-4A93-889A-F6989CD8FF66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21040" y="3822280"/>
                <a:ext cx="350280" cy="37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722DD53-F5D4-47C8-9DA3-9693F8550593}"/>
                  </a:ext>
                </a:extLst>
              </p14:cNvPr>
              <p14:cNvContentPartPr/>
              <p14:nvPr/>
            </p14:nvContentPartPr>
            <p14:xfrm>
              <a:off x="954840" y="3889600"/>
              <a:ext cx="73800" cy="2530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722DD53-F5D4-47C8-9DA3-9693F8550593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937200" y="3871960"/>
                <a:ext cx="10944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546AFDB-692F-42A9-9CD2-70366D1160C2}"/>
                  </a:ext>
                </a:extLst>
              </p14:cNvPr>
              <p14:cNvContentPartPr/>
              <p14:nvPr/>
            </p14:nvContentPartPr>
            <p14:xfrm>
              <a:off x="1025040" y="3839920"/>
              <a:ext cx="123840" cy="716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546AFDB-692F-42A9-9CD2-70366D1160C2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007040" y="3822280"/>
                <a:ext cx="15948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7F355B3-74D9-41EA-B8D6-B7827E9E5B32}"/>
                  </a:ext>
                </a:extLst>
              </p14:cNvPr>
              <p14:cNvContentPartPr/>
              <p14:nvPr/>
            </p14:nvContentPartPr>
            <p14:xfrm>
              <a:off x="964920" y="4004440"/>
              <a:ext cx="100800" cy="165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7F355B3-74D9-41EA-B8D6-B7827E9E5B32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946920" y="3986800"/>
                <a:ext cx="13644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18D2B90-0DA6-4BA0-9FED-04BE8F681F2E}"/>
                  </a:ext>
                </a:extLst>
              </p14:cNvPr>
              <p14:cNvContentPartPr/>
              <p14:nvPr/>
            </p14:nvContentPartPr>
            <p14:xfrm>
              <a:off x="1086960" y="4042960"/>
              <a:ext cx="112320" cy="2444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18D2B90-0DA6-4BA0-9FED-04BE8F681F2E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068960" y="4024960"/>
                <a:ext cx="14796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9FAD213-DCD1-4BD5-880C-B7DD0ADD5A25}"/>
                  </a:ext>
                </a:extLst>
              </p14:cNvPr>
              <p14:cNvContentPartPr/>
              <p14:nvPr/>
            </p14:nvContentPartPr>
            <p14:xfrm>
              <a:off x="1340760" y="3973840"/>
              <a:ext cx="133200" cy="1908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9FAD213-DCD1-4BD5-880C-B7DD0ADD5A25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323120" y="3956200"/>
                <a:ext cx="16884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BC29B9B9-4C4B-47C8-9994-F1E6FF603776}"/>
                  </a:ext>
                </a:extLst>
              </p14:cNvPr>
              <p14:cNvContentPartPr/>
              <p14:nvPr/>
            </p14:nvContentPartPr>
            <p14:xfrm>
              <a:off x="1340760" y="4054480"/>
              <a:ext cx="121680" cy="93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BC29B9B9-4C4B-47C8-9994-F1E6FF603776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323120" y="4036840"/>
                <a:ext cx="1573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29C2EA36-FE19-4864-9690-27C6E2516B80}"/>
                  </a:ext>
                </a:extLst>
              </p14:cNvPr>
              <p14:cNvContentPartPr/>
              <p14:nvPr/>
            </p14:nvContentPartPr>
            <p14:xfrm>
              <a:off x="1635240" y="3913720"/>
              <a:ext cx="322920" cy="20088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29C2EA36-FE19-4864-9690-27C6E2516B80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1617600" y="3895720"/>
                <a:ext cx="35856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F000C23-314C-4843-96F4-6BB75D26B5C9}"/>
                  </a:ext>
                </a:extLst>
              </p14:cNvPr>
              <p14:cNvContentPartPr/>
              <p14:nvPr/>
            </p14:nvContentPartPr>
            <p14:xfrm>
              <a:off x="2021160" y="3911200"/>
              <a:ext cx="222840" cy="16380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F000C23-314C-4843-96F4-6BB75D26B5C9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2003160" y="3893200"/>
                <a:ext cx="25848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CED4AC16-2201-4211-B3E4-E88D93E900F2}"/>
                  </a:ext>
                </a:extLst>
              </p14:cNvPr>
              <p14:cNvContentPartPr/>
              <p14:nvPr/>
            </p14:nvContentPartPr>
            <p14:xfrm>
              <a:off x="2321760" y="3982120"/>
              <a:ext cx="87840" cy="27396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CED4AC16-2201-4211-B3E4-E88D93E900F2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2303760" y="3964480"/>
                <a:ext cx="12348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E857A6F5-2CB6-4027-BEFC-690F0931E1AC}"/>
                  </a:ext>
                </a:extLst>
              </p14:cNvPr>
              <p14:cNvContentPartPr/>
              <p14:nvPr/>
            </p14:nvContentPartPr>
            <p14:xfrm>
              <a:off x="1930080" y="3660640"/>
              <a:ext cx="767160" cy="67788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E857A6F5-2CB6-4027-BEFC-690F0931E1AC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912440" y="3643000"/>
                <a:ext cx="802800" cy="71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C1FBD229-6B93-4481-BBE9-DC25A9971094}"/>
                  </a:ext>
                </a:extLst>
              </p14:cNvPr>
              <p14:cNvContentPartPr/>
              <p14:nvPr/>
            </p14:nvContentPartPr>
            <p14:xfrm>
              <a:off x="2580240" y="3880960"/>
              <a:ext cx="197280" cy="23436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C1FBD229-6B93-4481-BBE9-DC25A9971094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2562600" y="3862960"/>
                <a:ext cx="23292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670576A0-F935-4BFB-88C3-B985585266E1}"/>
                  </a:ext>
                </a:extLst>
              </p14:cNvPr>
              <p14:cNvContentPartPr/>
              <p14:nvPr/>
            </p14:nvContentPartPr>
            <p14:xfrm>
              <a:off x="3748800" y="3886000"/>
              <a:ext cx="245880" cy="17784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670576A0-F935-4BFB-88C3-B985585266E1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3731160" y="3868360"/>
                <a:ext cx="28152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C40040C2-1E34-48A3-A2E9-002E7CDCE7FC}"/>
                  </a:ext>
                </a:extLst>
              </p14:cNvPr>
              <p14:cNvContentPartPr/>
              <p14:nvPr/>
            </p14:nvContentPartPr>
            <p14:xfrm>
              <a:off x="3505080" y="3965560"/>
              <a:ext cx="131400" cy="6408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C40040C2-1E34-48A3-A2E9-002E7CDCE7FC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3487080" y="3948019"/>
                <a:ext cx="167040" cy="995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2C8EFC2B-B4C1-4953-BA87-F61E863D448F}"/>
                  </a:ext>
                </a:extLst>
              </p14:cNvPr>
              <p14:cNvContentPartPr/>
              <p14:nvPr/>
            </p14:nvContentPartPr>
            <p14:xfrm>
              <a:off x="3171720" y="3829840"/>
              <a:ext cx="232920" cy="42588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2C8EFC2B-B4C1-4953-BA87-F61E863D448F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153748" y="3811855"/>
                <a:ext cx="268505" cy="4614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3FD268EF-C10A-4236-9977-4837273684EC}"/>
                  </a:ext>
                </a:extLst>
              </p14:cNvPr>
              <p14:cNvContentPartPr/>
              <p14:nvPr/>
            </p14:nvContentPartPr>
            <p14:xfrm>
              <a:off x="4101960" y="3911560"/>
              <a:ext cx="163440" cy="36216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3FD268EF-C10A-4236-9977-4837273684EC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4083960" y="3893920"/>
                <a:ext cx="199080" cy="39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2D9D02BA-8A62-40F1-9CD1-2AAF72840FB3}"/>
                  </a:ext>
                </a:extLst>
              </p14:cNvPr>
              <p14:cNvContentPartPr/>
              <p14:nvPr/>
            </p14:nvContentPartPr>
            <p14:xfrm>
              <a:off x="7772160" y="5734960"/>
              <a:ext cx="486360" cy="38844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2D9D02BA-8A62-40F1-9CD1-2AAF72840FB3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7754160" y="5717320"/>
                <a:ext cx="522000" cy="42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AD251EE5-2F04-4E0E-B38D-76383093008F}"/>
                  </a:ext>
                </a:extLst>
              </p14:cNvPr>
              <p14:cNvContentPartPr/>
              <p14:nvPr/>
            </p14:nvContentPartPr>
            <p14:xfrm>
              <a:off x="7771440" y="4483600"/>
              <a:ext cx="893520" cy="115560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AD251EE5-2F04-4E0E-B38D-76383093008F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753440" y="4465960"/>
                <a:ext cx="929160" cy="11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D150084C-4CFD-4B8F-8B6A-FDD16C639035}"/>
                  </a:ext>
                </a:extLst>
              </p14:cNvPr>
              <p14:cNvContentPartPr/>
              <p14:nvPr/>
            </p14:nvContentPartPr>
            <p14:xfrm>
              <a:off x="568560" y="4490080"/>
              <a:ext cx="731880" cy="38952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D150084C-4CFD-4B8F-8B6A-FDD16C639035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550560" y="4472440"/>
                <a:ext cx="767520" cy="42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8DE28812-0357-423E-A7CF-D91A3EC72637}"/>
                  </a:ext>
                </a:extLst>
              </p14:cNvPr>
              <p14:cNvContentPartPr/>
              <p14:nvPr/>
            </p14:nvContentPartPr>
            <p14:xfrm>
              <a:off x="1523640" y="4327720"/>
              <a:ext cx="2106720" cy="53604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8DE28812-0357-423E-A7CF-D91A3EC72637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505640" y="4310092"/>
                <a:ext cx="2142360" cy="5716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73533537-8D48-46A8-85A0-4CB08C73C15B}"/>
                  </a:ext>
                </a:extLst>
              </p14:cNvPr>
              <p14:cNvContentPartPr/>
              <p14:nvPr/>
            </p14:nvContentPartPr>
            <p14:xfrm>
              <a:off x="3758880" y="4409080"/>
              <a:ext cx="240480" cy="28980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73533537-8D48-46A8-85A0-4CB08C73C15B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3740907" y="4391440"/>
                <a:ext cx="276067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E8612553-6FB3-4328-9B69-AC6F95340CEA}"/>
                  </a:ext>
                </a:extLst>
              </p14:cNvPr>
              <p14:cNvContentPartPr/>
              <p14:nvPr/>
            </p14:nvContentPartPr>
            <p14:xfrm>
              <a:off x="5394720" y="4471720"/>
              <a:ext cx="164160" cy="2916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E8612553-6FB3-4328-9B69-AC6F95340CEA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5376720" y="4453720"/>
                <a:ext cx="19980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38D91AAA-5BD9-40E4-A1D2-BBF0A91BDD9F}"/>
                  </a:ext>
                </a:extLst>
              </p14:cNvPr>
              <p14:cNvContentPartPr/>
              <p14:nvPr/>
            </p14:nvContentPartPr>
            <p14:xfrm>
              <a:off x="5414880" y="4561720"/>
              <a:ext cx="138600" cy="1008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38D91AAA-5BD9-40E4-A1D2-BBF0A91BDD9F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5397240" y="4544080"/>
                <a:ext cx="17424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CE38D8FA-8262-486A-B2B8-4BA2C0B0A4E5}"/>
                  </a:ext>
                </a:extLst>
              </p14:cNvPr>
              <p14:cNvContentPartPr/>
              <p14:nvPr/>
            </p14:nvContentPartPr>
            <p14:xfrm>
              <a:off x="4337760" y="4256800"/>
              <a:ext cx="883440" cy="60876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CE38D8FA-8262-486A-B2B8-4BA2C0B0A4E5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4320113" y="4238800"/>
                <a:ext cx="919095" cy="64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FD7B4ECF-C2C8-436B-A114-F86D5896AEA7}"/>
                  </a:ext>
                </a:extLst>
              </p14:cNvPr>
              <p14:cNvContentPartPr/>
              <p14:nvPr/>
            </p14:nvContentPartPr>
            <p14:xfrm>
              <a:off x="5770560" y="4530040"/>
              <a:ext cx="450000" cy="334440"/>
            </p14:xfrm>
          </p:contentPart>
        </mc:Choice>
        <mc:Fallback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FD7B4ECF-C2C8-436B-A114-F86D5896AEA7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5752920" y="4512381"/>
                <a:ext cx="485640" cy="3701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5B9B66DA-87A1-4C1F-A114-095B0F3C4124}"/>
                  </a:ext>
                </a:extLst>
              </p14:cNvPr>
              <p14:cNvContentPartPr/>
              <p14:nvPr/>
            </p14:nvContentPartPr>
            <p14:xfrm>
              <a:off x="5791080" y="4257160"/>
              <a:ext cx="320040" cy="224280"/>
            </p14:xfrm>
          </p:contentPart>
        </mc:Choice>
        <mc:Fallback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5B9B66DA-87A1-4C1F-A114-095B0F3C4124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5773100" y="4239492"/>
                <a:ext cx="355640" cy="2599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0D9C0F61-333C-4F55-984C-6FFABFACA625}"/>
                  </a:ext>
                </a:extLst>
              </p14:cNvPr>
              <p14:cNvContentPartPr/>
              <p14:nvPr/>
            </p14:nvContentPartPr>
            <p14:xfrm>
              <a:off x="497640" y="5018560"/>
              <a:ext cx="219960" cy="24048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0D9C0F61-333C-4F55-984C-6FFABFACA625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479669" y="5000920"/>
                <a:ext cx="255542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DF6CBD5B-E905-45A6-947C-C6CC0BAFE34B}"/>
                  </a:ext>
                </a:extLst>
              </p14:cNvPr>
              <p14:cNvContentPartPr/>
              <p14:nvPr/>
            </p14:nvContentPartPr>
            <p14:xfrm>
              <a:off x="1046280" y="4996240"/>
              <a:ext cx="923040" cy="29700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DF6CBD5B-E905-45A6-947C-C6CC0BAFE34B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1028280" y="4978600"/>
                <a:ext cx="958680" cy="33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F058C6D2-F404-4483-AE31-94C6FE3A08FA}"/>
                  </a:ext>
                </a:extLst>
              </p14:cNvPr>
              <p14:cNvContentPartPr/>
              <p14:nvPr/>
            </p14:nvContentPartPr>
            <p14:xfrm>
              <a:off x="2133480" y="5099920"/>
              <a:ext cx="157680" cy="2088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F058C6D2-F404-4483-AE31-94C6FE3A08FA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2115480" y="5081920"/>
                <a:ext cx="1933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C2E4A712-6BB1-48D9-82A4-0A1C3B951A88}"/>
                  </a:ext>
                </a:extLst>
              </p14:cNvPr>
              <p14:cNvContentPartPr/>
              <p14:nvPr/>
            </p14:nvContentPartPr>
            <p14:xfrm>
              <a:off x="2174160" y="5171200"/>
              <a:ext cx="120960" cy="36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C2E4A712-6BB1-48D9-82A4-0A1C3B951A88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2156160" y="5153200"/>
                <a:ext cx="1566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BC4BC3F5-1901-44CA-AD83-C90F3475CD8F}"/>
                  </a:ext>
                </a:extLst>
              </p14:cNvPr>
              <p14:cNvContentPartPr/>
              <p14:nvPr/>
            </p14:nvContentPartPr>
            <p14:xfrm>
              <a:off x="2399160" y="4866280"/>
              <a:ext cx="1596240" cy="546120"/>
            </p14:xfrm>
          </p:contentPart>
        </mc:Choice>
        <mc:Fallback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BC4BC3F5-1901-44CA-AD83-C90F3475CD8F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2381160" y="4848280"/>
                <a:ext cx="1631880" cy="58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AC6710B0-C95C-4DBD-BD60-4ECFBF7DB962}"/>
                  </a:ext>
                </a:extLst>
              </p14:cNvPr>
              <p14:cNvContentPartPr/>
              <p14:nvPr/>
            </p14:nvContentPartPr>
            <p14:xfrm>
              <a:off x="4114560" y="5083360"/>
              <a:ext cx="156600" cy="2484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AC6710B0-C95C-4DBD-BD60-4ECFBF7DB962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4096560" y="5065720"/>
                <a:ext cx="19224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398F6120-3FB1-4B47-9CFA-07B64B1676EA}"/>
                  </a:ext>
                </a:extLst>
              </p14:cNvPr>
              <p14:cNvContentPartPr/>
              <p14:nvPr/>
            </p14:nvContentPartPr>
            <p14:xfrm>
              <a:off x="4124640" y="5160760"/>
              <a:ext cx="122040" cy="1080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398F6120-3FB1-4B47-9CFA-07B64B1676EA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4107000" y="5142760"/>
                <a:ext cx="1576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D48B7E27-71E6-4AA0-83CA-0CED6E7FFEEE}"/>
                  </a:ext>
                </a:extLst>
              </p14:cNvPr>
              <p14:cNvContentPartPr/>
              <p14:nvPr/>
            </p14:nvContentPartPr>
            <p14:xfrm>
              <a:off x="4513080" y="4897240"/>
              <a:ext cx="810720" cy="565920"/>
            </p14:xfrm>
          </p:contentPart>
        </mc:Choice>
        <mc:Fallback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D48B7E27-71E6-4AA0-83CA-0CED6E7FFEEE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4495440" y="4879600"/>
                <a:ext cx="846360" cy="60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30179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A15079-14DC-478A-AEEF-CD2226DF6A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50" t="9754" r="17432" b="82460"/>
          <a:stretch/>
        </p:blipFill>
        <p:spPr>
          <a:xfrm>
            <a:off x="228600" y="152400"/>
            <a:ext cx="8572500" cy="1905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9D6E16-F1CB-42B9-8E24-FAD3A14443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830" t="21866" r="28625" b="61111"/>
          <a:stretch/>
        </p:blipFill>
        <p:spPr>
          <a:xfrm>
            <a:off x="7086600" y="2072640"/>
            <a:ext cx="1905000" cy="220492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C89CEBC-5B0C-41C9-820F-8B7B26BB5E8E}"/>
                  </a:ext>
                </a:extLst>
              </p14:cNvPr>
              <p14:cNvContentPartPr/>
              <p14:nvPr/>
            </p14:nvContentPartPr>
            <p14:xfrm>
              <a:off x="5323800" y="525040"/>
              <a:ext cx="753120" cy="32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C89CEBC-5B0C-41C9-820F-8B7B26BB5E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05800" y="489040"/>
                <a:ext cx="78876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39DF7B1-D45E-4276-A81A-C4EEE55C11C2}"/>
                  </a:ext>
                </a:extLst>
              </p14:cNvPr>
              <p14:cNvContentPartPr/>
              <p14:nvPr/>
            </p14:nvContentPartPr>
            <p14:xfrm>
              <a:off x="538320" y="2078440"/>
              <a:ext cx="235800" cy="2242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39DF7B1-D45E-4276-A81A-C4EEE55C11C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0680" y="2060440"/>
                <a:ext cx="27144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5E4AEC3-BD41-464C-87E5-72C088DF40F7}"/>
                  </a:ext>
                </a:extLst>
              </p14:cNvPr>
              <p14:cNvContentPartPr/>
              <p14:nvPr/>
            </p14:nvContentPartPr>
            <p14:xfrm>
              <a:off x="903000" y="2214520"/>
              <a:ext cx="62280" cy="1076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5E4AEC3-BD41-464C-87E5-72C088DF40F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85000" y="2196880"/>
                <a:ext cx="9792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5CFBEF2-550B-46D3-9C49-FB213C7BE4FC}"/>
                  </a:ext>
                </a:extLst>
              </p14:cNvPr>
              <p14:cNvContentPartPr/>
              <p14:nvPr/>
            </p14:nvContentPartPr>
            <p14:xfrm>
              <a:off x="7482360" y="490840"/>
              <a:ext cx="925920" cy="691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5CFBEF2-550B-46D3-9C49-FB213C7BE4F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464720" y="454840"/>
                <a:ext cx="96156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7457713-BBE6-4856-ADC9-8E4228D2BC7D}"/>
                  </a:ext>
                </a:extLst>
              </p14:cNvPr>
              <p14:cNvContentPartPr/>
              <p14:nvPr/>
            </p14:nvContentPartPr>
            <p14:xfrm>
              <a:off x="324840" y="852640"/>
              <a:ext cx="812160" cy="208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7457713-BBE6-4856-ADC9-8E4228D2BC7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06840" y="817000"/>
                <a:ext cx="84780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8E34D80-B66E-483E-AA1F-20DFE72D6B9B}"/>
                  </a:ext>
                </a:extLst>
              </p14:cNvPr>
              <p14:cNvContentPartPr/>
              <p14:nvPr/>
            </p14:nvContentPartPr>
            <p14:xfrm>
              <a:off x="1112880" y="2112640"/>
              <a:ext cx="152280" cy="1821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8E34D80-B66E-483E-AA1F-20DFE72D6B9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94880" y="2094640"/>
                <a:ext cx="18792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42665A0-7DC1-42D0-840C-436E3B101239}"/>
                  </a:ext>
                </a:extLst>
              </p14:cNvPr>
              <p14:cNvContentPartPr/>
              <p14:nvPr/>
            </p14:nvContentPartPr>
            <p14:xfrm>
              <a:off x="1314480" y="2249800"/>
              <a:ext cx="67680" cy="673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42665A0-7DC1-42D0-840C-436E3B10123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296480" y="2232160"/>
                <a:ext cx="10332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4D3AB33-DA60-4261-90C6-94A7EA91857F}"/>
                  </a:ext>
                </a:extLst>
              </p14:cNvPr>
              <p14:cNvContentPartPr/>
              <p14:nvPr/>
            </p14:nvContentPartPr>
            <p14:xfrm>
              <a:off x="5607840" y="852640"/>
              <a:ext cx="2630520" cy="518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4D3AB33-DA60-4261-90C6-94A7EA91857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589840" y="817000"/>
                <a:ext cx="266616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808EFB1-FCCE-49B0-959A-39CAF7B1D801}"/>
                  </a:ext>
                </a:extLst>
              </p14:cNvPr>
              <p14:cNvContentPartPr/>
              <p14:nvPr/>
            </p14:nvContentPartPr>
            <p14:xfrm>
              <a:off x="456960" y="1258360"/>
              <a:ext cx="1442160" cy="421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808EFB1-FCCE-49B0-959A-39CAF7B1D80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38960" y="1222360"/>
                <a:ext cx="147780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34C636E-D04C-435B-AA89-4D5EA08820C7}"/>
                  </a:ext>
                </a:extLst>
              </p14:cNvPr>
              <p14:cNvContentPartPr/>
              <p14:nvPr/>
            </p14:nvContentPartPr>
            <p14:xfrm>
              <a:off x="1472880" y="2080240"/>
              <a:ext cx="187200" cy="1879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34C636E-D04C-435B-AA89-4D5EA08820C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454880" y="2062240"/>
                <a:ext cx="22284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100F500-636F-46AE-969C-4A8C08FABEF5}"/>
                  </a:ext>
                </a:extLst>
              </p14:cNvPr>
              <p14:cNvContentPartPr/>
              <p14:nvPr/>
            </p14:nvContentPartPr>
            <p14:xfrm>
              <a:off x="1693560" y="2245120"/>
              <a:ext cx="64080" cy="946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100F500-636F-46AE-969C-4A8C08FABEF5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675560" y="2227120"/>
                <a:ext cx="9972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EFF85D5-89BA-40B2-9BFE-157E75F2DF3E}"/>
                  </a:ext>
                </a:extLst>
              </p14:cNvPr>
              <p14:cNvContentPartPr/>
              <p14:nvPr/>
            </p14:nvContentPartPr>
            <p14:xfrm>
              <a:off x="1882200" y="2041360"/>
              <a:ext cx="222120" cy="3564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EFF85D5-89BA-40B2-9BFE-157E75F2DF3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864200" y="2023720"/>
                <a:ext cx="257760" cy="3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A9653AA-C042-40B4-A408-F3F00090F2BC}"/>
                  </a:ext>
                </a:extLst>
              </p14:cNvPr>
              <p14:cNvContentPartPr/>
              <p14:nvPr/>
            </p14:nvContentPartPr>
            <p14:xfrm>
              <a:off x="2432640" y="2061520"/>
              <a:ext cx="245520" cy="2674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A9653AA-C042-40B4-A408-F3F00090F2B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414640" y="2043880"/>
                <a:ext cx="28116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2C19EE4-8300-476E-A015-3BA5369E08AB}"/>
                  </a:ext>
                </a:extLst>
              </p14:cNvPr>
              <p14:cNvContentPartPr/>
              <p14:nvPr/>
            </p14:nvContentPartPr>
            <p14:xfrm>
              <a:off x="7883760" y="1604680"/>
              <a:ext cx="720360" cy="118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2C19EE4-8300-476E-A015-3BA5369E08AB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865760" y="1568680"/>
                <a:ext cx="75600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CF48090-3EC5-4222-9AB2-AC8EE78BE99A}"/>
                  </a:ext>
                </a:extLst>
              </p14:cNvPr>
              <p14:cNvContentPartPr/>
              <p14:nvPr/>
            </p14:nvContentPartPr>
            <p14:xfrm>
              <a:off x="50520" y="1909240"/>
              <a:ext cx="3733920" cy="820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CF48090-3EC5-4222-9AB2-AC8EE78BE99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2880" y="1873600"/>
                <a:ext cx="376956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6099FEC-89E7-4E63-9813-BC790B543E58}"/>
                  </a:ext>
                </a:extLst>
              </p14:cNvPr>
              <p14:cNvContentPartPr/>
              <p14:nvPr/>
            </p14:nvContentPartPr>
            <p14:xfrm>
              <a:off x="2813880" y="2102920"/>
              <a:ext cx="360" cy="3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6099FEC-89E7-4E63-9813-BC790B543E5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795880" y="20849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7A3E349-0893-4D52-BE91-4B21073F6DBF}"/>
                  </a:ext>
                </a:extLst>
              </p14:cNvPr>
              <p14:cNvContentPartPr/>
              <p14:nvPr/>
            </p14:nvContentPartPr>
            <p14:xfrm>
              <a:off x="3097560" y="2033800"/>
              <a:ext cx="219600" cy="2905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7A3E349-0893-4D52-BE91-4B21073F6DBF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079560" y="2015800"/>
                <a:ext cx="255240" cy="3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044D00D-9034-475C-B14E-24CCCCC83CA1}"/>
                  </a:ext>
                </a:extLst>
              </p14:cNvPr>
              <p14:cNvContentPartPr/>
              <p14:nvPr/>
            </p14:nvContentPartPr>
            <p14:xfrm>
              <a:off x="2793360" y="2214160"/>
              <a:ext cx="214920" cy="1227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044D00D-9034-475C-B14E-24CCCCC83CA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775720" y="2196160"/>
                <a:ext cx="25056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983EDDC5-11AB-449F-BAD1-34752641AC6D}"/>
                  </a:ext>
                </a:extLst>
              </p14:cNvPr>
              <p14:cNvContentPartPr/>
              <p14:nvPr/>
            </p14:nvContentPartPr>
            <p14:xfrm>
              <a:off x="2397720" y="2387320"/>
              <a:ext cx="1945440" cy="5112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983EDDC5-11AB-449F-BAD1-34752641AC6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379720" y="2369680"/>
                <a:ext cx="198108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31122B2-3CD5-42D4-9DC1-CC3C24593AD6}"/>
                  </a:ext>
                </a:extLst>
              </p14:cNvPr>
              <p14:cNvContentPartPr/>
              <p14:nvPr/>
            </p14:nvContentPartPr>
            <p14:xfrm>
              <a:off x="3559440" y="2031280"/>
              <a:ext cx="961560" cy="31248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31122B2-3CD5-42D4-9DC1-CC3C24593AD6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541800" y="2013640"/>
                <a:ext cx="99720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F298CE62-32CF-4C44-BB42-9AA244AC995B}"/>
                  </a:ext>
                </a:extLst>
              </p14:cNvPr>
              <p14:cNvContentPartPr/>
              <p14:nvPr/>
            </p14:nvContentPartPr>
            <p14:xfrm>
              <a:off x="5557080" y="3413320"/>
              <a:ext cx="360" cy="36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F298CE62-32CF-4C44-BB42-9AA244AC995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539440" y="33956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E954876F-81A6-4310-9A76-583BB0A6490C}"/>
                  </a:ext>
                </a:extLst>
              </p14:cNvPr>
              <p14:cNvContentPartPr/>
              <p14:nvPr/>
            </p14:nvContentPartPr>
            <p14:xfrm>
              <a:off x="5557080" y="3565960"/>
              <a:ext cx="360" cy="36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E954876F-81A6-4310-9A76-583BB0A6490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539440" y="35479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DE72E3B1-853F-4BCE-BFA8-4F94A73B19B6}"/>
                  </a:ext>
                </a:extLst>
              </p14:cNvPr>
              <p14:cNvContentPartPr/>
              <p14:nvPr/>
            </p14:nvContentPartPr>
            <p14:xfrm>
              <a:off x="5451600" y="2181040"/>
              <a:ext cx="704520" cy="116460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DE72E3B1-853F-4BCE-BFA8-4F94A73B19B6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433591" y="2163040"/>
                <a:ext cx="740178" cy="12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E47D6FD1-BE74-4631-8D4F-895E007A6F81}"/>
                  </a:ext>
                </a:extLst>
              </p14:cNvPr>
              <p14:cNvContentPartPr/>
              <p14:nvPr/>
            </p14:nvContentPartPr>
            <p14:xfrm>
              <a:off x="6146400" y="3443920"/>
              <a:ext cx="22320" cy="4032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E47D6FD1-BE74-4631-8D4F-895E007A6F81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128760" y="3425920"/>
                <a:ext cx="5796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2C0DCFD4-F991-4B93-A83E-CD98D4F0598B}"/>
                  </a:ext>
                </a:extLst>
              </p14:cNvPr>
              <p14:cNvContentPartPr/>
              <p14:nvPr/>
            </p14:nvContentPartPr>
            <p14:xfrm>
              <a:off x="6197160" y="3586120"/>
              <a:ext cx="360" cy="36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2C0DCFD4-F991-4B93-A83E-CD98D4F0598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179520" y="35684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F7C5CF1D-C65F-41F7-A951-B852A0296653}"/>
                  </a:ext>
                </a:extLst>
              </p14:cNvPr>
              <p14:cNvContentPartPr/>
              <p14:nvPr/>
            </p14:nvContentPartPr>
            <p14:xfrm>
              <a:off x="6247920" y="3708160"/>
              <a:ext cx="360" cy="36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F7C5CF1D-C65F-41F7-A951-B852A029665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229920" y="36901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75FC9F33-6349-4BE4-9B98-4282427C23E6}"/>
                  </a:ext>
                </a:extLst>
              </p14:cNvPr>
              <p14:cNvContentPartPr/>
              <p14:nvPr/>
            </p14:nvContentPartPr>
            <p14:xfrm>
              <a:off x="6288600" y="3789520"/>
              <a:ext cx="360" cy="36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75FC9F33-6349-4BE4-9B98-4282427C23E6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270960" y="37715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12131818-35BD-432A-AA51-4C52CF74F030}"/>
                  </a:ext>
                </a:extLst>
              </p14:cNvPr>
              <p14:cNvContentPartPr/>
              <p14:nvPr/>
            </p14:nvContentPartPr>
            <p14:xfrm>
              <a:off x="6329280" y="3890680"/>
              <a:ext cx="360" cy="36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12131818-35BD-432A-AA51-4C52CF74F03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311640" y="38730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805489AD-20F9-4591-8652-62622A1FB7DB}"/>
                  </a:ext>
                </a:extLst>
              </p14:cNvPr>
              <p14:cNvContentPartPr/>
              <p14:nvPr/>
            </p14:nvContentPartPr>
            <p14:xfrm>
              <a:off x="6329280" y="3982120"/>
              <a:ext cx="360" cy="36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805489AD-20F9-4591-8652-62622A1FB7D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311640" y="39644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45566A86-DB19-4483-9EAC-BBF43EE71C94}"/>
                  </a:ext>
                </a:extLst>
              </p14:cNvPr>
              <p14:cNvContentPartPr/>
              <p14:nvPr/>
            </p14:nvContentPartPr>
            <p14:xfrm>
              <a:off x="6014280" y="3662080"/>
              <a:ext cx="167040" cy="10800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45566A86-DB19-4483-9EAC-BBF43EE71C9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996640" y="3644440"/>
                <a:ext cx="20268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F75AB29E-2F02-42FF-B34B-75ADA5FC6297}"/>
                  </a:ext>
                </a:extLst>
              </p14:cNvPr>
              <p14:cNvContentPartPr/>
              <p14:nvPr/>
            </p14:nvContentPartPr>
            <p14:xfrm>
              <a:off x="5557080" y="3673600"/>
              <a:ext cx="375120" cy="38052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F75AB29E-2F02-42FF-B34B-75ADA5FC629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539440" y="3655960"/>
                <a:ext cx="410760" cy="41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440A57B-E8C3-4FDC-ADD2-433A7140C869}"/>
                  </a:ext>
                </a:extLst>
              </p14:cNvPr>
              <p14:cNvContentPartPr/>
              <p14:nvPr/>
            </p14:nvContentPartPr>
            <p14:xfrm>
              <a:off x="6808440" y="2367160"/>
              <a:ext cx="70200" cy="1047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440A57B-E8C3-4FDC-ADD2-433A7140C86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790440" y="2349160"/>
                <a:ext cx="10584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5D2FC0F-9236-4DC0-BD18-94AA94D5A29F}"/>
                  </a:ext>
                </a:extLst>
              </p14:cNvPr>
              <p14:cNvContentPartPr/>
              <p14:nvPr/>
            </p14:nvContentPartPr>
            <p14:xfrm>
              <a:off x="6796560" y="2346640"/>
              <a:ext cx="95400" cy="10872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5D2FC0F-9236-4DC0-BD18-94AA94D5A29F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778920" y="2329000"/>
                <a:ext cx="13104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77576CD-5A76-48C7-8DCF-E6B3BFC74921}"/>
                  </a:ext>
                </a:extLst>
              </p14:cNvPr>
              <p14:cNvContentPartPr/>
              <p14:nvPr/>
            </p14:nvContentPartPr>
            <p14:xfrm>
              <a:off x="6369240" y="2034160"/>
              <a:ext cx="341280" cy="40392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77576CD-5A76-48C7-8DCF-E6B3BFC74921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351240" y="2016160"/>
                <a:ext cx="376920" cy="43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7A2B09A9-3905-4405-935E-03777E7A38A2}"/>
                  </a:ext>
                </a:extLst>
              </p14:cNvPr>
              <p14:cNvContentPartPr/>
              <p14:nvPr/>
            </p14:nvContentPartPr>
            <p14:xfrm>
              <a:off x="5306160" y="2235040"/>
              <a:ext cx="790560" cy="119016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7A2B09A9-3905-4405-935E-03777E7A38A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288160" y="2217040"/>
                <a:ext cx="826200" cy="12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43DE723-36F8-464C-8337-2AD315E21173}"/>
                  </a:ext>
                </a:extLst>
              </p14:cNvPr>
              <p14:cNvContentPartPr/>
              <p14:nvPr/>
            </p14:nvContentPartPr>
            <p14:xfrm>
              <a:off x="467040" y="2479840"/>
              <a:ext cx="174240" cy="802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43DE723-36F8-464C-8337-2AD315E21173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49400" y="2462200"/>
                <a:ext cx="20988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04C9A51-5AD0-4199-8112-26E893676A25}"/>
                  </a:ext>
                </a:extLst>
              </p14:cNvPr>
              <p14:cNvContentPartPr/>
              <p14:nvPr/>
            </p14:nvContentPartPr>
            <p14:xfrm>
              <a:off x="782040" y="2710240"/>
              <a:ext cx="141480" cy="25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04C9A51-5AD0-4199-8112-26E893676A2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64400" y="2692240"/>
                <a:ext cx="1771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DCF0434-9368-447A-8BCD-D7752994AC70}"/>
                  </a:ext>
                </a:extLst>
              </p14:cNvPr>
              <p14:cNvContentPartPr/>
              <p14:nvPr/>
            </p14:nvContentPartPr>
            <p14:xfrm>
              <a:off x="792120" y="2782960"/>
              <a:ext cx="131760" cy="684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DCF0434-9368-447A-8BCD-D7752994AC70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74120" y="2765320"/>
                <a:ext cx="1674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5E05759-E16D-49C3-9BB0-2D6AE887F311}"/>
                  </a:ext>
                </a:extLst>
              </p14:cNvPr>
              <p14:cNvContentPartPr/>
              <p14:nvPr/>
            </p14:nvContentPartPr>
            <p14:xfrm>
              <a:off x="456960" y="2651200"/>
              <a:ext cx="212400" cy="30600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5E05759-E16D-49C3-9BB0-2D6AE887F311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38960" y="2633560"/>
                <a:ext cx="24804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95917EA1-7D47-4A4B-9C23-55C073D5417F}"/>
                  </a:ext>
                </a:extLst>
              </p14:cNvPr>
              <p14:cNvContentPartPr/>
              <p14:nvPr/>
            </p14:nvContentPartPr>
            <p14:xfrm>
              <a:off x="1055640" y="2516200"/>
              <a:ext cx="1093320" cy="39960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95917EA1-7D47-4A4B-9C23-55C073D5417F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037994" y="2498200"/>
                <a:ext cx="1128972" cy="43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30572C0D-A57B-4AEB-8E58-8DCC13F5EAD2}"/>
                  </a:ext>
                </a:extLst>
              </p14:cNvPr>
              <p14:cNvContentPartPr/>
              <p14:nvPr/>
            </p14:nvContentPartPr>
            <p14:xfrm>
              <a:off x="2366760" y="2548600"/>
              <a:ext cx="1389240" cy="39924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30572C0D-A57B-4AEB-8E58-8DCC13F5EAD2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349120" y="2530600"/>
                <a:ext cx="1424880" cy="43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855C4EF-6093-4923-8C20-64F564090995}"/>
                  </a:ext>
                </a:extLst>
              </p14:cNvPr>
              <p14:cNvContentPartPr/>
              <p14:nvPr/>
            </p14:nvContentPartPr>
            <p14:xfrm>
              <a:off x="462360" y="3199840"/>
              <a:ext cx="906480" cy="40932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855C4EF-6093-4923-8C20-64F564090995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44360" y="3182200"/>
                <a:ext cx="942120" cy="44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919B7407-3993-43A2-ACBC-037A91D12700}"/>
                  </a:ext>
                </a:extLst>
              </p14:cNvPr>
              <p14:cNvContentPartPr/>
              <p14:nvPr/>
            </p14:nvContentPartPr>
            <p14:xfrm>
              <a:off x="2185680" y="3365440"/>
              <a:ext cx="340560" cy="1825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919B7407-3993-43A2-ACBC-037A91D1270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168040" y="3347765"/>
                <a:ext cx="376200" cy="2182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951499E-7167-4705-A5AD-971229E0E4DD}"/>
                  </a:ext>
                </a:extLst>
              </p14:cNvPr>
              <p14:cNvContentPartPr/>
              <p14:nvPr/>
            </p14:nvContentPartPr>
            <p14:xfrm>
              <a:off x="1574400" y="3337360"/>
              <a:ext cx="491760" cy="20844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951499E-7167-4705-A5AD-971229E0E4DD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556413" y="3319720"/>
                <a:ext cx="527374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FAE304C-998E-457E-BE64-7E235180FECA}"/>
                  </a:ext>
                </a:extLst>
              </p14:cNvPr>
              <p14:cNvContentPartPr/>
              <p14:nvPr/>
            </p14:nvContentPartPr>
            <p14:xfrm>
              <a:off x="2712360" y="3301720"/>
              <a:ext cx="235440" cy="2307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FAE304C-998E-457E-BE64-7E235180FECA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694693" y="3284080"/>
                <a:ext cx="271135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592B223-02A6-4AA2-818A-A8CBF0ACC245}"/>
                  </a:ext>
                </a:extLst>
              </p14:cNvPr>
              <p14:cNvContentPartPr/>
              <p14:nvPr/>
            </p14:nvContentPartPr>
            <p14:xfrm>
              <a:off x="3505080" y="3334120"/>
              <a:ext cx="103320" cy="864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592B223-02A6-4AA2-818A-A8CBF0ACC245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487080" y="3316480"/>
                <a:ext cx="13896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53C6EFC-51FE-4BA5-9785-6D73ADFEA446}"/>
                  </a:ext>
                </a:extLst>
              </p14:cNvPr>
              <p14:cNvContentPartPr/>
              <p14:nvPr/>
            </p14:nvContentPartPr>
            <p14:xfrm>
              <a:off x="3515160" y="3395320"/>
              <a:ext cx="79560" cy="82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53C6EFC-51FE-4BA5-9785-6D73ADFEA446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497160" y="3377320"/>
                <a:ext cx="1152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B875D89-C9AB-405A-9287-8ED0FF33C24D}"/>
                  </a:ext>
                </a:extLst>
              </p14:cNvPr>
              <p14:cNvContentPartPr/>
              <p14:nvPr/>
            </p14:nvContentPartPr>
            <p14:xfrm>
              <a:off x="3153000" y="3271120"/>
              <a:ext cx="216720" cy="25704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B875D89-C9AB-405A-9287-8ED0FF33C24D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135030" y="3253120"/>
                <a:ext cx="252301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677D5740-EFF4-4D31-B660-69B0419C13BD}"/>
                  </a:ext>
                </a:extLst>
              </p14:cNvPr>
              <p14:cNvContentPartPr/>
              <p14:nvPr/>
            </p14:nvContentPartPr>
            <p14:xfrm>
              <a:off x="3728280" y="3030640"/>
              <a:ext cx="578520" cy="59652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677D5740-EFF4-4D31-B660-69B0419C13BD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710280" y="3012640"/>
                <a:ext cx="614160" cy="63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7237EBA-2F18-4A93-889A-F6989CD8FF66}"/>
                  </a:ext>
                </a:extLst>
              </p14:cNvPr>
              <p14:cNvContentPartPr/>
              <p14:nvPr/>
            </p14:nvContentPartPr>
            <p14:xfrm>
              <a:off x="538680" y="3839920"/>
              <a:ext cx="314640" cy="3369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7237EBA-2F18-4A93-889A-F6989CD8FF66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21040" y="3822280"/>
                <a:ext cx="350280" cy="37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722DD53-F5D4-47C8-9DA3-9693F8550593}"/>
                  </a:ext>
                </a:extLst>
              </p14:cNvPr>
              <p14:cNvContentPartPr/>
              <p14:nvPr/>
            </p14:nvContentPartPr>
            <p14:xfrm>
              <a:off x="954840" y="3889600"/>
              <a:ext cx="73800" cy="2530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722DD53-F5D4-47C8-9DA3-9693F8550593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937200" y="3871960"/>
                <a:ext cx="10944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546AFDB-692F-42A9-9CD2-70366D1160C2}"/>
                  </a:ext>
                </a:extLst>
              </p14:cNvPr>
              <p14:cNvContentPartPr/>
              <p14:nvPr/>
            </p14:nvContentPartPr>
            <p14:xfrm>
              <a:off x="1025040" y="3839920"/>
              <a:ext cx="123840" cy="716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546AFDB-692F-42A9-9CD2-70366D1160C2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007040" y="3822280"/>
                <a:ext cx="15948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7F355B3-74D9-41EA-B8D6-B7827E9E5B32}"/>
                  </a:ext>
                </a:extLst>
              </p14:cNvPr>
              <p14:cNvContentPartPr/>
              <p14:nvPr/>
            </p14:nvContentPartPr>
            <p14:xfrm>
              <a:off x="964920" y="4004440"/>
              <a:ext cx="100800" cy="165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7F355B3-74D9-41EA-B8D6-B7827E9E5B32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946920" y="3986800"/>
                <a:ext cx="13644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18D2B90-0DA6-4BA0-9FED-04BE8F681F2E}"/>
                  </a:ext>
                </a:extLst>
              </p14:cNvPr>
              <p14:cNvContentPartPr/>
              <p14:nvPr/>
            </p14:nvContentPartPr>
            <p14:xfrm>
              <a:off x="1086960" y="4042960"/>
              <a:ext cx="112320" cy="2444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18D2B90-0DA6-4BA0-9FED-04BE8F681F2E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068960" y="4024960"/>
                <a:ext cx="14796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9FAD213-DCD1-4BD5-880C-B7DD0ADD5A25}"/>
                  </a:ext>
                </a:extLst>
              </p14:cNvPr>
              <p14:cNvContentPartPr/>
              <p14:nvPr/>
            </p14:nvContentPartPr>
            <p14:xfrm>
              <a:off x="1340760" y="3973840"/>
              <a:ext cx="133200" cy="1908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9FAD213-DCD1-4BD5-880C-B7DD0ADD5A25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323120" y="3956200"/>
                <a:ext cx="16884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BC29B9B9-4C4B-47C8-9994-F1E6FF603776}"/>
                  </a:ext>
                </a:extLst>
              </p14:cNvPr>
              <p14:cNvContentPartPr/>
              <p14:nvPr/>
            </p14:nvContentPartPr>
            <p14:xfrm>
              <a:off x="1340760" y="4054480"/>
              <a:ext cx="121680" cy="93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BC29B9B9-4C4B-47C8-9994-F1E6FF603776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323120" y="4036840"/>
                <a:ext cx="1573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29C2EA36-FE19-4864-9690-27C6E2516B80}"/>
                  </a:ext>
                </a:extLst>
              </p14:cNvPr>
              <p14:cNvContentPartPr/>
              <p14:nvPr/>
            </p14:nvContentPartPr>
            <p14:xfrm>
              <a:off x="1635240" y="3913720"/>
              <a:ext cx="322920" cy="20088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29C2EA36-FE19-4864-9690-27C6E2516B80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1617600" y="3895720"/>
                <a:ext cx="35856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F000C23-314C-4843-96F4-6BB75D26B5C9}"/>
                  </a:ext>
                </a:extLst>
              </p14:cNvPr>
              <p14:cNvContentPartPr/>
              <p14:nvPr/>
            </p14:nvContentPartPr>
            <p14:xfrm>
              <a:off x="2021160" y="3911200"/>
              <a:ext cx="222840" cy="16380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F000C23-314C-4843-96F4-6BB75D26B5C9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2003160" y="3893200"/>
                <a:ext cx="25848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CED4AC16-2201-4211-B3E4-E88D93E900F2}"/>
                  </a:ext>
                </a:extLst>
              </p14:cNvPr>
              <p14:cNvContentPartPr/>
              <p14:nvPr/>
            </p14:nvContentPartPr>
            <p14:xfrm>
              <a:off x="2321760" y="3982120"/>
              <a:ext cx="87840" cy="27396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CED4AC16-2201-4211-B3E4-E88D93E900F2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2303760" y="3964480"/>
                <a:ext cx="12348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E857A6F5-2CB6-4027-BEFC-690F0931E1AC}"/>
                  </a:ext>
                </a:extLst>
              </p14:cNvPr>
              <p14:cNvContentPartPr/>
              <p14:nvPr/>
            </p14:nvContentPartPr>
            <p14:xfrm>
              <a:off x="1930080" y="3660640"/>
              <a:ext cx="767160" cy="67788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E857A6F5-2CB6-4027-BEFC-690F0931E1AC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912440" y="3643000"/>
                <a:ext cx="802800" cy="71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C1FBD229-6B93-4481-BBE9-DC25A9971094}"/>
                  </a:ext>
                </a:extLst>
              </p14:cNvPr>
              <p14:cNvContentPartPr/>
              <p14:nvPr/>
            </p14:nvContentPartPr>
            <p14:xfrm>
              <a:off x="2580240" y="3880960"/>
              <a:ext cx="197280" cy="23436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C1FBD229-6B93-4481-BBE9-DC25A9971094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2562600" y="3862960"/>
                <a:ext cx="23292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670576A0-F935-4BFB-88C3-B985585266E1}"/>
                  </a:ext>
                </a:extLst>
              </p14:cNvPr>
              <p14:cNvContentPartPr/>
              <p14:nvPr/>
            </p14:nvContentPartPr>
            <p14:xfrm>
              <a:off x="3748800" y="3886000"/>
              <a:ext cx="245880" cy="17784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670576A0-F935-4BFB-88C3-B985585266E1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3731160" y="3868360"/>
                <a:ext cx="28152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C40040C2-1E34-48A3-A2E9-002E7CDCE7FC}"/>
                  </a:ext>
                </a:extLst>
              </p14:cNvPr>
              <p14:cNvContentPartPr/>
              <p14:nvPr/>
            </p14:nvContentPartPr>
            <p14:xfrm>
              <a:off x="3505080" y="3965560"/>
              <a:ext cx="131400" cy="6408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C40040C2-1E34-48A3-A2E9-002E7CDCE7FC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3487080" y="3948019"/>
                <a:ext cx="167040" cy="995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2C8EFC2B-B4C1-4953-BA87-F61E863D448F}"/>
                  </a:ext>
                </a:extLst>
              </p14:cNvPr>
              <p14:cNvContentPartPr/>
              <p14:nvPr/>
            </p14:nvContentPartPr>
            <p14:xfrm>
              <a:off x="3171720" y="3829840"/>
              <a:ext cx="232920" cy="42588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2C8EFC2B-B4C1-4953-BA87-F61E863D448F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153748" y="3811855"/>
                <a:ext cx="268505" cy="4614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3FD268EF-C10A-4236-9977-4837273684EC}"/>
                  </a:ext>
                </a:extLst>
              </p14:cNvPr>
              <p14:cNvContentPartPr/>
              <p14:nvPr/>
            </p14:nvContentPartPr>
            <p14:xfrm>
              <a:off x="4101960" y="3911560"/>
              <a:ext cx="163440" cy="36216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3FD268EF-C10A-4236-9977-4837273684EC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4083960" y="3893920"/>
                <a:ext cx="199080" cy="39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D150084C-4CFD-4B8F-8B6A-FDD16C639035}"/>
                  </a:ext>
                </a:extLst>
              </p14:cNvPr>
              <p14:cNvContentPartPr/>
              <p14:nvPr/>
            </p14:nvContentPartPr>
            <p14:xfrm>
              <a:off x="568560" y="4490080"/>
              <a:ext cx="731880" cy="38952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D150084C-4CFD-4B8F-8B6A-FDD16C639035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550560" y="4472440"/>
                <a:ext cx="767520" cy="42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8DE28812-0357-423E-A7CF-D91A3EC72637}"/>
                  </a:ext>
                </a:extLst>
              </p14:cNvPr>
              <p14:cNvContentPartPr/>
              <p14:nvPr/>
            </p14:nvContentPartPr>
            <p14:xfrm>
              <a:off x="1523640" y="4327720"/>
              <a:ext cx="2106720" cy="53604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8DE28812-0357-423E-A7CF-D91A3EC72637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505640" y="4310092"/>
                <a:ext cx="2142360" cy="5716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73533537-8D48-46A8-85A0-4CB08C73C15B}"/>
                  </a:ext>
                </a:extLst>
              </p14:cNvPr>
              <p14:cNvContentPartPr/>
              <p14:nvPr/>
            </p14:nvContentPartPr>
            <p14:xfrm>
              <a:off x="3758880" y="4409080"/>
              <a:ext cx="240480" cy="28980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73533537-8D48-46A8-85A0-4CB08C73C15B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3740907" y="4391440"/>
                <a:ext cx="276067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E8612553-6FB3-4328-9B69-AC6F95340CEA}"/>
                  </a:ext>
                </a:extLst>
              </p14:cNvPr>
              <p14:cNvContentPartPr/>
              <p14:nvPr/>
            </p14:nvContentPartPr>
            <p14:xfrm>
              <a:off x="5394720" y="4471720"/>
              <a:ext cx="164160" cy="2916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E8612553-6FB3-4328-9B69-AC6F95340CEA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376720" y="4453720"/>
                <a:ext cx="19980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38D91AAA-5BD9-40E4-A1D2-BBF0A91BDD9F}"/>
                  </a:ext>
                </a:extLst>
              </p14:cNvPr>
              <p14:cNvContentPartPr/>
              <p14:nvPr/>
            </p14:nvContentPartPr>
            <p14:xfrm>
              <a:off x="5414880" y="4561720"/>
              <a:ext cx="138600" cy="1008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38D91AAA-5BD9-40E4-A1D2-BBF0A91BDD9F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5397240" y="4544080"/>
                <a:ext cx="17424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CE38D8FA-8262-486A-B2B8-4BA2C0B0A4E5}"/>
                  </a:ext>
                </a:extLst>
              </p14:cNvPr>
              <p14:cNvContentPartPr/>
              <p14:nvPr/>
            </p14:nvContentPartPr>
            <p14:xfrm>
              <a:off x="4337760" y="4256800"/>
              <a:ext cx="883440" cy="60876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CE38D8FA-8262-486A-B2B8-4BA2C0B0A4E5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4320113" y="4238800"/>
                <a:ext cx="919095" cy="64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FD7B4ECF-C2C8-436B-A114-F86D5896AEA7}"/>
                  </a:ext>
                </a:extLst>
              </p14:cNvPr>
              <p14:cNvContentPartPr/>
              <p14:nvPr/>
            </p14:nvContentPartPr>
            <p14:xfrm>
              <a:off x="5770560" y="4530040"/>
              <a:ext cx="450000" cy="334440"/>
            </p14:xfrm>
          </p:contentPart>
        </mc:Choice>
        <mc:Fallback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FD7B4ECF-C2C8-436B-A114-F86D5896AEA7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5752920" y="4512381"/>
                <a:ext cx="485640" cy="3701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5B9B66DA-87A1-4C1F-A114-095B0F3C4124}"/>
                  </a:ext>
                </a:extLst>
              </p14:cNvPr>
              <p14:cNvContentPartPr/>
              <p14:nvPr/>
            </p14:nvContentPartPr>
            <p14:xfrm>
              <a:off x="5791080" y="4257160"/>
              <a:ext cx="320040" cy="224280"/>
            </p14:xfrm>
          </p:contentPart>
        </mc:Choice>
        <mc:Fallback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5B9B66DA-87A1-4C1F-A114-095B0F3C4124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5773100" y="4239492"/>
                <a:ext cx="355640" cy="2599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0D9C0F61-333C-4F55-984C-6FFABFACA625}"/>
                  </a:ext>
                </a:extLst>
              </p14:cNvPr>
              <p14:cNvContentPartPr/>
              <p14:nvPr/>
            </p14:nvContentPartPr>
            <p14:xfrm>
              <a:off x="497640" y="5018560"/>
              <a:ext cx="219960" cy="24048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0D9C0F61-333C-4F55-984C-6FFABFACA625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479669" y="5000920"/>
                <a:ext cx="255542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DF6CBD5B-E905-45A6-947C-C6CC0BAFE34B}"/>
                  </a:ext>
                </a:extLst>
              </p14:cNvPr>
              <p14:cNvContentPartPr/>
              <p14:nvPr/>
            </p14:nvContentPartPr>
            <p14:xfrm>
              <a:off x="1046280" y="4996240"/>
              <a:ext cx="923040" cy="29700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DF6CBD5B-E905-45A6-947C-C6CC0BAFE34B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1028280" y="4978600"/>
                <a:ext cx="958680" cy="33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F058C6D2-F404-4483-AE31-94C6FE3A08FA}"/>
                  </a:ext>
                </a:extLst>
              </p14:cNvPr>
              <p14:cNvContentPartPr/>
              <p14:nvPr/>
            </p14:nvContentPartPr>
            <p14:xfrm>
              <a:off x="2133480" y="5099920"/>
              <a:ext cx="157680" cy="2088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F058C6D2-F404-4483-AE31-94C6FE3A08FA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2115480" y="5081920"/>
                <a:ext cx="1933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C2E4A712-6BB1-48D9-82A4-0A1C3B951A88}"/>
                  </a:ext>
                </a:extLst>
              </p14:cNvPr>
              <p14:cNvContentPartPr/>
              <p14:nvPr/>
            </p14:nvContentPartPr>
            <p14:xfrm>
              <a:off x="2174160" y="5171200"/>
              <a:ext cx="120960" cy="36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C2E4A712-6BB1-48D9-82A4-0A1C3B951A88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2156160" y="5153200"/>
                <a:ext cx="1566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BC4BC3F5-1901-44CA-AD83-C90F3475CD8F}"/>
                  </a:ext>
                </a:extLst>
              </p14:cNvPr>
              <p14:cNvContentPartPr/>
              <p14:nvPr/>
            </p14:nvContentPartPr>
            <p14:xfrm>
              <a:off x="2399160" y="4866280"/>
              <a:ext cx="1596240" cy="546120"/>
            </p14:xfrm>
          </p:contentPart>
        </mc:Choice>
        <mc:Fallback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BC4BC3F5-1901-44CA-AD83-C90F3475CD8F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2381160" y="4848280"/>
                <a:ext cx="1631880" cy="58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AC6710B0-C95C-4DBD-BD60-4ECFBF7DB962}"/>
                  </a:ext>
                </a:extLst>
              </p14:cNvPr>
              <p14:cNvContentPartPr/>
              <p14:nvPr/>
            </p14:nvContentPartPr>
            <p14:xfrm>
              <a:off x="4114560" y="5083360"/>
              <a:ext cx="156600" cy="2484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AC6710B0-C95C-4DBD-BD60-4ECFBF7DB962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4096560" y="5065720"/>
                <a:ext cx="19224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398F6120-3FB1-4B47-9CFA-07B64B1676EA}"/>
                  </a:ext>
                </a:extLst>
              </p14:cNvPr>
              <p14:cNvContentPartPr/>
              <p14:nvPr/>
            </p14:nvContentPartPr>
            <p14:xfrm>
              <a:off x="4124640" y="5160760"/>
              <a:ext cx="122040" cy="1080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398F6120-3FB1-4B47-9CFA-07B64B1676EA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4107000" y="5142760"/>
                <a:ext cx="1576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D48B7E27-71E6-4AA0-83CA-0CED6E7FFEEE}"/>
                  </a:ext>
                </a:extLst>
              </p14:cNvPr>
              <p14:cNvContentPartPr/>
              <p14:nvPr/>
            </p14:nvContentPartPr>
            <p14:xfrm>
              <a:off x="4513080" y="4897240"/>
              <a:ext cx="810720" cy="565920"/>
            </p14:xfrm>
          </p:contentPart>
        </mc:Choice>
        <mc:Fallback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D48B7E27-71E6-4AA0-83CA-0CED6E7FFEEE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4495440" y="4879600"/>
                <a:ext cx="846360" cy="60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5CDCEC79-30AC-4893-A7B5-79AF8D038268}"/>
                  </a:ext>
                </a:extLst>
              </p14:cNvPr>
              <p14:cNvContentPartPr/>
              <p14:nvPr/>
            </p14:nvContentPartPr>
            <p14:xfrm>
              <a:off x="5526840" y="5059240"/>
              <a:ext cx="265320" cy="25632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5CDCEC79-30AC-4893-A7B5-79AF8D038268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5508864" y="5041600"/>
                <a:ext cx="300912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3EFADF8F-890F-4BA0-B203-6198C28749EC}"/>
                  </a:ext>
                </a:extLst>
              </p14:cNvPr>
              <p14:cNvContentPartPr/>
              <p14:nvPr/>
            </p14:nvContentPartPr>
            <p14:xfrm>
              <a:off x="5963520" y="5106040"/>
              <a:ext cx="415800" cy="22752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3EFADF8F-890F-4BA0-B203-6198C28749EC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5945536" y="5088068"/>
                <a:ext cx="451409" cy="2631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0EF676B7-C260-447B-B21F-FAA60F97FAD7}"/>
                  </a:ext>
                </a:extLst>
              </p14:cNvPr>
              <p14:cNvContentPartPr/>
              <p14:nvPr/>
            </p14:nvContentPartPr>
            <p14:xfrm>
              <a:off x="6512160" y="4807600"/>
              <a:ext cx="1875240" cy="598680"/>
            </p14:xfrm>
          </p:contentPart>
        </mc:Choice>
        <mc:Fallback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0EF676B7-C260-447B-B21F-FAA60F97FAD7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6494157" y="4789960"/>
                <a:ext cx="1910887" cy="63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8676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6AC6393-67FC-4543-A826-32C85BC7338A}"/>
                  </a:ext>
                </a:extLst>
              </p14:cNvPr>
              <p14:cNvContentPartPr/>
              <p14:nvPr/>
            </p14:nvContentPartPr>
            <p14:xfrm>
              <a:off x="7871880" y="80440"/>
              <a:ext cx="784800" cy="4730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6AC6393-67FC-4543-A826-32C85BC7338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54240" y="62440"/>
                <a:ext cx="820440" cy="50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E0A5253-B76B-4BAC-966D-E17F696461E9}"/>
                  </a:ext>
                </a:extLst>
              </p14:cNvPr>
              <p14:cNvContentPartPr/>
              <p14:nvPr/>
            </p14:nvContentPartPr>
            <p14:xfrm>
              <a:off x="609240" y="162880"/>
              <a:ext cx="1274040" cy="5284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E0A5253-B76B-4BAC-966D-E17F696461E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1600" y="144880"/>
                <a:ext cx="1309680" cy="56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8534EFF-6B72-455B-B19C-1DC551A50F77}"/>
                  </a:ext>
                </a:extLst>
              </p14:cNvPr>
              <p14:cNvContentPartPr/>
              <p14:nvPr/>
            </p14:nvContentPartPr>
            <p14:xfrm>
              <a:off x="3111240" y="208960"/>
              <a:ext cx="724320" cy="3092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8534EFF-6B72-455B-B19C-1DC551A50F7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93600" y="190960"/>
                <a:ext cx="759960" cy="34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A04DB62-07B3-4B94-B428-CB7D3BA2D507}"/>
                  </a:ext>
                </a:extLst>
              </p14:cNvPr>
              <p14:cNvContentPartPr/>
              <p14:nvPr/>
            </p14:nvContentPartPr>
            <p14:xfrm>
              <a:off x="2650800" y="233080"/>
              <a:ext cx="275040" cy="33444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A04DB62-07B3-4B94-B428-CB7D3BA2D50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32824" y="215421"/>
                <a:ext cx="310633" cy="3701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64FA1D6-7F68-458D-8159-445F57FCCA2D}"/>
                  </a:ext>
                </a:extLst>
              </p14:cNvPr>
              <p14:cNvContentPartPr/>
              <p14:nvPr/>
            </p14:nvContentPartPr>
            <p14:xfrm>
              <a:off x="2223840" y="233080"/>
              <a:ext cx="295920" cy="2559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64FA1D6-7F68-458D-8159-445F57FCCA2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206179" y="215415"/>
                <a:ext cx="331603" cy="2916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FF3137E-6588-41EE-BAA6-56840F7F3CA5}"/>
                  </a:ext>
                </a:extLst>
              </p14:cNvPr>
              <p14:cNvContentPartPr/>
              <p14:nvPr/>
            </p14:nvContentPartPr>
            <p14:xfrm>
              <a:off x="426360" y="674440"/>
              <a:ext cx="3101400" cy="6868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FF3137E-6588-41EE-BAA6-56840F7F3CA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8720" y="656800"/>
                <a:ext cx="3137040" cy="72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5AB240D-124C-4A05-A436-AA542D5FDEA8}"/>
                  </a:ext>
                </a:extLst>
              </p14:cNvPr>
              <p14:cNvContentPartPr/>
              <p14:nvPr/>
            </p14:nvContentPartPr>
            <p14:xfrm>
              <a:off x="3713520" y="599200"/>
              <a:ext cx="1414440" cy="47448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5AB240D-124C-4A05-A436-AA542D5FDEA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695515" y="581200"/>
                <a:ext cx="1450089" cy="51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8320CEF-5372-483F-B5B9-A6A869AC0AE9}"/>
                  </a:ext>
                </a:extLst>
              </p14:cNvPr>
              <p14:cNvContentPartPr/>
              <p14:nvPr/>
            </p14:nvContentPartPr>
            <p14:xfrm>
              <a:off x="5292840" y="619360"/>
              <a:ext cx="277560" cy="3639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8320CEF-5372-483F-B5B9-A6A869AC0AE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275200" y="601360"/>
                <a:ext cx="313200" cy="3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9550FA6A-A7F9-41C2-BFF0-90FB7282A361}"/>
                  </a:ext>
                </a:extLst>
              </p14:cNvPr>
              <p14:cNvContentPartPr/>
              <p14:nvPr/>
            </p14:nvContentPartPr>
            <p14:xfrm>
              <a:off x="3667440" y="2258440"/>
              <a:ext cx="2547000" cy="76788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9550FA6A-A7F9-41C2-BFF0-90FB7282A36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649440" y="2240800"/>
                <a:ext cx="2582640" cy="80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225A1082-E2F1-4A5C-8DAF-47A71D581B24}"/>
                  </a:ext>
                </a:extLst>
              </p14:cNvPr>
              <p14:cNvContentPartPr/>
              <p14:nvPr/>
            </p14:nvContentPartPr>
            <p14:xfrm>
              <a:off x="2387280" y="976480"/>
              <a:ext cx="4224240" cy="11732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225A1082-E2F1-4A5C-8DAF-47A71D581B2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369282" y="958840"/>
                <a:ext cx="4259877" cy="120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05003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A15079-14DC-478A-AEEF-CD2226DF6A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50" t="9754" r="17432" b="82460"/>
          <a:stretch/>
        </p:blipFill>
        <p:spPr>
          <a:xfrm>
            <a:off x="228600" y="152400"/>
            <a:ext cx="8572500" cy="1905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9D6E16-F1CB-42B9-8E24-FAD3A14443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830" t="21866" r="28625" b="61111"/>
          <a:stretch/>
        </p:blipFill>
        <p:spPr>
          <a:xfrm>
            <a:off x="7086600" y="2072640"/>
            <a:ext cx="1905000" cy="220492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C89CEBC-5B0C-41C9-820F-8B7B26BB5E8E}"/>
                  </a:ext>
                </a:extLst>
              </p14:cNvPr>
              <p14:cNvContentPartPr/>
              <p14:nvPr/>
            </p14:nvContentPartPr>
            <p14:xfrm>
              <a:off x="5323800" y="525040"/>
              <a:ext cx="753120" cy="32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C89CEBC-5B0C-41C9-820F-8B7B26BB5E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05800" y="489040"/>
                <a:ext cx="78876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39DF7B1-D45E-4276-A81A-C4EEE55C11C2}"/>
                  </a:ext>
                </a:extLst>
              </p14:cNvPr>
              <p14:cNvContentPartPr/>
              <p14:nvPr/>
            </p14:nvContentPartPr>
            <p14:xfrm>
              <a:off x="538320" y="2078440"/>
              <a:ext cx="235800" cy="2242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39DF7B1-D45E-4276-A81A-C4EEE55C11C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0680" y="2060440"/>
                <a:ext cx="27144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5E4AEC3-BD41-464C-87E5-72C088DF40F7}"/>
                  </a:ext>
                </a:extLst>
              </p14:cNvPr>
              <p14:cNvContentPartPr/>
              <p14:nvPr/>
            </p14:nvContentPartPr>
            <p14:xfrm>
              <a:off x="903000" y="2214520"/>
              <a:ext cx="62280" cy="1076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5E4AEC3-BD41-464C-87E5-72C088DF40F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85000" y="2196880"/>
                <a:ext cx="9792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5CFBEF2-550B-46D3-9C49-FB213C7BE4FC}"/>
                  </a:ext>
                </a:extLst>
              </p14:cNvPr>
              <p14:cNvContentPartPr/>
              <p14:nvPr/>
            </p14:nvContentPartPr>
            <p14:xfrm>
              <a:off x="7482360" y="490840"/>
              <a:ext cx="925920" cy="691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5CFBEF2-550B-46D3-9C49-FB213C7BE4F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464720" y="454840"/>
                <a:ext cx="96156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7457713-BBE6-4856-ADC9-8E4228D2BC7D}"/>
                  </a:ext>
                </a:extLst>
              </p14:cNvPr>
              <p14:cNvContentPartPr/>
              <p14:nvPr/>
            </p14:nvContentPartPr>
            <p14:xfrm>
              <a:off x="324840" y="852640"/>
              <a:ext cx="812160" cy="208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7457713-BBE6-4856-ADC9-8E4228D2BC7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06840" y="817000"/>
                <a:ext cx="84780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8E34D80-B66E-483E-AA1F-20DFE72D6B9B}"/>
                  </a:ext>
                </a:extLst>
              </p14:cNvPr>
              <p14:cNvContentPartPr/>
              <p14:nvPr/>
            </p14:nvContentPartPr>
            <p14:xfrm>
              <a:off x="1112880" y="2112640"/>
              <a:ext cx="152280" cy="1821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8E34D80-B66E-483E-AA1F-20DFE72D6B9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94880" y="2094640"/>
                <a:ext cx="18792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42665A0-7DC1-42D0-840C-436E3B101239}"/>
                  </a:ext>
                </a:extLst>
              </p14:cNvPr>
              <p14:cNvContentPartPr/>
              <p14:nvPr/>
            </p14:nvContentPartPr>
            <p14:xfrm>
              <a:off x="1314480" y="2249800"/>
              <a:ext cx="67680" cy="673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42665A0-7DC1-42D0-840C-436E3B10123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296480" y="2232160"/>
                <a:ext cx="10332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4D3AB33-DA60-4261-90C6-94A7EA91857F}"/>
                  </a:ext>
                </a:extLst>
              </p14:cNvPr>
              <p14:cNvContentPartPr/>
              <p14:nvPr/>
            </p14:nvContentPartPr>
            <p14:xfrm>
              <a:off x="5607840" y="852640"/>
              <a:ext cx="2630520" cy="518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4D3AB33-DA60-4261-90C6-94A7EA91857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589840" y="817000"/>
                <a:ext cx="266616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808EFB1-FCCE-49B0-959A-39CAF7B1D801}"/>
                  </a:ext>
                </a:extLst>
              </p14:cNvPr>
              <p14:cNvContentPartPr/>
              <p14:nvPr/>
            </p14:nvContentPartPr>
            <p14:xfrm>
              <a:off x="456960" y="1258360"/>
              <a:ext cx="1442160" cy="421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808EFB1-FCCE-49B0-959A-39CAF7B1D80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38960" y="1222360"/>
                <a:ext cx="147780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34C636E-D04C-435B-AA89-4D5EA08820C7}"/>
                  </a:ext>
                </a:extLst>
              </p14:cNvPr>
              <p14:cNvContentPartPr/>
              <p14:nvPr/>
            </p14:nvContentPartPr>
            <p14:xfrm>
              <a:off x="1472880" y="2080240"/>
              <a:ext cx="187200" cy="1879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34C636E-D04C-435B-AA89-4D5EA08820C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454880" y="2062240"/>
                <a:ext cx="22284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100F500-636F-46AE-969C-4A8C08FABEF5}"/>
                  </a:ext>
                </a:extLst>
              </p14:cNvPr>
              <p14:cNvContentPartPr/>
              <p14:nvPr/>
            </p14:nvContentPartPr>
            <p14:xfrm>
              <a:off x="1693560" y="2245120"/>
              <a:ext cx="64080" cy="946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100F500-636F-46AE-969C-4A8C08FABEF5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675560" y="2227120"/>
                <a:ext cx="9972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EFF85D5-89BA-40B2-9BFE-157E75F2DF3E}"/>
                  </a:ext>
                </a:extLst>
              </p14:cNvPr>
              <p14:cNvContentPartPr/>
              <p14:nvPr/>
            </p14:nvContentPartPr>
            <p14:xfrm>
              <a:off x="1882200" y="2041360"/>
              <a:ext cx="222120" cy="3564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EFF85D5-89BA-40B2-9BFE-157E75F2DF3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864200" y="2023720"/>
                <a:ext cx="257760" cy="3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A9653AA-C042-40B4-A408-F3F00090F2BC}"/>
                  </a:ext>
                </a:extLst>
              </p14:cNvPr>
              <p14:cNvContentPartPr/>
              <p14:nvPr/>
            </p14:nvContentPartPr>
            <p14:xfrm>
              <a:off x="2432640" y="2061520"/>
              <a:ext cx="245520" cy="2674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A9653AA-C042-40B4-A408-F3F00090F2B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414640" y="2043880"/>
                <a:ext cx="28116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2C19EE4-8300-476E-A015-3BA5369E08AB}"/>
                  </a:ext>
                </a:extLst>
              </p14:cNvPr>
              <p14:cNvContentPartPr/>
              <p14:nvPr/>
            </p14:nvContentPartPr>
            <p14:xfrm>
              <a:off x="7883760" y="1604680"/>
              <a:ext cx="720360" cy="118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2C19EE4-8300-476E-A015-3BA5369E08AB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865760" y="1568680"/>
                <a:ext cx="75600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CF48090-3EC5-4222-9AB2-AC8EE78BE99A}"/>
                  </a:ext>
                </a:extLst>
              </p14:cNvPr>
              <p14:cNvContentPartPr/>
              <p14:nvPr/>
            </p14:nvContentPartPr>
            <p14:xfrm>
              <a:off x="50520" y="1909240"/>
              <a:ext cx="3733920" cy="820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CF48090-3EC5-4222-9AB2-AC8EE78BE99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2880" y="1873600"/>
                <a:ext cx="376956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6099FEC-89E7-4E63-9813-BC790B543E58}"/>
                  </a:ext>
                </a:extLst>
              </p14:cNvPr>
              <p14:cNvContentPartPr/>
              <p14:nvPr/>
            </p14:nvContentPartPr>
            <p14:xfrm>
              <a:off x="2813880" y="2102920"/>
              <a:ext cx="360" cy="3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6099FEC-89E7-4E63-9813-BC790B543E5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795880" y="20849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7A3E349-0893-4D52-BE91-4B21073F6DBF}"/>
                  </a:ext>
                </a:extLst>
              </p14:cNvPr>
              <p14:cNvContentPartPr/>
              <p14:nvPr/>
            </p14:nvContentPartPr>
            <p14:xfrm>
              <a:off x="3097560" y="2033800"/>
              <a:ext cx="219600" cy="2905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7A3E349-0893-4D52-BE91-4B21073F6DBF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079560" y="2015800"/>
                <a:ext cx="255240" cy="3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044D00D-9034-475C-B14E-24CCCCC83CA1}"/>
                  </a:ext>
                </a:extLst>
              </p14:cNvPr>
              <p14:cNvContentPartPr/>
              <p14:nvPr/>
            </p14:nvContentPartPr>
            <p14:xfrm>
              <a:off x="2793360" y="2214160"/>
              <a:ext cx="214920" cy="1227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044D00D-9034-475C-B14E-24CCCCC83CA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775720" y="2196160"/>
                <a:ext cx="25056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983EDDC5-11AB-449F-BAD1-34752641AC6D}"/>
                  </a:ext>
                </a:extLst>
              </p14:cNvPr>
              <p14:cNvContentPartPr/>
              <p14:nvPr/>
            </p14:nvContentPartPr>
            <p14:xfrm>
              <a:off x="2397720" y="2387320"/>
              <a:ext cx="1945440" cy="5112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983EDDC5-11AB-449F-BAD1-34752641AC6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379720" y="2369680"/>
                <a:ext cx="198108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31122B2-3CD5-42D4-9DC1-CC3C24593AD6}"/>
                  </a:ext>
                </a:extLst>
              </p14:cNvPr>
              <p14:cNvContentPartPr/>
              <p14:nvPr/>
            </p14:nvContentPartPr>
            <p14:xfrm>
              <a:off x="3559440" y="2031280"/>
              <a:ext cx="961560" cy="31248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31122B2-3CD5-42D4-9DC1-CC3C24593AD6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541800" y="2013640"/>
                <a:ext cx="99720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F298CE62-32CF-4C44-BB42-9AA244AC995B}"/>
                  </a:ext>
                </a:extLst>
              </p14:cNvPr>
              <p14:cNvContentPartPr/>
              <p14:nvPr/>
            </p14:nvContentPartPr>
            <p14:xfrm>
              <a:off x="5557080" y="3413320"/>
              <a:ext cx="360" cy="36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F298CE62-32CF-4C44-BB42-9AA244AC995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539440" y="33956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E954876F-81A6-4310-9A76-583BB0A6490C}"/>
                  </a:ext>
                </a:extLst>
              </p14:cNvPr>
              <p14:cNvContentPartPr/>
              <p14:nvPr/>
            </p14:nvContentPartPr>
            <p14:xfrm>
              <a:off x="5557080" y="3565960"/>
              <a:ext cx="360" cy="36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E954876F-81A6-4310-9A76-583BB0A6490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539440" y="35479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DE72E3B1-853F-4BCE-BFA8-4F94A73B19B6}"/>
                  </a:ext>
                </a:extLst>
              </p14:cNvPr>
              <p14:cNvContentPartPr/>
              <p14:nvPr/>
            </p14:nvContentPartPr>
            <p14:xfrm>
              <a:off x="5451600" y="2181040"/>
              <a:ext cx="704520" cy="116460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DE72E3B1-853F-4BCE-BFA8-4F94A73B19B6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433591" y="2163040"/>
                <a:ext cx="740178" cy="12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E47D6FD1-BE74-4631-8D4F-895E007A6F81}"/>
                  </a:ext>
                </a:extLst>
              </p14:cNvPr>
              <p14:cNvContentPartPr/>
              <p14:nvPr/>
            </p14:nvContentPartPr>
            <p14:xfrm>
              <a:off x="6146400" y="3443920"/>
              <a:ext cx="22320" cy="4032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E47D6FD1-BE74-4631-8D4F-895E007A6F81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128760" y="3425920"/>
                <a:ext cx="5796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2C0DCFD4-F991-4B93-A83E-CD98D4F0598B}"/>
                  </a:ext>
                </a:extLst>
              </p14:cNvPr>
              <p14:cNvContentPartPr/>
              <p14:nvPr/>
            </p14:nvContentPartPr>
            <p14:xfrm>
              <a:off x="6197160" y="3586120"/>
              <a:ext cx="360" cy="36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2C0DCFD4-F991-4B93-A83E-CD98D4F0598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179520" y="35684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F7C5CF1D-C65F-41F7-A951-B852A0296653}"/>
                  </a:ext>
                </a:extLst>
              </p14:cNvPr>
              <p14:cNvContentPartPr/>
              <p14:nvPr/>
            </p14:nvContentPartPr>
            <p14:xfrm>
              <a:off x="6247920" y="3708160"/>
              <a:ext cx="360" cy="36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F7C5CF1D-C65F-41F7-A951-B852A029665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229920" y="36901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75FC9F33-6349-4BE4-9B98-4282427C23E6}"/>
                  </a:ext>
                </a:extLst>
              </p14:cNvPr>
              <p14:cNvContentPartPr/>
              <p14:nvPr/>
            </p14:nvContentPartPr>
            <p14:xfrm>
              <a:off x="6288600" y="3789520"/>
              <a:ext cx="360" cy="36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75FC9F33-6349-4BE4-9B98-4282427C23E6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270960" y="37715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12131818-35BD-432A-AA51-4C52CF74F030}"/>
                  </a:ext>
                </a:extLst>
              </p14:cNvPr>
              <p14:cNvContentPartPr/>
              <p14:nvPr/>
            </p14:nvContentPartPr>
            <p14:xfrm>
              <a:off x="6329280" y="3890680"/>
              <a:ext cx="360" cy="36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12131818-35BD-432A-AA51-4C52CF74F03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311640" y="38730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805489AD-20F9-4591-8652-62622A1FB7DB}"/>
                  </a:ext>
                </a:extLst>
              </p14:cNvPr>
              <p14:cNvContentPartPr/>
              <p14:nvPr/>
            </p14:nvContentPartPr>
            <p14:xfrm>
              <a:off x="6329280" y="3982120"/>
              <a:ext cx="360" cy="36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805489AD-20F9-4591-8652-62622A1FB7D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311640" y="39644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45566A86-DB19-4483-9EAC-BBF43EE71C94}"/>
                  </a:ext>
                </a:extLst>
              </p14:cNvPr>
              <p14:cNvContentPartPr/>
              <p14:nvPr/>
            </p14:nvContentPartPr>
            <p14:xfrm>
              <a:off x="6014280" y="3662080"/>
              <a:ext cx="167040" cy="10800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45566A86-DB19-4483-9EAC-BBF43EE71C9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996640" y="3644440"/>
                <a:ext cx="20268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F75AB29E-2F02-42FF-B34B-75ADA5FC6297}"/>
                  </a:ext>
                </a:extLst>
              </p14:cNvPr>
              <p14:cNvContentPartPr/>
              <p14:nvPr/>
            </p14:nvContentPartPr>
            <p14:xfrm>
              <a:off x="5557080" y="3673600"/>
              <a:ext cx="375120" cy="38052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F75AB29E-2F02-42FF-B34B-75ADA5FC629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539440" y="3655960"/>
                <a:ext cx="410760" cy="41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440A57B-E8C3-4FDC-ADD2-433A7140C869}"/>
                  </a:ext>
                </a:extLst>
              </p14:cNvPr>
              <p14:cNvContentPartPr/>
              <p14:nvPr/>
            </p14:nvContentPartPr>
            <p14:xfrm>
              <a:off x="6808440" y="2367160"/>
              <a:ext cx="70200" cy="1047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440A57B-E8C3-4FDC-ADD2-433A7140C86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790440" y="2349160"/>
                <a:ext cx="10584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5D2FC0F-9236-4DC0-BD18-94AA94D5A29F}"/>
                  </a:ext>
                </a:extLst>
              </p14:cNvPr>
              <p14:cNvContentPartPr/>
              <p14:nvPr/>
            </p14:nvContentPartPr>
            <p14:xfrm>
              <a:off x="6796560" y="2346640"/>
              <a:ext cx="95400" cy="10872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5D2FC0F-9236-4DC0-BD18-94AA94D5A29F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778920" y="2329000"/>
                <a:ext cx="13104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77576CD-5A76-48C7-8DCF-E6B3BFC74921}"/>
                  </a:ext>
                </a:extLst>
              </p14:cNvPr>
              <p14:cNvContentPartPr/>
              <p14:nvPr/>
            </p14:nvContentPartPr>
            <p14:xfrm>
              <a:off x="6369240" y="2034160"/>
              <a:ext cx="341280" cy="40392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77576CD-5A76-48C7-8DCF-E6B3BFC74921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351240" y="2016160"/>
                <a:ext cx="376920" cy="43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7A2B09A9-3905-4405-935E-03777E7A38A2}"/>
                  </a:ext>
                </a:extLst>
              </p14:cNvPr>
              <p14:cNvContentPartPr/>
              <p14:nvPr/>
            </p14:nvContentPartPr>
            <p14:xfrm>
              <a:off x="5306160" y="2235040"/>
              <a:ext cx="790560" cy="119016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7A2B09A9-3905-4405-935E-03777E7A38A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288160" y="2217040"/>
                <a:ext cx="826200" cy="12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43DE723-36F8-464C-8337-2AD315E21173}"/>
                  </a:ext>
                </a:extLst>
              </p14:cNvPr>
              <p14:cNvContentPartPr/>
              <p14:nvPr/>
            </p14:nvContentPartPr>
            <p14:xfrm>
              <a:off x="467040" y="2479840"/>
              <a:ext cx="174240" cy="802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43DE723-36F8-464C-8337-2AD315E21173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49400" y="2462200"/>
                <a:ext cx="20988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04C9A51-5AD0-4199-8112-26E893676A25}"/>
                  </a:ext>
                </a:extLst>
              </p14:cNvPr>
              <p14:cNvContentPartPr/>
              <p14:nvPr/>
            </p14:nvContentPartPr>
            <p14:xfrm>
              <a:off x="782040" y="2710240"/>
              <a:ext cx="141480" cy="25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04C9A51-5AD0-4199-8112-26E893676A2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64400" y="2692240"/>
                <a:ext cx="1771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DCF0434-9368-447A-8BCD-D7752994AC70}"/>
                  </a:ext>
                </a:extLst>
              </p14:cNvPr>
              <p14:cNvContentPartPr/>
              <p14:nvPr/>
            </p14:nvContentPartPr>
            <p14:xfrm>
              <a:off x="792120" y="2782960"/>
              <a:ext cx="131760" cy="684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DCF0434-9368-447A-8BCD-D7752994AC70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74120" y="2765320"/>
                <a:ext cx="1674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5E05759-E16D-49C3-9BB0-2D6AE887F311}"/>
                  </a:ext>
                </a:extLst>
              </p14:cNvPr>
              <p14:cNvContentPartPr/>
              <p14:nvPr/>
            </p14:nvContentPartPr>
            <p14:xfrm>
              <a:off x="456960" y="2651200"/>
              <a:ext cx="212400" cy="30600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5E05759-E16D-49C3-9BB0-2D6AE887F311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38960" y="2633560"/>
                <a:ext cx="24804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95917EA1-7D47-4A4B-9C23-55C073D5417F}"/>
                  </a:ext>
                </a:extLst>
              </p14:cNvPr>
              <p14:cNvContentPartPr/>
              <p14:nvPr/>
            </p14:nvContentPartPr>
            <p14:xfrm>
              <a:off x="1055640" y="2516200"/>
              <a:ext cx="1093320" cy="39960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95917EA1-7D47-4A4B-9C23-55C073D5417F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037994" y="2498200"/>
                <a:ext cx="1128972" cy="43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30572C0D-A57B-4AEB-8E58-8DCC13F5EAD2}"/>
                  </a:ext>
                </a:extLst>
              </p14:cNvPr>
              <p14:cNvContentPartPr/>
              <p14:nvPr/>
            </p14:nvContentPartPr>
            <p14:xfrm>
              <a:off x="2366760" y="2548600"/>
              <a:ext cx="1389240" cy="39924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30572C0D-A57B-4AEB-8E58-8DCC13F5EAD2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349120" y="2530600"/>
                <a:ext cx="1424880" cy="43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855C4EF-6093-4923-8C20-64F564090995}"/>
                  </a:ext>
                </a:extLst>
              </p14:cNvPr>
              <p14:cNvContentPartPr/>
              <p14:nvPr/>
            </p14:nvContentPartPr>
            <p14:xfrm>
              <a:off x="462360" y="3199840"/>
              <a:ext cx="906480" cy="40932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855C4EF-6093-4923-8C20-64F564090995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44360" y="3182200"/>
                <a:ext cx="942120" cy="44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919B7407-3993-43A2-ACBC-037A91D12700}"/>
                  </a:ext>
                </a:extLst>
              </p14:cNvPr>
              <p14:cNvContentPartPr/>
              <p14:nvPr/>
            </p14:nvContentPartPr>
            <p14:xfrm>
              <a:off x="2185680" y="3365440"/>
              <a:ext cx="340560" cy="1825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919B7407-3993-43A2-ACBC-037A91D1270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168040" y="3347765"/>
                <a:ext cx="376200" cy="2182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951499E-7167-4705-A5AD-971229E0E4DD}"/>
                  </a:ext>
                </a:extLst>
              </p14:cNvPr>
              <p14:cNvContentPartPr/>
              <p14:nvPr/>
            </p14:nvContentPartPr>
            <p14:xfrm>
              <a:off x="1574400" y="3337360"/>
              <a:ext cx="491760" cy="20844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951499E-7167-4705-A5AD-971229E0E4DD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556413" y="3319720"/>
                <a:ext cx="527374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FAE304C-998E-457E-BE64-7E235180FECA}"/>
                  </a:ext>
                </a:extLst>
              </p14:cNvPr>
              <p14:cNvContentPartPr/>
              <p14:nvPr/>
            </p14:nvContentPartPr>
            <p14:xfrm>
              <a:off x="2712360" y="3301720"/>
              <a:ext cx="235440" cy="2307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FAE304C-998E-457E-BE64-7E235180FECA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694693" y="3284080"/>
                <a:ext cx="271135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592B223-02A6-4AA2-818A-A8CBF0ACC245}"/>
                  </a:ext>
                </a:extLst>
              </p14:cNvPr>
              <p14:cNvContentPartPr/>
              <p14:nvPr/>
            </p14:nvContentPartPr>
            <p14:xfrm>
              <a:off x="3505080" y="3334120"/>
              <a:ext cx="103320" cy="864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592B223-02A6-4AA2-818A-A8CBF0ACC245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487080" y="3316480"/>
                <a:ext cx="13896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53C6EFC-51FE-4BA5-9785-6D73ADFEA446}"/>
                  </a:ext>
                </a:extLst>
              </p14:cNvPr>
              <p14:cNvContentPartPr/>
              <p14:nvPr/>
            </p14:nvContentPartPr>
            <p14:xfrm>
              <a:off x="3515160" y="3395320"/>
              <a:ext cx="79560" cy="82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53C6EFC-51FE-4BA5-9785-6D73ADFEA446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497160" y="3377320"/>
                <a:ext cx="1152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B875D89-C9AB-405A-9287-8ED0FF33C24D}"/>
                  </a:ext>
                </a:extLst>
              </p14:cNvPr>
              <p14:cNvContentPartPr/>
              <p14:nvPr/>
            </p14:nvContentPartPr>
            <p14:xfrm>
              <a:off x="3153000" y="3271120"/>
              <a:ext cx="216720" cy="25704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B875D89-C9AB-405A-9287-8ED0FF33C24D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135030" y="3253120"/>
                <a:ext cx="252301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677D5740-EFF4-4D31-B660-69B0419C13BD}"/>
                  </a:ext>
                </a:extLst>
              </p14:cNvPr>
              <p14:cNvContentPartPr/>
              <p14:nvPr/>
            </p14:nvContentPartPr>
            <p14:xfrm>
              <a:off x="3728280" y="3030640"/>
              <a:ext cx="578520" cy="59652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677D5740-EFF4-4D31-B660-69B0419C13BD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710280" y="3012640"/>
                <a:ext cx="614160" cy="63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7237EBA-2F18-4A93-889A-F6989CD8FF66}"/>
                  </a:ext>
                </a:extLst>
              </p14:cNvPr>
              <p14:cNvContentPartPr/>
              <p14:nvPr/>
            </p14:nvContentPartPr>
            <p14:xfrm>
              <a:off x="538680" y="3839920"/>
              <a:ext cx="314640" cy="3369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7237EBA-2F18-4A93-889A-F6989CD8FF66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21040" y="3822280"/>
                <a:ext cx="350280" cy="37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722DD53-F5D4-47C8-9DA3-9693F8550593}"/>
                  </a:ext>
                </a:extLst>
              </p14:cNvPr>
              <p14:cNvContentPartPr/>
              <p14:nvPr/>
            </p14:nvContentPartPr>
            <p14:xfrm>
              <a:off x="954840" y="3889600"/>
              <a:ext cx="73800" cy="2530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722DD53-F5D4-47C8-9DA3-9693F8550593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937200" y="3871960"/>
                <a:ext cx="10944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546AFDB-692F-42A9-9CD2-70366D1160C2}"/>
                  </a:ext>
                </a:extLst>
              </p14:cNvPr>
              <p14:cNvContentPartPr/>
              <p14:nvPr/>
            </p14:nvContentPartPr>
            <p14:xfrm>
              <a:off x="1025040" y="3839920"/>
              <a:ext cx="123840" cy="716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546AFDB-692F-42A9-9CD2-70366D1160C2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007040" y="3822280"/>
                <a:ext cx="15948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7F355B3-74D9-41EA-B8D6-B7827E9E5B32}"/>
                  </a:ext>
                </a:extLst>
              </p14:cNvPr>
              <p14:cNvContentPartPr/>
              <p14:nvPr/>
            </p14:nvContentPartPr>
            <p14:xfrm>
              <a:off x="964920" y="4004440"/>
              <a:ext cx="100800" cy="165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7F355B3-74D9-41EA-B8D6-B7827E9E5B32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946920" y="3986800"/>
                <a:ext cx="13644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18D2B90-0DA6-4BA0-9FED-04BE8F681F2E}"/>
                  </a:ext>
                </a:extLst>
              </p14:cNvPr>
              <p14:cNvContentPartPr/>
              <p14:nvPr/>
            </p14:nvContentPartPr>
            <p14:xfrm>
              <a:off x="1086960" y="4042960"/>
              <a:ext cx="112320" cy="2444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18D2B90-0DA6-4BA0-9FED-04BE8F681F2E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068960" y="4024960"/>
                <a:ext cx="14796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9FAD213-DCD1-4BD5-880C-B7DD0ADD5A25}"/>
                  </a:ext>
                </a:extLst>
              </p14:cNvPr>
              <p14:cNvContentPartPr/>
              <p14:nvPr/>
            </p14:nvContentPartPr>
            <p14:xfrm>
              <a:off x="1340760" y="3973840"/>
              <a:ext cx="133200" cy="1908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9FAD213-DCD1-4BD5-880C-B7DD0ADD5A25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323120" y="3956200"/>
                <a:ext cx="16884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BC29B9B9-4C4B-47C8-9994-F1E6FF603776}"/>
                  </a:ext>
                </a:extLst>
              </p14:cNvPr>
              <p14:cNvContentPartPr/>
              <p14:nvPr/>
            </p14:nvContentPartPr>
            <p14:xfrm>
              <a:off x="1340760" y="4054480"/>
              <a:ext cx="121680" cy="93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BC29B9B9-4C4B-47C8-9994-F1E6FF603776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323120" y="4036840"/>
                <a:ext cx="1573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29C2EA36-FE19-4864-9690-27C6E2516B80}"/>
                  </a:ext>
                </a:extLst>
              </p14:cNvPr>
              <p14:cNvContentPartPr/>
              <p14:nvPr/>
            </p14:nvContentPartPr>
            <p14:xfrm>
              <a:off x="1635240" y="3913720"/>
              <a:ext cx="322920" cy="20088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29C2EA36-FE19-4864-9690-27C6E2516B80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1617600" y="3895720"/>
                <a:ext cx="35856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F000C23-314C-4843-96F4-6BB75D26B5C9}"/>
                  </a:ext>
                </a:extLst>
              </p14:cNvPr>
              <p14:cNvContentPartPr/>
              <p14:nvPr/>
            </p14:nvContentPartPr>
            <p14:xfrm>
              <a:off x="2021160" y="3911200"/>
              <a:ext cx="222840" cy="16380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F000C23-314C-4843-96F4-6BB75D26B5C9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2003160" y="3893200"/>
                <a:ext cx="25848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CED4AC16-2201-4211-B3E4-E88D93E900F2}"/>
                  </a:ext>
                </a:extLst>
              </p14:cNvPr>
              <p14:cNvContentPartPr/>
              <p14:nvPr/>
            </p14:nvContentPartPr>
            <p14:xfrm>
              <a:off x="2321760" y="3982120"/>
              <a:ext cx="87840" cy="27396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CED4AC16-2201-4211-B3E4-E88D93E900F2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2303760" y="3964480"/>
                <a:ext cx="12348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E857A6F5-2CB6-4027-BEFC-690F0931E1AC}"/>
                  </a:ext>
                </a:extLst>
              </p14:cNvPr>
              <p14:cNvContentPartPr/>
              <p14:nvPr/>
            </p14:nvContentPartPr>
            <p14:xfrm>
              <a:off x="1930080" y="3660640"/>
              <a:ext cx="767160" cy="67788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E857A6F5-2CB6-4027-BEFC-690F0931E1AC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912440" y="3643000"/>
                <a:ext cx="802800" cy="71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C1FBD229-6B93-4481-BBE9-DC25A9971094}"/>
                  </a:ext>
                </a:extLst>
              </p14:cNvPr>
              <p14:cNvContentPartPr/>
              <p14:nvPr/>
            </p14:nvContentPartPr>
            <p14:xfrm>
              <a:off x="2580240" y="3880960"/>
              <a:ext cx="197280" cy="23436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C1FBD229-6B93-4481-BBE9-DC25A9971094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2562600" y="3862960"/>
                <a:ext cx="23292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670576A0-F935-4BFB-88C3-B985585266E1}"/>
                  </a:ext>
                </a:extLst>
              </p14:cNvPr>
              <p14:cNvContentPartPr/>
              <p14:nvPr/>
            </p14:nvContentPartPr>
            <p14:xfrm>
              <a:off x="3748800" y="3886000"/>
              <a:ext cx="245880" cy="17784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670576A0-F935-4BFB-88C3-B985585266E1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3731160" y="3868360"/>
                <a:ext cx="28152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C40040C2-1E34-48A3-A2E9-002E7CDCE7FC}"/>
                  </a:ext>
                </a:extLst>
              </p14:cNvPr>
              <p14:cNvContentPartPr/>
              <p14:nvPr/>
            </p14:nvContentPartPr>
            <p14:xfrm>
              <a:off x="3505080" y="3965560"/>
              <a:ext cx="131400" cy="6408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C40040C2-1E34-48A3-A2E9-002E7CDCE7FC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3487080" y="3948019"/>
                <a:ext cx="167040" cy="995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2C8EFC2B-B4C1-4953-BA87-F61E863D448F}"/>
                  </a:ext>
                </a:extLst>
              </p14:cNvPr>
              <p14:cNvContentPartPr/>
              <p14:nvPr/>
            </p14:nvContentPartPr>
            <p14:xfrm>
              <a:off x="3171720" y="3829840"/>
              <a:ext cx="232920" cy="42588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2C8EFC2B-B4C1-4953-BA87-F61E863D448F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153748" y="3811855"/>
                <a:ext cx="268505" cy="4614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3FD268EF-C10A-4236-9977-4837273684EC}"/>
                  </a:ext>
                </a:extLst>
              </p14:cNvPr>
              <p14:cNvContentPartPr/>
              <p14:nvPr/>
            </p14:nvContentPartPr>
            <p14:xfrm>
              <a:off x="4101960" y="3911560"/>
              <a:ext cx="163440" cy="36216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3FD268EF-C10A-4236-9977-4837273684EC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4083960" y="3893920"/>
                <a:ext cx="199080" cy="39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D150084C-4CFD-4B8F-8B6A-FDD16C639035}"/>
                  </a:ext>
                </a:extLst>
              </p14:cNvPr>
              <p14:cNvContentPartPr/>
              <p14:nvPr/>
            </p14:nvContentPartPr>
            <p14:xfrm>
              <a:off x="568560" y="4490080"/>
              <a:ext cx="731880" cy="38952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D150084C-4CFD-4B8F-8B6A-FDD16C639035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550560" y="4472440"/>
                <a:ext cx="767520" cy="42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8DE28812-0357-423E-A7CF-D91A3EC72637}"/>
                  </a:ext>
                </a:extLst>
              </p14:cNvPr>
              <p14:cNvContentPartPr/>
              <p14:nvPr/>
            </p14:nvContentPartPr>
            <p14:xfrm>
              <a:off x="1523640" y="4327720"/>
              <a:ext cx="2106720" cy="53604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8DE28812-0357-423E-A7CF-D91A3EC72637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505640" y="4310092"/>
                <a:ext cx="2142360" cy="5716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73533537-8D48-46A8-85A0-4CB08C73C15B}"/>
                  </a:ext>
                </a:extLst>
              </p14:cNvPr>
              <p14:cNvContentPartPr/>
              <p14:nvPr/>
            </p14:nvContentPartPr>
            <p14:xfrm>
              <a:off x="3758880" y="4409080"/>
              <a:ext cx="240480" cy="28980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73533537-8D48-46A8-85A0-4CB08C73C15B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3740907" y="4391440"/>
                <a:ext cx="276067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E8612553-6FB3-4328-9B69-AC6F95340CEA}"/>
                  </a:ext>
                </a:extLst>
              </p14:cNvPr>
              <p14:cNvContentPartPr/>
              <p14:nvPr/>
            </p14:nvContentPartPr>
            <p14:xfrm>
              <a:off x="5394720" y="4471720"/>
              <a:ext cx="164160" cy="2916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E8612553-6FB3-4328-9B69-AC6F95340CEA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376720" y="4453720"/>
                <a:ext cx="19980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38D91AAA-5BD9-40E4-A1D2-BBF0A91BDD9F}"/>
                  </a:ext>
                </a:extLst>
              </p14:cNvPr>
              <p14:cNvContentPartPr/>
              <p14:nvPr/>
            </p14:nvContentPartPr>
            <p14:xfrm>
              <a:off x="5414880" y="4561720"/>
              <a:ext cx="138600" cy="1008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38D91AAA-5BD9-40E4-A1D2-BBF0A91BDD9F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5397240" y="4544080"/>
                <a:ext cx="17424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CE38D8FA-8262-486A-B2B8-4BA2C0B0A4E5}"/>
                  </a:ext>
                </a:extLst>
              </p14:cNvPr>
              <p14:cNvContentPartPr/>
              <p14:nvPr/>
            </p14:nvContentPartPr>
            <p14:xfrm>
              <a:off x="4337760" y="4256800"/>
              <a:ext cx="883440" cy="60876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CE38D8FA-8262-486A-B2B8-4BA2C0B0A4E5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4320113" y="4238800"/>
                <a:ext cx="919095" cy="64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FD7B4ECF-C2C8-436B-A114-F86D5896AEA7}"/>
                  </a:ext>
                </a:extLst>
              </p14:cNvPr>
              <p14:cNvContentPartPr/>
              <p14:nvPr/>
            </p14:nvContentPartPr>
            <p14:xfrm>
              <a:off x="5770560" y="4530040"/>
              <a:ext cx="450000" cy="334440"/>
            </p14:xfrm>
          </p:contentPart>
        </mc:Choice>
        <mc:Fallback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FD7B4ECF-C2C8-436B-A114-F86D5896AEA7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5752920" y="4512381"/>
                <a:ext cx="485640" cy="3701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5B9B66DA-87A1-4C1F-A114-095B0F3C4124}"/>
                  </a:ext>
                </a:extLst>
              </p14:cNvPr>
              <p14:cNvContentPartPr/>
              <p14:nvPr/>
            </p14:nvContentPartPr>
            <p14:xfrm>
              <a:off x="5791080" y="4257160"/>
              <a:ext cx="320040" cy="224280"/>
            </p14:xfrm>
          </p:contentPart>
        </mc:Choice>
        <mc:Fallback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5B9B66DA-87A1-4C1F-A114-095B0F3C4124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5773100" y="4239492"/>
                <a:ext cx="355640" cy="2599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0D9C0F61-333C-4F55-984C-6FFABFACA625}"/>
                  </a:ext>
                </a:extLst>
              </p14:cNvPr>
              <p14:cNvContentPartPr/>
              <p14:nvPr/>
            </p14:nvContentPartPr>
            <p14:xfrm>
              <a:off x="497640" y="5018560"/>
              <a:ext cx="219960" cy="24048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0D9C0F61-333C-4F55-984C-6FFABFACA625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479669" y="5000920"/>
                <a:ext cx="255542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DF6CBD5B-E905-45A6-947C-C6CC0BAFE34B}"/>
                  </a:ext>
                </a:extLst>
              </p14:cNvPr>
              <p14:cNvContentPartPr/>
              <p14:nvPr/>
            </p14:nvContentPartPr>
            <p14:xfrm>
              <a:off x="1046280" y="4996240"/>
              <a:ext cx="923040" cy="29700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DF6CBD5B-E905-45A6-947C-C6CC0BAFE34B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1028280" y="4978600"/>
                <a:ext cx="958680" cy="33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F058C6D2-F404-4483-AE31-94C6FE3A08FA}"/>
                  </a:ext>
                </a:extLst>
              </p14:cNvPr>
              <p14:cNvContentPartPr/>
              <p14:nvPr/>
            </p14:nvContentPartPr>
            <p14:xfrm>
              <a:off x="2133480" y="5099920"/>
              <a:ext cx="157680" cy="2088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F058C6D2-F404-4483-AE31-94C6FE3A08FA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2115480" y="5081920"/>
                <a:ext cx="1933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C2E4A712-6BB1-48D9-82A4-0A1C3B951A88}"/>
                  </a:ext>
                </a:extLst>
              </p14:cNvPr>
              <p14:cNvContentPartPr/>
              <p14:nvPr/>
            </p14:nvContentPartPr>
            <p14:xfrm>
              <a:off x="2174160" y="5171200"/>
              <a:ext cx="120960" cy="36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C2E4A712-6BB1-48D9-82A4-0A1C3B951A88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2156160" y="5153200"/>
                <a:ext cx="1566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BC4BC3F5-1901-44CA-AD83-C90F3475CD8F}"/>
                  </a:ext>
                </a:extLst>
              </p14:cNvPr>
              <p14:cNvContentPartPr/>
              <p14:nvPr/>
            </p14:nvContentPartPr>
            <p14:xfrm>
              <a:off x="2399160" y="4866280"/>
              <a:ext cx="1596240" cy="546120"/>
            </p14:xfrm>
          </p:contentPart>
        </mc:Choice>
        <mc:Fallback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BC4BC3F5-1901-44CA-AD83-C90F3475CD8F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2381160" y="4848280"/>
                <a:ext cx="1631880" cy="58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AC6710B0-C95C-4DBD-BD60-4ECFBF7DB962}"/>
                  </a:ext>
                </a:extLst>
              </p14:cNvPr>
              <p14:cNvContentPartPr/>
              <p14:nvPr/>
            </p14:nvContentPartPr>
            <p14:xfrm>
              <a:off x="4114560" y="5083360"/>
              <a:ext cx="156600" cy="2484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AC6710B0-C95C-4DBD-BD60-4ECFBF7DB962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4096560" y="5065720"/>
                <a:ext cx="19224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398F6120-3FB1-4B47-9CFA-07B64B1676EA}"/>
                  </a:ext>
                </a:extLst>
              </p14:cNvPr>
              <p14:cNvContentPartPr/>
              <p14:nvPr/>
            </p14:nvContentPartPr>
            <p14:xfrm>
              <a:off x="4124640" y="5160760"/>
              <a:ext cx="122040" cy="1080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398F6120-3FB1-4B47-9CFA-07B64B1676EA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4107000" y="5142760"/>
                <a:ext cx="1576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D48B7E27-71E6-4AA0-83CA-0CED6E7FFEEE}"/>
                  </a:ext>
                </a:extLst>
              </p14:cNvPr>
              <p14:cNvContentPartPr/>
              <p14:nvPr/>
            </p14:nvContentPartPr>
            <p14:xfrm>
              <a:off x="4513080" y="4897240"/>
              <a:ext cx="810720" cy="565920"/>
            </p14:xfrm>
          </p:contentPart>
        </mc:Choice>
        <mc:Fallback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D48B7E27-71E6-4AA0-83CA-0CED6E7FFEEE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4495440" y="4879600"/>
                <a:ext cx="846360" cy="60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5CDCEC79-30AC-4893-A7B5-79AF8D038268}"/>
                  </a:ext>
                </a:extLst>
              </p14:cNvPr>
              <p14:cNvContentPartPr/>
              <p14:nvPr/>
            </p14:nvContentPartPr>
            <p14:xfrm>
              <a:off x="5526840" y="5059240"/>
              <a:ext cx="265320" cy="25632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5CDCEC79-30AC-4893-A7B5-79AF8D038268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5508864" y="5041600"/>
                <a:ext cx="300912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3EFADF8F-890F-4BA0-B203-6198C28749EC}"/>
                  </a:ext>
                </a:extLst>
              </p14:cNvPr>
              <p14:cNvContentPartPr/>
              <p14:nvPr/>
            </p14:nvContentPartPr>
            <p14:xfrm>
              <a:off x="5963520" y="5106040"/>
              <a:ext cx="415800" cy="22752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3EFADF8F-890F-4BA0-B203-6198C28749EC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5945536" y="5088068"/>
                <a:ext cx="451409" cy="2631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0EF676B7-C260-447B-B21F-FAA60F97FAD7}"/>
                  </a:ext>
                </a:extLst>
              </p14:cNvPr>
              <p14:cNvContentPartPr/>
              <p14:nvPr/>
            </p14:nvContentPartPr>
            <p14:xfrm>
              <a:off x="6512160" y="4807600"/>
              <a:ext cx="1875240" cy="598680"/>
            </p14:xfrm>
          </p:contentPart>
        </mc:Choice>
        <mc:Fallback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0EF676B7-C260-447B-B21F-FAA60F97FAD7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6494157" y="4789960"/>
                <a:ext cx="1910887" cy="63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D00E68BC-A896-4986-90FA-502918F9F6A3}"/>
                  </a:ext>
                </a:extLst>
              </p14:cNvPr>
              <p14:cNvContentPartPr/>
              <p14:nvPr/>
            </p14:nvContentPartPr>
            <p14:xfrm>
              <a:off x="619320" y="5506720"/>
              <a:ext cx="761760" cy="36108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D00E68BC-A896-4986-90FA-502918F9F6A3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601329" y="5488738"/>
                <a:ext cx="797383" cy="3966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0BDEB711-D6E3-4D58-BC5C-68CB8D4A3606}"/>
                  </a:ext>
                </a:extLst>
              </p14:cNvPr>
              <p14:cNvContentPartPr/>
              <p14:nvPr/>
            </p14:nvContentPartPr>
            <p14:xfrm>
              <a:off x="1818120" y="5515000"/>
              <a:ext cx="580680" cy="35496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0BDEB711-D6E3-4D58-BC5C-68CB8D4A3606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1800120" y="5497000"/>
                <a:ext cx="616320" cy="39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D71F4CE6-26D4-4D49-94E4-A92A5340DAD8}"/>
                  </a:ext>
                </a:extLst>
              </p14:cNvPr>
              <p14:cNvContentPartPr/>
              <p14:nvPr/>
            </p14:nvContentPartPr>
            <p14:xfrm>
              <a:off x="2600400" y="5536960"/>
              <a:ext cx="986760" cy="30492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D71F4CE6-26D4-4D49-94E4-A92A5340DAD8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2582760" y="5519320"/>
                <a:ext cx="1022400" cy="34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B3695A67-8CBD-4CA8-8DB2-47FA2E5906AB}"/>
                  </a:ext>
                </a:extLst>
              </p14:cNvPr>
              <p14:cNvContentPartPr/>
              <p14:nvPr/>
            </p14:nvContentPartPr>
            <p14:xfrm>
              <a:off x="3819720" y="5526520"/>
              <a:ext cx="249120" cy="26748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B3695A67-8CBD-4CA8-8DB2-47FA2E5906AB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3802080" y="5508880"/>
                <a:ext cx="28476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15AD00E4-898E-4980-90DE-EAB76DC31318}"/>
                  </a:ext>
                </a:extLst>
              </p14:cNvPr>
              <p14:cNvContentPartPr/>
              <p14:nvPr/>
            </p14:nvContentPartPr>
            <p14:xfrm>
              <a:off x="4378440" y="5617960"/>
              <a:ext cx="437760" cy="229320"/>
            </p14:xfrm>
          </p:contentPart>
        </mc:Choice>
        <mc:Fallback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15AD00E4-898E-4980-90DE-EAB76DC31318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4360800" y="5600320"/>
                <a:ext cx="47340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21F50311-7A4F-4334-B0D8-6D021F029C76}"/>
                  </a:ext>
                </a:extLst>
              </p14:cNvPr>
              <p14:cNvContentPartPr/>
              <p14:nvPr/>
            </p14:nvContentPartPr>
            <p14:xfrm>
              <a:off x="4978200" y="5425360"/>
              <a:ext cx="2098440" cy="518040"/>
            </p14:xfrm>
          </p:contentPart>
        </mc:Choice>
        <mc:Fallback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21F50311-7A4F-4334-B0D8-6D021F029C76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4960203" y="5407708"/>
                <a:ext cx="2134074" cy="5537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E267412A-BF32-4A93-84E9-54207F5830C3}"/>
                  </a:ext>
                </a:extLst>
              </p14:cNvPr>
              <p14:cNvContentPartPr/>
              <p14:nvPr/>
            </p14:nvContentPartPr>
            <p14:xfrm>
              <a:off x="4287000" y="5317360"/>
              <a:ext cx="2917800" cy="668880"/>
            </p14:xfrm>
          </p:contentPart>
        </mc:Choice>
        <mc:Fallback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E267412A-BF32-4A93-84E9-54207F5830C3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4269000" y="5281720"/>
                <a:ext cx="2953440" cy="74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344971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A15079-14DC-478A-AEEF-CD2226DF6A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50" t="9754" r="17432" b="82460"/>
          <a:stretch/>
        </p:blipFill>
        <p:spPr>
          <a:xfrm>
            <a:off x="228600" y="152400"/>
            <a:ext cx="8572500" cy="1905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9D6E16-F1CB-42B9-8E24-FAD3A14443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830" t="21866" r="28625" b="61111"/>
          <a:stretch/>
        </p:blipFill>
        <p:spPr>
          <a:xfrm>
            <a:off x="7086600" y="2072640"/>
            <a:ext cx="1905000" cy="220492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C89CEBC-5B0C-41C9-820F-8B7B26BB5E8E}"/>
                  </a:ext>
                </a:extLst>
              </p14:cNvPr>
              <p14:cNvContentPartPr/>
              <p14:nvPr/>
            </p14:nvContentPartPr>
            <p14:xfrm>
              <a:off x="5323800" y="525040"/>
              <a:ext cx="753120" cy="32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C89CEBC-5B0C-41C9-820F-8B7B26BB5E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05800" y="489040"/>
                <a:ext cx="78876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39DF7B1-D45E-4276-A81A-C4EEE55C11C2}"/>
                  </a:ext>
                </a:extLst>
              </p14:cNvPr>
              <p14:cNvContentPartPr/>
              <p14:nvPr/>
            </p14:nvContentPartPr>
            <p14:xfrm>
              <a:off x="538320" y="2078440"/>
              <a:ext cx="235800" cy="2242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39DF7B1-D45E-4276-A81A-C4EEE55C11C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0680" y="2060440"/>
                <a:ext cx="27144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5E4AEC3-BD41-464C-87E5-72C088DF40F7}"/>
                  </a:ext>
                </a:extLst>
              </p14:cNvPr>
              <p14:cNvContentPartPr/>
              <p14:nvPr/>
            </p14:nvContentPartPr>
            <p14:xfrm>
              <a:off x="903000" y="2214520"/>
              <a:ext cx="62280" cy="1076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5E4AEC3-BD41-464C-87E5-72C088DF40F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85000" y="2196880"/>
                <a:ext cx="9792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5CFBEF2-550B-46D3-9C49-FB213C7BE4FC}"/>
                  </a:ext>
                </a:extLst>
              </p14:cNvPr>
              <p14:cNvContentPartPr/>
              <p14:nvPr/>
            </p14:nvContentPartPr>
            <p14:xfrm>
              <a:off x="7482360" y="490840"/>
              <a:ext cx="925920" cy="691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5CFBEF2-550B-46D3-9C49-FB213C7BE4F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464720" y="454840"/>
                <a:ext cx="96156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7457713-BBE6-4856-ADC9-8E4228D2BC7D}"/>
                  </a:ext>
                </a:extLst>
              </p14:cNvPr>
              <p14:cNvContentPartPr/>
              <p14:nvPr/>
            </p14:nvContentPartPr>
            <p14:xfrm>
              <a:off x="324840" y="852640"/>
              <a:ext cx="812160" cy="208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7457713-BBE6-4856-ADC9-8E4228D2BC7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06840" y="817000"/>
                <a:ext cx="84780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8E34D80-B66E-483E-AA1F-20DFE72D6B9B}"/>
                  </a:ext>
                </a:extLst>
              </p14:cNvPr>
              <p14:cNvContentPartPr/>
              <p14:nvPr/>
            </p14:nvContentPartPr>
            <p14:xfrm>
              <a:off x="1112880" y="2112640"/>
              <a:ext cx="152280" cy="1821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8E34D80-B66E-483E-AA1F-20DFE72D6B9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94880" y="2094640"/>
                <a:ext cx="18792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42665A0-7DC1-42D0-840C-436E3B101239}"/>
                  </a:ext>
                </a:extLst>
              </p14:cNvPr>
              <p14:cNvContentPartPr/>
              <p14:nvPr/>
            </p14:nvContentPartPr>
            <p14:xfrm>
              <a:off x="1314480" y="2249800"/>
              <a:ext cx="67680" cy="673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42665A0-7DC1-42D0-840C-436E3B10123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296480" y="2232160"/>
                <a:ext cx="10332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4D3AB33-DA60-4261-90C6-94A7EA91857F}"/>
                  </a:ext>
                </a:extLst>
              </p14:cNvPr>
              <p14:cNvContentPartPr/>
              <p14:nvPr/>
            </p14:nvContentPartPr>
            <p14:xfrm>
              <a:off x="5607840" y="852640"/>
              <a:ext cx="2630520" cy="518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4D3AB33-DA60-4261-90C6-94A7EA91857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589840" y="817000"/>
                <a:ext cx="266616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808EFB1-FCCE-49B0-959A-39CAF7B1D801}"/>
                  </a:ext>
                </a:extLst>
              </p14:cNvPr>
              <p14:cNvContentPartPr/>
              <p14:nvPr/>
            </p14:nvContentPartPr>
            <p14:xfrm>
              <a:off x="456960" y="1258360"/>
              <a:ext cx="1442160" cy="421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808EFB1-FCCE-49B0-959A-39CAF7B1D80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38960" y="1222360"/>
                <a:ext cx="147780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34C636E-D04C-435B-AA89-4D5EA08820C7}"/>
                  </a:ext>
                </a:extLst>
              </p14:cNvPr>
              <p14:cNvContentPartPr/>
              <p14:nvPr/>
            </p14:nvContentPartPr>
            <p14:xfrm>
              <a:off x="1472880" y="2080240"/>
              <a:ext cx="187200" cy="1879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34C636E-D04C-435B-AA89-4D5EA08820C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454880" y="2062240"/>
                <a:ext cx="22284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100F500-636F-46AE-969C-4A8C08FABEF5}"/>
                  </a:ext>
                </a:extLst>
              </p14:cNvPr>
              <p14:cNvContentPartPr/>
              <p14:nvPr/>
            </p14:nvContentPartPr>
            <p14:xfrm>
              <a:off x="1693560" y="2245120"/>
              <a:ext cx="64080" cy="946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100F500-636F-46AE-969C-4A8C08FABEF5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675560" y="2227120"/>
                <a:ext cx="9972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EFF85D5-89BA-40B2-9BFE-157E75F2DF3E}"/>
                  </a:ext>
                </a:extLst>
              </p14:cNvPr>
              <p14:cNvContentPartPr/>
              <p14:nvPr/>
            </p14:nvContentPartPr>
            <p14:xfrm>
              <a:off x="1882200" y="2041360"/>
              <a:ext cx="222120" cy="3564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EFF85D5-89BA-40B2-9BFE-157E75F2DF3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864200" y="2023720"/>
                <a:ext cx="257760" cy="3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A9653AA-C042-40B4-A408-F3F00090F2BC}"/>
                  </a:ext>
                </a:extLst>
              </p14:cNvPr>
              <p14:cNvContentPartPr/>
              <p14:nvPr/>
            </p14:nvContentPartPr>
            <p14:xfrm>
              <a:off x="2432640" y="2061520"/>
              <a:ext cx="245520" cy="2674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A9653AA-C042-40B4-A408-F3F00090F2B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414640" y="2043880"/>
                <a:ext cx="28116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2C19EE4-8300-476E-A015-3BA5369E08AB}"/>
                  </a:ext>
                </a:extLst>
              </p14:cNvPr>
              <p14:cNvContentPartPr/>
              <p14:nvPr/>
            </p14:nvContentPartPr>
            <p14:xfrm>
              <a:off x="7883760" y="1604680"/>
              <a:ext cx="720360" cy="118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2C19EE4-8300-476E-A015-3BA5369E08AB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865760" y="1568680"/>
                <a:ext cx="75600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CF48090-3EC5-4222-9AB2-AC8EE78BE99A}"/>
                  </a:ext>
                </a:extLst>
              </p14:cNvPr>
              <p14:cNvContentPartPr/>
              <p14:nvPr/>
            </p14:nvContentPartPr>
            <p14:xfrm>
              <a:off x="50520" y="1909240"/>
              <a:ext cx="3733920" cy="820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CF48090-3EC5-4222-9AB2-AC8EE78BE99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2880" y="1873600"/>
                <a:ext cx="376956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6099FEC-89E7-4E63-9813-BC790B543E58}"/>
                  </a:ext>
                </a:extLst>
              </p14:cNvPr>
              <p14:cNvContentPartPr/>
              <p14:nvPr/>
            </p14:nvContentPartPr>
            <p14:xfrm>
              <a:off x="2813880" y="2102920"/>
              <a:ext cx="360" cy="3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6099FEC-89E7-4E63-9813-BC790B543E5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795880" y="20849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7A3E349-0893-4D52-BE91-4B21073F6DBF}"/>
                  </a:ext>
                </a:extLst>
              </p14:cNvPr>
              <p14:cNvContentPartPr/>
              <p14:nvPr/>
            </p14:nvContentPartPr>
            <p14:xfrm>
              <a:off x="3097560" y="2033800"/>
              <a:ext cx="219600" cy="2905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7A3E349-0893-4D52-BE91-4B21073F6DBF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079560" y="2015800"/>
                <a:ext cx="255240" cy="3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044D00D-9034-475C-B14E-24CCCCC83CA1}"/>
                  </a:ext>
                </a:extLst>
              </p14:cNvPr>
              <p14:cNvContentPartPr/>
              <p14:nvPr/>
            </p14:nvContentPartPr>
            <p14:xfrm>
              <a:off x="2793360" y="2214160"/>
              <a:ext cx="214920" cy="1227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044D00D-9034-475C-B14E-24CCCCC83CA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775720" y="2196160"/>
                <a:ext cx="25056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983EDDC5-11AB-449F-BAD1-34752641AC6D}"/>
                  </a:ext>
                </a:extLst>
              </p14:cNvPr>
              <p14:cNvContentPartPr/>
              <p14:nvPr/>
            </p14:nvContentPartPr>
            <p14:xfrm>
              <a:off x="2397720" y="2387320"/>
              <a:ext cx="1945440" cy="5112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983EDDC5-11AB-449F-BAD1-34752641AC6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379720" y="2369680"/>
                <a:ext cx="198108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31122B2-3CD5-42D4-9DC1-CC3C24593AD6}"/>
                  </a:ext>
                </a:extLst>
              </p14:cNvPr>
              <p14:cNvContentPartPr/>
              <p14:nvPr/>
            </p14:nvContentPartPr>
            <p14:xfrm>
              <a:off x="3559440" y="2031280"/>
              <a:ext cx="961560" cy="31248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31122B2-3CD5-42D4-9DC1-CC3C24593AD6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541800" y="2013640"/>
                <a:ext cx="99720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F298CE62-32CF-4C44-BB42-9AA244AC995B}"/>
                  </a:ext>
                </a:extLst>
              </p14:cNvPr>
              <p14:cNvContentPartPr/>
              <p14:nvPr/>
            </p14:nvContentPartPr>
            <p14:xfrm>
              <a:off x="5557080" y="3413320"/>
              <a:ext cx="360" cy="36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F298CE62-32CF-4C44-BB42-9AA244AC995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539440" y="33956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E954876F-81A6-4310-9A76-583BB0A6490C}"/>
                  </a:ext>
                </a:extLst>
              </p14:cNvPr>
              <p14:cNvContentPartPr/>
              <p14:nvPr/>
            </p14:nvContentPartPr>
            <p14:xfrm>
              <a:off x="5557080" y="3565960"/>
              <a:ext cx="360" cy="36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E954876F-81A6-4310-9A76-583BB0A6490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539440" y="35479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DE72E3B1-853F-4BCE-BFA8-4F94A73B19B6}"/>
                  </a:ext>
                </a:extLst>
              </p14:cNvPr>
              <p14:cNvContentPartPr/>
              <p14:nvPr/>
            </p14:nvContentPartPr>
            <p14:xfrm>
              <a:off x="5451600" y="2181040"/>
              <a:ext cx="704520" cy="116460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DE72E3B1-853F-4BCE-BFA8-4F94A73B19B6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433591" y="2163040"/>
                <a:ext cx="740178" cy="12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E47D6FD1-BE74-4631-8D4F-895E007A6F81}"/>
                  </a:ext>
                </a:extLst>
              </p14:cNvPr>
              <p14:cNvContentPartPr/>
              <p14:nvPr/>
            </p14:nvContentPartPr>
            <p14:xfrm>
              <a:off x="6146400" y="3443920"/>
              <a:ext cx="22320" cy="4032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E47D6FD1-BE74-4631-8D4F-895E007A6F81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128760" y="3425920"/>
                <a:ext cx="5796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2C0DCFD4-F991-4B93-A83E-CD98D4F0598B}"/>
                  </a:ext>
                </a:extLst>
              </p14:cNvPr>
              <p14:cNvContentPartPr/>
              <p14:nvPr/>
            </p14:nvContentPartPr>
            <p14:xfrm>
              <a:off x="6197160" y="3586120"/>
              <a:ext cx="360" cy="36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2C0DCFD4-F991-4B93-A83E-CD98D4F0598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179520" y="35684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F7C5CF1D-C65F-41F7-A951-B852A0296653}"/>
                  </a:ext>
                </a:extLst>
              </p14:cNvPr>
              <p14:cNvContentPartPr/>
              <p14:nvPr/>
            </p14:nvContentPartPr>
            <p14:xfrm>
              <a:off x="6247920" y="3708160"/>
              <a:ext cx="360" cy="36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F7C5CF1D-C65F-41F7-A951-B852A029665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229920" y="36901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75FC9F33-6349-4BE4-9B98-4282427C23E6}"/>
                  </a:ext>
                </a:extLst>
              </p14:cNvPr>
              <p14:cNvContentPartPr/>
              <p14:nvPr/>
            </p14:nvContentPartPr>
            <p14:xfrm>
              <a:off x="6288600" y="3789520"/>
              <a:ext cx="360" cy="36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75FC9F33-6349-4BE4-9B98-4282427C23E6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270960" y="37715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12131818-35BD-432A-AA51-4C52CF74F030}"/>
                  </a:ext>
                </a:extLst>
              </p14:cNvPr>
              <p14:cNvContentPartPr/>
              <p14:nvPr/>
            </p14:nvContentPartPr>
            <p14:xfrm>
              <a:off x="6329280" y="3890680"/>
              <a:ext cx="360" cy="36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12131818-35BD-432A-AA51-4C52CF74F03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311640" y="38730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805489AD-20F9-4591-8652-62622A1FB7DB}"/>
                  </a:ext>
                </a:extLst>
              </p14:cNvPr>
              <p14:cNvContentPartPr/>
              <p14:nvPr/>
            </p14:nvContentPartPr>
            <p14:xfrm>
              <a:off x="6329280" y="3982120"/>
              <a:ext cx="360" cy="36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805489AD-20F9-4591-8652-62622A1FB7D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311640" y="39644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45566A86-DB19-4483-9EAC-BBF43EE71C94}"/>
                  </a:ext>
                </a:extLst>
              </p14:cNvPr>
              <p14:cNvContentPartPr/>
              <p14:nvPr/>
            </p14:nvContentPartPr>
            <p14:xfrm>
              <a:off x="6014280" y="3662080"/>
              <a:ext cx="167040" cy="10800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45566A86-DB19-4483-9EAC-BBF43EE71C9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996640" y="3644440"/>
                <a:ext cx="20268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F75AB29E-2F02-42FF-B34B-75ADA5FC6297}"/>
                  </a:ext>
                </a:extLst>
              </p14:cNvPr>
              <p14:cNvContentPartPr/>
              <p14:nvPr/>
            </p14:nvContentPartPr>
            <p14:xfrm>
              <a:off x="5557080" y="3673600"/>
              <a:ext cx="375120" cy="38052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F75AB29E-2F02-42FF-B34B-75ADA5FC629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539440" y="3655960"/>
                <a:ext cx="410760" cy="41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440A57B-E8C3-4FDC-ADD2-433A7140C869}"/>
                  </a:ext>
                </a:extLst>
              </p14:cNvPr>
              <p14:cNvContentPartPr/>
              <p14:nvPr/>
            </p14:nvContentPartPr>
            <p14:xfrm>
              <a:off x="6808440" y="2367160"/>
              <a:ext cx="70200" cy="1047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440A57B-E8C3-4FDC-ADD2-433A7140C86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790440" y="2349160"/>
                <a:ext cx="10584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5D2FC0F-9236-4DC0-BD18-94AA94D5A29F}"/>
                  </a:ext>
                </a:extLst>
              </p14:cNvPr>
              <p14:cNvContentPartPr/>
              <p14:nvPr/>
            </p14:nvContentPartPr>
            <p14:xfrm>
              <a:off x="6796560" y="2346640"/>
              <a:ext cx="95400" cy="10872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5D2FC0F-9236-4DC0-BD18-94AA94D5A29F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778920" y="2329000"/>
                <a:ext cx="13104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77576CD-5A76-48C7-8DCF-E6B3BFC74921}"/>
                  </a:ext>
                </a:extLst>
              </p14:cNvPr>
              <p14:cNvContentPartPr/>
              <p14:nvPr/>
            </p14:nvContentPartPr>
            <p14:xfrm>
              <a:off x="6369240" y="2034160"/>
              <a:ext cx="341280" cy="40392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77576CD-5A76-48C7-8DCF-E6B3BFC74921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351240" y="2016160"/>
                <a:ext cx="376920" cy="43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7A2B09A9-3905-4405-935E-03777E7A38A2}"/>
                  </a:ext>
                </a:extLst>
              </p14:cNvPr>
              <p14:cNvContentPartPr/>
              <p14:nvPr/>
            </p14:nvContentPartPr>
            <p14:xfrm>
              <a:off x="5306160" y="2235040"/>
              <a:ext cx="790560" cy="119016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7A2B09A9-3905-4405-935E-03777E7A38A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288160" y="2217040"/>
                <a:ext cx="826200" cy="12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43DE723-36F8-464C-8337-2AD315E21173}"/>
                  </a:ext>
                </a:extLst>
              </p14:cNvPr>
              <p14:cNvContentPartPr/>
              <p14:nvPr/>
            </p14:nvContentPartPr>
            <p14:xfrm>
              <a:off x="467040" y="2479840"/>
              <a:ext cx="174240" cy="802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43DE723-36F8-464C-8337-2AD315E21173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49400" y="2462200"/>
                <a:ext cx="20988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04C9A51-5AD0-4199-8112-26E893676A25}"/>
                  </a:ext>
                </a:extLst>
              </p14:cNvPr>
              <p14:cNvContentPartPr/>
              <p14:nvPr/>
            </p14:nvContentPartPr>
            <p14:xfrm>
              <a:off x="782040" y="2710240"/>
              <a:ext cx="141480" cy="25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04C9A51-5AD0-4199-8112-26E893676A2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64400" y="2692240"/>
                <a:ext cx="1771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DCF0434-9368-447A-8BCD-D7752994AC70}"/>
                  </a:ext>
                </a:extLst>
              </p14:cNvPr>
              <p14:cNvContentPartPr/>
              <p14:nvPr/>
            </p14:nvContentPartPr>
            <p14:xfrm>
              <a:off x="792120" y="2782960"/>
              <a:ext cx="131760" cy="684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DCF0434-9368-447A-8BCD-D7752994AC70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74120" y="2765320"/>
                <a:ext cx="1674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5E05759-E16D-49C3-9BB0-2D6AE887F311}"/>
                  </a:ext>
                </a:extLst>
              </p14:cNvPr>
              <p14:cNvContentPartPr/>
              <p14:nvPr/>
            </p14:nvContentPartPr>
            <p14:xfrm>
              <a:off x="456960" y="2651200"/>
              <a:ext cx="212400" cy="30600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5E05759-E16D-49C3-9BB0-2D6AE887F311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38960" y="2633560"/>
                <a:ext cx="24804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95917EA1-7D47-4A4B-9C23-55C073D5417F}"/>
                  </a:ext>
                </a:extLst>
              </p14:cNvPr>
              <p14:cNvContentPartPr/>
              <p14:nvPr/>
            </p14:nvContentPartPr>
            <p14:xfrm>
              <a:off x="1055640" y="2516200"/>
              <a:ext cx="1093320" cy="39960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95917EA1-7D47-4A4B-9C23-55C073D5417F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037994" y="2498200"/>
                <a:ext cx="1128972" cy="43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30572C0D-A57B-4AEB-8E58-8DCC13F5EAD2}"/>
                  </a:ext>
                </a:extLst>
              </p14:cNvPr>
              <p14:cNvContentPartPr/>
              <p14:nvPr/>
            </p14:nvContentPartPr>
            <p14:xfrm>
              <a:off x="2366760" y="2548600"/>
              <a:ext cx="1389240" cy="39924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30572C0D-A57B-4AEB-8E58-8DCC13F5EAD2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349120" y="2530600"/>
                <a:ext cx="1424880" cy="43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855C4EF-6093-4923-8C20-64F564090995}"/>
                  </a:ext>
                </a:extLst>
              </p14:cNvPr>
              <p14:cNvContentPartPr/>
              <p14:nvPr/>
            </p14:nvContentPartPr>
            <p14:xfrm>
              <a:off x="462360" y="3199840"/>
              <a:ext cx="906480" cy="40932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855C4EF-6093-4923-8C20-64F564090995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44360" y="3182200"/>
                <a:ext cx="942120" cy="44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919B7407-3993-43A2-ACBC-037A91D12700}"/>
                  </a:ext>
                </a:extLst>
              </p14:cNvPr>
              <p14:cNvContentPartPr/>
              <p14:nvPr/>
            </p14:nvContentPartPr>
            <p14:xfrm>
              <a:off x="2185680" y="3365440"/>
              <a:ext cx="340560" cy="1825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919B7407-3993-43A2-ACBC-037A91D1270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168040" y="3347765"/>
                <a:ext cx="376200" cy="2182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951499E-7167-4705-A5AD-971229E0E4DD}"/>
                  </a:ext>
                </a:extLst>
              </p14:cNvPr>
              <p14:cNvContentPartPr/>
              <p14:nvPr/>
            </p14:nvContentPartPr>
            <p14:xfrm>
              <a:off x="1574400" y="3337360"/>
              <a:ext cx="491760" cy="20844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951499E-7167-4705-A5AD-971229E0E4DD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556413" y="3319720"/>
                <a:ext cx="527374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FAE304C-998E-457E-BE64-7E235180FECA}"/>
                  </a:ext>
                </a:extLst>
              </p14:cNvPr>
              <p14:cNvContentPartPr/>
              <p14:nvPr/>
            </p14:nvContentPartPr>
            <p14:xfrm>
              <a:off x="2712360" y="3301720"/>
              <a:ext cx="235440" cy="2307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FAE304C-998E-457E-BE64-7E235180FECA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694693" y="3284080"/>
                <a:ext cx="271135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592B223-02A6-4AA2-818A-A8CBF0ACC245}"/>
                  </a:ext>
                </a:extLst>
              </p14:cNvPr>
              <p14:cNvContentPartPr/>
              <p14:nvPr/>
            </p14:nvContentPartPr>
            <p14:xfrm>
              <a:off x="3505080" y="3334120"/>
              <a:ext cx="103320" cy="864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592B223-02A6-4AA2-818A-A8CBF0ACC245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487080" y="3316480"/>
                <a:ext cx="13896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53C6EFC-51FE-4BA5-9785-6D73ADFEA446}"/>
                  </a:ext>
                </a:extLst>
              </p14:cNvPr>
              <p14:cNvContentPartPr/>
              <p14:nvPr/>
            </p14:nvContentPartPr>
            <p14:xfrm>
              <a:off x="3515160" y="3395320"/>
              <a:ext cx="79560" cy="82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53C6EFC-51FE-4BA5-9785-6D73ADFEA446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497160" y="3377320"/>
                <a:ext cx="1152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B875D89-C9AB-405A-9287-8ED0FF33C24D}"/>
                  </a:ext>
                </a:extLst>
              </p14:cNvPr>
              <p14:cNvContentPartPr/>
              <p14:nvPr/>
            </p14:nvContentPartPr>
            <p14:xfrm>
              <a:off x="3153000" y="3271120"/>
              <a:ext cx="216720" cy="25704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B875D89-C9AB-405A-9287-8ED0FF33C24D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135030" y="3253120"/>
                <a:ext cx="252301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677D5740-EFF4-4D31-B660-69B0419C13BD}"/>
                  </a:ext>
                </a:extLst>
              </p14:cNvPr>
              <p14:cNvContentPartPr/>
              <p14:nvPr/>
            </p14:nvContentPartPr>
            <p14:xfrm>
              <a:off x="3728280" y="3030640"/>
              <a:ext cx="578520" cy="59652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677D5740-EFF4-4D31-B660-69B0419C13BD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710280" y="3012640"/>
                <a:ext cx="614160" cy="63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7237EBA-2F18-4A93-889A-F6989CD8FF66}"/>
                  </a:ext>
                </a:extLst>
              </p14:cNvPr>
              <p14:cNvContentPartPr/>
              <p14:nvPr/>
            </p14:nvContentPartPr>
            <p14:xfrm>
              <a:off x="538680" y="3839920"/>
              <a:ext cx="314640" cy="3369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7237EBA-2F18-4A93-889A-F6989CD8FF66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21040" y="3822280"/>
                <a:ext cx="350280" cy="37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722DD53-F5D4-47C8-9DA3-9693F8550593}"/>
                  </a:ext>
                </a:extLst>
              </p14:cNvPr>
              <p14:cNvContentPartPr/>
              <p14:nvPr/>
            </p14:nvContentPartPr>
            <p14:xfrm>
              <a:off x="954840" y="3889600"/>
              <a:ext cx="73800" cy="2530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722DD53-F5D4-47C8-9DA3-9693F8550593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937200" y="3871960"/>
                <a:ext cx="10944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546AFDB-692F-42A9-9CD2-70366D1160C2}"/>
                  </a:ext>
                </a:extLst>
              </p14:cNvPr>
              <p14:cNvContentPartPr/>
              <p14:nvPr/>
            </p14:nvContentPartPr>
            <p14:xfrm>
              <a:off x="1025040" y="3839920"/>
              <a:ext cx="123840" cy="716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546AFDB-692F-42A9-9CD2-70366D1160C2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007040" y="3822280"/>
                <a:ext cx="15948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7F355B3-74D9-41EA-B8D6-B7827E9E5B32}"/>
                  </a:ext>
                </a:extLst>
              </p14:cNvPr>
              <p14:cNvContentPartPr/>
              <p14:nvPr/>
            </p14:nvContentPartPr>
            <p14:xfrm>
              <a:off x="964920" y="4004440"/>
              <a:ext cx="100800" cy="165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7F355B3-74D9-41EA-B8D6-B7827E9E5B32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946920" y="3986800"/>
                <a:ext cx="13644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18D2B90-0DA6-4BA0-9FED-04BE8F681F2E}"/>
                  </a:ext>
                </a:extLst>
              </p14:cNvPr>
              <p14:cNvContentPartPr/>
              <p14:nvPr/>
            </p14:nvContentPartPr>
            <p14:xfrm>
              <a:off x="1086960" y="4042960"/>
              <a:ext cx="112320" cy="2444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18D2B90-0DA6-4BA0-9FED-04BE8F681F2E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068960" y="4024960"/>
                <a:ext cx="14796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9FAD213-DCD1-4BD5-880C-B7DD0ADD5A25}"/>
                  </a:ext>
                </a:extLst>
              </p14:cNvPr>
              <p14:cNvContentPartPr/>
              <p14:nvPr/>
            </p14:nvContentPartPr>
            <p14:xfrm>
              <a:off x="1340760" y="3973840"/>
              <a:ext cx="133200" cy="1908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9FAD213-DCD1-4BD5-880C-B7DD0ADD5A25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323120" y="3956200"/>
                <a:ext cx="16884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BC29B9B9-4C4B-47C8-9994-F1E6FF603776}"/>
                  </a:ext>
                </a:extLst>
              </p14:cNvPr>
              <p14:cNvContentPartPr/>
              <p14:nvPr/>
            </p14:nvContentPartPr>
            <p14:xfrm>
              <a:off x="1340760" y="4054480"/>
              <a:ext cx="121680" cy="93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BC29B9B9-4C4B-47C8-9994-F1E6FF603776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323120" y="4036840"/>
                <a:ext cx="1573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29C2EA36-FE19-4864-9690-27C6E2516B80}"/>
                  </a:ext>
                </a:extLst>
              </p14:cNvPr>
              <p14:cNvContentPartPr/>
              <p14:nvPr/>
            </p14:nvContentPartPr>
            <p14:xfrm>
              <a:off x="1635240" y="3913720"/>
              <a:ext cx="322920" cy="20088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29C2EA36-FE19-4864-9690-27C6E2516B80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1617600" y="3895720"/>
                <a:ext cx="35856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F000C23-314C-4843-96F4-6BB75D26B5C9}"/>
                  </a:ext>
                </a:extLst>
              </p14:cNvPr>
              <p14:cNvContentPartPr/>
              <p14:nvPr/>
            </p14:nvContentPartPr>
            <p14:xfrm>
              <a:off x="2021160" y="3911200"/>
              <a:ext cx="222840" cy="16380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F000C23-314C-4843-96F4-6BB75D26B5C9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2003160" y="3893200"/>
                <a:ext cx="25848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CED4AC16-2201-4211-B3E4-E88D93E900F2}"/>
                  </a:ext>
                </a:extLst>
              </p14:cNvPr>
              <p14:cNvContentPartPr/>
              <p14:nvPr/>
            </p14:nvContentPartPr>
            <p14:xfrm>
              <a:off x="2321760" y="3982120"/>
              <a:ext cx="87840" cy="27396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CED4AC16-2201-4211-B3E4-E88D93E900F2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2303760" y="3964480"/>
                <a:ext cx="12348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E857A6F5-2CB6-4027-BEFC-690F0931E1AC}"/>
                  </a:ext>
                </a:extLst>
              </p14:cNvPr>
              <p14:cNvContentPartPr/>
              <p14:nvPr/>
            </p14:nvContentPartPr>
            <p14:xfrm>
              <a:off x="1930080" y="3660640"/>
              <a:ext cx="767160" cy="67788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E857A6F5-2CB6-4027-BEFC-690F0931E1AC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912440" y="3643000"/>
                <a:ext cx="802800" cy="71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C1FBD229-6B93-4481-BBE9-DC25A9971094}"/>
                  </a:ext>
                </a:extLst>
              </p14:cNvPr>
              <p14:cNvContentPartPr/>
              <p14:nvPr/>
            </p14:nvContentPartPr>
            <p14:xfrm>
              <a:off x="2580240" y="3880960"/>
              <a:ext cx="197280" cy="23436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C1FBD229-6B93-4481-BBE9-DC25A9971094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2562600" y="3862960"/>
                <a:ext cx="23292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670576A0-F935-4BFB-88C3-B985585266E1}"/>
                  </a:ext>
                </a:extLst>
              </p14:cNvPr>
              <p14:cNvContentPartPr/>
              <p14:nvPr/>
            </p14:nvContentPartPr>
            <p14:xfrm>
              <a:off x="3748800" y="3886000"/>
              <a:ext cx="245880" cy="17784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670576A0-F935-4BFB-88C3-B985585266E1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3731160" y="3868360"/>
                <a:ext cx="28152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C40040C2-1E34-48A3-A2E9-002E7CDCE7FC}"/>
                  </a:ext>
                </a:extLst>
              </p14:cNvPr>
              <p14:cNvContentPartPr/>
              <p14:nvPr/>
            </p14:nvContentPartPr>
            <p14:xfrm>
              <a:off x="3505080" y="3965560"/>
              <a:ext cx="131400" cy="6408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C40040C2-1E34-48A3-A2E9-002E7CDCE7FC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3487080" y="3948019"/>
                <a:ext cx="167040" cy="995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2C8EFC2B-B4C1-4953-BA87-F61E863D448F}"/>
                  </a:ext>
                </a:extLst>
              </p14:cNvPr>
              <p14:cNvContentPartPr/>
              <p14:nvPr/>
            </p14:nvContentPartPr>
            <p14:xfrm>
              <a:off x="3171720" y="3829840"/>
              <a:ext cx="232920" cy="42588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2C8EFC2B-B4C1-4953-BA87-F61E863D448F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153748" y="3811855"/>
                <a:ext cx="268505" cy="4614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3FD268EF-C10A-4236-9977-4837273684EC}"/>
                  </a:ext>
                </a:extLst>
              </p14:cNvPr>
              <p14:cNvContentPartPr/>
              <p14:nvPr/>
            </p14:nvContentPartPr>
            <p14:xfrm>
              <a:off x="4101960" y="3911560"/>
              <a:ext cx="163440" cy="36216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3FD268EF-C10A-4236-9977-4837273684EC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4083960" y="3893920"/>
                <a:ext cx="199080" cy="39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D150084C-4CFD-4B8F-8B6A-FDD16C639035}"/>
                  </a:ext>
                </a:extLst>
              </p14:cNvPr>
              <p14:cNvContentPartPr/>
              <p14:nvPr/>
            </p14:nvContentPartPr>
            <p14:xfrm>
              <a:off x="568560" y="4490080"/>
              <a:ext cx="731880" cy="38952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D150084C-4CFD-4B8F-8B6A-FDD16C639035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550560" y="4472440"/>
                <a:ext cx="767520" cy="42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8DE28812-0357-423E-A7CF-D91A3EC72637}"/>
                  </a:ext>
                </a:extLst>
              </p14:cNvPr>
              <p14:cNvContentPartPr/>
              <p14:nvPr/>
            </p14:nvContentPartPr>
            <p14:xfrm>
              <a:off x="1523640" y="4327720"/>
              <a:ext cx="2106720" cy="53604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8DE28812-0357-423E-A7CF-D91A3EC72637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505640" y="4310092"/>
                <a:ext cx="2142360" cy="5716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73533537-8D48-46A8-85A0-4CB08C73C15B}"/>
                  </a:ext>
                </a:extLst>
              </p14:cNvPr>
              <p14:cNvContentPartPr/>
              <p14:nvPr/>
            </p14:nvContentPartPr>
            <p14:xfrm>
              <a:off x="3758880" y="4409080"/>
              <a:ext cx="240480" cy="28980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73533537-8D48-46A8-85A0-4CB08C73C15B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3740907" y="4391440"/>
                <a:ext cx="276067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E8612553-6FB3-4328-9B69-AC6F95340CEA}"/>
                  </a:ext>
                </a:extLst>
              </p14:cNvPr>
              <p14:cNvContentPartPr/>
              <p14:nvPr/>
            </p14:nvContentPartPr>
            <p14:xfrm>
              <a:off x="5394720" y="4471720"/>
              <a:ext cx="164160" cy="2916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E8612553-6FB3-4328-9B69-AC6F95340CEA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376720" y="4453720"/>
                <a:ext cx="19980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38D91AAA-5BD9-40E4-A1D2-BBF0A91BDD9F}"/>
                  </a:ext>
                </a:extLst>
              </p14:cNvPr>
              <p14:cNvContentPartPr/>
              <p14:nvPr/>
            </p14:nvContentPartPr>
            <p14:xfrm>
              <a:off x="5414880" y="4561720"/>
              <a:ext cx="138600" cy="1008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38D91AAA-5BD9-40E4-A1D2-BBF0A91BDD9F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5397240" y="4544080"/>
                <a:ext cx="17424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CE38D8FA-8262-486A-B2B8-4BA2C0B0A4E5}"/>
                  </a:ext>
                </a:extLst>
              </p14:cNvPr>
              <p14:cNvContentPartPr/>
              <p14:nvPr/>
            </p14:nvContentPartPr>
            <p14:xfrm>
              <a:off x="4337760" y="4256800"/>
              <a:ext cx="883440" cy="60876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CE38D8FA-8262-486A-B2B8-4BA2C0B0A4E5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4320113" y="4238800"/>
                <a:ext cx="919095" cy="64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FD7B4ECF-C2C8-436B-A114-F86D5896AEA7}"/>
                  </a:ext>
                </a:extLst>
              </p14:cNvPr>
              <p14:cNvContentPartPr/>
              <p14:nvPr/>
            </p14:nvContentPartPr>
            <p14:xfrm>
              <a:off x="5770560" y="4530040"/>
              <a:ext cx="450000" cy="334440"/>
            </p14:xfrm>
          </p:contentPart>
        </mc:Choice>
        <mc:Fallback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FD7B4ECF-C2C8-436B-A114-F86D5896AEA7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5752920" y="4512381"/>
                <a:ext cx="485640" cy="3701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5B9B66DA-87A1-4C1F-A114-095B0F3C4124}"/>
                  </a:ext>
                </a:extLst>
              </p14:cNvPr>
              <p14:cNvContentPartPr/>
              <p14:nvPr/>
            </p14:nvContentPartPr>
            <p14:xfrm>
              <a:off x="5791080" y="4257160"/>
              <a:ext cx="320040" cy="224280"/>
            </p14:xfrm>
          </p:contentPart>
        </mc:Choice>
        <mc:Fallback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5B9B66DA-87A1-4C1F-A114-095B0F3C4124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5773100" y="4239492"/>
                <a:ext cx="355640" cy="2599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0D9C0F61-333C-4F55-984C-6FFABFACA625}"/>
                  </a:ext>
                </a:extLst>
              </p14:cNvPr>
              <p14:cNvContentPartPr/>
              <p14:nvPr/>
            </p14:nvContentPartPr>
            <p14:xfrm>
              <a:off x="497640" y="5018560"/>
              <a:ext cx="219960" cy="24048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0D9C0F61-333C-4F55-984C-6FFABFACA625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479669" y="5000920"/>
                <a:ext cx="255542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DF6CBD5B-E905-45A6-947C-C6CC0BAFE34B}"/>
                  </a:ext>
                </a:extLst>
              </p14:cNvPr>
              <p14:cNvContentPartPr/>
              <p14:nvPr/>
            </p14:nvContentPartPr>
            <p14:xfrm>
              <a:off x="1046280" y="4996240"/>
              <a:ext cx="923040" cy="29700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DF6CBD5B-E905-45A6-947C-C6CC0BAFE34B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1028280" y="4978600"/>
                <a:ext cx="958680" cy="33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F058C6D2-F404-4483-AE31-94C6FE3A08FA}"/>
                  </a:ext>
                </a:extLst>
              </p14:cNvPr>
              <p14:cNvContentPartPr/>
              <p14:nvPr/>
            </p14:nvContentPartPr>
            <p14:xfrm>
              <a:off x="2133480" y="5099920"/>
              <a:ext cx="157680" cy="2088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F058C6D2-F404-4483-AE31-94C6FE3A08FA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2115480" y="5081920"/>
                <a:ext cx="1933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C2E4A712-6BB1-48D9-82A4-0A1C3B951A88}"/>
                  </a:ext>
                </a:extLst>
              </p14:cNvPr>
              <p14:cNvContentPartPr/>
              <p14:nvPr/>
            </p14:nvContentPartPr>
            <p14:xfrm>
              <a:off x="2174160" y="5171200"/>
              <a:ext cx="120960" cy="36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C2E4A712-6BB1-48D9-82A4-0A1C3B951A88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2156160" y="5153200"/>
                <a:ext cx="1566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BC4BC3F5-1901-44CA-AD83-C90F3475CD8F}"/>
                  </a:ext>
                </a:extLst>
              </p14:cNvPr>
              <p14:cNvContentPartPr/>
              <p14:nvPr/>
            </p14:nvContentPartPr>
            <p14:xfrm>
              <a:off x="2399160" y="4866280"/>
              <a:ext cx="1596240" cy="546120"/>
            </p14:xfrm>
          </p:contentPart>
        </mc:Choice>
        <mc:Fallback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BC4BC3F5-1901-44CA-AD83-C90F3475CD8F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2381160" y="4848280"/>
                <a:ext cx="1631880" cy="58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AC6710B0-C95C-4DBD-BD60-4ECFBF7DB962}"/>
                  </a:ext>
                </a:extLst>
              </p14:cNvPr>
              <p14:cNvContentPartPr/>
              <p14:nvPr/>
            </p14:nvContentPartPr>
            <p14:xfrm>
              <a:off x="4114560" y="5083360"/>
              <a:ext cx="156600" cy="2484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AC6710B0-C95C-4DBD-BD60-4ECFBF7DB962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4096560" y="5065720"/>
                <a:ext cx="19224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398F6120-3FB1-4B47-9CFA-07B64B1676EA}"/>
                  </a:ext>
                </a:extLst>
              </p14:cNvPr>
              <p14:cNvContentPartPr/>
              <p14:nvPr/>
            </p14:nvContentPartPr>
            <p14:xfrm>
              <a:off x="4124640" y="5160760"/>
              <a:ext cx="122040" cy="1080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398F6120-3FB1-4B47-9CFA-07B64B1676EA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4107000" y="5142760"/>
                <a:ext cx="1576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D48B7E27-71E6-4AA0-83CA-0CED6E7FFEEE}"/>
                  </a:ext>
                </a:extLst>
              </p14:cNvPr>
              <p14:cNvContentPartPr/>
              <p14:nvPr/>
            </p14:nvContentPartPr>
            <p14:xfrm>
              <a:off x="4513080" y="4897240"/>
              <a:ext cx="810720" cy="565920"/>
            </p14:xfrm>
          </p:contentPart>
        </mc:Choice>
        <mc:Fallback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D48B7E27-71E6-4AA0-83CA-0CED6E7FFEEE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4495440" y="4879600"/>
                <a:ext cx="846360" cy="60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5CDCEC79-30AC-4893-A7B5-79AF8D038268}"/>
                  </a:ext>
                </a:extLst>
              </p14:cNvPr>
              <p14:cNvContentPartPr/>
              <p14:nvPr/>
            </p14:nvContentPartPr>
            <p14:xfrm>
              <a:off x="5526840" y="5059240"/>
              <a:ext cx="265320" cy="25632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5CDCEC79-30AC-4893-A7B5-79AF8D038268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5508864" y="5041600"/>
                <a:ext cx="300912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3EFADF8F-890F-4BA0-B203-6198C28749EC}"/>
                  </a:ext>
                </a:extLst>
              </p14:cNvPr>
              <p14:cNvContentPartPr/>
              <p14:nvPr/>
            </p14:nvContentPartPr>
            <p14:xfrm>
              <a:off x="5963520" y="5106040"/>
              <a:ext cx="415800" cy="22752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3EFADF8F-890F-4BA0-B203-6198C28749EC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5945536" y="5088068"/>
                <a:ext cx="451409" cy="2631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0EF676B7-C260-447B-B21F-FAA60F97FAD7}"/>
                  </a:ext>
                </a:extLst>
              </p14:cNvPr>
              <p14:cNvContentPartPr/>
              <p14:nvPr/>
            </p14:nvContentPartPr>
            <p14:xfrm>
              <a:off x="6512160" y="4807600"/>
              <a:ext cx="1875240" cy="598680"/>
            </p14:xfrm>
          </p:contentPart>
        </mc:Choice>
        <mc:Fallback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0EF676B7-C260-447B-B21F-FAA60F97FAD7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6494157" y="4789960"/>
                <a:ext cx="1910887" cy="63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D00E68BC-A896-4986-90FA-502918F9F6A3}"/>
                  </a:ext>
                </a:extLst>
              </p14:cNvPr>
              <p14:cNvContentPartPr/>
              <p14:nvPr/>
            </p14:nvContentPartPr>
            <p14:xfrm>
              <a:off x="619320" y="5506720"/>
              <a:ext cx="761760" cy="36108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D00E68BC-A896-4986-90FA-502918F9F6A3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601329" y="5488738"/>
                <a:ext cx="797383" cy="3966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0BDEB711-D6E3-4D58-BC5C-68CB8D4A3606}"/>
                  </a:ext>
                </a:extLst>
              </p14:cNvPr>
              <p14:cNvContentPartPr/>
              <p14:nvPr/>
            </p14:nvContentPartPr>
            <p14:xfrm>
              <a:off x="1818120" y="5515000"/>
              <a:ext cx="580680" cy="35496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0BDEB711-D6E3-4D58-BC5C-68CB8D4A3606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1800120" y="5497000"/>
                <a:ext cx="616320" cy="39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D71F4CE6-26D4-4D49-94E4-A92A5340DAD8}"/>
                  </a:ext>
                </a:extLst>
              </p14:cNvPr>
              <p14:cNvContentPartPr/>
              <p14:nvPr/>
            </p14:nvContentPartPr>
            <p14:xfrm>
              <a:off x="2600400" y="5536960"/>
              <a:ext cx="986760" cy="30492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D71F4CE6-26D4-4D49-94E4-A92A5340DAD8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2582760" y="5519320"/>
                <a:ext cx="1022400" cy="34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B3695A67-8CBD-4CA8-8DB2-47FA2E5906AB}"/>
                  </a:ext>
                </a:extLst>
              </p14:cNvPr>
              <p14:cNvContentPartPr/>
              <p14:nvPr/>
            </p14:nvContentPartPr>
            <p14:xfrm>
              <a:off x="3819720" y="5526520"/>
              <a:ext cx="249120" cy="26748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B3695A67-8CBD-4CA8-8DB2-47FA2E5906AB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3802080" y="5508880"/>
                <a:ext cx="28476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15AD00E4-898E-4980-90DE-EAB76DC31318}"/>
                  </a:ext>
                </a:extLst>
              </p14:cNvPr>
              <p14:cNvContentPartPr/>
              <p14:nvPr/>
            </p14:nvContentPartPr>
            <p14:xfrm>
              <a:off x="4378440" y="5617960"/>
              <a:ext cx="437760" cy="229320"/>
            </p14:xfrm>
          </p:contentPart>
        </mc:Choice>
        <mc:Fallback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15AD00E4-898E-4980-90DE-EAB76DC31318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4360800" y="5600320"/>
                <a:ext cx="47340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21F50311-7A4F-4334-B0D8-6D021F029C76}"/>
                  </a:ext>
                </a:extLst>
              </p14:cNvPr>
              <p14:cNvContentPartPr/>
              <p14:nvPr/>
            </p14:nvContentPartPr>
            <p14:xfrm>
              <a:off x="4978200" y="5425360"/>
              <a:ext cx="2098440" cy="518040"/>
            </p14:xfrm>
          </p:contentPart>
        </mc:Choice>
        <mc:Fallback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21F50311-7A4F-4334-B0D8-6D021F029C76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4960203" y="5407708"/>
                <a:ext cx="2134074" cy="5537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E267412A-BF32-4A93-84E9-54207F5830C3}"/>
                  </a:ext>
                </a:extLst>
              </p14:cNvPr>
              <p14:cNvContentPartPr/>
              <p14:nvPr/>
            </p14:nvContentPartPr>
            <p14:xfrm>
              <a:off x="4287000" y="5317360"/>
              <a:ext cx="2917800" cy="668880"/>
            </p14:xfrm>
          </p:contentPart>
        </mc:Choice>
        <mc:Fallback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E267412A-BF32-4A93-84E9-54207F5830C3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4269000" y="5281720"/>
                <a:ext cx="2953440" cy="74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5164A83A-1D85-4B2D-8DFE-63871ED52F2C}"/>
                  </a:ext>
                </a:extLst>
              </p14:cNvPr>
              <p14:cNvContentPartPr/>
              <p14:nvPr/>
            </p14:nvContentPartPr>
            <p14:xfrm>
              <a:off x="827760" y="3468040"/>
              <a:ext cx="3916440" cy="3217320"/>
            </p14:xfrm>
          </p:contentPart>
        </mc:Choice>
        <mc:Fallback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5164A83A-1D85-4B2D-8DFE-63871ED52F2C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809760" y="3450040"/>
                <a:ext cx="3952080" cy="325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5E943E17-8D4E-4FA0-A469-7F6565087AFA}"/>
                  </a:ext>
                </a:extLst>
              </p14:cNvPr>
              <p14:cNvContentPartPr/>
              <p14:nvPr/>
            </p14:nvContentPartPr>
            <p14:xfrm>
              <a:off x="1873200" y="5987320"/>
              <a:ext cx="1757880" cy="759240"/>
            </p14:xfrm>
          </p:contentPart>
        </mc:Choice>
        <mc:Fallback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5E943E17-8D4E-4FA0-A469-7F6565087AFA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1855200" y="5951320"/>
                <a:ext cx="1793520" cy="83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87616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2938EF-7F76-4C67-88A8-EDFB3C1207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80" t="10000" r="17337" b="84918"/>
          <a:stretch/>
        </p:blipFill>
        <p:spPr>
          <a:xfrm>
            <a:off x="228600" y="136524"/>
            <a:ext cx="8550520" cy="12350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F589BD-0945-4667-AA5A-7F27195C02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695" t="21174" r="29791" b="70616"/>
          <a:stretch/>
        </p:blipFill>
        <p:spPr>
          <a:xfrm>
            <a:off x="6284840" y="1295400"/>
            <a:ext cx="25146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9833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2938EF-7F76-4C67-88A8-EDFB3C1207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80" t="10000" r="17337" b="84918"/>
          <a:stretch/>
        </p:blipFill>
        <p:spPr>
          <a:xfrm>
            <a:off x="228600" y="136524"/>
            <a:ext cx="8550520" cy="12350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F589BD-0945-4667-AA5A-7F27195C02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695" t="21174" r="29791" b="70616"/>
          <a:stretch/>
        </p:blipFill>
        <p:spPr>
          <a:xfrm>
            <a:off x="6284840" y="1295400"/>
            <a:ext cx="2514600" cy="16002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711047B-93C1-4D85-9202-413CF031AD58}"/>
                  </a:ext>
                </a:extLst>
              </p14:cNvPr>
              <p14:cNvContentPartPr/>
              <p14:nvPr/>
            </p14:nvContentPartPr>
            <p14:xfrm>
              <a:off x="5547000" y="456280"/>
              <a:ext cx="2661120" cy="525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711047B-93C1-4D85-9202-413CF031AD5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29360" y="420280"/>
                <a:ext cx="269676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1A0CF0D-33A8-4E63-9A21-953B8A29E830}"/>
                  </a:ext>
                </a:extLst>
              </p14:cNvPr>
              <p14:cNvContentPartPr/>
              <p14:nvPr/>
            </p14:nvContentPartPr>
            <p14:xfrm>
              <a:off x="80760" y="856960"/>
              <a:ext cx="1153440" cy="471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1A0CF0D-33A8-4E63-9A21-953B8A29E83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120" y="821320"/>
                <a:ext cx="118908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99674EF-86E7-4927-9655-9053C782D131}"/>
                  </a:ext>
                </a:extLst>
              </p14:cNvPr>
              <p14:cNvContentPartPr/>
              <p14:nvPr/>
            </p14:nvContentPartPr>
            <p14:xfrm>
              <a:off x="456960" y="1209040"/>
              <a:ext cx="321840" cy="3776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99674EF-86E7-4927-9655-9053C782D13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8960" y="1191400"/>
                <a:ext cx="357480" cy="41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554058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2938EF-7F76-4C67-88A8-EDFB3C1207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80" t="10000" r="17337" b="84918"/>
          <a:stretch/>
        </p:blipFill>
        <p:spPr>
          <a:xfrm>
            <a:off x="228600" y="136524"/>
            <a:ext cx="8550520" cy="12350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F589BD-0945-4667-AA5A-7F27195C02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695" t="21174" r="29791" b="70616"/>
          <a:stretch/>
        </p:blipFill>
        <p:spPr>
          <a:xfrm>
            <a:off x="6284840" y="1295400"/>
            <a:ext cx="2514600" cy="16002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711047B-93C1-4D85-9202-413CF031AD58}"/>
                  </a:ext>
                </a:extLst>
              </p14:cNvPr>
              <p14:cNvContentPartPr/>
              <p14:nvPr/>
            </p14:nvContentPartPr>
            <p14:xfrm>
              <a:off x="5547000" y="456280"/>
              <a:ext cx="2661120" cy="525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711047B-93C1-4D85-9202-413CF031AD5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29360" y="420280"/>
                <a:ext cx="269676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1A0CF0D-33A8-4E63-9A21-953B8A29E830}"/>
                  </a:ext>
                </a:extLst>
              </p14:cNvPr>
              <p14:cNvContentPartPr/>
              <p14:nvPr/>
            </p14:nvContentPartPr>
            <p14:xfrm>
              <a:off x="80760" y="856960"/>
              <a:ext cx="1153440" cy="471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1A0CF0D-33A8-4E63-9A21-953B8A29E83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120" y="821320"/>
                <a:ext cx="118908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99674EF-86E7-4927-9655-9053C782D131}"/>
                  </a:ext>
                </a:extLst>
              </p14:cNvPr>
              <p14:cNvContentPartPr/>
              <p14:nvPr/>
            </p14:nvContentPartPr>
            <p14:xfrm>
              <a:off x="456960" y="1209040"/>
              <a:ext cx="321840" cy="3776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99674EF-86E7-4927-9655-9053C782D13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8960" y="1191400"/>
                <a:ext cx="35748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9D88EE4-CB6F-40CD-B481-06D39EFF2FB9}"/>
                  </a:ext>
                </a:extLst>
              </p14:cNvPr>
              <p14:cNvContentPartPr/>
              <p14:nvPr/>
            </p14:nvContentPartPr>
            <p14:xfrm>
              <a:off x="3027360" y="894400"/>
              <a:ext cx="4859640" cy="406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9D88EE4-CB6F-40CD-B481-06D39EFF2FB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009360" y="858400"/>
                <a:ext cx="489528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16E4FAE-4365-473C-AD38-51649A332F4E}"/>
                  </a:ext>
                </a:extLst>
              </p14:cNvPr>
              <p14:cNvContentPartPr/>
              <p14:nvPr/>
            </p14:nvContentPartPr>
            <p14:xfrm>
              <a:off x="749280" y="1493080"/>
              <a:ext cx="114120" cy="1393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16E4FAE-4365-473C-AD38-51649A332F4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31280" y="1475440"/>
                <a:ext cx="14976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306C025-81FC-43FA-B23A-FBFE07A9F5B9}"/>
                  </a:ext>
                </a:extLst>
              </p14:cNvPr>
              <p14:cNvContentPartPr/>
              <p14:nvPr/>
            </p14:nvContentPartPr>
            <p14:xfrm>
              <a:off x="960600" y="1273120"/>
              <a:ext cx="319320" cy="3142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306C025-81FC-43FA-B23A-FBFE07A9F5B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42960" y="1255480"/>
                <a:ext cx="354960" cy="34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891336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2938EF-7F76-4C67-88A8-EDFB3C1207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80" t="10000" r="17337" b="84918"/>
          <a:stretch/>
        </p:blipFill>
        <p:spPr>
          <a:xfrm>
            <a:off x="228600" y="136524"/>
            <a:ext cx="8550520" cy="12350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F589BD-0945-4667-AA5A-7F27195C02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695" t="21174" r="29791" b="70616"/>
          <a:stretch/>
        </p:blipFill>
        <p:spPr>
          <a:xfrm>
            <a:off x="6284840" y="1295400"/>
            <a:ext cx="2514600" cy="16002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711047B-93C1-4D85-9202-413CF031AD58}"/>
                  </a:ext>
                </a:extLst>
              </p14:cNvPr>
              <p14:cNvContentPartPr/>
              <p14:nvPr/>
            </p14:nvContentPartPr>
            <p14:xfrm>
              <a:off x="5547000" y="456280"/>
              <a:ext cx="2661120" cy="525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711047B-93C1-4D85-9202-413CF031AD5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29360" y="420280"/>
                <a:ext cx="269676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1A0CF0D-33A8-4E63-9A21-953B8A29E830}"/>
                  </a:ext>
                </a:extLst>
              </p14:cNvPr>
              <p14:cNvContentPartPr/>
              <p14:nvPr/>
            </p14:nvContentPartPr>
            <p14:xfrm>
              <a:off x="80760" y="856960"/>
              <a:ext cx="1153440" cy="471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1A0CF0D-33A8-4E63-9A21-953B8A29E83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120" y="821320"/>
                <a:ext cx="118908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99674EF-86E7-4927-9655-9053C782D131}"/>
                  </a:ext>
                </a:extLst>
              </p14:cNvPr>
              <p14:cNvContentPartPr/>
              <p14:nvPr/>
            </p14:nvContentPartPr>
            <p14:xfrm>
              <a:off x="456960" y="1209040"/>
              <a:ext cx="321840" cy="3776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99674EF-86E7-4927-9655-9053C782D13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8960" y="1191400"/>
                <a:ext cx="35748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9D88EE4-CB6F-40CD-B481-06D39EFF2FB9}"/>
                  </a:ext>
                </a:extLst>
              </p14:cNvPr>
              <p14:cNvContentPartPr/>
              <p14:nvPr/>
            </p14:nvContentPartPr>
            <p14:xfrm>
              <a:off x="3027360" y="894400"/>
              <a:ext cx="4859640" cy="406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9D88EE4-CB6F-40CD-B481-06D39EFF2FB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009360" y="858400"/>
                <a:ext cx="489528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16E4FAE-4365-473C-AD38-51649A332F4E}"/>
                  </a:ext>
                </a:extLst>
              </p14:cNvPr>
              <p14:cNvContentPartPr/>
              <p14:nvPr/>
            </p14:nvContentPartPr>
            <p14:xfrm>
              <a:off x="749280" y="1493080"/>
              <a:ext cx="114120" cy="1393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16E4FAE-4365-473C-AD38-51649A332F4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31280" y="1475440"/>
                <a:ext cx="14976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306C025-81FC-43FA-B23A-FBFE07A9F5B9}"/>
                  </a:ext>
                </a:extLst>
              </p14:cNvPr>
              <p14:cNvContentPartPr/>
              <p14:nvPr/>
            </p14:nvContentPartPr>
            <p14:xfrm>
              <a:off x="960600" y="1273120"/>
              <a:ext cx="319320" cy="3142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306C025-81FC-43FA-B23A-FBFE07A9F5B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42960" y="1255480"/>
                <a:ext cx="354960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A01AB54-63E9-4101-9032-E1D9812B653B}"/>
                  </a:ext>
                </a:extLst>
              </p14:cNvPr>
              <p14:cNvContentPartPr/>
              <p14:nvPr/>
            </p14:nvContentPartPr>
            <p14:xfrm>
              <a:off x="8117760" y="897280"/>
              <a:ext cx="554400" cy="475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A01AB54-63E9-4101-9032-E1D9812B653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099760" y="861640"/>
                <a:ext cx="59004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8397F44-A500-4297-8D06-516EA99C5E37}"/>
                  </a:ext>
                </a:extLst>
              </p14:cNvPr>
              <p14:cNvContentPartPr/>
              <p14:nvPr/>
            </p14:nvContentPartPr>
            <p14:xfrm>
              <a:off x="2224920" y="1249000"/>
              <a:ext cx="5259240" cy="615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8397F44-A500-4297-8D06-516EA99C5E3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206920" y="1213360"/>
                <a:ext cx="529488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2CE0872-C15B-4358-937C-F806FCA251BE}"/>
                  </a:ext>
                </a:extLst>
              </p14:cNvPr>
              <p14:cNvContentPartPr/>
              <p14:nvPr/>
            </p14:nvContentPartPr>
            <p14:xfrm>
              <a:off x="1690320" y="1350880"/>
              <a:ext cx="960840" cy="3650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2CE0872-C15B-4358-937C-F806FCA251B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672320" y="1333240"/>
                <a:ext cx="996480" cy="40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EA43E971-F9D2-48BB-9AA8-81FAA2C0B37B}"/>
                  </a:ext>
                </a:extLst>
              </p14:cNvPr>
              <p14:cNvContentPartPr/>
              <p14:nvPr/>
            </p14:nvContentPartPr>
            <p14:xfrm>
              <a:off x="4226160" y="1340440"/>
              <a:ext cx="563760" cy="3938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EA43E971-F9D2-48BB-9AA8-81FAA2C0B37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208160" y="1322800"/>
                <a:ext cx="599400" cy="42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65D6037-001A-4002-9A16-681EFCDB9EAB}"/>
                  </a:ext>
                </a:extLst>
              </p14:cNvPr>
              <p14:cNvContentPartPr/>
              <p14:nvPr/>
            </p14:nvContentPartPr>
            <p14:xfrm>
              <a:off x="2956440" y="1330720"/>
              <a:ext cx="863640" cy="2872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65D6037-001A-4002-9A16-681EFCDB9EA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938447" y="1312720"/>
                <a:ext cx="899265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01F1376-B408-4B6B-998D-EFC366E4306B}"/>
                  </a:ext>
                </a:extLst>
              </p14:cNvPr>
              <p14:cNvContentPartPr/>
              <p14:nvPr/>
            </p14:nvContentPartPr>
            <p14:xfrm>
              <a:off x="4987920" y="1455640"/>
              <a:ext cx="249840" cy="1191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01F1376-B408-4B6B-998D-EFC366E4306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970280" y="1438000"/>
                <a:ext cx="28548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669E3687-C6F0-4DDD-832F-D9D795A8FD39}"/>
                  </a:ext>
                </a:extLst>
              </p14:cNvPr>
              <p14:cNvContentPartPr/>
              <p14:nvPr/>
            </p14:nvContentPartPr>
            <p14:xfrm>
              <a:off x="5296440" y="1452400"/>
              <a:ext cx="97920" cy="1029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669E3687-C6F0-4DDD-832F-D9D795A8FD3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278440" y="1434400"/>
                <a:ext cx="13356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693ACAC4-4DD3-4146-B789-AAD455312848}"/>
                  </a:ext>
                </a:extLst>
              </p14:cNvPr>
              <p14:cNvContentPartPr/>
              <p14:nvPr/>
            </p14:nvContentPartPr>
            <p14:xfrm>
              <a:off x="5661840" y="1442320"/>
              <a:ext cx="119160" cy="16812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693ACAC4-4DD3-4146-B789-AAD45531284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644200" y="1424680"/>
                <a:ext cx="15480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0FA7A3AB-C722-4B43-8EBB-23D07E93A815}"/>
                  </a:ext>
                </a:extLst>
              </p14:cNvPr>
              <p14:cNvContentPartPr/>
              <p14:nvPr/>
            </p14:nvContentPartPr>
            <p14:xfrm>
              <a:off x="5873880" y="1350880"/>
              <a:ext cx="18720" cy="2404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0FA7A3AB-C722-4B43-8EBB-23D07E93A81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856240" y="1333240"/>
                <a:ext cx="5436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A3EF6288-25D8-46A0-857C-2B2759BBFADE}"/>
                  </a:ext>
                </a:extLst>
              </p14:cNvPr>
              <p14:cNvContentPartPr/>
              <p14:nvPr/>
            </p14:nvContentPartPr>
            <p14:xfrm>
              <a:off x="5983320" y="1314880"/>
              <a:ext cx="568800" cy="24876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A3EF6288-25D8-46A0-857C-2B2759BBFAD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965320" y="1296880"/>
                <a:ext cx="604440" cy="28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7023030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2938EF-7F76-4C67-88A8-EDFB3C1207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80" t="10000" r="17337" b="84918"/>
          <a:stretch/>
        </p:blipFill>
        <p:spPr>
          <a:xfrm>
            <a:off x="228600" y="136524"/>
            <a:ext cx="8550520" cy="12350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F589BD-0945-4667-AA5A-7F27195C02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695" t="21174" r="29791" b="70616"/>
          <a:stretch/>
        </p:blipFill>
        <p:spPr>
          <a:xfrm>
            <a:off x="6284840" y="1295400"/>
            <a:ext cx="2514600" cy="16002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711047B-93C1-4D85-9202-413CF031AD58}"/>
                  </a:ext>
                </a:extLst>
              </p14:cNvPr>
              <p14:cNvContentPartPr/>
              <p14:nvPr/>
            </p14:nvContentPartPr>
            <p14:xfrm>
              <a:off x="5547000" y="456280"/>
              <a:ext cx="2661120" cy="525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711047B-93C1-4D85-9202-413CF031AD5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29360" y="420280"/>
                <a:ext cx="269676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1A0CF0D-33A8-4E63-9A21-953B8A29E830}"/>
                  </a:ext>
                </a:extLst>
              </p14:cNvPr>
              <p14:cNvContentPartPr/>
              <p14:nvPr/>
            </p14:nvContentPartPr>
            <p14:xfrm>
              <a:off x="80760" y="856960"/>
              <a:ext cx="1153440" cy="471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1A0CF0D-33A8-4E63-9A21-953B8A29E83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120" y="821320"/>
                <a:ext cx="118908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99674EF-86E7-4927-9655-9053C782D131}"/>
                  </a:ext>
                </a:extLst>
              </p14:cNvPr>
              <p14:cNvContentPartPr/>
              <p14:nvPr/>
            </p14:nvContentPartPr>
            <p14:xfrm>
              <a:off x="456960" y="1209040"/>
              <a:ext cx="321840" cy="3776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99674EF-86E7-4927-9655-9053C782D13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8960" y="1191400"/>
                <a:ext cx="35748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9D88EE4-CB6F-40CD-B481-06D39EFF2FB9}"/>
                  </a:ext>
                </a:extLst>
              </p14:cNvPr>
              <p14:cNvContentPartPr/>
              <p14:nvPr/>
            </p14:nvContentPartPr>
            <p14:xfrm>
              <a:off x="3027360" y="894400"/>
              <a:ext cx="4859640" cy="406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9D88EE4-CB6F-40CD-B481-06D39EFF2FB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009360" y="858400"/>
                <a:ext cx="489528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16E4FAE-4365-473C-AD38-51649A332F4E}"/>
                  </a:ext>
                </a:extLst>
              </p14:cNvPr>
              <p14:cNvContentPartPr/>
              <p14:nvPr/>
            </p14:nvContentPartPr>
            <p14:xfrm>
              <a:off x="749280" y="1493080"/>
              <a:ext cx="114120" cy="1393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16E4FAE-4365-473C-AD38-51649A332F4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31280" y="1475440"/>
                <a:ext cx="14976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306C025-81FC-43FA-B23A-FBFE07A9F5B9}"/>
                  </a:ext>
                </a:extLst>
              </p14:cNvPr>
              <p14:cNvContentPartPr/>
              <p14:nvPr/>
            </p14:nvContentPartPr>
            <p14:xfrm>
              <a:off x="960600" y="1273120"/>
              <a:ext cx="319320" cy="3142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306C025-81FC-43FA-B23A-FBFE07A9F5B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42960" y="1255480"/>
                <a:ext cx="354960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A01AB54-63E9-4101-9032-E1D9812B653B}"/>
                  </a:ext>
                </a:extLst>
              </p14:cNvPr>
              <p14:cNvContentPartPr/>
              <p14:nvPr/>
            </p14:nvContentPartPr>
            <p14:xfrm>
              <a:off x="8117760" y="897280"/>
              <a:ext cx="554400" cy="475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A01AB54-63E9-4101-9032-E1D9812B653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099760" y="861640"/>
                <a:ext cx="59004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8397F44-A500-4297-8D06-516EA99C5E37}"/>
                  </a:ext>
                </a:extLst>
              </p14:cNvPr>
              <p14:cNvContentPartPr/>
              <p14:nvPr/>
            </p14:nvContentPartPr>
            <p14:xfrm>
              <a:off x="2224920" y="1249000"/>
              <a:ext cx="5259240" cy="615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8397F44-A500-4297-8D06-516EA99C5E3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206920" y="1213360"/>
                <a:ext cx="529488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2CE0872-C15B-4358-937C-F806FCA251BE}"/>
                  </a:ext>
                </a:extLst>
              </p14:cNvPr>
              <p14:cNvContentPartPr/>
              <p14:nvPr/>
            </p14:nvContentPartPr>
            <p14:xfrm>
              <a:off x="1690320" y="1350880"/>
              <a:ext cx="960840" cy="3650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2CE0872-C15B-4358-937C-F806FCA251B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672320" y="1333240"/>
                <a:ext cx="996480" cy="40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EA43E971-F9D2-48BB-9AA8-81FAA2C0B37B}"/>
                  </a:ext>
                </a:extLst>
              </p14:cNvPr>
              <p14:cNvContentPartPr/>
              <p14:nvPr/>
            </p14:nvContentPartPr>
            <p14:xfrm>
              <a:off x="4226160" y="1340440"/>
              <a:ext cx="563760" cy="3938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EA43E971-F9D2-48BB-9AA8-81FAA2C0B37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208160" y="1322800"/>
                <a:ext cx="599400" cy="42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65D6037-001A-4002-9A16-681EFCDB9EAB}"/>
                  </a:ext>
                </a:extLst>
              </p14:cNvPr>
              <p14:cNvContentPartPr/>
              <p14:nvPr/>
            </p14:nvContentPartPr>
            <p14:xfrm>
              <a:off x="2956440" y="1330720"/>
              <a:ext cx="863640" cy="2872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65D6037-001A-4002-9A16-681EFCDB9EA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938447" y="1312720"/>
                <a:ext cx="899265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01F1376-B408-4B6B-998D-EFC366E4306B}"/>
                  </a:ext>
                </a:extLst>
              </p14:cNvPr>
              <p14:cNvContentPartPr/>
              <p14:nvPr/>
            </p14:nvContentPartPr>
            <p14:xfrm>
              <a:off x="4987920" y="1455640"/>
              <a:ext cx="249840" cy="1191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01F1376-B408-4B6B-998D-EFC366E4306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970280" y="1438000"/>
                <a:ext cx="28548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669E3687-C6F0-4DDD-832F-D9D795A8FD39}"/>
                  </a:ext>
                </a:extLst>
              </p14:cNvPr>
              <p14:cNvContentPartPr/>
              <p14:nvPr/>
            </p14:nvContentPartPr>
            <p14:xfrm>
              <a:off x="5296440" y="1452400"/>
              <a:ext cx="97920" cy="1029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669E3687-C6F0-4DDD-832F-D9D795A8FD3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278440" y="1434400"/>
                <a:ext cx="13356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693ACAC4-4DD3-4146-B789-AAD455312848}"/>
                  </a:ext>
                </a:extLst>
              </p14:cNvPr>
              <p14:cNvContentPartPr/>
              <p14:nvPr/>
            </p14:nvContentPartPr>
            <p14:xfrm>
              <a:off x="5661840" y="1442320"/>
              <a:ext cx="119160" cy="16812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693ACAC4-4DD3-4146-B789-AAD45531284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644200" y="1424680"/>
                <a:ext cx="15480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0FA7A3AB-C722-4B43-8EBB-23D07E93A815}"/>
                  </a:ext>
                </a:extLst>
              </p14:cNvPr>
              <p14:cNvContentPartPr/>
              <p14:nvPr/>
            </p14:nvContentPartPr>
            <p14:xfrm>
              <a:off x="5873880" y="1350880"/>
              <a:ext cx="18720" cy="2404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0FA7A3AB-C722-4B43-8EBB-23D07E93A81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856240" y="1333240"/>
                <a:ext cx="5436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A3EF6288-25D8-46A0-857C-2B2759BBFADE}"/>
                  </a:ext>
                </a:extLst>
              </p14:cNvPr>
              <p14:cNvContentPartPr/>
              <p14:nvPr/>
            </p14:nvContentPartPr>
            <p14:xfrm>
              <a:off x="5983320" y="1314880"/>
              <a:ext cx="568800" cy="24876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A3EF6288-25D8-46A0-857C-2B2759BBFAD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965320" y="1296880"/>
                <a:ext cx="60444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AF53923-B46A-40D6-944B-BFB132BE8D0E}"/>
                  </a:ext>
                </a:extLst>
              </p14:cNvPr>
              <p14:cNvContentPartPr/>
              <p14:nvPr/>
            </p14:nvContentPartPr>
            <p14:xfrm>
              <a:off x="774840" y="2970880"/>
              <a:ext cx="179640" cy="21564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AF53923-B46A-40D6-944B-BFB132BE8D0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57200" y="2953240"/>
                <a:ext cx="21528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0C3705E-299F-46B2-95C7-A0C13B044B62}"/>
                  </a:ext>
                </a:extLst>
              </p14:cNvPr>
              <p14:cNvContentPartPr/>
              <p14:nvPr/>
            </p14:nvContentPartPr>
            <p14:xfrm>
              <a:off x="1076880" y="3016600"/>
              <a:ext cx="386640" cy="35424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0C3705E-299F-46B2-95C7-A0C13B044B6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059240" y="2998960"/>
                <a:ext cx="422280" cy="38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D59083FE-F0FE-4CF4-B8D2-D075E39867E8}"/>
                  </a:ext>
                </a:extLst>
              </p14:cNvPr>
              <p14:cNvContentPartPr/>
              <p14:nvPr/>
            </p14:nvContentPartPr>
            <p14:xfrm>
              <a:off x="761880" y="2102920"/>
              <a:ext cx="1166760" cy="78192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D59083FE-F0FE-4CF4-B8D2-D075E39867E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44240" y="2084920"/>
                <a:ext cx="1202400" cy="81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59082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2938EF-7F76-4C67-88A8-EDFB3C1207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80" t="10000" r="17337" b="84918"/>
          <a:stretch/>
        </p:blipFill>
        <p:spPr>
          <a:xfrm>
            <a:off x="228600" y="136524"/>
            <a:ext cx="8550520" cy="12350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F589BD-0945-4667-AA5A-7F27195C02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695" t="21174" r="29791" b="70616"/>
          <a:stretch/>
        </p:blipFill>
        <p:spPr>
          <a:xfrm>
            <a:off x="6284840" y="1295400"/>
            <a:ext cx="2514600" cy="16002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711047B-93C1-4D85-9202-413CF031AD58}"/>
                  </a:ext>
                </a:extLst>
              </p14:cNvPr>
              <p14:cNvContentPartPr/>
              <p14:nvPr/>
            </p14:nvContentPartPr>
            <p14:xfrm>
              <a:off x="5547000" y="456280"/>
              <a:ext cx="2661120" cy="525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711047B-93C1-4D85-9202-413CF031AD5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29360" y="420280"/>
                <a:ext cx="269676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1A0CF0D-33A8-4E63-9A21-953B8A29E830}"/>
                  </a:ext>
                </a:extLst>
              </p14:cNvPr>
              <p14:cNvContentPartPr/>
              <p14:nvPr/>
            </p14:nvContentPartPr>
            <p14:xfrm>
              <a:off x="80760" y="856960"/>
              <a:ext cx="1153440" cy="471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1A0CF0D-33A8-4E63-9A21-953B8A29E83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120" y="821320"/>
                <a:ext cx="118908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99674EF-86E7-4927-9655-9053C782D131}"/>
                  </a:ext>
                </a:extLst>
              </p14:cNvPr>
              <p14:cNvContentPartPr/>
              <p14:nvPr/>
            </p14:nvContentPartPr>
            <p14:xfrm>
              <a:off x="456960" y="1209040"/>
              <a:ext cx="321840" cy="3776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99674EF-86E7-4927-9655-9053C782D13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8960" y="1191400"/>
                <a:ext cx="35748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9D88EE4-CB6F-40CD-B481-06D39EFF2FB9}"/>
                  </a:ext>
                </a:extLst>
              </p14:cNvPr>
              <p14:cNvContentPartPr/>
              <p14:nvPr/>
            </p14:nvContentPartPr>
            <p14:xfrm>
              <a:off x="3027360" y="894400"/>
              <a:ext cx="4859640" cy="406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9D88EE4-CB6F-40CD-B481-06D39EFF2FB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009360" y="858400"/>
                <a:ext cx="489528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16E4FAE-4365-473C-AD38-51649A332F4E}"/>
                  </a:ext>
                </a:extLst>
              </p14:cNvPr>
              <p14:cNvContentPartPr/>
              <p14:nvPr/>
            </p14:nvContentPartPr>
            <p14:xfrm>
              <a:off x="749280" y="1493080"/>
              <a:ext cx="114120" cy="1393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16E4FAE-4365-473C-AD38-51649A332F4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31280" y="1475440"/>
                <a:ext cx="14976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306C025-81FC-43FA-B23A-FBFE07A9F5B9}"/>
                  </a:ext>
                </a:extLst>
              </p14:cNvPr>
              <p14:cNvContentPartPr/>
              <p14:nvPr/>
            </p14:nvContentPartPr>
            <p14:xfrm>
              <a:off x="960600" y="1273120"/>
              <a:ext cx="319320" cy="3142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306C025-81FC-43FA-B23A-FBFE07A9F5B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42960" y="1255480"/>
                <a:ext cx="354960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A01AB54-63E9-4101-9032-E1D9812B653B}"/>
                  </a:ext>
                </a:extLst>
              </p14:cNvPr>
              <p14:cNvContentPartPr/>
              <p14:nvPr/>
            </p14:nvContentPartPr>
            <p14:xfrm>
              <a:off x="8117760" y="897280"/>
              <a:ext cx="554400" cy="475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A01AB54-63E9-4101-9032-E1D9812B653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099760" y="861640"/>
                <a:ext cx="59004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8397F44-A500-4297-8D06-516EA99C5E37}"/>
                  </a:ext>
                </a:extLst>
              </p14:cNvPr>
              <p14:cNvContentPartPr/>
              <p14:nvPr/>
            </p14:nvContentPartPr>
            <p14:xfrm>
              <a:off x="2224920" y="1249000"/>
              <a:ext cx="5259240" cy="615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8397F44-A500-4297-8D06-516EA99C5E3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206920" y="1213360"/>
                <a:ext cx="529488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2CE0872-C15B-4358-937C-F806FCA251BE}"/>
                  </a:ext>
                </a:extLst>
              </p14:cNvPr>
              <p14:cNvContentPartPr/>
              <p14:nvPr/>
            </p14:nvContentPartPr>
            <p14:xfrm>
              <a:off x="1690320" y="1350880"/>
              <a:ext cx="960840" cy="3650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2CE0872-C15B-4358-937C-F806FCA251B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672320" y="1333240"/>
                <a:ext cx="996480" cy="40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EA43E971-F9D2-48BB-9AA8-81FAA2C0B37B}"/>
                  </a:ext>
                </a:extLst>
              </p14:cNvPr>
              <p14:cNvContentPartPr/>
              <p14:nvPr/>
            </p14:nvContentPartPr>
            <p14:xfrm>
              <a:off x="4226160" y="1340440"/>
              <a:ext cx="563760" cy="3938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EA43E971-F9D2-48BB-9AA8-81FAA2C0B37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208160" y="1322800"/>
                <a:ext cx="599400" cy="42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65D6037-001A-4002-9A16-681EFCDB9EAB}"/>
                  </a:ext>
                </a:extLst>
              </p14:cNvPr>
              <p14:cNvContentPartPr/>
              <p14:nvPr/>
            </p14:nvContentPartPr>
            <p14:xfrm>
              <a:off x="2956440" y="1330720"/>
              <a:ext cx="863640" cy="2872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65D6037-001A-4002-9A16-681EFCDB9EA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938447" y="1312720"/>
                <a:ext cx="899265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01F1376-B408-4B6B-998D-EFC366E4306B}"/>
                  </a:ext>
                </a:extLst>
              </p14:cNvPr>
              <p14:cNvContentPartPr/>
              <p14:nvPr/>
            </p14:nvContentPartPr>
            <p14:xfrm>
              <a:off x="4987920" y="1455640"/>
              <a:ext cx="249840" cy="1191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01F1376-B408-4B6B-998D-EFC366E4306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970280" y="1438000"/>
                <a:ext cx="28548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669E3687-C6F0-4DDD-832F-D9D795A8FD39}"/>
                  </a:ext>
                </a:extLst>
              </p14:cNvPr>
              <p14:cNvContentPartPr/>
              <p14:nvPr/>
            </p14:nvContentPartPr>
            <p14:xfrm>
              <a:off x="5296440" y="1452400"/>
              <a:ext cx="97920" cy="1029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669E3687-C6F0-4DDD-832F-D9D795A8FD3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278440" y="1434400"/>
                <a:ext cx="13356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693ACAC4-4DD3-4146-B789-AAD455312848}"/>
                  </a:ext>
                </a:extLst>
              </p14:cNvPr>
              <p14:cNvContentPartPr/>
              <p14:nvPr/>
            </p14:nvContentPartPr>
            <p14:xfrm>
              <a:off x="5661840" y="1442320"/>
              <a:ext cx="119160" cy="16812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693ACAC4-4DD3-4146-B789-AAD45531284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644200" y="1424680"/>
                <a:ext cx="15480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0FA7A3AB-C722-4B43-8EBB-23D07E93A815}"/>
                  </a:ext>
                </a:extLst>
              </p14:cNvPr>
              <p14:cNvContentPartPr/>
              <p14:nvPr/>
            </p14:nvContentPartPr>
            <p14:xfrm>
              <a:off x="5873880" y="1350880"/>
              <a:ext cx="18720" cy="2404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0FA7A3AB-C722-4B43-8EBB-23D07E93A81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856240" y="1333240"/>
                <a:ext cx="5436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A3EF6288-25D8-46A0-857C-2B2759BBFADE}"/>
                  </a:ext>
                </a:extLst>
              </p14:cNvPr>
              <p14:cNvContentPartPr/>
              <p14:nvPr/>
            </p14:nvContentPartPr>
            <p14:xfrm>
              <a:off x="5983320" y="1314880"/>
              <a:ext cx="568800" cy="24876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A3EF6288-25D8-46A0-857C-2B2759BBFAD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965320" y="1296880"/>
                <a:ext cx="60444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AF53923-B46A-40D6-944B-BFB132BE8D0E}"/>
                  </a:ext>
                </a:extLst>
              </p14:cNvPr>
              <p14:cNvContentPartPr/>
              <p14:nvPr/>
            </p14:nvContentPartPr>
            <p14:xfrm>
              <a:off x="774840" y="2970880"/>
              <a:ext cx="179640" cy="21564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AF53923-B46A-40D6-944B-BFB132BE8D0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57200" y="2953240"/>
                <a:ext cx="21528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0C3705E-299F-46B2-95C7-A0C13B044B62}"/>
                  </a:ext>
                </a:extLst>
              </p14:cNvPr>
              <p14:cNvContentPartPr/>
              <p14:nvPr/>
            </p14:nvContentPartPr>
            <p14:xfrm>
              <a:off x="1076880" y="3016600"/>
              <a:ext cx="386640" cy="35424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0C3705E-299F-46B2-95C7-A0C13B044B6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059240" y="2998960"/>
                <a:ext cx="422280" cy="38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D59083FE-F0FE-4CF4-B8D2-D075E39867E8}"/>
                  </a:ext>
                </a:extLst>
              </p14:cNvPr>
              <p14:cNvContentPartPr/>
              <p14:nvPr/>
            </p14:nvContentPartPr>
            <p14:xfrm>
              <a:off x="761880" y="2102920"/>
              <a:ext cx="1166760" cy="78192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D59083FE-F0FE-4CF4-B8D2-D075E39867E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44240" y="2084920"/>
                <a:ext cx="1202400" cy="81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DE8492C-BAA0-44B6-B9F8-EC4588CB6372}"/>
                  </a:ext>
                </a:extLst>
              </p14:cNvPr>
              <p14:cNvContentPartPr/>
              <p14:nvPr/>
            </p14:nvContentPartPr>
            <p14:xfrm>
              <a:off x="2031600" y="2496040"/>
              <a:ext cx="637200" cy="26640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DE8492C-BAA0-44B6-B9F8-EC4588CB6372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013600" y="2478400"/>
                <a:ext cx="672840" cy="30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171829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2938EF-7F76-4C67-88A8-EDFB3C1207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80" t="10000" r="17337" b="84918"/>
          <a:stretch/>
        </p:blipFill>
        <p:spPr>
          <a:xfrm>
            <a:off x="228600" y="136524"/>
            <a:ext cx="8550520" cy="12350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F589BD-0945-4667-AA5A-7F27195C02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695" t="21174" r="29791" b="70616"/>
          <a:stretch/>
        </p:blipFill>
        <p:spPr>
          <a:xfrm>
            <a:off x="6284840" y="1295400"/>
            <a:ext cx="2514600" cy="16002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711047B-93C1-4D85-9202-413CF031AD58}"/>
                  </a:ext>
                </a:extLst>
              </p14:cNvPr>
              <p14:cNvContentPartPr/>
              <p14:nvPr/>
            </p14:nvContentPartPr>
            <p14:xfrm>
              <a:off x="5547000" y="456280"/>
              <a:ext cx="2661120" cy="525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711047B-93C1-4D85-9202-413CF031AD5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29360" y="420280"/>
                <a:ext cx="269676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1A0CF0D-33A8-4E63-9A21-953B8A29E830}"/>
                  </a:ext>
                </a:extLst>
              </p14:cNvPr>
              <p14:cNvContentPartPr/>
              <p14:nvPr/>
            </p14:nvContentPartPr>
            <p14:xfrm>
              <a:off x="80760" y="856960"/>
              <a:ext cx="1153440" cy="471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1A0CF0D-33A8-4E63-9A21-953B8A29E83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120" y="821320"/>
                <a:ext cx="118908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99674EF-86E7-4927-9655-9053C782D131}"/>
                  </a:ext>
                </a:extLst>
              </p14:cNvPr>
              <p14:cNvContentPartPr/>
              <p14:nvPr/>
            </p14:nvContentPartPr>
            <p14:xfrm>
              <a:off x="456960" y="1209040"/>
              <a:ext cx="321840" cy="3776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99674EF-86E7-4927-9655-9053C782D13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8960" y="1191400"/>
                <a:ext cx="35748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9D88EE4-CB6F-40CD-B481-06D39EFF2FB9}"/>
                  </a:ext>
                </a:extLst>
              </p14:cNvPr>
              <p14:cNvContentPartPr/>
              <p14:nvPr/>
            </p14:nvContentPartPr>
            <p14:xfrm>
              <a:off x="3027360" y="894400"/>
              <a:ext cx="4859640" cy="406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9D88EE4-CB6F-40CD-B481-06D39EFF2FB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009360" y="858400"/>
                <a:ext cx="489528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16E4FAE-4365-473C-AD38-51649A332F4E}"/>
                  </a:ext>
                </a:extLst>
              </p14:cNvPr>
              <p14:cNvContentPartPr/>
              <p14:nvPr/>
            </p14:nvContentPartPr>
            <p14:xfrm>
              <a:off x="749280" y="1493080"/>
              <a:ext cx="114120" cy="1393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16E4FAE-4365-473C-AD38-51649A332F4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31280" y="1475440"/>
                <a:ext cx="14976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306C025-81FC-43FA-B23A-FBFE07A9F5B9}"/>
                  </a:ext>
                </a:extLst>
              </p14:cNvPr>
              <p14:cNvContentPartPr/>
              <p14:nvPr/>
            </p14:nvContentPartPr>
            <p14:xfrm>
              <a:off x="960600" y="1273120"/>
              <a:ext cx="319320" cy="3142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306C025-81FC-43FA-B23A-FBFE07A9F5B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42960" y="1255480"/>
                <a:ext cx="354960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A01AB54-63E9-4101-9032-E1D9812B653B}"/>
                  </a:ext>
                </a:extLst>
              </p14:cNvPr>
              <p14:cNvContentPartPr/>
              <p14:nvPr/>
            </p14:nvContentPartPr>
            <p14:xfrm>
              <a:off x="8117760" y="897280"/>
              <a:ext cx="554400" cy="475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A01AB54-63E9-4101-9032-E1D9812B653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099760" y="861640"/>
                <a:ext cx="59004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8397F44-A500-4297-8D06-516EA99C5E37}"/>
                  </a:ext>
                </a:extLst>
              </p14:cNvPr>
              <p14:cNvContentPartPr/>
              <p14:nvPr/>
            </p14:nvContentPartPr>
            <p14:xfrm>
              <a:off x="2224920" y="1249000"/>
              <a:ext cx="5259240" cy="615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8397F44-A500-4297-8D06-516EA99C5E3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206920" y="1213360"/>
                <a:ext cx="529488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2CE0872-C15B-4358-937C-F806FCA251BE}"/>
                  </a:ext>
                </a:extLst>
              </p14:cNvPr>
              <p14:cNvContentPartPr/>
              <p14:nvPr/>
            </p14:nvContentPartPr>
            <p14:xfrm>
              <a:off x="1690320" y="1350880"/>
              <a:ext cx="960840" cy="3650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2CE0872-C15B-4358-937C-F806FCA251B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672320" y="1333240"/>
                <a:ext cx="996480" cy="40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EA43E971-F9D2-48BB-9AA8-81FAA2C0B37B}"/>
                  </a:ext>
                </a:extLst>
              </p14:cNvPr>
              <p14:cNvContentPartPr/>
              <p14:nvPr/>
            </p14:nvContentPartPr>
            <p14:xfrm>
              <a:off x="4226160" y="1340440"/>
              <a:ext cx="563760" cy="3938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EA43E971-F9D2-48BB-9AA8-81FAA2C0B37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208160" y="1322800"/>
                <a:ext cx="599400" cy="42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65D6037-001A-4002-9A16-681EFCDB9EAB}"/>
                  </a:ext>
                </a:extLst>
              </p14:cNvPr>
              <p14:cNvContentPartPr/>
              <p14:nvPr/>
            </p14:nvContentPartPr>
            <p14:xfrm>
              <a:off x="2956440" y="1330720"/>
              <a:ext cx="863640" cy="2872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65D6037-001A-4002-9A16-681EFCDB9EA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938447" y="1312720"/>
                <a:ext cx="899265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01F1376-B408-4B6B-998D-EFC366E4306B}"/>
                  </a:ext>
                </a:extLst>
              </p14:cNvPr>
              <p14:cNvContentPartPr/>
              <p14:nvPr/>
            </p14:nvContentPartPr>
            <p14:xfrm>
              <a:off x="4987920" y="1455640"/>
              <a:ext cx="249840" cy="1191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01F1376-B408-4B6B-998D-EFC366E4306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970280" y="1438000"/>
                <a:ext cx="28548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669E3687-C6F0-4DDD-832F-D9D795A8FD39}"/>
                  </a:ext>
                </a:extLst>
              </p14:cNvPr>
              <p14:cNvContentPartPr/>
              <p14:nvPr/>
            </p14:nvContentPartPr>
            <p14:xfrm>
              <a:off x="5296440" y="1452400"/>
              <a:ext cx="97920" cy="1029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669E3687-C6F0-4DDD-832F-D9D795A8FD3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278440" y="1434400"/>
                <a:ext cx="13356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693ACAC4-4DD3-4146-B789-AAD455312848}"/>
                  </a:ext>
                </a:extLst>
              </p14:cNvPr>
              <p14:cNvContentPartPr/>
              <p14:nvPr/>
            </p14:nvContentPartPr>
            <p14:xfrm>
              <a:off x="5661840" y="1442320"/>
              <a:ext cx="119160" cy="16812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693ACAC4-4DD3-4146-B789-AAD45531284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644200" y="1424680"/>
                <a:ext cx="15480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0FA7A3AB-C722-4B43-8EBB-23D07E93A815}"/>
                  </a:ext>
                </a:extLst>
              </p14:cNvPr>
              <p14:cNvContentPartPr/>
              <p14:nvPr/>
            </p14:nvContentPartPr>
            <p14:xfrm>
              <a:off x="5873880" y="1350880"/>
              <a:ext cx="18720" cy="2404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0FA7A3AB-C722-4B43-8EBB-23D07E93A81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856240" y="1333240"/>
                <a:ext cx="5436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A3EF6288-25D8-46A0-857C-2B2759BBFADE}"/>
                  </a:ext>
                </a:extLst>
              </p14:cNvPr>
              <p14:cNvContentPartPr/>
              <p14:nvPr/>
            </p14:nvContentPartPr>
            <p14:xfrm>
              <a:off x="5983320" y="1314880"/>
              <a:ext cx="568800" cy="24876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A3EF6288-25D8-46A0-857C-2B2759BBFAD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965320" y="1296880"/>
                <a:ext cx="60444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AF53923-B46A-40D6-944B-BFB132BE8D0E}"/>
                  </a:ext>
                </a:extLst>
              </p14:cNvPr>
              <p14:cNvContentPartPr/>
              <p14:nvPr/>
            </p14:nvContentPartPr>
            <p14:xfrm>
              <a:off x="774840" y="2970880"/>
              <a:ext cx="179640" cy="21564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AF53923-B46A-40D6-944B-BFB132BE8D0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57200" y="2953240"/>
                <a:ext cx="21528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0C3705E-299F-46B2-95C7-A0C13B044B62}"/>
                  </a:ext>
                </a:extLst>
              </p14:cNvPr>
              <p14:cNvContentPartPr/>
              <p14:nvPr/>
            </p14:nvContentPartPr>
            <p14:xfrm>
              <a:off x="1076880" y="3016600"/>
              <a:ext cx="386640" cy="35424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0C3705E-299F-46B2-95C7-A0C13B044B6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059240" y="2998960"/>
                <a:ext cx="422280" cy="38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D59083FE-F0FE-4CF4-B8D2-D075E39867E8}"/>
                  </a:ext>
                </a:extLst>
              </p14:cNvPr>
              <p14:cNvContentPartPr/>
              <p14:nvPr/>
            </p14:nvContentPartPr>
            <p14:xfrm>
              <a:off x="761880" y="2102920"/>
              <a:ext cx="1166760" cy="78192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D59083FE-F0FE-4CF4-B8D2-D075E39867E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44240" y="2084920"/>
                <a:ext cx="1202400" cy="81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DE8492C-BAA0-44B6-B9F8-EC4588CB6372}"/>
                  </a:ext>
                </a:extLst>
              </p14:cNvPr>
              <p14:cNvContentPartPr/>
              <p14:nvPr/>
            </p14:nvContentPartPr>
            <p14:xfrm>
              <a:off x="2031600" y="2496040"/>
              <a:ext cx="637200" cy="26640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DE8492C-BAA0-44B6-B9F8-EC4588CB6372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013600" y="2478400"/>
                <a:ext cx="67284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5D69DA9-4032-4686-81DA-A1E1C25A86CA}"/>
                  </a:ext>
                </a:extLst>
              </p14:cNvPr>
              <p14:cNvContentPartPr/>
              <p14:nvPr/>
            </p14:nvContentPartPr>
            <p14:xfrm>
              <a:off x="2275320" y="1927600"/>
              <a:ext cx="273240" cy="2790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5D69DA9-4032-4686-81DA-A1E1C25A86CA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257680" y="1909600"/>
                <a:ext cx="308880" cy="3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C7DC2E8-DE22-4751-81A0-F3958B3DA5EE}"/>
                  </a:ext>
                </a:extLst>
              </p14:cNvPr>
              <p14:cNvContentPartPr/>
              <p14:nvPr/>
            </p14:nvContentPartPr>
            <p14:xfrm>
              <a:off x="2681400" y="2102920"/>
              <a:ext cx="112320" cy="1281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C7DC2E8-DE22-4751-81A0-F3958B3DA5EE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663400" y="2084920"/>
                <a:ext cx="14796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C9ECEDC-CBA8-4D20-A77E-32C0BA49C983}"/>
                  </a:ext>
                </a:extLst>
              </p14:cNvPr>
              <p14:cNvContentPartPr/>
              <p14:nvPr/>
            </p14:nvContentPartPr>
            <p14:xfrm>
              <a:off x="2072280" y="1819600"/>
              <a:ext cx="104040" cy="2829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C9ECEDC-CBA8-4D20-A77E-32C0BA49C983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054280" y="1801600"/>
                <a:ext cx="139680" cy="31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856876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2938EF-7F76-4C67-88A8-EDFB3C1207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80" t="10000" r="17337" b="84918"/>
          <a:stretch/>
        </p:blipFill>
        <p:spPr>
          <a:xfrm>
            <a:off x="228600" y="136524"/>
            <a:ext cx="8550520" cy="12350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F589BD-0945-4667-AA5A-7F27195C02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695" t="21174" r="29791" b="70616"/>
          <a:stretch/>
        </p:blipFill>
        <p:spPr>
          <a:xfrm>
            <a:off x="6284840" y="1295400"/>
            <a:ext cx="2514600" cy="16002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711047B-93C1-4D85-9202-413CF031AD58}"/>
                  </a:ext>
                </a:extLst>
              </p14:cNvPr>
              <p14:cNvContentPartPr/>
              <p14:nvPr/>
            </p14:nvContentPartPr>
            <p14:xfrm>
              <a:off x="5547000" y="456280"/>
              <a:ext cx="2661120" cy="525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711047B-93C1-4D85-9202-413CF031AD5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29360" y="420280"/>
                <a:ext cx="269676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1A0CF0D-33A8-4E63-9A21-953B8A29E830}"/>
                  </a:ext>
                </a:extLst>
              </p14:cNvPr>
              <p14:cNvContentPartPr/>
              <p14:nvPr/>
            </p14:nvContentPartPr>
            <p14:xfrm>
              <a:off x="80760" y="856960"/>
              <a:ext cx="1153440" cy="471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1A0CF0D-33A8-4E63-9A21-953B8A29E83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120" y="821320"/>
                <a:ext cx="118908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99674EF-86E7-4927-9655-9053C782D131}"/>
                  </a:ext>
                </a:extLst>
              </p14:cNvPr>
              <p14:cNvContentPartPr/>
              <p14:nvPr/>
            </p14:nvContentPartPr>
            <p14:xfrm>
              <a:off x="456960" y="1209040"/>
              <a:ext cx="321840" cy="3776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99674EF-86E7-4927-9655-9053C782D13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8960" y="1191400"/>
                <a:ext cx="35748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9D88EE4-CB6F-40CD-B481-06D39EFF2FB9}"/>
                  </a:ext>
                </a:extLst>
              </p14:cNvPr>
              <p14:cNvContentPartPr/>
              <p14:nvPr/>
            </p14:nvContentPartPr>
            <p14:xfrm>
              <a:off x="3027360" y="894400"/>
              <a:ext cx="4859640" cy="406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9D88EE4-CB6F-40CD-B481-06D39EFF2FB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009360" y="858400"/>
                <a:ext cx="489528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16E4FAE-4365-473C-AD38-51649A332F4E}"/>
                  </a:ext>
                </a:extLst>
              </p14:cNvPr>
              <p14:cNvContentPartPr/>
              <p14:nvPr/>
            </p14:nvContentPartPr>
            <p14:xfrm>
              <a:off x="749280" y="1493080"/>
              <a:ext cx="114120" cy="1393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16E4FAE-4365-473C-AD38-51649A332F4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31280" y="1475440"/>
                <a:ext cx="14976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306C025-81FC-43FA-B23A-FBFE07A9F5B9}"/>
                  </a:ext>
                </a:extLst>
              </p14:cNvPr>
              <p14:cNvContentPartPr/>
              <p14:nvPr/>
            </p14:nvContentPartPr>
            <p14:xfrm>
              <a:off x="960600" y="1273120"/>
              <a:ext cx="319320" cy="3142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306C025-81FC-43FA-B23A-FBFE07A9F5B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42960" y="1255480"/>
                <a:ext cx="354960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A01AB54-63E9-4101-9032-E1D9812B653B}"/>
                  </a:ext>
                </a:extLst>
              </p14:cNvPr>
              <p14:cNvContentPartPr/>
              <p14:nvPr/>
            </p14:nvContentPartPr>
            <p14:xfrm>
              <a:off x="8117760" y="897280"/>
              <a:ext cx="554400" cy="475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A01AB54-63E9-4101-9032-E1D9812B653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099760" y="861640"/>
                <a:ext cx="59004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8397F44-A500-4297-8D06-516EA99C5E37}"/>
                  </a:ext>
                </a:extLst>
              </p14:cNvPr>
              <p14:cNvContentPartPr/>
              <p14:nvPr/>
            </p14:nvContentPartPr>
            <p14:xfrm>
              <a:off x="2224920" y="1249000"/>
              <a:ext cx="5259240" cy="615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8397F44-A500-4297-8D06-516EA99C5E3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206920" y="1213360"/>
                <a:ext cx="529488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2CE0872-C15B-4358-937C-F806FCA251BE}"/>
                  </a:ext>
                </a:extLst>
              </p14:cNvPr>
              <p14:cNvContentPartPr/>
              <p14:nvPr/>
            </p14:nvContentPartPr>
            <p14:xfrm>
              <a:off x="1690320" y="1350880"/>
              <a:ext cx="960840" cy="3650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2CE0872-C15B-4358-937C-F806FCA251B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672320" y="1333240"/>
                <a:ext cx="996480" cy="40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EA43E971-F9D2-48BB-9AA8-81FAA2C0B37B}"/>
                  </a:ext>
                </a:extLst>
              </p14:cNvPr>
              <p14:cNvContentPartPr/>
              <p14:nvPr/>
            </p14:nvContentPartPr>
            <p14:xfrm>
              <a:off x="4226160" y="1340440"/>
              <a:ext cx="563760" cy="3938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EA43E971-F9D2-48BB-9AA8-81FAA2C0B37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208160" y="1322800"/>
                <a:ext cx="599400" cy="42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65D6037-001A-4002-9A16-681EFCDB9EAB}"/>
                  </a:ext>
                </a:extLst>
              </p14:cNvPr>
              <p14:cNvContentPartPr/>
              <p14:nvPr/>
            </p14:nvContentPartPr>
            <p14:xfrm>
              <a:off x="2956440" y="1330720"/>
              <a:ext cx="863640" cy="2872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65D6037-001A-4002-9A16-681EFCDB9EA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938447" y="1312720"/>
                <a:ext cx="899265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01F1376-B408-4B6B-998D-EFC366E4306B}"/>
                  </a:ext>
                </a:extLst>
              </p14:cNvPr>
              <p14:cNvContentPartPr/>
              <p14:nvPr/>
            </p14:nvContentPartPr>
            <p14:xfrm>
              <a:off x="4987920" y="1455640"/>
              <a:ext cx="249840" cy="1191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01F1376-B408-4B6B-998D-EFC366E4306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970280" y="1438000"/>
                <a:ext cx="28548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669E3687-C6F0-4DDD-832F-D9D795A8FD39}"/>
                  </a:ext>
                </a:extLst>
              </p14:cNvPr>
              <p14:cNvContentPartPr/>
              <p14:nvPr/>
            </p14:nvContentPartPr>
            <p14:xfrm>
              <a:off x="5296440" y="1452400"/>
              <a:ext cx="97920" cy="1029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669E3687-C6F0-4DDD-832F-D9D795A8FD3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278440" y="1434400"/>
                <a:ext cx="13356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693ACAC4-4DD3-4146-B789-AAD455312848}"/>
                  </a:ext>
                </a:extLst>
              </p14:cNvPr>
              <p14:cNvContentPartPr/>
              <p14:nvPr/>
            </p14:nvContentPartPr>
            <p14:xfrm>
              <a:off x="5661840" y="1442320"/>
              <a:ext cx="119160" cy="16812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693ACAC4-4DD3-4146-B789-AAD45531284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644200" y="1424680"/>
                <a:ext cx="15480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0FA7A3AB-C722-4B43-8EBB-23D07E93A815}"/>
                  </a:ext>
                </a:extLst>
              </p14:cNvPr>
              <p14:cNvContentPartPr/>
              <p14:nvPr/>
            </p14:nvContentPartPr>
            <p14:xfrm>
              <a:off x="5873880" y="1350880"/>
              <a:ext cx="18720" cy="2404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0FA7A3AB-C722-4B43-8EBB-23D07E93A81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856240" y="1333240"/>
                <a:ext cx="5436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A3EF6288-25D8-46A0-857C-2B2759BBFADE}"/>
                  </a:ext>
                </a:extLst>
              </p14:cNvPr>
              <p14:cNvContentPartPr/>
              <p14:nvPr/>
            </p14:nvContentPartPr>
            <p14:xfrm>
              <a:off x="5983320" y="1314880"/>
              <a:ext cx="568800" cy="24876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A3EF6288-25D8-46A0-857C-2B2759BBFAD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965320" y="1296880"/>
                <a:ext cx="60444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AF53923-B46A-40D6-944B-BFB132BE8D0E}"/>
                  </a:ext>
                </a:extLst>
              </p14:cNvPr>
              <p14:cNvContentPartPr/>
              <p14:nvPr/>
            </p14:nvContentPartPr>
            <p14:xfrm>
              <a:off x="774840" y="2970880"/>
              <a:ext cx="179640" cy="21564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AF53923-B46A-40D6-944B-BFB132BE8D0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57200" y="2953240"/>
                <a:ext cx="21528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0C3705E-299F-46B2-95C7-A0C13B044B62}"/>
                  </a:ext>
                </a:extLst>
              </p14:cNvPr>
              <p14:cNvContentPartPr/>
              <p14:nvPr/>
            </p14:nvContentPartPr>
            <p14:xfrm>
              <a:off x="1076880" y="3016600"/>
              <a:ext cx="386640" cy="35424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0C3705E-299F-46B2-95C7-A0C13B044B6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059240" y="2998960"/>
                <a:ext cx="422280" cy="38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D59083FE-F0FE-4CF4-B8D2-D075E39867E8}"/>
                  </a:ext>
                </a:extLst>
              </p14:cNvPr>
              <p14:cNvContentPartPr/>
              <p14:nvPr/>
            </p14:nvContentPartPr>
            <p14:xfrm>
              <a:off x="761880" y="2102920"/>
              <a:ext cx="1166760" cy="78192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D59083FE-F0FE-4CF4-B8D2-D075E39867E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44240" y="2084920"/>
                <a:ext cx="1202400" cy="81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DE8492C-BAA0-44B6-B9F8-EC4588CB6372}"/>
                  </a:ext>
                </a:extLst>
              </p14:cNvPr>
              <p14:cNvContentPartPr/>
              <p14:nvPr/>
            </p14:nvContentPartPr>
            <p14:xfrm>
              <a:off x="2031600" y="2496040"/>
              <a:ext cx="637200" cy="26640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DE8492C-BAA0-44B6-B9F8-EC4588CB6372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013600" y="2478400"/>
                <a:ext cx="67284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5D69DA9-4032-4686-81DA-A1E1C25A86CA}"/>
                  </a:ext>
                </a:extLst>
              </p14:cNvPr>
              <p14:cNvContentPartPr/>
              <p14:nvPr/>
            </p14:nvContentPartPr>
            <p14:xfrm>
              <a:off x="2275320" y="1927600"/>
              <a:ext cx="273240" cy="2790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5D69DA9-4032-4686-81DA-A1E1C25A86CA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257680" y="1909600"/>
                <a:ext cx="308880" cy="3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C7DC2E8-DE22-4751-81A0-F3958B3DA5EE}"/>
                  </a:ext>
                </a:extLst>
              </p14:cNvPr>
              <p14:cNvContentPartPr/>
              <p14:nvPr/>
            </p14:nvContentPartPr>
            <p14:xfrm>
              <a:off x="2681400" y="2102920"/>
              <a:ext cx="112320" cy="1281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C7DC2E8-DE22-4751-81A0-F3958B3DA5EE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663400" y="2084920"/>
                <a:ext cx="14796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C9ECEDC-CBA8-4D20-A77E-32C0BA49C983}"/>
                  </a:ext>
                </a:extLst>
              </p14:cNvPr>
              <p14:cNvContentPartPr/>
              <p14:nvPr/>
            </p14:nvContentPartPr>
            <p14:xfrm>
              <a:off x="2072280" y="1819600"/>
              <a:ext cx="104040" cy="2829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C9ECEDC-CBA8-4D20-A77E-32C0BA49C983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054280" y="1801600"/>
                <a:ext cx="139680" cy="31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0B44420-8AC9-495A-9F18-88E170D4F44E}"/>
                  </a:ext>
                </a:extLst>
              </p14:cNvPr>
              <p14:cNvContentPartPr/>
              <p14:nvPr/>
            </p14:nvContentPartPr>
            <p14:xfrm>
              <a:off x="3164520" y="2214520"/>
              <a:ext cx="273960" cy="3052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0B44420-8AC9-495A-9F18-88E170D4F44E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146880" y="2196880"/>
                <a:ext cx="30960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FD13B97-534F-4BD2-9E62-6AA077BEC747}"/>
                  </a:ext>
                </a:extLst>
              </p14:cNvPr>
              <p14:cNvContentPartPr/>
              <p14:nvPr/>
            </p14:nvContentPartPr>
            <p14:xfrm>
              <a:off x="3601920" y="2225680"/>
              <a:ext cx="227160" cy="4363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FD13B97-534F-4BD2-9E62-6AA077BEC747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584252" y="2207695"/>
                <a:ext cx="262857" cy="4719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D810D57-2889-4402-89FF-7299673F7927}"/>
                  </a:ext>
                </a:extLst>
              </p14:cNvPr>
              <p14:cNvContentPartPr/>
              <p14:nvPr/>
            </p14:nvContentPartPr>
            <p14:xfrm>
              <a:off x="3961920" y="2196880"/>
              <a:ext cx="549000" cy="24372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D810D57-2889-4402-89FF-7299673F7927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944268" y="2179240"/>
                <a:ext cx="584663" cy="27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37663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2D45B114-2960-49F3-9B10-89C7E1BF4BA0}"/>
                  </a:ext>
                </a:extLst>
              </p14:cNvPr>
              <p14:cNvContentPartPr/>
              <p14:nvPr/>
            </p14:nvContentPartPr>
            <p14:xfrm>
              <a:off x="2011520" y="117880"/>
              <a:ext cx="5180400" cy="6699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2D45B114-2960-49F3-9B10-89C7E1BF4BA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93520" y="99880"/>
                <a:ext cx="5216040" cy="70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052558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2938EF-7F76-4C67-88A8-EDFB3C1207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80" t="10000" r="17337" b="84918"/>
          <a:stretch/>
        </p:blipFill>
        <p:spPr>
          <a:xfrm>
            <a:off x="228600" y="136524"/>
            <a:ext cx="8550520" cy="12350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F589BD-0945-4667-AA5A-7F27195C02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695" t="21174" r="29791" b="70616"/>
          <a:stretch/>
        </p:blipFill>
        <p:spPr>
          <a:xfrm>
            <a:off x="6284840" y="1295400"/>
            <a:ext cx="2514600" cy="16002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711047B-93C1-4D85-9202-413CF031AD58}"/>
                  </a:ext>
                </a:extLst>
              </p14:cNvPr>
              <p14:cNvContentPartPr/>
              <p14:nvPr/>
            </p14:nvContentPartPr>
            <p14:xfrm>
              <a:off x="5547000" y="456280"/>
              <a:ext cx="2661120" cy="525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711047B-93C1-4D85-9202-413CF031AD5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29360" y="420280"/>
                <a:ext cx="269676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1A0CF0D-33A8-4E63-9A21-953B8A29E830}"/>
                  </a:ext>
                </a:extLst>
              </p14:cNvPr>
              <p14:cNvContentPartPr/>
              <p14:nvPr/>
            </p14:nvContentPartPr>
            <p14:xfrm>
              <a:off x="80760" y="856960"/>
              <a:ext cx="1153440" cy="471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1A0CF0D-33A8-4E63-9A21-953B8A29E83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120" y="821320"/>
                <a:ext cx="118908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99674EF-86E7-4927-9655-9053C782D131}"/>
                  </a:ext>
                </a:extLst>
              </p14:cNvPr>
              <p14:cNvContentPartPr/>
              <p14:nvPr/>
            </p14:nvContentPartPr>
            <p14:xfrm>
              <a:off x="456960" y="1209040"/>
              <a:ext cx="321840" cy="3776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99674EF-86E7-4927-9655-9053C782D13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8960" y="1191400"/>
                <a:ext cx="35748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9D88EE4-CB6F-40CD-B481-06D39EFF2FB9}"/>
                  </a:ext>
                </a:extLst>
              </p14:cNvPr>
              <p14:cNvContentPartPr/>
              <p14:nvPr/>
            </p14:nvContentPartPr>
            <p14:xfrm>
              <a:off x="3027360" y="894400"/>
              <a:ext cx="4859640" cy="406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9D88EE4-CB6F-40CD-B481-06D39EFF2FB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009360" y="858400"/>
                <a:ext cx="489528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16E4FAE-4365-473C-AD38-51649A332F4E}"/>
                  </a:ext>
                </a:extLst>
              </p14:cNvPr>
              <p14:cNvContentPartPr/>
              <p14:nvPr/>
            </p14:nvContentPartPr>
            <p14:xfrm>
              <a:off x="749280" y="1493080"/>
              <a:ext cx="114120" cy="1393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16E4FAE-4365-473C-AD38-51649A332F4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31280" y="1475440"/>
                <a:ext cx="14976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306C025-81FC-43FA-B23A-FBFE07A9F5B9}"/>
                  </a:ext>
                </a:extLst>
              </p14:cNvPr>
              <p14:cNvContentPartPr/>
              <p14:nvPr/>
            </p14:nvContentPartPr>
            <p14:xfrm>
              <a:off x="960600" y="1273120"/>
              <a:ext cx="319320" cy="3142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306C025-81FC-43FA-B23A-FBFE07A9F5B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42960" y="1255480"/>
                <a:ext cx="354960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A01AB54-63E9-4101-9032-E1D9812B653B}"/>
                  </a:ext>
                </a:extLst>
              </p14:cNvPr>
              <p14:cNvContentPartPr/>
              <p14:nvPr/>
            </p14:nvContentPartPr>
            <p14:xfrm>
              <a:off x="8117760" y="897280"/>
              <a:ext cx="554400" cy="475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A01AB54-63E9-4101-9032-E1D9812B653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099760" y="861640"/>
                <a:ext cx="59004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8397F44-A500-4297-8D06-516EA99C5E37}"/>
                  </a:ext>
                </a:extLst>
              </p14:cNvPr>
              <p14:cNvContentPartPr/>
              <p14:nvPr/>
            </p14:nvContentPartPr>
            <p14:xfrm>
              <a:off x="2224920" y="1249000"/>
              <a:ext cx="5259240" cy="615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8397F44-A500-4297-8D06-516EA99C5E3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206920" y="1213360"/>
                <a:ext cx="529488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2CE0872-C15B-4358-937C-F806FCA251BE}"/>
                  </a:ext>
                </a:extLst>
              </p14:cNvPr>
              <p14:cNvContentPartPr/>
              <p14:nvPr/>
            </p14:nvContentPartPr>
            <p14:xfrm>
              <a:off x="1690320" y="1350880"/>
              <a:ext cx="960840" cy="3650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2CE0872-C15B-4358-937C-F806FCA251B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672320" y="1333240"/>
                <a:ext cx="996480" cy="40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EA43E971-F9D2-48BB-9AA8-81FAA2C0B37B}"/>
                  </a:ext>
                </a:extLst>
              </p14:cNvPr>
              <p14:cNvContentPartPr/>
              <p14:nvPr/>
            </p14:nvContentPartPr>
            <p14:xfrm>
              <a:off x="4226160" y="1340440"/>
              <a:ext cx="563760" cy="3938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EA43E971-F9D2-48BB-9AA8-81FAA2C0B37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208160" y="1322800"/>
                <a:ext cx="599400" cy="42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65D6037-001A-4002-9A16-681EFCDB9EAB}"/>
                  </a:ext>
                </a:extLst>
              </p14:cNvPr>
              <p14:cNvContentPartPr/>
              <p14:nvPr/>
            </p14:nvContentPartPr>
            <p14:xfrm>
              <a:off x="2956440" y="1330720"/>
              <a:ext cx="863640" cy="2872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65D6037-001A-4002-9A16-681EFCDB9EA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938447" y="1312720"/>
                <a:ext cx="899265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01F1376-B408-4B6B-998D-EFC366E4306B}"/>
                  </a:ext>
                </a:extLst>
              </p14:cNvPr>
              <p14:cNvContentPartPr/>
              <p14:nvPr/>
            </p14:nvContentPartPr>
            <p14:xfrm>
              <a:off x="4987920" y="1455640"/>
              <a:ext cx="249840" cy="1191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01F1376-B408-4B6B-998D-EFC366E4306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970280" y="1438000"/>
                <a:ext cx="28548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669E3687-C6F0-4DDD-832F-D9D795A8FD39}"/>
                  </a:ext>
                </a:extLst>
              </p14:cNvPr>
              <p14:cNvContentPartPr/>
              <p14:nvPr/>
            </p14:nvContentPartPr>
            <p14:xfrm>
              <a:off x="5296440" y="1452400"/>
              <a:ext cx="97920" cy="1029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669E3687-C6F0-4DDD-832F-D9D795A8FD3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278440" y="1434400"/>
                <a:ext cx="13356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693ACAC4-4DD3-4146-B789-AAD455312848}"/>
                  </a:ext>
                </a:extLst>
              </p14:cNvPr>
              <p14:cNvContentPartPr/>
              <p14:nvPr/>
            </p14:nvContentPartPr>
            <p14:xfrm>
              <a:off x="5661840" y="1442320"/>
              <a:ext cx="119160" cy="16812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693ACAC4-4DD3-4146-B789-AAD45531284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644200" y="1424680"/>
                <a:ext cx="15480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0FA7A3AB-C722-4B43-8EBB-23D07E93A815}"/>
                  </a:ext>
                </a:extLst>
              </p14:cNvPr>
              <p14:cNvContentPartPr/>
              <p14:nvPr/>
            </p14:nvContentPartPr>
            <p14:xfrm>
              <a:off x="5873880" y="1350880"/>
              <a:ext cx="18720" cy="2404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0FA7A3AB-C722-4B43-8EBB-23D07E93A81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856240" y="1333240"/>
                <a:ext cx="5436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A3EF6288-25D8-46A0-857C-2B2759BBFADE}"/>
                  </a:ext>
                </a:extLst>
              </p14:cNvPr>
              <p14:cNvContentPartPr/>
              <p14:nvPr/>
            </p14:nvContentPartPr>
            <p14:xfrm>
              <a:off x="5983320" y="1314880"/>
              <a:ext cx="568800" cy="24876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A3EF6288-25D8-46A0-857C-2B2759BBFAD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965320" y="1296880"/>
                <a:ext cx="60444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AF53923-B46A-40D6-944B-BFB132BE8D0E}"/>
                  </a:ext>
                </a:extLst>
              </p14:cNvPr>
              <p14:cNvContentPartPr/>
              <p14:nvPr/>
            </p14:nvContentPartPr>
            <p14:xfrm>
              <a:off x="774840" y="2970880"/>
              <a:ext cx="179640" cy="21564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AF53923-B46A-40D6-944B-BFB132BE8D0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57200" y="2953240"/>
                <a:ext cx="21528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0C3705E-299F-46B2-95C7-A0C13B044B62}"/>
                  </a:ext>
                </a:extLst>
              </p14:cNvPr>
              <p14:cNvContentPartPr/>
              <p14:nvPr/>
            </p14:nvContentPartPr>
            <p14:xfrm>
              <a:off x="1076880" y="3016600"/>
              <a:ext cx="386640" cy="35424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0C3705E-299F-46B2-95C7-A0C13B044B6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059240" y="2998960"/>
                <a:ext cx="422280" cy="38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D59083FE-F0FE-4CF4-B8D2-D075E39867E8}"/>
                  </a:ext>
                </a:extLst>
              </p14:cNvPr>
              <p14:cNvContentPartPr/>
              <p14:nvPr/>
            </p14:nvContentPartPr>
            <p14:xfrm>
              <a:off x="761880" y="2102920"/>
              <a:ext cx="1166760" cy="78192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D59083FE-F0FE-4CF4-B8D2-D075E39867E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44240" y="2084920"/>
                <a:ext cx="1202400" cy="81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DE8492C-BAA0-44B6-B9F8-EC4588CB6372}"/>
                  </a:ext>
                </a:extLst>
              </p14:cNvPr>
              <p14:cNvContentPartPr/>
              <p14:nvPr/>
            </p14:nvContentPartPr>
            <p14:xfrm>
              <a:off x="2031600" y="2496040"/>
              <a:ext cx="637200" cy="26640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DE8492C-BAA0-44B6-B9F8-EC4588CB6372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013600" y="2478400"/>
                <a:ext cx="67284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5D69DA9-4032-4686-81DA-A1E1C25A86CA}"/>
                  </a:ext>
                </a:extLst>
              </p14:cNvPr>
              <p14:cNvContentPartPr/>
              <p14:nvPr/>
            </p14:nvContentPartPr>
            <p14:xfrm>
              <a:off x="2275320" y="1927600"/>
              <a:ext cx="273240" cy="2790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5D69DA9-4032-4686-81DA-A1E1C25A86CA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257680" y="1909600"/>
                <a:ext cx="308880" cy="3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C7DC2E8-DE22-4751-81A0-F3958B3DA5EE}"/>
                  </a:ext>
                </a:extLst>
              </p14:cNvPr>
              <p14:cNvContentPartPr/>
              <p14:nvPr/>
            </p14:nvContentPartPr>
            <p14:xfrm>
              <a:off x="2681400" y="2102920"/>
              <a:ext cx="112320" cy="1281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C7DC2E8-DE22-4751-81A0-F3958B3DA5EE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663400" y="2084920"/>
                <a:ext cx="14796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C9ECEDC-CBA8-4D20-A77E-32C0BA49C983}"/>
                  </a:ext>
                </a:extLst>
              </p14:cNvPr>
              <p14:cNvContentPartPr/>
              <p14:nvPr/>
            </p14:nvContentPartPr>
            <p14:xfrm>
              <a:off x="2072280" y="1819600"/>
              <a:ext cx="104040" cy="2829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C9ECEDC-CBA8-4D20-A77E-32C0BA49C983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054280" y="1801600"/>
                <a:ext cx="139680" cy="31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0B44420-8AC9-495A-9F18-88E170D4F44E}"/>
                  </a:ext>
                </a:extLst>
              </p14:cNvPr>
              <p14:cNvContentPartPr/>
              <p14:nvPr/>
            </p14:nvContentPartPr>
            <p14:xfrm>
              <a:off x="3164520" y="2214520"/>
              <a:ext cx="273960" cy="3052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0B44420-8AC9-495A-9F18-88E170D4F44E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146880" y="2196880"/>
                <a:ext cx="30960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FD13B97-534F-4BD2-9E62-6AA077BEC747}"/>
                  </a:ext>
                </a:extLst>
              </p14:cNvPr>
              <p14:cNvContentPartPr/>
              <p14:nvPr/>
            </p14:nvContentPartPr>
            <p14:xfrm>
              <a:off x="3601920" y="2225680"/>
              <a:ext cx="227160" cy="4363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FD13B97-534F-4BD2-9E62-6AA077BEC747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584252" y="2207695"/>
                <a:ext cx="262857" cy="4719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D810D57-2889-4402-89FF-7299673F7927}"/>
                  </a:ext>
                </a:extLst>
              </p14:cNvPr>
              <p14:cNvContentPartPr/>
              <p14:nvPr/>
            </p14:nvContentPartPr>
            <p14:xfrm>
              <a:off x="3961920" y="2196880"/>
              <a:ext cx="549000" cy="24372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D810D57-2889-4402-89FF-7299673F7927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944268" y="2179240"/>
                <a:ext cx="584663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742C594-5FA6-4C21-AD36-5DA135D521D0}"/>
                  </a:ext>
                </a:extLst>
              </p14:cNvPr>
              <p14:cNvContentPartPr/>
              <p14:nvPr/>
            </p14:nvContentPartPr>
            <p14:xfrm>
              <a:off x="4632600" y="2255200"/>
              <a:ext cx="189720" cy="189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742C594-5FA6-4C21-AD36-5DA135D521D0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614600" y="2237560"/>
                <a:ext cx="22536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057A2D4-8D60-43E0-B5AC-E39DD0AC2C02}"/>
                  </a:ext>
                </a:extLst>
              </p14:cNvPr>
              <p14:cNvContentPartPr/>
              <p14:nvPr/>
            </p14:nvContentPartPr>
            <p14:xfrm>
              <a:off x="4985040" y="2221720"/>
              <a:ext cx="963360" cy="36792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057A2D4-8D60-43E0-B5AC-E39DD0AC2C02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967400" y="2204097"/>
                <a:ext cx="999000" cy="40352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769624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2938EF-7F76-4C67-88A8-EDFB3C1207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80" t="10000" r="17337" b="84918"/>
          <a:stretch/>
        </p:blipFill>
        <p:spPr>
          <a:xfrm>
            <a:off x="228600" y="136524"/>
            <a:ext cx="8550520" cy="12350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F589BD-0945-4667-AA5A-7F27195C02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695" t="21174" r="29791" b="70616"/>
          <a:stretch/>
        </p:blipFill>
        <p:spPr>
          <a:xfrm>
            <a:off x="6284840" y="1295400"/>
            <a:ext cx="2514600" cy="16002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711047B-93C1-4D85-9202-413CF031AD58}"/>
                  </a:ext>
                </a:extLst>
              </p14:cNvPr>
              <p14:cNvContentPartPr/>
              <p14:nvPr/>
            </p14:nvContentPartPr>
            <p14:xfrm>
              <a:off x="5547000" y="456280"/>
              <a:ext cx="2661120" cy="525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711047B-93C1-4D85-9202-413CF031AD5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29360" y="420280"/>
                <a:ext cx="269676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1A0CF0D-33A8-4E63-9A21-953B8A29E830}"/>
                  </a:ext>
                </a:extLst>
              </p14:cNvPr>
              <p14:cNvContentPartPr/>
              <p14:nvPr/>
            </p14:nvContentPartPr>
            <p14:xfrm>
              <a:off x="80760" y="856960"/>
              <a:ext cx="1153440" cy="471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1A0CF0D-33A8-4E63-9A21-953B8A29E83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120" y="821320"/>
                <a:ext cx="118908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99674EF-86E7-4927-9655-9053C782D131}"/>
                  </a:ext>
                </a:extLst>
              </p14:cNvPr>
              <p14:cNvContentPartPr/>
              <p14:nvPr/>
            </p14:nvContentPartPr>
            <p14:xfrm>
              <a:off x="456960" y="1209040"/>
              <a:ext cx="321840" cy="3776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99674EF-86E7-4927-9655-9053C782D13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8960" y="1191400"/>
                <a:ext cx="35748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9D88EE4-CB6F-40CD-B481-06D39EFF2FB9}"/>
                  </a:ext>
                </a:extLst>
              </p14:cNvPr>
              <p14:cNvContentPartPr/>
              <p14:nvPr/>
            </p14:nvContentPartPr>
            <p14:xfrm>
              <a:off x="3027360" y="894400"/>
              <a:ext cx="4859640" cy="406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9D88EE4-CB6F-40CD-B481-06D39EFF2FB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009360" y="858400"/>
                <a:ext cx="489528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16E4FAE-4365-473C-AD38-51649A332F4E}"/>
                  </a:ext>
                </a:extLst>
              </p14:cNvPr>
              <p14:cNvContentPartPr/>
              <p14:nvPr/>
            </p14:nvContentPartPr>
            <p14:xfrm>
              <a:off x="749280" y="1493080"/>
              <a:ext cx="114120" cy="1393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16E4FAE-4365-473C-AD38-51649A332F4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31280" y="1475440"/>
                <a:ext cx="14976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306C025-81FC-43FA-B23A-FBFE07A9F5B9}"/>
                  </a:ext>
                </a:extLst>
              </p14:cNvPr>
              <p14:cNvContentPartPr/>
              <p14:nvPr/>
            </p14:nvContentPartPr>
            <p14:xfrm>
              <a:off x="960600" y="1273120"/>
              <a:ext cx="319320" cy="3142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306C025-81FC-43FA-B23A-FBFE07A9F5B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42960" y="1255480"/>
                <a:ext cx="354960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A01AB54-63E9-4101-9032-E1D9812B653B}"/>
                  </a:ext>
                </a:extLst>
              </p14:cNvPr>
              <p14:cNvContentPartPr/>
              <p14:nvPr/>
            </p14:nvContentPartPr>
            <p14:xfrm>
              <a:off x="8117760" y="897280"/>
              <a:ext cx="554400" cy="475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A01AB54-63E9-4101-9032-E1D9812B653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099760" y="861640"/>
                <a:ext cx="59004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8397F44-A500-4297-8D06-516EA99C5E37}"/>
                  </a:ext>
                </a:extLst>
              </p14:cNvPr>
              <p14:cNvContentPartPr/>
              <p14:nvPr/>
            </p14:nvContentPartPr>
            <p14:xfrm>
              <a:off x="2224920" y="1249000"/>
              <a:ext cx="5259240" cy="615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8397F44-A500-4297-8D06-516EA99C5E3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206920" y="1213360"/>
                <a:ext cx="529488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2CE0872-C15B-4358-937C-F806FCA251BE}"/>
                  </a:ext>
                </a:extLst>
              </p14:cNvPr>
              <p14:cNvContentPartPr/>
              <p14:nvPr/>
            </p14:nvContentPartPr>
            <p14:xfrm>
              <a:off x="1690320" y="1350880"/>
              <a:ext cx="960840" cy="3650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2CE0872-C15B-4358-937C-F806FCA251B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672320" y="1333240"/>
                <a:ext cx="996480" cy="40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EA43E971-F9D2-48BB-9AA8-81FAA2C0B37B}"/>
                  </a:ext>
                </a:extLst>
              </p14:cNvPr>
              <p14:cNvContentPartPr/>
              <p14:nvPr/>
            </p14:nvContentPartPr>
            <p14:xfrm>
              <a:off x="4226160" y="1340440"/>
              <a:ext cx="563760" cy="3938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EA43E971-F9D2-48BB-9AA8-81FAA2C0B37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208160" y="1322800"/>
                <a:ext cx="599400" cy="42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65D6037-001A-4002-9A16-681EFCDB9EAB}"/>
                  </a:ext>
                </a:extLst>
              </p14:cNvPr>
              <p14:cNvContentPartPr/>
              <p14:nvPr/>
            </p14:nvContentPartPr>
            <p14:xfrm>
              <a:off x="2956440" y="1330720"/>
              <a:ext cx="863640" cy="2872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65D6037-001A-4002-9A16-681EFCDB9EA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938447" y="1312720"/>
                <a:ext cx="899265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01F1376-B408-4B6B-998D-EFC366E4306B}"/>
                  </a:ext>
                </a:extLst>
              </p14:cNvPr>
              <p14:cNvContentPartPr/>
              <p14:nvPr/>
            </p14:nvContentPartPr>
            <p14:xfrm>
              <a:off x="4987920" y="1455640"/>
              <a:ext cx="249840" cy="1191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01F1376-B408-4B6B-998D-EFC366E4306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970280" y="1438000"/>
                <a:ext cx="28548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669E3687-C6F0-4DDD-832F-D9D795A8FD39}"/>
                  </a:ext>
                </a:extLst>
              </p14:cNvPr>
              <p14:cNvContentPartPr/>
              <p14:nvPr/>
            </p14:nvContentPartPr>
            <p14:xfrm>
              <a:off x="5296440" y="1452400"/>
              <a:ext cx="97920" cy="1029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669E3687-C6F0-4DDD-832F-D9D795A8FD3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278440" y="1434400"/>
                <a:ext cx="13356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693ACAC4-4DD3-4146-B789-AAD455312848}"/>
                  </a:ext>
                </a:extLst>
              </p14:cNvPr>
              <p14:cNvContentPartPr/>
              <p14:nvPr/>
            </p14:nvContentPartPr>
            <p14:xfrm>
              <a:off x="5661840" y="1442320"/>
              <a:ext cx="119160" cy="16812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693ACAC4-4DD3-4146-B789-AAD45531284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644200" y="1424680"/>
                <a:ext cx="15480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0FA7A3AB-C722-4B43-8EBB-23D07E93A815}"/>
                  </a:ext>
                </a:extLst>
              </p14:cNvPr>
              <p14:cNvContentPartPr/>
              <p14:nvPr/>
            </p14:nvContentPartPr>
            <p14:xfrm>
              <a:off x="5873880" y="1350880"/>
              <a:ext cx="18720" cy="2404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0FA7A3AB-C722-4B43-8EBB-23D07E93A81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856240" y="1333240"/>
                <a:ext cx="5436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A3EF6288-25D8-46A0-857C-2B2759BBFADE}"/>
                  </a:ext>
                </a:extLst>
              </p14:cNvPr>
              <p14:cNvContentPartPr/>
              <p14:nvPr/>
            </p14:nvContentPartPr>
            <p14:xfrm>
              <a:off x="5983320" y="1314880"/>
              <a:ext cx="568800" cy="24876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A3EF6288-25D8-46A0-857C-2B2759BBFAD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965320" y="1296880"/>
                <a:ext cx="60444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AF53923-B46A-40D6-944B-BFB132BE8D0E}"/>
                  </a:ext>
                </a:extLst>
              </p14:cNvPr>
              <p14:cNvContentPartPr/>
              <p14:nvPr/>
            </p14:nvContentPartPr>
            <p14:xfrm>
              <a:off x="774840" y="2970880"/>
              <a:ext cx="179640" cy="21564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AF53923-B46A-40D6-944B-BFB132BE8D0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57200" y="2953240"/>
                <a:ext cx="21528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0C3705E-299F-46B2-95C7-A0C13B044B62}"/>
                  </a:ext>
                </a:extLst>
              </p14:cNvPr>
              <p14:cNvContentPartPr/>
              <p14:nvPr/>
            </p14:nvContentPartPr>
            <p14:xfrm>
              <a:off x="1076880" y="3016600"/>
              <a:ext cx="386640" cy="35424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0C3705E-299F-46B2-95C7-A0C13B044B6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059240" y="2998960"/>
                <a:ext cx="422280" cy="38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D59083FE-F0FE-4CF4-B8D2-D075E39867E8}"/>
                  </a:ext>
                </a:extLst>
              </p14:cNvPr>
              <p14:cNvContentPartPr/>
              <p14:nvPr/>
            </p14:nvContentPartPr>
            <p14:xfrm>
              <a:off x="761880" y="2102920"/>
              <a:ext cx="1166760" cy="78192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D59083FE-F0FE-4CF4-B8D2-D075E39867E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44240" y="2084920"/>
                <a:ext cx="1202400" cy="81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DE8492C-BAA0-44B6-B9F8-EC4588CB6372}"/>
                  </a:ext>
                </a:extLst>
              </p14:cNvPr>
              <p14:cNvContentPartPr/>
              <p14:nvPr/>
            </p14:nvContentPartPr>
            <p14:xfrm>
              <a:off x="2031600" y="2496040"/>
              <a:ext cx="637200" cy="26640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DE8492C-BAA0-44B6-B9F8-EC4588CB6372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013600" y="2478400"/>
                <a:ext cx="67284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5D69DA9-4032-4686-81DA-A1E1C25A86CA}"/>
                  </a:ext>
                </a:extLst>
              </p14:cNvPr>
              <p14:cNvContentPartPr/>
              <p14:nvPr/>
            </p14:nvContentPartPr>
            <p14:xfrm>
              <a:off x="2275320" y="1927600"/>
              <a:ext cx="273240" cy="2790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5D69DA9-4032-4686-81DA-A1E1C25A86CA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257680" y="1909600"/>
                <a:ext cx="308880" cy="3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C7DC2E8-DE22-4751-81A0-F3958B3DA5EE}"/>
                  </a:ext>
                </a:extLst>
              </p14:cNvPr>
              <p14:cNvContentPartPr/>
              <p14:nvPr/>
            </p14:nvContentPartPr>
            <p14:xfrm>
              <a:off x="2681400" y="2102920"/>
              <a:ext cx="112320" cy="1281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C7DC2E8-DE22-4751-81A0-F3958B3DA5EE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663400" y="2084920"/>
                <a:ext cx="14796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C9ECEDC-CBA8-4D20-A77E-32C0BA49C983}"/>
                  </a:ext>
                </a:extLst>
              </p14:cNvPr>
              <p14:cNvContentPartPr/>
              <p14:nvPr/>
            </p14:nvContentPartPr>
            <p14:xfrm>
              <a:off x="2072280" y="1819600"/>
              <a:ext cx="104040" cy="2829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C9ECEDC-CBA8-4D20-A77E-32C0BA49C983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054280" y="1801600"/>
                <a:ext cx="139680" cy="31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0B44420-8AC9-495A-9F18-88E170D4F44E}"/>
                  </a:ext>
                </a:extLst>
              </p14:cNvPr>
              <p14:cNvContentPartPr/>
              <p14:nvPr/>
            </p14:nvContentPartPr>
            <p14:xfrm>
              <a:off x="3164520" y="2214520"/>
              <a:ext cx="273960" cy="3052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0B44420-8AC9-495A-9F18-88E170D4F44E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146880" y="2196880"/>
                <a:ext cx="30960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FD13B97-534F-4BD2-9E62-6AA077BEC747}"/>
                  </a:ext>
                </a:extLst>
              </p14:cNvPr>
              <p14:cNvContentPartPr/>
              <p14:nvPr/>
            </p14:nvContentPartPr>
            <p14:xfrm>
              <a:off x="3601920" y="2225680"/>
              <a:ext cx="227160" cy="4363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FD13B97-534F-4BD2-9E62-6AA077BEC747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584252" y="2207695"/>
                <a:ext cx="262857" cy="4719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D810D57-2889-4402-89FF-7299673F7927}"/>
                  </a:ext>
                </a:extLst>
              </p14:cNvPr>
              <p14:cNvContentPartPr/>
              <p14:nvPr/>
            </p14:nvContentPartPr>
            <p14:xfrm>
              <a:off x="3961920" y="2196880"/>
              <a:ext cx="549000" cy="24372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D810D57-2889-4402-89FF-7299673F7927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944268" y="2179240"/>
                <a:ext cx="584663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742C594-5FA6-4C21-AD36-5DA135D521D0}"/>
                  </a:ext>
                </a:extLst>
              </p14:cNvPr>
              <p14:cNvContentPartPr/>
              <p14:nvPr/>
            </p14:nvContentPartPr>
            <p14:xfrm>
              <a:off x="4632600" y="2255200"/>
              <a:ext cx="189720" cy="189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742C594-5FA6-4C21-AD36-5DA135D521D0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614600" y="2237560"/>
                <a:ext cx="22536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057A2D4-8D60-43E0-B5AC-E39DD0AC2C02}"/>
                  </a:ext>
                </a:extLst>
              </p14:cNvPr>
              <p14:cNvContentPartPr/>
              <p14:nvPr/>
            </p14:nvContentPartPr>
            <p14:xfrm>
              <a:off x="4985040" y="2221720"/>
              <a:ext cx="963360" cy="36792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057A2D4-8D60-43E0-B5AC-E39DD0AC2C02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967400" y="2204097"/>
                <a:ext cx="999000" cy="4035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63E6A5B-76A7-4C25-866E-345F3FF2837A}"/>
                  </a:ext>
                </a:extLst>
              </p14:cNvPr>
              <p14:cNvContentPartPr/>
              <p14:nvPr/>
            </p14:nvContentPartPr>
            <p14:xfrm>
              <a:off x="3033480" y="2793760"/>
              <a:ext cx="288720" cy="2160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63E6A5B-76A7-4C25-866E-345F3FF2837A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015480" y="2775760"/>
                <a:ext cx="32436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143D214-7F63-43D5-9453-4C6971F83F13}"/>
                  </a:ext>
                </a:extLst>
              </p14:cNvPr>
              <p14:cNvContentPartPr/>
              <p14:nvPr/>
            </p14:nvContentPartPr>
            <p14:xfrm>
              <a:off x="3397440" y="2793400"/>
              <a:ext cx="240120" cy="20844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143D214-7F63-43D5-9453-4C6971F83F13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379800" y="2775431"/>
                <a:ext cx="275760" cy="2440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FCE935F-BAFF-4B25-804D-89CB4824CF10}"/>
                  </a:ext>
                </a:extLst>
              </p14:cNvPr>
              <p14:cNvContentPartPr/>
              <p14:nvPr/>
            </p14:nvContentPartPr>
            <p14:xfrm>
              <a:off x="3738360" y="2854600"/>
              <a:ext cx="121320" cy="3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FCE935F-BAFF-4B25-804D-89CB4824CF10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720720" y="2836960"/>
                <a:ext cx="156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1FB5CD7-5680-4193-BEF6-C6953A1E9344}"/>
                  </a:ext>
                </a:extLst>
              </p14:cNvPr>
              <p14:cNvContentPartPr/>
              <p14:nvPr/>
            </p14:nvContentPartPr>
            <p14:xfrm>
              <a:off x="3748800" y="2917600"/>
              <a:ext cx="108000" cy="864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1FB5CD7-5680-4193-BEF6-C6953A1E9344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731160" y="2899960"/>
                <a:ext cx="14364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FC4248E-2EAD-4DB9-A4A9-0C4E7D471C71}"/>
                  </a:ext>
                </a:extLst>
              </p14:cNvPr>
              <p14:cNvContentPartPr/>
              <p14:nvPr/>
            </p14:nvContentPartPr>
            <p14:xfrm>
              <a:off x="3951840" y="2804920"/>
              <a:ext cx="725040" cy="20160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FC4248E-2EAD-4DB9-A4A9-0C4E7D471C71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934191" y="2786920"/>
                <a:ext cx="760698" cy="23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672451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2938EF-7F76-4C67-88A8-EDFB3C1207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80" t="10000" r="17337" b="84918"/>
          <a:stretch/>
        </p:blipFill>
        <p:spPr>
          <a:xfrm>
            <a:off x="228600" y="136524"/>
            <a:ext cx="8550520" cy="12350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F589BD-0945-4667-AA5A-7F27195C02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695" t="21174" r="29791" b="70616"/>
          <a:stretch/>
        </p:blipFill>
        <p:spPr>
          <a:xfrm>
            <a:off x="6284840" y="1295400"/>
            <a:ext cx="2514600" cy="16002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711047B-93C1-4D85-9202-413CF031AD58}"/>
                  </a:ext>
                </a:extLst>
              </p14:cNvPr>
              <p14:cNvContentPartPr/>
              <p14:nvPr/>
            </p14:nvContentPartPr>
            <p14:xfrm>
              <a:off x="5547000" y="456280"/>
              <a:ext cx="2661120" cy="525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711047B-93C1-4D85-9202-413CF031AD5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29360" y="420280"/>
                <a:ext cx="269676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1A0CF0D-33A8-4E63-9A21-953B8A29E830}"/>
                  </a:ext>
                </a:extLst>
              </p14:cNvPr>
              <p14:cNvContentPartPr/>
              <p14:nvPr/>
            </p14:nvContentPartPr>
            <p14:xfrm>
              <a:off x="80760" y="856960"/>
              <a:ext cx="1153440" cy="471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1A0CF0D-33A8-4E63-9A21-953B8A29E83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120" y="821320"/>
                <a:ext cx="118908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99674EF-86E7-4927-9655-9053C782D131}"/>
                  </a:ext>
                </a:extLst>
              </p14:cNvPr>
              <p14:cNvContentPartPr/>
              <p14:nvPr/>
            </p14:nvContentPartPr>
            <p14:xfrm>
              <a:off x="456960" y="1209040"/>
              <a:ext cx="321840" cy="3776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99674EF-86E7-4927-9655-9053C782D13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8960" y="1191400"/>
                <a:ext cx="35748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9D88EE4-CB6F-40CD-B481-06D39EFF2FB9}"/>
                  </a:ext>
                </a:extLst>
              </p14:cNvPr>
              <p14:cNvContentPartPr/>
              <p14:nvPr/>
            </p14:nvContentPartPr>
            <p14:xfrm>
              <a:off x="3027360" y="894400"/>
              <a:ext cx="4859640" cy="406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9D88EE4-CB6F-40CD-B481-06D39EFF2FB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009360" y="858400"/>
                <a:ext cx="489528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16E4FAE-4365-473C-AD38-51649A332F4E}"/>
                  </a:ext>
                </a:extLst>
              </p14:cNvPr>
              <p14:cNvContentPartPr/>
              <p14:nvPr/>
            </p14:nvContentPartPr>
            <p14:xfrm>
              <a:off x="749280" y="1493080"/>
              <a:ext cx="114120" cy="1393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16E4FAE-4365-473C-AD38-51649A332F4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31280" y="1475440"/>
                <a:ext cx="14976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306C025-81FC-43FA-B23A-FBFE07A9F5B9}"/>
                  </a:ext>
                </a:extLst>
              </p14:cNvPr>
              <p14:cNvContentPartPr/>
              <p14:nvPr/>
            </p14:nvContentPartPr>
            <p14:xfrm>
              <a:off x="960600" y="1273120"/>
              <a:ext cx="319320" cy="3142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306C025-81FC-43FA-B23A-FBFE07A9F5B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42960" y="1255480"/>
                <a:ext cx="354960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A01AB54-63E9-4101-9032-E1D9812B653B}"/>
                  </a:ext>
                </a:extLst>
              </p14:cNvPr>
              <p14:cNvContentPartPr/>
              <p14:nvPr/>
            </p14:nvContentPartPr>
            <p14:xfrm>
              <a:off x="8117760" y="897280"/>
              <a:ext cx="554400" cy="475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A01AB54-63E9-4101-9032-E1D9812B653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099760" y="861640"/>
                <a:ext cx="59004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8397F44-A500-4297-8D06-516EA99C5E37}"/>
                  </a:ext>
                </a:extLst>
              </p14:cNvPr>
              <p14:cNvContentPartPr/>
              <p14:nvPr/>
            </p14:nvContentPartPr>
            <p14:xfrm>
              <a:off x="2224920" y="1249000"/>
              <a:ext cx="5259240" cy="615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8397F44-A500-4297-8D06-516EA99C5E3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206920" y="1213360"/>
                <a:ext cx="529488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2CE0872-C15B-4358-937C-F806FCA251BE}"/>
                  </a:ext>
                </a:extLst>
              </p14:cNvPr>
              <p14:cNvContentPartPr/>
              <p14:nvPr/>
            </p14:nvContentPartPr>
            <p14:xfrm>
              <a:off x="1690320" y="1350880"/>
              <a:ext cx="960840" cy="3650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2CE0872-C15B-4358-937C-F806FCA251B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672320" y="1333240"/>
                <a:ext cx="996480" cy="40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EA43E971-F9D2-48BB-9AA8-81FAA2C0B37B}"/>
                  </a:ext>
                </a:extLst>
              </p14:cNvPr>
              <p14:cNvContentPartPr/>
              <p14:nvPr/>
            </p14:nvContentPartPr>
            <p14:xfrm>
              <a:off x="4226160" y="1340440"/>
              <a:ext cx="563760" cy="3938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EA43E971-F9D2-48BB-9AA8-81FAA2C0B37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208160" y="1322800"/>
                <a:ext cx="599400" cy="42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65D6037-001A-4002-9A16-681EFCDB9EAB}"/>
                  </a:ext>
                </a:extLst>
              </p14:cNvPr>
              <p14:cNvContentPartPr/>
              <p14:nvPr/>
            </p14:nvContentPartPr>
            <p14:xfrm>
              <a:off x="2956440" y="1330720"/>
              <a:ext cx="863640" cy="2872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65D6037-001A-4002-9A16-681EFCDB9EA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938447" y="1312720"/>
                <a:ext cx="899265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01F1376-B408-4B6B-998D-EFC366E4306B}"/>
                  </a:ext>
                </a:extLst>
              </p14:cNvPr>
              <p14:cNvContentPartPr/>
              <p14:nvPr/>
            </p14:nvContentPartPr>
            <p14:xfrm>
              <a:off x="4987920" y="1455640"/>
              <a:ext cx="249840" cy="1191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01F1376-B408-4B6B-998D-EFC366E4306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970280" y="1438000"/>
                <a:ext cx="28548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669E3687-C6F0-4DDD-832F-D9D795A8FD39}"/>
                  </a:ext>
                </a:extLst>
              </p14:cNvPr>
              <p14:cNvContentPartPr/>
              <p14:nvPr/>
            </p14:nvContentPartPr>
            <p14:xfrm>
              <a:off x="5296440" y="1452400"/>
              <a:ext cx="97920" cy="1029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669E3687-C6F0-4DDD-832F-D9D795A8FD3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278440" y="1434400"/>
                <a:ext cx="13356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693ACAC4-4DD3-4146-B789-AAD455312848}"/>
                  </a:ext>
                </a:extLst>
              </p14:cNvPr>
              <p14:cNvContentPartPr/>
              <p14:nvPr/>
            </p14:nvContentPartPr>
            <p14:xfrm>
              <a:off x="5661840" y="1442320"/>
              <a:ext cx="119160" cy="16812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693ACAC4-4DD3-4146-B789-AAD45531284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644200" y="1424680"/>
                <a:ext cx="15480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0FA7A3AB-C722-4B43-8EBB-23D07E93A815}"/>
                  </a:ext>
                </a:extLst>
              </p14:cNvPr>
              <p14:cNvContentPartPr/>
              <p14:nvPr/>
            </p14:nvContentPartPr>
            <p14:xfrm>
              <a:off x="5873880" y="1350880"/>
              <a:ext cx="18720" cy="2404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0FA7A3AB-C722-4B43-8EBB-23D07E93A81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856240" y="1333240"/>
                <a:ext cx="5436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A3EF6288-25D8-46A0-857C-2B2759BBFADE}"/>
                  </a:ext>
                </a:extLst>
              </p14:cNvPr>
              <p14:cNvContentPartPr/>
              <p14:nvPr/>
            </p14:nvContentPartPr>
            <p14:xfrm>
              <a:off x="5983320" y="1314880"/>
              <a:ext cx="568800" cy="24876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A3EF6288-25D8-46A0-857C-2B2759BBFAD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965320" y="1296880"/>
                <a:ext cx="60444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AF53923-B46A-40D6-944B-BFB132BE8D0E}"/>
                  </a:ext>
                </a:extLst>
              </p14:cNvPr>
              <p14:cNvContentPartPr/>
              <p14:nvPr/>
            </p14:nvContentPartPr>
            <p14:xfrm>
              <a:off x="774840" y="2970880"/>
              <a:ext cx="179640" cy="21564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AF53923-B46A-40D6-944B-BFB132BE8D0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57200" y="2953240"/>
                <a:ext cx="21528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0C3705E-299F-46B2-95C7-A0C13B044B62}"/>
                  </a:ext>
                </a:extLst>
              </p14:cNvPr>
              <p14:cNvContentPartPr/>
              <p14:nvPr/>
            </p14:nvContentPartPr>
            <p14:xfrm>
              <a:off x="1076880" y="3016600"/>
              <a:ext cx="386640" cy="35424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0C3705E-299F-46B2-95C7-A0C13B044B6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059240" y="2998960"/>
                <a:ext cx="422280" cy="38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D59083FE-F0FE-4CF4-B8D2-D075E39867E8}"/>
                  </a:ext>
                </a:extLst>
              </p14:cNvPr>
              <p14:cNvContentPartPr/>
              <p14:nvPr/>
            </p14:nvContentPartPr>
            <p14:xfrm>
              <a:off x="761880" y="2102920"/>
              <a:ext cx="1166760" cy="78192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D59083FE-F0FE-4CF4-B8D2-D075E39867E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44240" y="2084920"/>
                <a:ext cx="1202400" cy="81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DE8492C-BAA0-44B6-B9F8-EC4588CB6372}"/>
                  </a:ext>
                </a:extLst>
              </p14:cNvPr>
              <p14:cNvContentPartPr/>
              <p14:nvPr/>
            </p14:nvContentPartPr>
            <p14:xfrm>
              <a:off x="2031600" y="2496040"/>
              <a:ext cx="637200" cy="26640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DE8492C-BAA0-44B6-B9F8-EC4588CB6372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013600" y="2478400"/>
                <a:ext cx="67284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5D69DA9-4032-4686-81DA-A1E1C25A86CA}"/>
                  </a:ext>
                </a:extLst>
              </p14:cNvPr>
              <p14:cNvContentPartPr/>
              <p14:nvPr/>
            </p14:nvContentPartPr>
            <p14:xfrm>
              <a:off x="2275320" y="1927600"/>
              <a:ext cx="273240" cy="2790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5D69DA9-4032-4686-81DA-A1E1C25A86CA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257680" y="1909600"/>
                <a:ext cx="308880" cy="3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C7DC2E8-DE22-4751-81A0-F3958B3DA5EE}"/>
                  </a:ext>
                </a:extLst>
              </p14:cNvPr>
              <p14:cNvContentPartPr/>
              <p14:nvPr/>
            </p14:nvContentPartPr>
            <p14:xfrm>
              <a:off x="2681400" y="2102920"/>
              <a:ext cx="112320" cy="1281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C7DC2E8-DE22-4751-81A0-F3958B3DA5EE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663400" y="2084920"/>
                <a:ext cx="14796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C9ECEDC-CBA8-4D20-A77E-32C0BA49C983}"/>
                  </a:ext>
                </a:extLst>
              </p14:cNvPr>
              <p14:cNvContentPartPr/>
              <p14:nvPr/>
            </p14:nvContentPartPr>
            <p14:xfrm>
              <a:off x="2072280" y="1819600"/>
              <a:ext cx="104040" cy="2829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C9ECEDC-CBA8-4D20-A77E-32C0BA49C983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054280" y="1801600"/>
                <a:ext cx="139680" cy="31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0B44420-8AC9-495A-9F18-88E170D4F44E}"/>
                  </a:ext>
                </a:extLst>
              </p14:cNvPr>
              <p14:cNvContentPartPr/>
              <p14:nvPr/>
            </p14:nvContentPartPr>
            <p14:xfrm>
              <a:off x="3164520" y="2214520"/>
              <a:ext cx="273960" cy="3052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0B44420-8AC9-495A-9F18-88E170D4F44E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146880" y="2196880"/>
                <a:ext cx="30960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FD13B97-534F-4BD2-9E62-6AA077BEC747}"/>
                  </a:ext>
                </a:extLst>
              </p14:cNvPr>
              <p14:cNvContentPartPr/>
              <p14:nvPr/>
            </p14:nvContentPartPr>
            <p14:xfrm>
              <a:off x="3601920" y="2225680"/>
              <a:ext cx="227160" cy="4363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FD13B97-534F-4BD2-9E62-6AA077BEC747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584252" y="2207695"/>
                <a:ext cx="262857" cy="4719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D810D57-2889-4402-89FF-7299673F7927}"/>
                  </a:ext>
                </a:extLst>
              </p14:cNvPr>
              <p14:cNvContentPartPr/>
              <p14:nvPr/>
            </p14:nvContentPartPr>
            <p14:xfrm>
              <a:off x="3961920" y="2196880"/>
              <a:ext cx="549000" cy="24372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D810D57-2889-4402-89FF-7299673F7927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944268" y="2179240"/>
                <a:ext cx="584663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742C594-5FA6-4C21-AD36-5DA135D521D0}"/>
                  </a:ext>
                </a:extLst>
              </p14:cNvPr>
              <p14:cNvContentPartPr/>
              <p14:nvPr/>
            </p14:nvContentPartPr>
            <p14:xfrm>
              <a:off x="4632600" y="2255200"/>
              <a:ext cx="189720" cy="189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742C594-5FA6-4C21-AD36-5DA135D521D0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614600" y="2237560"/>
                <a:ext cx="22536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057A2D4-8D60-43E0-B5AC-E39DD0AC2C02}"/>
                  </a:ext>
                </a:extLst>
              </p14:cNvPr>
              <p14:cNvContentPartPr/>
              <p14:nvPr/>
            </p14:nvContentPartPr>
            <p14:xfrm>
              <a:off x="4985040" y="2221720"/>
              <a:ext cx="963360" cy="36792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057A2D4-8D60-43E0-B5AC-E39DD0AC2C02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967400" y="2204097"/>
                <a:ext cx="999000" cy="4035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63E6A5B-76A7-4C25-866E-345F3FF2837A}"/>
                  </a:ext>
                </a:extLst>
              </p14:cNvPr>
              <p14:cNvContentPartPr/>
              <p14:nvPr/>
            </p14:nvContentPartPr>
            <p14:xfrm>
              <a:off x="3033480" y="2793760"/>
              <a:ext cx="288720" cy="2160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63E6A5B-76A7-4C25-866E-345F3FF2837A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015480" y="2775760"/>
                <a:ext cx="32436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143D214-7F63-43D5-9453-4C6971F83F13}"/>
                  </a:ext>
                </a:extLst>
              </p14:cNvPr>
              <p14:cNvContentPartPr/>
              <p14:nvPr/>
            </p14:nvContentPartPr>
            <p14:xfrm>
              <a:off x="3397440" y="2793400"/>
              <a:ext cx="240120" cy="20844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143D214-7F63-43D5-9453-4C6971F83F13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379800" y="2775431"/>
                <a:ext cx="275760" cy="2440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FCE935F-BAFF-4B25-804D-89CB4824CF10}"/>
                  </a:ext>
                </a:extLst>
              </p14:cNvPr>
              <p14:cNvContentPartPr/>
              <p14:nvPr/>
            </p14:nvContentPartPr>
            <p14:xfrm>
              <a:off x="3738360" y="2854600"/>
              <a:ext cx="121320" cy="3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FCE935F-BAFF-4B25-804D-89CB4824CF10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720720" y="2836960"/>
                <a:ext cx="156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1FB5CD7-5680-4193-BEF6-C6953A1E9344}"/>
                  </a:ext>
                </a:extLst>
              </p14:cNvPr>
              <p14:cNvContentPartPr/>
              <p14:nvPr/>
            </p14:nvContentPartPr>
            <p14:xfrm>
              <a:off x="3748800" y="2917600"/>
              <a:ext cx="108000" cy="864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1FB5CD7-5680-4193-BEF6-C6953A1E9344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731160" y="2899960"/>
                <a:ext cx="14364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FC4248E-2EAD-4DB9-A4A9-0C4E7D471C71}"/>
                  </a:ext>
                </a:extLst>
              </p14:cNvPr>
              <p14:cNvContentPartPr/>
              <p14:nvPr/>
            </p14:nvContentPartPr>
            <p14:xfrm>
              <a:off x="3951840" y="2804920"/>
              <a:ext cx="725040" cy="20160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FC4248E-2EAD-4DB9-A4A9-0C4E7D471C71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934191" y="2786920"/>
                <a:ext cx="760698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E786BD15-B037-4661-B809-2890379B394A}"/>
                  </a:ext>
                </a:extLst>
              </p14:cNvPr>
              <p14:cNvContentPartPr/>
              <p14:nvPr/>
            </p14:nvContentPartPr>
            <p14:xfrm>
              <a:off x="4784880" y="2630320"/>
              <a:ext cx="1421640" cy="55476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E786BD15-B037-4661-B809-2890379B394A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766880" y="2612320"/>
                <a:ext cx="1457280" cy="59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224355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2938EF-7F76-4C67-88A8-EDFB3C1207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80" t="10000" r="17337" b="84918"/>
          <a:stretch/>
        </p:blipFill>
        <p:spPr>
          <a:xfrm>
            <a:off x="228600" y="136524"/>
            <a:ext cx="8550520" cy="12350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F589BD-0945-4667-AA5A-7F27195C02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695" t="21174" r="29791" b="70616"/>
          <a:stretch/>
        </p:blipFill>
        <p:spPr>
          <a:xfrm>
            <a:off x="6284840" y="1295400"/>
            <a:ext cx="2514600" cy="16002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711047B-93C1-4D85-9202-413CF031AD58}"/>
                  </a:ext>
                </a:extLst>
              </p14:cNvPr>
              <p14:cNvContentPartPr/>
              <p14:nvPr/>
            </p14:nvContentPartPr>
            <p14:xfrm>
              <a:off x="5547000" y="456280"/>
              <a:ext cx="2661120" cy="525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711047B-93C1-4D85-9202-413CF031AD5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29360" y="420280"/>
                <a:ext cx="269676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1A0CF0D-33A8-4E63-9A21-953B8A29E830}"/>
                  </a:ext>
                </a:extLst>
              </p14:cNvPr>
              <p14:cNvContentPartPr/>
              <p14:nvPr/>
            </p14:nvContentPartPr>
            <p14:xfrm>
              <a:off x="80760" y="856960"/>
              <a:ext cx="1153440" cy="471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1A0CF0D-33A8-4E63-9A21-953B8A29E83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120" y="821320"/>
                <a:ext cx="118908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99674EF-86E7-4927-9655-9053C782D131}"/>
                  </a:ext>
                </a:extLst>
              </p14:cNvPr>
              <p14:cNvContentPartPr/>
              <p14:nvPr/>
            </p14:nvContentPartPr>
            <p14:xfrm>
              <a:off x="456960" y="1209040"/>
              <a:ext cx="321840" cy="3776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99674EF-86E7-4927-9655-9053C782D13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8960" y="1191400"/>
                <a:ext cx="35748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9D88EE4-CB6F-40CD-B481-06D39EFF2FB9}"/>
                  </a:ext>
                </a:extLst>
              </p14:cNvPr>
              <p14:cNvContentPartPr/>
              <p14:nvPr/>
            </p14:nvContentPartPr>
            <p14:xfrm>
              <a:off x="3027360" y="894400"/>
              <a:ext cx="4859640" cy="406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9D88EE4-CB6F-40CD-B481-06D39EFF2FB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009360" y="858400"/>
                <a:ext cx="489528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16E4FAE-4365-473C-AD38-51649A332F4E}"/>
                  </a:ext>
                </a:extLst>
              </p14:cNvPr>
              <p14:cNvContentPartPr/>
              <p14:nvPr/>
            </p14:nvContentPartPr>
            <p14:xfrm>
              <a:off x="749280" y="1493080"/>
              <a:ext cx="114120" cy="1393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16E4FAE-4365-473C-AD38-51649A332F4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31280" y="1475440"/>
                <a:ext cx="14976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306C025-81FC-43FA-B23A-FBFE07A9F5B9}"/>
                  </a:ext>
                </a:extLst>
              </p14:cNvPr>
              <p14:cNvContentPartPr/>
              <p14:nvPr/>
            </p14:nvContentPartPr>
            <p14:xfrm>
              <a:off x="960600" y="1273120"/>
              <a:ext cx="319320" cy="3142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306C025-81FC-43FA-B23A-FBFE07A9F5B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42960" y="1255480"/>
                <a:ext cx="354960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A01AB54-63E9-4101-9032-E1D9812B653B}"/>
                  </a:ext>
                </a:extLst>
              </p14:cNvPr>
              <p14:cNvContentPartPr/>
              <p14:nvPr/>
            </p14:nvContentPartPr>
            <p14:xfrm>
              <a:off x="8117760" y="897280"/>
              <a:ext cx="554400" cy="475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A01AB54-63E9-4101-9032-E1D9812B653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099760" y="861640"/>
                <a:ext cx="59004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8397F44-A500-4297-8D06-516EA99C5E37}"/>
                  </a:ext>
                </a:extLst>
              </p14:cNvPr>
              <p14:cNvContentPartPr/>
              <p14:nvPr/>
            </p14:nvContentPartPr>
            <p14:xfrm>
              <a:off x="2224920" y="1249000"/>
              <a:ext cx="5259240" cy="615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8397F44-A500-4297-8D06-516EA99C5E3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206920" y="1213360"/>
                <a:ext cx="529488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2CE0872-C15B-4358-937C-F806FCA251BE}"/>
                  </a:ext>
                </a:extLst>
              </p14:cNvPr>
              <p14:cNvContentPartPr/>
              <p14:nvPr/>
            </p14:nvContentPartPr>
            <p14:xfrm>
              <a:off x="1690320" y="1350880"/>
              <a:ext cx="960840" cy="3650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2CE0872-C15B-4358-937C-F806FCA251B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672320" y="1333240"/>
                <a:ext cx="996480" cy="40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EA43E971-F9D2-48BB-9AA8-81FAA2C0B37B}"/>
                  </a:ext>
                </a:extLst>
              </p14:cNvPr>
              <p14:cNvContentPartPr/>
              <p14:nvPr/>
            </p14:nvContentPartPr>
            <p14:xfrm>
              <a:off x="4226160" y="1340440"/>
              <a:ext cx="563760" cy="3938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EA43E971-F9D2-48BB-9AA8-81FAA2C0B37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208160" y="1322800"/>
                <a:ext cx="599400" cy="42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65D6037-001A-4002-9A16-681EFCDB9EAB}"/>
                  </a:ext>
                </a:extLst>
              </p14:cNvPr>
              <p14:cNvContentPartPr/>
              <p14:nvPr/>
            </p14:nvContentPartPr>
            <p14:xfrm>
              <a:off x="2956440" y="1330720"/>
              <a:ext cx="863640" cy="2872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65D6037-001A-4002-9A16-681EFCDB9EA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938447" y="1312720"/>
                <a:ext cx="899265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01F1376-B408-4B6B-998D-EFC366E4306B}"/>
                  </a:ext>
                </a:extLst>
              </p14:cNvPr>
              <p14:cNvContentPartPr/>
              <p14:nvPr/>
            </p14:nvContentPartPr>
            <p14:xfrm>
              <a:off x="4987920" y="1455640"/>
              <a:ext cx="249840" cy="1191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01F1376-B408-4B6B-998D-EFC366E4306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970280" y="1438000"/>
                <a:ext cx="28548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669E3687-C6F0-4DDD-832F-D9D795A8FD39}"/>
                  </a:ext>
                </a:extLst>
              </p14:cNvPr>
              <p14:cNvContentPartPr/>
              <p14:nvPr/>
            </p14:nvContentPartPr>
            <p14:xfrm>
              <a:off x="5296440" y="1452400"/>
              <a:ext cx="97920" cy="1029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669E3687-C6F0-4DDD-832F-D9D795A8FD3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278440" y="1434400"/>
                <a:ext cx="13356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693ACAC4-4DD3-4146-B789-AAD455312848}"/>
                  </a:ext>
                </a:extLst>
              </p14:cNvPr>
              <p14:cNvContentPartPr/>
              <p14:nvPr/>
            </p14:nvContentPartPr>
            <p14:xfrm>
              <a:off x="5661840" y="1442320"/>
              <a:ext cx="119160" cy="16812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693ACAC4-4DD3-4146-B789-AAD45531284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644200" y="1424680"/>
                <a:ext cx="15480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0FA7A3AB-C722-4B43-8EBB-23D07E93A815}"/>
                  </a:ext>
                </a:extLst>
              </p14:cNvPr>
              <p14:cNvContentPartPr/>
              <p14:nvPr/>
            </p14:nvContentPartPr>
            <p14:xfrm>
              <a:off x="5873880" y="1350880"/>
              <a:ext cx="18720" cy="2404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0FA7A3AB-C722-4B43-8EBB-23D07E93A81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856240" y="1333240"/>
                <a:ext cx="5436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A3EF6288-25D8-46A0-857C-2B2759BBFADE}"/>
                  </a:ext>
                </a:extLst>
              </p14:cNvPr>
              <p14:cNvContentPartPr/>
              <p14:nvPr/>
            </p14:nvContentPartPr>
            <p14:xfrm>
              <a:off x="5983320" y="1314880"/>
              <a:ext cx="568800" cy="24876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A3EF6288-25D8-46A0-857C-2B2759BBFAD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965320" y="1296880"/>
                <a:ext cx="60444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AF53923-B46A-40D6-944B-BFB132BE8D0E}"/>
                  </a:ext>
                </a:extLst>
              </p14:cNvPr>
              <p14:cNvContentPartPr/>
              <p14:nvPr/>
            </p14:nvContentPartPr>
            <p14:xfrm>
              <a:off x="774840" y="2970880"/>
              <a:ext cx="179640" cy="21564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AF53923-B46A-40D6-944B-BFB132BE8D0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57200" y="2953240"/>
                <a:ext cx="21528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0C3705E-299F-46B2-95C7-A0C13B044B62}"/>
                  </a:ext>
                </a:extLst>
              </p14:cNvPr>
              <p14:cNvContentPartPr/>
              <p14:nvPr/>
            </p14:nvContentPartPr>
            <p14:xfrm>
              <a:off x="1076880" y="3016600"/>
              <a:ext cx="386640" cy="35424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0C3705E-299F-46B2-95C7-A0C13B044B6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059240" y="2998960"/>
                <a:ext cx="422280" cy="38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D59083FE-F0FE-4CF4-B8D2-D075E39867E8}"/>
                  </a:ext>
                </a:extLst>
              </p14:cNvPr>
              <p14:cNvContentPartPr/>
              <p14:nvPr/>
            </p14:nvContentPartPr>
            <p14:xfrm>
              <a:off x="761880" y="2102920"/>
              <a:ext cx="1166760" cy="78192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D59083FE-F0FE-4CF4-B8D2-D075E39867E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44240" y="2084920"/>
                <a:ext cx="1202400" cy="81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DE8492C-BAA0-44B6-B9F8-EC4588CB6372}"/>
                  </a:ext>
                </a:extLst>
              </p14:cNvPr>
              <p14:cNvContentPartPr/>
              <p14:nvPr/>
            </p14:nvContentPartPr>
            <p14:xfrm>
              <a:off x="2031600" y="2496040"/>
              <a:ext cx="637200" cy="26640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DE8492C-BAA0-44B6-B9F8-EC4588CB6372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013600" y="2478400"/>
                <a:ext cx="67284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5D69DA9-4032-4686-81DA-A1E1C25A86CA}"/>
                  </a:ext>
                </a:extLst>
              </p14:cNvPr>
              <p14:cNvContentPartPr/>
              <p14:nvPr/>
            </p14:nvContentPartPr>
            <p14:xfrm>
              <a:off x="2275320" y="1927600"/>
              <a:ext cx="273240" cy="2790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5D69DA9-4032-4686-81DA-A1E1C25A86CA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257680" y="1909600"/>
                <a:ext cx="308880" cy="3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C7DC2E8-DE22-4751-81A0-F3958B3DA5EE}"/>
                  </a:ext>
                </a:extLst>
              </p14:cNvPr>
              <p14:cNvContentPartPr/>
              <p14:nvPr/>
            </p14:nvContentPartPr>
            <p14:xfrm>
              <a:off x="2681400" y="2102920"/>
              <a:ext cx="112320" cy="1281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C7DC2E8-DE22-4751-81A0-F3958B3DA5EE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663400" y="2084920"/>
                <a:ext cx="14796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C9ECEDC-CBA8-4D20-A77E-32C0BA49C983}"/>
                  </a:ext>
                </a:extLst>
              </p14:cNvPr>
              <p14:cNvContentPartPr/>
              <p14:nvPr/>
            </p14:nvContentPartPr>
            <p14:xfrm>
              <a:off x="2072280" y="1819600"/>
              <a:ext cx="104040" cy="2829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C9ECEDC-CBA8-4D20-A77E-32C0BA49C983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054280" y="1801600"/>
                <a:ext cx="139680" cy="31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0B44420-8AC9-495A-9F18-88E170D4F44E}"/>
                  </a:ext>
                </a:extLst>
              </p14:cNvPr>
              <p14:cNvContentPartPr/>
              <p14:nvPr/>
            </p14:nvContentPartPr>
            <p14:xfrm>
              <a:off x="3164520" y="2214520"/>
              <a:ext cx="273960" cy="3052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0B44420-8AC9-495A-9F18-88E170D4F44E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146880" y="2196880"/>
                <a:ext cx="30960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FD13B97-534F-4BD2-9E62-6AA077BEC747}"/>
                  </a:ext>
                </a:extLst>
              </p14:cNvPr>
              <p14:cNvContentPartPr/>
              <p14:nvPr/>
            </p14:nvContentPartPr>
            <p14:xfrm>
              <a:off x="3601920" y="2225680"/>
              <a:ext cx="227160" cy="4363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FD13B97-534F-4BD2-9E62-6AA077BEC747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584252" y="2207695"/>
                <a:ext cx="262857" cy="4719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D810D57-2889-4402-89FF-7299673F7927}"/>
                  </a:ext>
                </a:extLst>
              </p14:cNvPr>
              <p14:cNvContentPartPr/>
              <p14:nvPr/>
            </p14:nvContentPartPr>
            <p14:xfrm>
              <a:off x="3961920" y="2196880"/>
              <a:ext cx="549000" cy="24372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D810D57-2889-4402-89FF-7299673F7927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944268" y="2179240"/>
                <a:ext cx="584663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742C594-5FA6-4C21-AD36-5DA135D521D0}"/>
                  </a:ext>
                </a:extLst>
              </p14:cNvPr>
              <p14:cNvContentPartPr/>
              <p14:nvPr/>
            </p14:nvContentPartPr>
            <p14:xfrm>
              <a:off x="4632600" y="2255200"/>
              <a:ext cx="189720" cy="189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742C594-5FA6-4C21-AD36-5DA135D521D0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614600" y="2237560"/>
                <a:ext cx="22536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057A2D4-8D60-43E0-B5AC-E39DD0AC2C02}"/>
                  </a:ext>
                </a:extLst>
              </p14:cNvPr>
              <p14:cNvContentPartPr/>
              <p14:nvPr/>
            </p14:nvContentPartPr>
            <p14:xfrm>
              <a:off x="4985040" y="2221720"/>
              <a:ext cx="963360" cy="36792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057A2D4-8D60-43E0-B5AC-E39DD0AC2C02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967400" y="2204097"/>
                <a:ext cx="999000" cy="4035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63E6A5B-76A7-4C25-866E-345F3FF2837A}"/>
                  </a:ext>
                </a:extLst>
              </p14:cNvPr>
              <p14:cNvContentPartPr/>
              <p14:nvPr/>
            </p14:nvContentPartPr>
            <p14:xfrm>
              <a:off x="3033480" y="2793760"/>
              <a:ext cx="288720" cy="2160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63E6A5B-76A7-4C25-866E-345F3FF2837A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015480" y="2775760"/>
                <a:ext cx="32436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143D214-7F63-43D5-9453-4C6971F83F13}"/>
                  </a:ext>
                </a:extLst>
              </p14:cNvPr>
              <p14:cNvContentPartPr/>
              <p14:nvPr/>
            </p14:nvContentPartPr>
            <p14:xfrm>
              <a:off x="3397440" y="2793400"/>
              <a:ext cx="240120" cy="20844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143D214-7F63-43D5-9453-4C6971F83F13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379800" y="2775431"/>
                <a:ext cx="275760" cy="2440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FCE935F-BAFF-4B25-804D-89CB4824CF10}"/>
                  </a:ext>
                </a:extLst>
              </p14:cNvPr>
              <p14:cNvContentPartPr/>
              <p14:nvPr/>
            </p14:nvContentPartPr>
            <p14:xfrm>
              <a:off x="3738360" y="2854600"/>
              <a:ext cx="121320" cy="3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FCE935F-BAFF-4B25-804D-89CB4824CF10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720720" y="2836960"/>
                <a:ext cx="156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1FB5CD7-5680-4193-BEF6-C6953A1E9344}"/>
                  </a:ext>
                </a:extLst>
              </p14:cNvPr>
              <p14:cNvContentPartPr/>
              <p14:nvPr/>
            </p14:nvContentPartPr>
            <p14:xfrm>
              <a:off x="3748800" y="2917600"/>
              <a:ext cx="108000" cy="864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1FB5CD7-5680-4193-BEF6-C6953A1E9344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731160" y="2899960"/>
                <a:ext cx="14364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FC4248E-2EAD-4DB9-A4A9-0C4E7D471C71}"/>
                  </a:ext>
                </a:extLst>
              </p14:cNvPr>
              <p14:cNvContentPartPr/>
              <p14:nvPr/>
            </p14:nvContentPartPr>
            <p14:xfrm>
              <a:off x="3951840" y="2804920"/>
              <a:ext cx="725040" cy="20160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FC4248E-2EAD-4DB9-A4A9-0C4E7D471C71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934191" y="2786920"/>
                <a:ext cx="760698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E786BD15-B037-4661-B809-2890379B394A}"/>
                  </a:ext>
                </a:extLst>
              </p14:cNvPr>
              <p14:cNvContentPartPr/>
              <p14:nvPr/>
            </p14:nvContentPartPr>
            <p14:xfrm>
              <a:off x="4784880" y="2630320"/>
              <a:ext cx="1421640" cy="55476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E786BD15-B037-4661-B809-2890379B394A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766880" y="2612320"/>
                <a:ext cx="1457280" cy="59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B22FC96-524E-4393-A602-A12FCBEF9B15}"/>
                  </a:ext>
                </a:extLst>
              </p14:cNvPr>
              <p14:cNvContentPartPr/>
              <p14:nvPr/>
            </p14:nvContentPartPr>
            <p14:xfrm>
              <a:off x="4844640" y="2415400"/>
              <a:ext cx="1581480" cy="85140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B22FC96-524E-4393-A602-A12FCBEF9B15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826640" y="2397400"/>
                <a:ext cx="1617120" cy="88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13B1449-E0B9-4238-86AD-C02E7B7289A9}"/>
                  </a:ext>
                </a:extLst>
              </p14:cNvPr>
              <p14:cNvContentPartPr/>
              <p14:nvPr/>
            </p14:nvContentPartPr>
            <p14:xfrm>
              <a:off x="3260280" y="3646960"/>
              <a:ext cx="1131840" cy="50868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13B1449-E0B9-4238-86AD-C02E7B7289A9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242640" y="3628973"/>
                <a:ext cx="1167480" cy="5442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67FA3732-93F9-4E7B-BF6F-670A8252C214}"/>
                  </a:ext>
                </a:extLst>
              </p14:cNvPr>
              <p14:cNvContentPartPr/>
              <p14:nvPr/>
            </p14:nvContentPartPr>
            <p14:xfrm>
              <a:off x="4875960" y="3829840"/>
              <a:ext cx="1591560" cy="32580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67FA3732-93F9-4E7B-BF6F-670A8252C214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857964" y="3811840"/>
                <a:ext cx="1627192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AA84F490-5708-431D-933B-43E4D35F103F}"/>
                  </a:ext>
                </a:extLst>
              </p14:cNvPr>
              <p14:cNvContentPartPr/>
              <p14:nvPr/>
            </p14:nvContentPartPr>
            <p14:xfrm>
              <a:off x="3951120" y="4662880"/>
              <a:ext cx="153720" cy="21276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AA84F490-5708-431D-933B-43E4D35F103F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933120" y="4645240"/>
                <a:ext cx="18936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146D107B-98CB-46E0-959C-DDE0A9EDD756}"/>
                  </a:ext>
                </a:extLst>
              </p14:cNvPr>
              <p14:cNvContentPartPr/>
              <p14:nvPr/>
            </p14:nvContentPartPr>
            <p14:xfrm>
              <a:off x="4264680" y="4469920"/>
              <a:ext cx="804960" cy="44928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146D107B-98CB-46E0-959C-DDE0A9EDD756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246680" y="4451934"/>
                <a:ext cx="840600" cy="4848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6DC41A97-ED32-4CFC-8EC1-2496F7CD9CF0}"/>
                  </a:ext>
                </a:extLst>
              </p14:cNvPr>
              <p14:cNvContentPartPr/>
              <p14:nvPr/>
            </p14:nvContentPartPr>
            <p14:xfrm>
              <a:off x="2939880" y="4602040"/>
              <a:ext cx="626400" cy="21780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6DC41A97-ED32-4CFC-8EC1-2496F7CD9CF0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922240" y="4584040"/>
                <a:ext cx="66204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49BBD04F-EED6-44A4-B1B1-8D5BC68452DE}"/>
                  </a:ext>
                </a:extLst>
              </p14:cNvPr>
              <p14:cNvContentPartPr/>
              <p14:nvPr/>
            </p14:nvContentPartPr>
            <p14:xfrm>
              <a:off x="6866760" y="3761440"/>
              <a:ext cx="677160" cy="64944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49BBD04F-EED6-44A4-B1B1-8D5BC68452DE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6848750" y="3743440"/>
                <a:ext cx="712819" cy="68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4425A982-039C-4F60-9E55-00694F02D086}"/>
                  </a:ext>
                </a:extLst>
              </p14:cNvPr>
              <p14:cNvContentPartPr/>
              <p14:nvPr/>
            </p14:nvContentPartPr>
            <p14:xfrm>
              <a:off x="5797200" y="4673320"/>
              <a:ext cx="208080" cy="19404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4425A982-039C-4F60-9E55-00694F02D086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779560" y="4655680"/>
                <a:ext cx="24372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04D9A091-6D60-415E-AACA-C15F9C213954}"/>
                  </a:ext>
                </a:extLst>
              </p14:cNvPr>
              <p14:cNvContentPartPr/>
              <p14:nvPr/>
            </p14:nvContentPartPr>
            <p14:xfrm>
              <a:off x="5780640" y="4866280"/>
              <a:ext cx="188640" cy="6588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04D9A091-6D60-415E-AACA-C15F9C213954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762640" y="4848280"/>
                <a:ext cx="22428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FE2E3964-AD4F-4841-AB49-6D994967A29E}"/>
                  </a:ext>
                </a:extLst>
              </p14:cNvPr>
              <p14:cNvContentPartPr/>
              <p14:nvPr/>
            </p14:nvContentPartPr>
            <p14:xfrm>
              <a:off x="6562920" y="4815520"/>
              <a:ext cx="10440" cy="11844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FE2E3964-AD4F-4841-AB49-6D994967A29E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6545280" y="4797520"/>
                <a:ext cx="4608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D8679F10-DED4-4E39-8640-E2F80E20BF70}"/>
                  </a:ext>
                </a:extLst>
              </p14:cNvPr>
              <p14:cNvContentPartPr/>
              <p14:nvPr/>
            </p14:nvContentPartPr>
            <p14:xfrm>
              <a:off x="6555000" y="4632640"/>
              <a:ext cx="8280" cy="1656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D8679F10-DED4-4E39-8640-E2F80E20BF70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537360" y="4615000"/>
                <a:ext cx="4392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DFC6DD14-2EF3-4DAA-AB52-D8A25E5D0038}"/>
                  </a:ext>
                </a:extLst>
              </p14:cNvPr>
              <p14:cNvContentPartPr/>
              <p14:nvPr/>
            </p14:nvContentPartPr>
            <p14:xfrm>
              <a:off x="6716640" y="4774840"/>
              <a:ext cx="100800" cy="17424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DFC6DD14-2EF3-4DAA-AB52-D8A25E5D0038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6699000" y="4756840"/>
                <a:ext cx="13644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3973916F-4410-4026-B0A5-316404A72DC5}"/>
                  </a:ext>
                </a:extLst>
              </p14:cNvPr>
              <p14:cNvContentPartPr/>
              <p14:nvPr/>
            </p14:nvContentPartPr>
            <p14:xfrm>
              <a:off x="7335120" y="4743880"/>
              <a:ext cx="263520" cy="1116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3973916F-4410-4026-B0A5-316404A72DC5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7317120" y="4726240"/>
                <a:ext cx="2991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AFE08C99-443B-4A7D-9902-EA953EFCA9AD}"/>
                  </a:ext>
                </a:extLst>
              </p14:cNvPr>
              <p14:cNvContentPartPr/>
              <p14:nvPr/>
            </p14:nvContentPartPr>
            <p14:xfrm>
              <a:off x="7345560" y="4845400"/>
              <a:ext cx="253800" cy="1260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AFE08C99-443B-4A7D-9902-EA953EFCA9AD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7327560" y="4827400"/>
                <a:ext cx="28944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9C2D2ECA-4AD5-491F-B07F-594BB38377DE}"/>
                  </a:ext>
                </a:extLst>
              </p14:cNvPr>
              <p14:cNvContentPartPr/>
              <p14:nvPr/>
            </p14:nvContentPartPr>
            <p14:xfrm>
              <a:off x="5335680" y="4292440"/>
              <a:ext cx="996840" cy="82152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9C2D2ECA-4AD5-491F-B07F-594BB38377DE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318040" y="4256800"/>
                <a:ext cx="1032480" cy="89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0DEF16D1-6AB1-45A8-8E93-58B3F547105F}"/>
                  </a:ext>
                </a:extLst>
              </p14:cNvPr>
              <p14:cNvContentPartPr/>
              <p14:nvPr/>
            </p14:nvContentPartPr>
            <p14:xfrm>
              <a:off x="6995640" y="4313320"/>
              <a:ext cx="1131480" cy="86076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0DEF16D1-6AB1-45A8-8E93-58B3F547105F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6978000" y="4277680"/>
                <a:ext cx="1167120" cy="93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276555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2938EF-7F76-4C67-88A8-EDFB3C1207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80" t="10000" r="17337" b="84918"/>
          <a:stretch/>
        </p:blipFill>
        <p:spPr>
          <a:xfrm>
            <a:off x="228600" y="136524"/>
            <a:ext cx="8550520" cy="12350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F589BD-0945-4667-AA5A-7F27195C02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695" t="21174" r="29791" b="70616"/>
          <a:stretch/>
        </p:blipFill>
        <p:spPr>
          <a:xfrm>
            <a:off x="6284840" y="1295400"/>
            <a:ext cx="2514600" cy="16002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711047B-93C1-4D85-9202-413CF031AD58}"/>
                  </a:ext>
                </a:extLst>
              </p14:cNvPr>
              <p14:cNvContentPartPr/>
              <p14:nvPr/>
            </p14:nvContentPartPr>
            <p14:xfrm>
              <a:off x="5547000" y="456280"/>
              <a:ext cx="2661120" cy="525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711047B-93C1-4D85-9202-413CF031AD5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29360" y="420280"/>
                <a:ext cx="269676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1A0CF0D-33A8-4E63-9A21-953B8A29E830}"/>
                  </a:ext>
                </a:extLst>
              </p14:cNvPr>
              <p14:cNvContentPartPr/>
              <p14:nvPr/>
            </p14:nvContentPartPr>
            <p14:xfrm>
              <a:off x="80760" y="856960"/>
              <a:ext cx="1153440" cy="471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1A0CF0D-33A8-4E63-9A21-953B8A29E83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120" y="821320"/>
                <a:ext cx="118908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99674EF-86E7-4927-9655-9053C782D131}"/>
                  </a:ext>
                </a:extLst>
              </p14:cNvPr>
              <p14:cNvContentPartPr/>
              <p14:nvPr/>
            </p14:nvContentPartPr>
            <p14:xfrm>
              <a:off x="456960" y="1209040"/>
              <a:ext cx="321840" cy="3776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99674EF-86E7-4927-9655-9053C782D13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8960" y="1191400"/>
                <a:ext cx="35748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9D88EE4-CB6F-40CD-B481-06D39EFF2FB9}"/>
                  </a:ext>
                </a:extLst>
              </p14:cNvPr>
              <p14:cNvContentPartPr/>
              <p14:nvPr/>
            </p14:nvContentPartPr>
            <p14:xfrm>
              <a:off x="3027360" y="894400"/>
              <a:ext cx="4859640" cy="406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9D88EE4-CB6F-40CD-B481-06D39EFF2FB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009360" y="858400"/>
                <a:ext cx="489528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16E4FAE-4365-473C-AD38-51649A332F4E}"/>
                  </a:ext>
                </a:extLst>
              </p14:cNvPr>
              <p14:cNvContentPartPr/>
              <p14:nvPr/>
            </p14:nvContentPartPr>
            <p14:xfrm>
              <a:off x="749280" y="1493080"/>
              <a:ext cx="114120" cy="1393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16E4FAE-4365-473C-AD38-51649A332F4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31280" y="1475440"/>
                <a:ext cx="14976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306C025-81FC-43FA-B23A-FBFE07A9F5B9}"/>
                  </a:ext>
                </a:extLst>
              </p14:cNvPr>
              <p14:cNvContentPartPr/>
              <p14:nvPr/>
            </p14:nvContentPartPr>
            <p14:xfrm>
              <a:off x="960600" y="1273120"/>
              <a:ext cx="319320" cy="3142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306C025-81FC-43FA-B23A-FBFE07A9F5B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42960" y="1255480"/>
                <a:ext cx="354960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A01AB54-63E9-4101-9032-E1D9812B653B}"/>
                  </a:ext>
                </a:extLst>
              </p14:cNvPr>
              <p14:cNvContentPartPr/>
              <p14:nvPr/>
            </p14:nvContentPartPr>
            <p14:xfrm>
              <a:off x="8117760" y="897280"/>
              <a:ext cx="554400" cy="475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A01AB54-63E9-4101-9032-E1D9812B653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099760" y="861640"/>
                <a:ext cx="59004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8397F44-A500-4297-8D06-516EA99C5E37}"/>
                  </a:ext>
                </a:extLst>
              </p14:cNvPr>
              <p14:cNvContentPartPr/>
              <p14:nvPr/>
            </p14:nvContentPartPr>
            <p14:xfrm>
              <a:off x="2224920" y="1249000"/>
              <a:ext cx="5259240" cy="615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8397F44-A500-4297-8D06-516EA99C5E3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206920" y="1213360"/>
                <a:ext cx="529488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2CE0872-C15B-4358-937C-F806FCA251BE}"/>
                  </a:ext>
                </a:extLst>
              </p14:cNvPr>
              <p14:cNvContentPartPr/>
              <p14:nvPr/>
            </p14:nvContentPartPr>
            <p14:xfrm>
              <a:off x="1690320" y="1350880"/>
              <a:ext cx="960840" cy="3650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2CE0872-C15B-4358-937C-F806FCA251B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672320" y="1333240"/>
                <a:ext cx="996480" cy="40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EA43E971-F9D2-48BB-9AA8-81FAA2C0B37B}"/>
                  </a:ext>
                </a:extLst>
              </p14:cNvPr>
              <p14:cNvContentPartPr/>
              <p14:nvPr/>
            </p14:nvContentPartPr>
            <p14:xfrm>
              <a:off x="4226160" y="1340440"/>
              <a:ext cx="563760" cy="3938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EA43E971-F9D2-48BB-9AA8-81FAA2C0B37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208160" y="1322800"/>
                <a:ext cx="599400" cy="42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65D6037-001A-4002-9A16-681EFCDB9EAB}"/>
                  </a:ext>
                </a:extLst>
              </p14:cNvPr>
              <p14:cNvContentPartPr/>
              <p14:nvPr/>
            </p14:nvContentPartPr>
            <p14:xfrm>
              <a:off x="2956440" y="1330720"/>
              <a:ext cx="863640" cy="2872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65D6037-001A-4002-9A16-681EFCDB9EA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938447" y="1312720"/>
                <a:ext cx="899265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01F1376-B408-4B6B-998D-EFC366E4306B}"/>
                  </a:ext>
                </a:extLst>
              </p14:cNvPr>
              <p14:cNvContentPartPr/>
              <p14:nvPr/>
            </p14:nvContentPartPr>
            <p14:xfrm>
              <a:off x="4987920" y="1455640"/>
              <a:ext cx="249840" cy="1191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01F1376-B408-4B6B-998D-EFC366E4306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970280" y="1438000"/>
                <a:ext cx="28548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669E3687-C6F0-4DDD-832F-D9D795A8FD39}"/>
                  </a:ext>
                </a:extLst>
              </p14:cNvPr>
              <p14:cNvContentPartPr/>
              <p14:nvPr/>
            </p14:nvContentPartPr>
            <p14:xfrm>
              <a:off x="5296440" y="1452400"/>
              <a:ext cx="97920" cy="1029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669E3687-C6F0-4DDD-832F-D9D795A8FD3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278440" y="1434400"/>
                <a:ext cx="13356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693ACAC4-4DD3-4146-B789-AAD455312848}"/>
                  </a:ext>
                </a:extLst>
              </p14:cNvPr>
              <p14:cNvContentPartPr/>
              <p14:nvPr/>
            </p14:nvContentPartPr>
            <p14:xfrm>
              <a:off x="5661840" y="1442320"/>
              <a:ext cx="119160" cy="16812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693ACAC4-4DD3-4146-B789-AAD45531284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644200" y="1424680"/>
                <a:ext cx="15480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0FA7A3AB-C722-4B43-8EBB-23D07E93A815}"/>
                  </a:ext>
                </a:extLst>
              </p14:cNvPr>
              <p14:cNvContentPartPr/>
              <p14:nvPr/>
            </p14:nvContentPartPr>
            <p14:xfrm>
              <a:off x="5873880" y="1350880"/>
              <a:ext cx="18720" cy="2404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0FA7A3AB-C722-4B43-8EBB-23D07E93A81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856240" y="1333240"/>
                <a:ext cx="5436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A3EF6288-25D8-46A0-857C-2B2759BBFADE}"/>
                  </a:ext>
                </a:extLst>
              </p14:cNvPr>
              <p14:cNvContentPartPr/>
              <p14:nvPr/>
            </p14:nvContentPartPr>
            <p14:xfrm>
              <a:off x="5983320" y="1314880"/>
              <a:ext cx="568800" cy="24876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A3EF6288-25D8-46A0-857C-2B2759BBFAD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965320" y="1296880"/>
                <a:ext cx="60444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AF53923-B46A-40D6-944B-BFB132BE8D0E}"/>
                  </a:ext>
                </a:extLst>
              </p14:cNvPr>
              <p14:cNvContentPartPr/>
              <p14:nvPr/>
            </p14:nvContentPartPr>
            <p14:xfrm>
              <a:off x="774840" y="2970880"/>
              <a:ext cx="179640" cy="21564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AF53923-B46A-40D6-944B-BFB132BE8D0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57200" y="2953240"/>
                <a:ext cx="21528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0C3705E-299F-46B2-95C7-A0C13B044B62}"/>
                  </a:ext>
                </a:extLst>
              </p14:cNvPr>
              <p14:cNvContentPartPr/>
              <p14:nvPr/>
            </p14:nvContentPartPr>
            <p14:xfrm>
              <a:off x="1076880" y="3016600"/>
              <a:ext cx="386640" cy="35424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0C3705E-299F-46B2-95C7-A0C13B044B6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059240" y="2998960"/>
                <a:ext cx="422280" cy="38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D59083FE-F0FE-4CF4-B8D2-D075E39867E8}"/>
                  </a:ext>
                </a:extLst>
              </p14:cNvPr>
              <p14:cNvContentPartPr/>
              <p14:nvPr/>
            </p14:nvContentPartPr>
            <p14:xfrm>
              <a:off x="761880" y="2102920"/>
              <a:ext cx="1166760" cy="78192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D59083FE-F0FE-4CF4-B8D2-D075E39867E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44240" y="2084920"/>
                <a:ext cx="1202400" cy="81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DE8492C-BAA0-44B6-B9F8-EC4588CB6372}"/>
                  </a:ext>
                </a:extLst>
              </p14:cNvPr>
              <p14:cNvContentPartPr/>
              <p14:nvPr/>
            </p14:nvContentPartPr>
            <p14:xfrm>
              <a:off x="2031600" y="2496040"/>
              <a:ext cx="637200" cy="26640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DE8492C-BAA0-44B6-B9F8-EC4588CB6372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013600" y="2478400"/>
                <a:ext cx="67284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5D69DA9-4032-4686-81DA-A1E1C25A86CA}"/>
                  </a:ext>
                </a:extLst>
              </p14:cNvPr>
              <p14:cNvContentPartPr/>
              <p14:nvPr/>
            </p14:nvContentPartPr>
            <p14:xfrm>
              <a:off x="2275320" y="1927600"/>
              <a:ext cx="273240" cy="2790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5D69DA9-4032-4686-81DA-A1E1C25A86CA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257680" y="1909600"/>
                <a:ext cx="308880" cy="3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C7DC2E8-DE22-4751-81A0-F3958B3DA5EE}"/>
                  </a:ext>
                </a:extLst>
              </p14:cNvPr>
              <p14:cNvContentPartPr/>
              <p14:nvPr/>
            </p14:nvContentPartPr>
            <p14:xfrm>
              <a:off x="2681400" y="2102920"/>
              <a:ext cx="112320" cy="1281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C7DC2E8-DE22-4751-81A0-F3958B3DA5EE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663400" y="2084920"/>
                <a:ext cx="14796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C9ECEDC-CBA8-4D20-A77E-32C0BA49C983}"/>
                  </a:ext>
                </a:extLst>
              </p14:cNvPr>
              <p14:cNvContentPartPr/>
              <p14:nvPr/>
            </p14:nvContentPartPr>
            <p14:xfrm>
              <a:off x="2072280" y="1819600"/>
              <a:ext cx="104040" cy="2829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C9ECEDC-CBA8-4D20-A77E-32C0BA49C983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054280" y="1801600"/>
                <a:ext cx="139680" cy="31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0B44420-8AC9-495A-9F18-88E170D4F44E}"/>
                  </a:ext>
                </a:extLst>
              </p14:cNvPr>
              <p14:cNvContentPartPr/>
              <p14:nvPr/>
            </p14:nvContentPartPr>
            <p14:xfrm>
              <a:off x="3164520" y="2214520"/>
              <a:ext cx="273960" cy="3052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0B44420-8AC9-495A-9F18-88E170D4F44E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146880" y="2196880"/>
                <a:ext cx="30960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FD13B97-534F-4BD2-9E62-6AA077BEC747}"/>
                  </a:ext>
                </a:extLst>
              </p14:cNvPr>
              <p14:cNvContentPartPr/>
              <p14:nvPr/>
            </p14:nvContentPartPr>
            <p14:xfrm>
              <a:off x="3601920" y="2225680"/>
              <a:ext cx="227160" cy="4363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FD13B97-534F-4BD2-9E62-6AA077BEC747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584252" y="2207695"/>
                <a:ext cx="262857" cy="4719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D810D57-2889-4402-89FF-7299673F7927}"/>
                  </a:ext>
                </a:extLst>
              </p14:cNvPr>
              <p14:cNvContentPartPr/>
              <p14:nvPr/>
            </p14:nvContentPartPr>
            <p14:xfrm>
              <a:off x="3961920" y="2196880"/>
              <a:ext cx="549000" cy="24372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D810D57-2889-4402-89FF-7299673F7927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944268" y="2179240"/>
                <a:ext cx="584663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742C594-5FA6-4C21-AD36-5DA135D521D0}"/>
                  </a:ext>
                </a:extLst>
              </p14:cNvPr>
              <p14:cNvContentPartPr/>
              <p14:nvPr/>
            </p14:nvContentPartPr>
            <p14:xfrm>
              <a:off x="4632600" y="2255200"/>
              <a:ext cx="189720" cy="189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742C594-5FA6-4C21-AD36-5DA135D521D0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614600" y="2237560"/>
                <a:ext cx="22536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057A2D4-8D60-43E0-B5AC-E39DD0AC2C02}"/>
                  </a:ext>
                </a:extLst>
              </p14:cNvPr>
              <p14:cNvContentPartPr/>
              <p14:nvPr/>
            </p14:nvContentPartPr>
            <p14:xfrm>
              <a:off x="4985040" y="2221720"/>
              <a:ext cx="963360" cy="36792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057A2D4-8D60-43E0-B5AC-E39DD0AC2C02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967400" y="2204097"/>
                <a:ext cx="999000" cy="4035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63E6A5B-76A7-4C25-866E-345F3FF2837A}"/>
                  </a:ext>
                </a:extLst>
              </p14:cNvPr>
              <p14:cNvContentPartPr/>
              <p14:nvPr/>
            </p14:nvContentPartPr>
            <p14:xfrm>
              <a:off x="3033480" y="2793760"/>
              <a:ext cx="288720" cy="2160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63E6A5B-76A7-4C25-866E-345F3FF2837A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015480" y="2775760"/>
                <a:ext cx="32436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143D214-7F63-43D5-9453-4C6971F83F13}"/>
                  </a:ext>
                </a:extLst>
              </p14:cNvPr>
              <p14:cNvContentPartPr/>
              <p14:nvPr/>
            </p14:nvContentPartPr>
            <p14:xfrm>
              <a:off x="3397440" y="2793400"/>
              <a:ext cx="240120" cy="20844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143D214-7F63-43D5-9453-4C6971F83F13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379800" y="2775431"/>
                <a:ext cx="275760" cy="2440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FCE935F-BAFF-4B25-804D-89CB4824CF10}"/>
                  </a:ext>
                </a:extLst>
              </p14:cNvPr>
              <p14:cNvContentPartPr/>
              <p14:nvPr/>
            </p14:nvContentPartPr>
            <p14:xfrm>
              <a:off x="3738360" y="2854600"/>
              <a:ext cx="121320" cy="3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FCE935F-BAFF-4B25-804D-89CB4824CF10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720720" y="2836960"/>
                <a:ext cx="156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1FB5CD7-5680-4193-BEF6-C6953A1E9344}"/>
                  </a:ext>
                </a:extLst>
              </p14:cNvPr>
              <p14:cNvContentPartPr/>
              <p14:nvPr/>
            </p14:nvContentPartPr>
            <p14:xfrm>
              <a:off x="3748800" y="2917600"/>
              <a:ext cx="108000" cy="864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1FB5CD7-5680-4193-BEF6-C6953A1E9344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731160" y="2899960"/>
                <a:ext cx="14364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FC4248E-2EAD-4DB9-A4A9-0C4E7D471C71}"/>
                  </a:ext>
                </a:extLst>
              </p14:cNvPr>
              <p14:cNvContentPartPr/>
              <p14:nvPr/>
            </p14:nvContentPartPr>
            <p14:xfrm>
              <a:off x="3951840" y="2804920"/>
              <a:ext cx="725040" cy="20160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FC4248E-2EAD-4DB9-A4A9-0C4E7D471C71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934191" y="2786920"/>
                <a:ext cx="760698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E786BD15-B037-4661-B809-2890379B394A}"/>
                  </a:ext>
                </a:extLst>
              </p14:cNvPr>
              <p14:cNvContentPartPr/>
              <p14:nvPr/>
            </p14:nvContentPartPr>
            <p14:xfrm>
              <a:off x="4784880" y="2630320"/>
              <a:ext cx="1421640" cy="55476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E786BD15-B037-4661-B809-2890379B394A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766880" y="2612320"/>
                <a:ext cx="1457280" cy="59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798326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2938EF-7F76-4C67-88A8-EDFB3C1207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80" t="10000" r="17337" b="84918"/>
          <a:stretch/>
        </p:blipFill>
        <p:spPr>
          <a:xfrm>
            <a:off x="228600" y="136524"/>
            <a:ext cx="8550520" cy="12350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F589BD-0945-4667-AA5A-7F27195C02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695" t="21174" r="29791" b="70616"/>
          <a:stretch/>
        </p:blipFill>
        <p:spPr>
          <a:xfrm>
            <a:off x="6284840" y="1295400"/>
            <a:ext cx="2514600" cy="16002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711047B-93C1-4D85-9202-413CF031AD58}"/>
                  </a:ext>
                </a:extLst>
              </p14:cNvPr>
              <p14:cNvContentPartPr/>
              <p14:nvPr/>
            </p14:nvContentPartPr>
            <p14:xfrm>
              <a:off x="5547000" y="456280"/>
              <a:ext cx="2661120" cy="525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711047B-93C1-4D85-9202-413CF031AD5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29360" y="420280"/>
                <a:ext cx="269676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1A0CF0D-33A8-4E63-9A21-953B8A29E830}"/>
                  </a:ext>
                </a:extLst>
              </p14:cNvPr>
              <p14:cNvContentPartPr/>
              <p14:nvPr/>
            </p14:nvContentPartPr>
            <p14:xfrm>
              <a:off x="80760" y="856960"/>
              <a:ext cx="1153440" cy="471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1A0CF0D-33A8-4E63-9A21-953B8A29E83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120" y="821320"/>
                <a:ext cx="118908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99674EF-86E7-4927-9655-9053C782D131}"/>
                  </a:ext>
                </a:extLst>
              </p14:cNvPr>
              <p14:cNvContentPartPr/>
              <p14:nvPr/>
            </p14:nvContentPartPr>
            <p14:xfrm>
              <a:off x="456960" y="1209040"/>
              <a:ext cx="321840" cy="3776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99674EF-86E7-4927-9655-9053C782D13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8960" y="1191400"/>
                <a:ext cx="35748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9D88EE4-CB6F-40CD-B481-06D39EFF2FB9}"/>
                  </a:ext>
                </a:extLst>
              </p14:cNvPr>
              <p14:cNvContentPartPr/>
              <p14:nvPr/>
            </p14:nvContentPartPr>
            <p14:xfrm>
              <a:off x="3027360" y="894400"/>
              <a:ext cx="4859640" cy="406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9D88EE4-CB6F-40CD-B481-06D39EFF2FB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009360" y="858400"/>
                <a:ext cx="489528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16E4FAE-4365-473C-AD38-51649A332F4E}"/>
                  </a:ext>
                </a:extLst>
              </p14:cNvPr>
              <p14:cNvContentPartPr/>
              <p14:nvPr/>
            </p14:nvContentPartPr>
            <p14:xfrm>
              <a:off x="749280" y="1493080"/>
              <a:ext cx="114120" cy="1393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16E4FAE-4365-473C-AD38-51649A332F4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31280" y="1475440"/>
                <a:ext cx="14976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306C025-81FC-43FA-B23A-FBFE07A9F5B9}"/>
                  </a:ext>
                </a:extLst>
              </p14:cNvPr>
              <p14:cNvContentPartPr/>
              <p14:nvPr/>
            </p14:nvContentPartPr>
            <p14:xfrm>
              <a:off x="960600" y="1273120"/>
              <a:ext cx="319320" cy="3142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306C025-81FC-43FA-B23A-FBFE07A9F5B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42960" y="1255480"/>
                <a:ext cx="354960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A01AB54-63E9-4101-9032-E1D9812B653B}"/>
                  </a:ext>
                </a:extLst>
              </p14:cNvPr>
              <p14:cNvContentPartPr/>
              <p14:nvPr/>
            </p14:nvContentPartPr>
            <p14:xfrm>
              <a:off x="8117760" y="897280"/>
              <a:ext cx="554400" cy="475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A01AB54-63E9-4101-9032-E1D9812B653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099760" y="861640"/>
                <a:ext cx="59004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8397F44-A500-4297-8D06-516EA99C5E37}"/>
                  </a:ext>
                </a:extLst>
              </p14:cNvPr>
              <p14:cNvContentPartPr/>
              <p14:nvPr/>
            </p14:nvContentPartPr>
            <p14:xfrm>
              <a:off x="2224920" y="1249000"/>
              <a:ext cx="5259240" cy="615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8397F44-A500-4297-8D06-516EA99C5E3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206920" y="1213360"/>
                <a:ext cx="529488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2CE0872-C15B-4358-937C-F806FCA251BE}"/>
                  </a:ext>
                </a:extLst>
              </p14:cNvPr>
              <p14:cNvContentPartPr/>
              <p14:nvPr/>
            </p14:nvContentPartPr>
            <p14:xfrm>
              <a:off x="1690320" y="1350880"/>
              <a:ext cx="960840" cy="3650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2CE0872-C15B-4358-937C-F806FCA251B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672320" y="1333240"/>
                <a:ext cx="996480" cy="40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EA43E971-F9D2-48BB-9AA8-81FAA2C0B37B}"/>
                  </a:ext>
                </a:extLst>
              </p14:cNvPr>
              <p14:cNvContentPartPr/>
              <p14:nvPr/>
            </p14:nvContentPartPr>
            <p14:xfrm>
              <a:off x="4226160" y="1340440"/>
              <a:ext cx="563760" cy="3938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EA43E971-F9D2-48BB-9AA8-81FAA2C0B37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208160" y="1322800"/>
                <a:ext cx="599400" cy="42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65D6037-001A-4002-9A16-681EFCDB9EAB}"/>
                  </a:ext>
                </a:extLst>
              </p14:cNvPr>
              <p14:cNvContentPartPr/>
              <p14:nvPr/>
            </p14:nvContentPartPr>
            <p14:xfrm>
              <a:off x="2956440" y="1330720"/>
              <a:ext cx="863640" cy="2872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65D6037-001A-4002-9A16-681EFCDB9EA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938447" y="1312720"/>
                <a:ext cx="899265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01F1376-B408-4B6B-998D-EFC366E4306B}"/>
                  </a:ext>
                </a:extLst>
              </p14:cNvPr>
              <p14:cNvContentPartPr/>
              <p14:nvPr/>
            </p14:nvContentPartPr>
            <p14:xfrm>
              <a:off x="4987920" y="1455640"/>
              <a:ext cx="249840" cy="1191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01F1376-B408-4B6B-998D-EFC366E4306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970280" y="1438000"/>
                <a:ext cx="28548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669E3687-C6F0-4DDD-832F-D9D795A8FD39}"/>
                  </a:ext>
                </a:extLst>
              </p14:cNvPr>
              <p14:cNvContentPartPr/>
              <p14:nvPr/>
            </p14:nvContentPartPr>
            <p14:xfrm>
              <a:off x="5296440" y="1452400"/>
              <a:ext cx="97920" cy="1029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669E3687-C6F0-4DDD-832F-D9D795A8FD3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278440" y="1434400"/>
                <a:ext cx="13356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693ACAC4-4DD3-4146-B789-AAD455312848}"/>
                  </a:ext>
                </a:extLst>
              </p14:cNvPr>
              <p14:cNvContentPartPr/>
              <p14:nvPr/>
            </p14:nvContentPartPr>
            <p14:xfrm>
              <a:off x="5661840" y="1442320"/>
              <a:ext cx="119160" cy="16812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693ACAC4-4DD3-4146-B789-AAD45531284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644200" y="1424680"/>
                <a:ext cx="15480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0FA7A3AB-C722-4B43-8EBB-23D07E93A815}"/>
                  </a:ext>
                </a:extLst>
              </p14:cNvPr>
              <p14:cNvContentPartPr/>
              <p14:nvPr/>
            </p14:nvContentPartPr>
            <p14:xfrm>
              <a:off x="5873880" y="1350880"/>
              <a:ext cx="18720" cy="2404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0FA7A3AB-C722-4B43-8EBB-23D07E93A81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856240" y="1333240"/>
                <a:ext cx="5436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A3EF6288-25D8-46A0-857C-2B2759BBFADE}"/>
                  </a:ext>
                </a:extLst>
              </p14:cNvPr>
              <p14:cNvContentPartPr/>
              <p14:nvPr/>
            </p14:nvContentPartPr>
            <p14:xfrm>
              <a:off x="5983320" y="1314880"/>
              <a:ext cx="568800" cy="24876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A3EF6288-25D8-46A0-857C-2B2759BBFAD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965320" y="1296880"/>
                <a:ext cx="60444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AF53923-B46A-40D6-944B-BFB132BE8D0E}"/>
                  </a:ext>
                </a:extLst>
              </p14:cNvPr>
              <p14:cNvContentPartPr/>
              <p14:nvPr/>
            </p14:nvContentPartPr>
            <p14:xfrm>
              <a:off x="774840" y="2970880"/>
              <a:ext cx="179640" cy="21564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AF53923-B46A-40D6-944B-BFB132BE8D0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57200" y="2953240"/>
                <a:ext cx="21528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0C3705E-299F-46B2-95C7-A0C13B044B62}"/>
                  </a:ext>
                </a:extLst>
              </p14:cNvPr>
              <p14:cNvContentPartPr/>
              <p14:nvPr/>
            </p14:nvContentPartPr>
            <p14:xfrm>
              <a:off x="1076880" y="3016600"/>
              <a:ext cx="386640" cy="35424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0C3705E-299F-46B2-95C7-A0C13B044B6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059240" y="2998960"/>
                <a:ext cx="422280" cy="38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D59083FE-F0FE-4CF4-B8D2-D075E39867E8}"/>
                  </a:ext>
                </a:extLst>
              </p14:cNvPr>
              <p14:cNvContentPartPr/>
              <p14:nvPr/>
            </p14:nvContentPartPr>
            <p14:xfrm>
              <a:off x="761880" y="2102920"/>
              <a:ext cx="1166760" cy="78192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D59083FE-F0FE-4CF4-B8D2-D075E39867E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44240" y="2084920"/>
                <a:ext cx="1202400" cy="81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DE8492C-BAA0-44B6-B9F8-EC4588CB6372}"/>
                  </a:ext>
                </a:extLst>
              </p14:cNvPr>
              <p14:cNvContentPartPr/>
              <p14:nvPr/>
            </p14:nvContentPartPr>
            <p14:xfrm>
              <a:off x="2031600" y="2496040"/>
              <a:ext cx="637200" cy="26640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DE8492C-BAA0-44B6-B9F8-EC4588CB6372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013600" y="2478400"/>
                <a:ext cx="67284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5D69DA9-4032-4686-81DA-A1E1C25A86CA}"/>
                  </a:ext>
                </a:extLst>
              </p14:cNvPr>
              <p14:cNvContentPartPr/>
              <p14:nvPr/>
            </p14:nvContentPartPr>
            <p14:xfrm>
              <a:off x="2275320" y="1927600"/>
              <a:ext cx="273240" cy="2790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5D69DA9-4032-4686-81DA-A1E1C25A86CA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257680" y="1909600"/>
                <a:ext cx="308880" cy="3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C7DC2E8-DE22-4751-81A0-F3958B3DA5EE}"/>
                  </a:ext>
                </a:extLst>
              </p14:cNvPr>
              <p14:cNvContentPartPr/>
              <p14:nvPr/>
            </p14:nvContentPartPr>
            <p14:xfrm>
              <a:off x="2681400" y="2102920"/>
              <a:ext cx="112320" cy="1281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C7DC2E8-DE22-4751-81A0-F3958B3DA5EE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663400" y="2084920"/>
                <a:ext cx="14796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C9ECEDC-CBA8-4D20-A77E-32C0BA49C983}"/>
                  </a:ext>
                </a:extLst>
              </p14:cNvPr>
              <p14:cNvContentPartPr/>
              <p14:nvPr/>
            </p14:nvContentPartPr>
            <p14:xfrm>
              <a:off x="2072280" y="1819600"/>
              <a:ext cx="104040" cy="2829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C9ECEDC-CBA8-4D20-A77E-32C0BA49C983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054280" y="1801600"/>
                <a:ext cx="139680" cy="31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0B44420-8AC9-495A-9F18-88E170D4F44E}"/>
                  </a:ext>
                </a:extLst>
              </p14:cNvPr>
              <p14:cNvContentPartPr/>
              <p14:nvPr/>
            </p14:nvContentPartPr>
            <p14:xfrm>
              <a:off x="3164520" y="2214520"/>
              <a:ext cx="273960" cy="3052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0B44420-8AC9-495A-9F18-88E170D4F44E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146880" y="2196880"/>
                <a:ext cx="30960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FD13B97-534F-4BD2-9E62-6AA077BEC747}"/>
                  </a:ext>
                </a:extLst>
              </p14:cNvPr>
              <p14:cNvContentPartPr/>
              <p14:nvPr/>
            </p14:nvContentPartPr>
            <p14:xfrm>
              <a:off x="3601920" y="2225680"/>
              <a:ext cx="227160" cy="4363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FD13B97-534F-4BD2-9E62-6AA077BEC747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584252" y="2207695"/>
                <a:ext cx="262857" cy="4719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D810D57-2889-4402-89FF-7299673F7927}"/>
                  </a:ext>
                </a:extLst>
              </p14:cNvPr>
              <p14:cNvContentPartPr/>
              <p14:nvPr/>
            </p14:nvContentPartPr>
            <p14:xfrm>
              <a:off x="3961920" y="2196880"/>
              <a:ext cx="549000" cy="24372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D810D57-2889-4402-89FF-7299673F7927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944268" y="2179240"/>
                <a:ext cx="584663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742C594-5FA6-4C21-AD36-5DA135D521D0}"/>
                  </a:ext>
                </a:extLst>
              </p14:cNvPr>
              <p14:cNvContentPartPr/>
              <p14:nvPr/>
            </p14:nvContentPartPr>
            <p14:xfrm>
              <a:off x="4632600" y="2255200"/>
              <a:ext cx="189720" cy="189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742C594-5FA6-4C21-AD36-5DA135D521D0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614600" y="2237560"/>
                <a:ext cx="22536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057A2D4-8D60-43E0-B5AC-E39DD0AC2C02}"/>
                  </a:ext>
                </a:extLst>
              </p14:cNvPr>
              <p14:cNvContentPartPr/>
              <p14:nvPr/>
            </p14:nvContentPartPr>
            <p14:xfrm>
              <a:off x="4985040" y="2221720"/>
              <a:ext cx="963360" cy="36792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057A2D4-8D60-43E0-B5AC-E39DD0AC2C02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967400" y="2204097"/>
                <a:ext cx="999000" cy="4035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63E6A5B-76A7-4C25-866E-345F3FF2837A}"/>
                  </a:ext>
                </a:extLst>
              </p14:cNvPr>
              <p14:cNvContentPartPr/>
              <p14:nvPr/>
            </p14:nvContentPartPr>
            <p14:xfrm>
              <a:off x="3033480" y="2793760"/>
              <a:ext cx="288720" cy="2160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63E6A5B-76A7-4C25-866E-345F3FF2837A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015480" y="2775760"/>
                <a:ext cx="32436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143D214-7F63-43D5-9453-4C6971F83F13}"/>
                  </a:ext>
                </a:extLst>
              </p14:cNvPr>
              <p14:cNvContentPartPr/>
              <p14:nvPr/>
            </p14:nvContentPartPr>
            <p14:xfrm>
              <a:off x="3397440" y="2793400"/>
              <a:ext cx="240120" cy="20844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143D214-7F63-43D5-9453-4C6971F83F13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379800" y="2775431"/>
                <a:ext cx="275760" cy="2440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FCE935F-BAFF-4B25-804D-89CB4824CF10}"/>
                  </a:ext>
                </a:extLst>
              </p14:cNvPr>
              <p14:cNvContentPartPr/>
              <p14:nvPr/>
            </p14:nvContentPartPr>
            <p14:xfrm>
              <a:off x="3738360" y="2854600"/>
              <a:ext cx="121320" cy="3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FCE935F-BAFF-4B25-804D-89CB4824CF10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720720" y="2836960"/>
                <a:ext cx="156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1FB5CD7-5680-4193-BEF6-C6953A1E9344}"/>
                  </a:ext>
                </a:extLst>
              </p14:cNvPr>
              <p14:cNvContentPartPr/>
              <p14:nvPr/>
            </p14:nvContentPartPr>
            <p14:xfrm>
              <a:off x="3748800" y="2917600"/>
              <a:ext cx="108000" cy="864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1FB5CD7-5680-4193-BEF6-C6953A1E9344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731160" y="2899960"/>
                <a:ext cx="14364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FC4248E-2EAD-4DB9-A4A9-0C4E7D471C71}"/>
                  </a:ext>
                </a:extLst>
              </p14:cNvPr>
              <p14:cNvContentPartPr/>
              <p14:nvPr/>
            </p14:nvContentPartPr>
            <p14:xfrm>
              <a:off x="3951840" y="2804920"/>
              <a:ext cx="725040" cy="20160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FC4248E-2EAD-4DB9-A4A9-0C4E7D471C71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934191" y="2786920"/>
                <a:ext cx="760698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857D4FD-E560-4DAE-B920-EAFA4CA95B60}"/>
                  </a:ext>
                </a:extLst>
              </p14:cNvPr>
              <p14:cNvContentPartPr/>
              <p14:nvPr/>
            </p14:nvContentPartPr>
            <p14:xfrm>
              <a:off x="4784880" y="2813920"/>
              <a:ext cx="209880" cy="21384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857D4FD-E560-4DAE-B920-EAFA4CA95B60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766880" y="2796280"/>
                <a:ext cx="24552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BE6CCF6-1D79-40DC-AEA6-B0BB1B6F1E70}"/>
                  </a:ext>
                </a:extLst>
              </p14:cNvPr>
              <p14:cNvContentPartPr/>
              <p14:nvPr/>
            </p14:nvContentPartPr>
            <p14:xfrm>
              <a:off x="5073600" y="2630320"/>
              <a:ext cx="1132920" cy="55440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BE6CCF6-1D79-40DC-AEA6-B0BB1B6F1E70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055600" y="2612332"/>
                <a:ext cx="1168560" cy="5900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C73C1D31-478E-4A42-919B-CD6F667A734B}"/>
                  </a:ext>
                </a:extLst>
              </p14:cNvPr>
              <p14:cNvContentPartPr/>
              <p14:nvPr/>
            </p14:nvContentPartPr>
            <p14:xfrm>
              <a:off x="1320600" y="3728320"/>
              <a:ext cx="329040" cy="26712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C73C1D31-478E-4A42-919B-CD6F667A734B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302620" y="3710680"/>
                <a:ext cx="364641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F3FE778E-2C38-43D0-A383-6B7D9A219EB5}"/>
                  </a:ext>
                </a:extLst>
              </p14:cNvPr>
              <p14:cNvContentPartPr/>
              <p14:nvPr/>
            </p14:nvContentPartPr>
            <p14:xfrm>
              <a:off x="2630640" y="3616000"/>
              <a:ext cx="938880" cy="47844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F3FE778E-2C38-43D0-A383-6B7D9A219EB5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612640" y="3598000"/>
                <a:ext cx="974520" cy="51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927C79EB-2670-4545-980A-9E0B4DFB120B}"/>
                  </a:ext>
                </a:extLst>
              </p14:cNvPr>
              <p14:cNvContentPartPr/>
              <p14:nvPr/>
            </p14:nvContentPartPr>
            <p14:xfrm>
              <a:off x="3748800" y="3447160"/>
              <a:ext cx="1025280" cy="62172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927C79EB-2670-4545-980A-9E0B4DFB120B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731160" y="3429520"/>
                <a:ext cx="1060920" cy="65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40300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2938EF-7F76-4C67-88A8-EDFB3C1207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80" t="10000" r="17337" b="84918"/>
          <a:stretch/>
        </p:blipFill>
        <p:spPr>
          <a:xfrm>
            <a:off x="228600" y="136524"/>
            <a:ext cx="8550520" cy="12350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F589BD-0945-4667-AA5A-7F27195C02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695" t="21174" r="29791" b="70616"/>
          <a:stretch/>
        </p:blipFill>
        <p:spPr>
          <a:xfrm>
            <a:off x="6284840" y="1295400"/>
            <a:ext cx="2514600" cy="16002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711047B-93C1-4D85-9202-413CF031AD58}"/>
                  </a:ext>
                </a:extLst>
              </p14:cNvPr>
              <p14:cNvContentPartPr/>
              <p14:nvPr/>
            </p14:nvContentPartPr>
            <p14:xfrm>
              <a:off x="5547000" y="456280"/>
              <a:ext cx="2661120" cy="525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711047B-93C1-4D85-9202-413CF031AD5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29360" y="420280"/>
                <a:ext cx="269676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1A0CF0D-33A8-4E63-9A21-953B8A29E830}"/>
                  </a:ext>
                </a:extLst>
              </p14:cNvPr>
              <p14:cNvContentPartPr/>
              <p14:nvPr/>
            </p14:nvContentPartPr>
            <p14:xfrm>
              <a:off x="80760" y="856960"/>
              <a:ext cx="1153440" cy="471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1A0CF0D-33A8-4E63-9A21-953B8A29E83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120" y="821320"/>
                <a:ext cx="118908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99674EF-86E7-4927-9655-9053C782D131}"/>
                  </a:ext>
                </a:extLst>
              </p14:cNvPr>
              <p14:cNvContentPartPr/>
              <p14:nvPr/>
            </p14:nvContentPartPr>
            <p14:xfrm>
              <a:off x="456960" y="1209040"/>
              <a:ext cx="321840" cy="3776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99674EF-86E7-4927-9655-9053C782D13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8960" y="1191400"/>
                <a:ext cx="35748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9D88EE4-CB6F-40CD-B481-06D39EFF2FB9}"/>
                  </a:ext>
                </a:extLst>
              </p14:cNvPr>
              <p14:cNvContentPartPr/>
              <p14:nvPr/>
            </p14:nvContentPartPr>
            <p14:xfrm>
              <a:off x="3027360" y="894400"/>
              <a:ext cx="4859640" cy="406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9D88EE4-CB6F-40CD-B481-06D39EFF2FB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009360" y="858400"/>
                <a:ext cx="489528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16E4FAE-4365-473C-AD38-51649A332F4E}"/>
                  </a:ext>
                </a:extLst>
              </p14:cNvPr>
              <p14:cNvContentPartPr/>
              <p14:nvPr/>
            </p14:nvContentPartPr>
            <p14:xfrm>
              <a:off x="749280" y="1493080"/>
              <a:ext cx="114120" cy="1393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16E4FAE-4365-473C-AD38-51649A332F4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31280" y="1475440"/>
                <a:ext cx="14976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306C025-81FC-43FA-B23A-FBFE07A9F5B9}"/>
                  </a:ext>
                </a:extLst>
              </p14:cNvPr>
              <p14:cNvContentPartPr/>
              <p14:nvPr/>
            </p14:nvContentPartPr>
            <p14:xfrm>
              <a:off x="960600" y="1273120"/>
              <a:ext cx="319320" cy="3142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306C025-81FC-43FA-B23A-FBFE07A9F5B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42960" y="1255480"/>
                <a:ext cx="354960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A01AB54-63E9-4101-9032-E1D9812B653B}"/>
                  </a:ext>
                </a:extLst>
              </p14:cNvPr>
              <p14:cNvContentPartPr/>
              <p14:nvPr/>
            </p14:nvContentPartPr>
            <p14:xfrm>
              <a:off x="8117760" y="897280"/>
              <a:ext cx="554400" cy="475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A01AB54-63E9-4101-9032-E1D9812B653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099760" y="861640"/>
                <a:ext cx="59004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8397F44-A500-4297-8D06-516EA99C5E37}"/>
                  </a:ext>
                </a:extLst>
              </p14:cNvPr>
              <p14:cNvContentPartPr/>
              <p14:nvPr/>
            </p14:nvContentPartPr>
            <p14:xfrm>
              <a:off x="2224920" y="1249000"/>
              <a:ext cx="5259240" cy="615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8397F44-A500-4297-8D06-516EA99C5E3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206920" y="1213360"/>
                <a:ext cx="529488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2CE0872-C15B-4358-937C-F806FCA251BE}"/>
                  </a:ext>
                </a:extLst>
              </p14:cNvPr>
              <p14:cNvContentPartPr/>
              <p14:nvPr/>
            </p14:nvContentPartPr>
            <p14:xfrm>
              <a:off x="1690320" y="1350880"/>
              <a:ext cx="960840" cy="3650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2CE0872-C15B-4358-937C-F806FCA251B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672320" y="1333240"/>
                <a:ext cx="996480" cy="40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EA43E971-F9D2-48BB-9AA8-81FAA2C0B37B}"/>
                  </a:ext>
                </a:extLst>
              </p14:cNvPr>
              <p14:cNvContentPartPr/>
              <p14:nvPr/>
            </p14:nvContentPartPr>
            <p14:xfrm>
              <a:off x="4226160" y="1340440"/>
              <a:ext cx="563760" cy="3938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EA43E971-F9D2-48BB-9AA8-81FAA2C0B37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208160" y="1322800"/>
                <a:ext cx="599400" cy="42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65D6037-001A-4002-9A16-681EFCDB9EAB}"/>
                  </a:ext>
                </a:extLst>
              </p14:cNvPr>
              <p14:cNvContentPartPr/>
              <p14:nvPr/>
            </p14:nvContentPartPr>
            <p14:xfrm>
              <a:off x="2956440" y="1330720"/>
              <a:ext cx="863640" cy="2872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65D6037-001A-4002-9A16-681EFCDB9EA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938447" y="1312720"/>
                <a:ext cx="899265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01F1376-B408-4B6B-998D-EFC366E4306B}"/>
                  </a:ext>
                </a:extLst>
              </p14:cNvPr>
              <p14:cNvContentPartPr/>
              <p14:nvPr/>
            </p14:nvContentPartPr>
            <p14:xfrm>
              <a:off x="4987920" y="1455640"/>
              <a:ext cx="249840" cy="1191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01F1376-B408-4B6B-998D-EFC366E4306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970280" y="1438000"/>
                <a:ext cx="28548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669E3687-C6F0-4DDD-832F-D9D795A8FD39}"/>
                  </a:ext>
                </a:extLst>
              </p14:cNvPr>
              <p14:cNvContentPartPr/>
              <p14:nvPr/>
            </p14:nvContentPartPr>
            <p14:xfrm>
              <a:off x="5296440" y="1452400"/>
              <a:ext cx="97920" cy="1029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669E3687-C6F0-4DDD-832F-D9D795A8FD3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278440" y="1434400"/>
                <a:ext cx="13356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693ACAC4-4DD3-4146-B789-AAD455312848}"/>
                  </a:ext>
                </a:extLst>
              </p14:cNvPr>
              <p14:cNvContentPartPr/>
              <p14:nvPr/>
            </p14:nvContentPartPr>
            <p14:xfrm>
              <a:off x="5661840" y="1442320"/>
              <a:ext cx="119160" cy="16812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693ACAC4-4DD3-4146-B789-AAD45531284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644200" y="1424680"/>
                <a:ext cx="15480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0FA7A3AB-C722-4B43-8EBB-23D07E93A815}"/>
                  </a:ext>
                </a:extLst>
              </p14:cNvPr>
              <p14:cNvContentPartPr/>
              <p14:nvPr/>
            </p14:nvContentPartPr>
            <p14:xfrm>
              <a:off x="5873880" y="1350880"/>
              <a:ext cx="18720" cy="2404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0FA7A3AB-C722-4B43-8EBB-23D07E93A81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856240" y="1333240"/>
                <a:ext cx="5436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A3EF6288-25D8-46A0-857C-2B2759BBFADE}"/>
                  </a:ext>
                </a:extLst>
              </p14:cNvPr>
              <p14:cNvContentPartPr/>
              <p14:nvPr/>
            </p14:nvContentPartPr>
            <p14:xfrm>
              <a:off x="5983320" y="1314880"/>
              <a:ext cx="568800" cy="24876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A3EF6288-25D8-46A0-857C-2B2759BBFAD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965320" y="1296880"/>
                <a:ext cx="60444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AF53923-B46A-40D6-944B-BFB132BE8D0E}"/>
                  </a:ext>
                </a:extLst>
              </p14:cNvPr>
              <p14:cNvContentPartPr/>
              <p14:nvPr/>
            </p14:nvContentPartPr>
            <p14:xfrm>
              <a:off x="774840" y="2970880"/>
              <a:ext cx="179640" cy="21564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AF53923-B46A-40D6-944B-BFB132BE8D0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57200" y="2953240"/>
                <a:ext cx="21528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0C3705E-299F-46B2-95C7-A0C13B044B62}"/>
                  </a:ext>
                </a:extLst>
              </p14:cNvPr>
              <p14:cNvContentPartPr/>
              <p14:nvPr/>
            </p14:nvContentPartPr>
            <p14:xfrm>
              <a:off x="1076880" y="3016600"/>
              <a:ext cx="386640" cy="35424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0C3705E-299F-46B2-95C7-A0C13B044B6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059240" y="2998960"/>
                <a:ext cx="422280" cy="38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D59083FE-F0FE-4CF4-B8D2-D075E39867E8}"/>
                  </a:ext>
                </a:extLst>
              </p14:cNvPr>
              <p14:cNvContentPartPr/>
              <p14:nvPr/>
            </p14:nvContentPartPr>
            <p14:xfrm>
              <a:off x="761880" y="2102920"/>
              <a:ext cx="1166760" cy="78192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D59083FE-F0FE-4CF4-B8D2-D075E39867E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44240" y="2084920"/>
                <a:ext cx="1202400" cy="81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DE8492C-BAA0-44B6-B9F8-EC4588CB6372}"/>
                  </a:ext>
                </a:extLst>
              </p14:cNvPr>
              <p14:cNvContentPartPr/>
              <p14:nvPr/>
            </p14:nvContentPartPr>
            <p14:xfrm>
              <a:off x="2031600" y="2496040"/>
              <a:ext cx="637200" cy="26640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DE8492C-BAA0-44B6-B9F8-EC4588CB6372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013600" y="2478400"/>
                <a:ext cx="67284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5D69DA9-4032-4686-81DA-A1E1C25A86CA}"/>
                  </a:ext>
                </a:extLst>
              </p14:cNvPr>
              <p14:cNvContentPartPr/>
              <p14:nvPr/>
            </p14:nvContentPartPr>
            <p14:xfrm>
              <a:off x="2275320" y="1927600"/>
              <a:ext cx="273240" cy="2790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5D69DA9-4032-4686-81DA-A1E1C25A86CA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257680" y="1909600"/>
                <a:ext cx="308880" cy="3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C7DC2E8-DE22-4751-81A0-F3958B3DA5EE}"/>
                  </a:ext>
                </a:extLst>
              </p14:cNvPr>
              <p14:cNvContentPartPr/>
              <p14:nvPr/>
            </p14:nvContentPartPr>
            <p14:xfrm>
              <a:off x="2681400" y="2102920"/>
              <a:ext cx="112320" cy="1281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C7DC2E8-DE22-4751-81A0-F3958B3DA5EE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663400" y="2084920"/>
                <a:ext cx="14796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C9ECEDC-CBA8-4D20-A77E-32C0BA49C983}"/>
                  </a:ext>
                </a:extLst>
              </p14:cNvPr>
              <p14:cNvContentPartPr/>
              <p14:nvPr/>
            </p14:nvContentPartPr>
            <p14:xfrm>
              <a:off x="2072280" y="1819600"/>
              <a:ext cx="104040" cy="2829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C9ECEDC-CBA8-4D20-A77E-32C0BA49C983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054280" y="1801600"/>
                <a:ext cx="139680" cy="31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0B44420-8AC9-495A-9F18-88E170D4F44E}"/>
                  </a:ext>
                </a:extLst>
              </p14:cNvPr>
              <p14:cNvContentPartPr/>
              <p14:nvPr/>
            </p14:nvContentPartPr>
            <p14:xfrm>
              <a:off x="3164520" y="2214520"/>
              <a:ext cx="273960" cy="3052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0B44420-8AC9-495A-9F18-88E170D4F44E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146880" y="2196880"/>
                <a:ext cx="30960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FD13B97-534F-4BD2-9E62-6AA077BEC747}"/>
                  </a:ext>
                </a:extLst>
              </p14:cNvPr>
              <p14:cNvContentPartPr/>
              <p14:nvPr/>
            </p14:nvContentPartPr>
            <p14:xfrm>
              <a:off x="3601920" y="2225680"/>
              <a:ext cx="227160" cy="4363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FD13B97-534F-4BD2-9E62-6AA077BEC747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584252" y="2207695"/>
                <a:ext cx="262857" cy="4719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D810D57-2889-4402-89FF-7299673F7927}"/>
                  </a:ext>
                </a:extLst>
              </p14:cNvPr>
              <p14:cNvContentPartPr/>
              <p14:nvPr/>
            </p14:nvContentPartPr>
            <p14:xfrm>
              <a:off x="3961920" y="2196880"/>
              <a:ext cx="549000" cy="24372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D810D57-2889-4402-89FF-7299673F7927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944268" y="2179240"/>
                <a:ext cx="584663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742C594-5FA6-4C21-AD36-5DA135D521D0}"/>
                  </a:ext>
                </a:extLst>
              </p14:cNvPr>
              <p14:cNvContentPartPr/>
              <p14:nvPr/>
            </p14:nvContentPartPr>
            <p14:xfrm>
              <a:off x="4632600" y="2255200"/>
              <a:ext cx="189720" cy="189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742C594-5FA6-4C21-AD36-5DA135D521D0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614600" y="2237560"/>
                <a:ext cx="22536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057A2D4-8D60-43E0-B5AC-E39DD0AC2C02}"/>
                  </a:ext>
                </a:extLst>
              </p14:cNvPr>
              <p14:cNvContentPartPr/>
              <p14:nvPr/>
            </p14:nvContentPartPr>
            <p14:xfrm>
              <a:off x="4985040" y="2221720"/>
              <a:ext cx="963360" cy="36792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057A2D4-8D60-43E0-B5AC-E39DD0AC2C02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967400" y="2204097"/>
                <a:ext cx="999000" cy="4035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63E6A5B-76A7-4C25-866E-345F3FF2837A}"/>
                  </a:ext>
                </a:extLst>
              </p14:cNvPr>
              <p14:cNvContentPartPr/>
              <p14:nvPr/>
            </p14:nvContentPartPr>
            <p14:xfrm>
              <a:off x="3033480" y="2793760"/>
              <a:ext cx="288720" cy="2160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63E6A5B-76A7-4C25-866E-345F3FF2837A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015480" y="2775760"/>
                <a:ext cx="32436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143D214-7F63-43D5-9453-4C6971F83F13}"/>
                  </a:ext>
                </a:extLst>
              </p14:cNvPr>
              <p14:cNvContentPartPr/>
              <p14:nvPr/>
            </p14:nvContentPartPr>
            <p14:xfrm>
              <a:off x="3397440" y="2793400"/>
              <a:ext cx="240120" cy="20844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143D214-7F63-43D5-9453-4C6971F83F13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379800" y="2775431"/>
                <a:ext cx="275760" cy="2440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FCE935F-BAFF-4B25-804D-89CB4824CF10}"/>
                  </a:ext>
                </a:extLst>
              </p14:cNvPr>
              <p14:cNvContentPartPr/>
              <p14:nvPr/>
            </p14:nvContentPartPr>
            <p14:xfrm>
              <a:off x="3738360" y="2854600"/>
              <a:ext cx="121320" cy="3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FCE935F-BAFF-4B25-804D-89CB4824CF10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720720" y="2836960"/>
                <a:ext cx="156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1FB5CD7-5680-4193-BEF6-C6953A1E9344}"/>
                  </a:ext>
                </a:extLst>
              </p14:cNvPr>
              <p14:cNvContentPartPr/>
              <p14:nvPr/>
            </p14:nvContentPartPr>
            <p14:xfrm>
              <a:off x="3748800" y="2917600"/>
              <a:ext cx="108000" cy="864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1FB5CD7-5680-4193-BEF6-C6953A1E9344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731160" y="2899960"/>
                <a:ext cx="14364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FC4248E-2EAD-4DB9-A4A9-0C4E7D471C71}"/>
                  </a:ext>
                </a:extLst>
              </p14:cNvPr>
              <p14:cNvContentPartPr/>
              <p14:nvPr/>
            </p14:nvContentPartPr>
            <p14:xfrm>
              <a:off x="3951840" y="2804920"/>
              <a:ext cx="725040" cy="20160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FC4248E-2EAD-4DB9-A4A9-0C4E7D471C71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934191" y="2786920"/>
                <a:ext cx="760698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857D4FD-E560-4DAE-B920-EAFA4CA95B60}"/>
                  </a:ext>
                </a:extLst>
              </p14:cNvPr>
              <p14:cNvContentPartPr/>
              <p14:nvPr/>
            </p14:nvContentPartPr>
            <p14:xfrm>
              <a:off x="4784880" y="2813920"/>
              <a:ext cx="209880" cy="21384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857D4FD-E560-4DAE-B920-EAFA4CA95B60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766880" y="2796280"/>
                <a:ext cx="24552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BE6CCF6-1D79-40DC-AEA6-B0BB1B6F1E70}"/>
                  </a:ext>
                </a:extLst>
              </p14:cNvPr>
              <p14:cNvContentPartPr/>
              <p14:nvPr/>
            </p14:nvContentPartPr>
            <p14:xfrm>
              <a:off x="5073600" y="2630320"/>
              <a:ext cx="1132920" cy="55440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BE6CCF6-1D79-40DC-AEA6-B0BB1B6F1E70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055600" y="2612332"/>
                <a:ext cx="1168560" cy="5900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C73C1D31-478E-4A42-919B-CD6F667A734B}"/>
                  </a:ext>
                </a:extLst>
              </p14:cNvPr>
              <p14:cNvContentPartPr/>
              <p14:nvPr/>
            </p14:nvContentPartPr>
            <p14:xfrm>
              <a:off x="1320600" y="3728320"/>
              <a:ext cx="329040" cy="26712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C73C1D31-478E-4A42-919B-CD6F667A734B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302620" y="3710680"/>
                <a:ext cx="364641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F3FE778E-2C38-43D0-A383-6B7D9A219EB5}"/>
                  </a:ext>
                </a:extLst>
              </p14:cNvPr>
              <p14:cNvContentPartPr/>
              <p14:nvPr/>
            </p14:nvContentPartPr>
            <p14:xfrm>
              <a:off x="2630640" y="3616000"/>
              <a:ext cx="938880" cy="47844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F3FE778E-2C38-43D0-A383-6B7D9A219EB5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612640" y="3598000"/>
                <a:ext cx="974520" cy="51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927C79EB-2670-4545-980A-9E0B4DFB120B}"/>
                  </a:ext>
                </a:extLst>
              </p14:cNvPr>
              <p14:cNvContentPartPr/>
              <p14:nvPr/>
            </p14:nvContentPartPr>
            <p14:xfrm>
              <a:off x="3748800" y="3447160"/>
              <a:ext cx="1025280" cy="62172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927C79EB-2670-4545-980A-9E0B4DFB120B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731160" y="3429520"/>
                <a:ext cx="1060920" cy="65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10A77B2-79DC-4669-90A3-F6EAD83960EB}"/>
                  </a:ext>
                </a:extLst>
              </p14:cNvPr>
              <p14:cNvContentPartPr/>
              <p14:nvPr/>
            </p14:nvContentPartPr>
            <p14:xfrm>
              <a:off x="5028600" y="3586120"/>
              <a:ext cx="232200" cy="2937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10A77B2-79DC-4669-90A3-F6EAD83960EB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5010960" y="3568480"/>
                <a:ext cx="267840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97CA078-E6DB-4332-901E-FA6931C33E1C}"/>
                  </a:ext>
                </a:extLst>
              </p14:cNvPr>
              <p14:cNvContentPartPr/>
              <p14:nvPr/>
            </p14:nvContentPartPr>
            <p14:xfrm>
              <a:off x="6664440" y="3729040"/>
              <a:ext cx="188280" cy="2016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97CA078-E6DB-4332-901E-FA6931C33E1C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646800" y="3711040"/>
                <a:ext cx="22392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FDB65AC-B01C-4B3B-A76A-3328BA2E3A3D}"/>
                  </a:ext>
                </a:extLst>
              </p14:cNvPr>
              <p14:cNvContentPartPr/>
              <p14:nvPr/>
            </p14:nvContentPartPr>
            <p14:xfrm>
              <a:off x="6725640" y="3799240"/>
              <a:ext cx="152280" cy="1044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FDB65AC-B01C-4B3B-A76A-3328BA2E3A3D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6707640" y="3781600"/>
                <a:ext cx="1879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3DF4C68A-573C-41EF-B73B-61239BA90D94}"/>
                  </a:ext>
                </a:extLst>
              </p14:cNvPr>
              <p14:cNvContentPartPr/>
              <p14:nvPr/>
            </p14:nvContentPartPr>
            <p14:xfrm>
              <a:off x="6359520" y="3667120"/>
              <a:ext cx="147240" cy="22680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3DF4C68A-573C-41EF-B73B-61239BA90D94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341880" y="3649480"/>
                <a:ext cx="18288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CFEECBB5-7BB1-4B02-BC74-3A7A3DB3866C}"/>
                  </a:ext>
                </a:extLst>
              </p14:cNvPr>
              <p14:cNvContentPartPr/>
              <p14:nvPr/>
            </p14:nvContentPartPr>
            <p14:xfrm>
              <a:off x="5763720" y="3646960"/>
              <a:ext cx="466200" cy="38268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CFEECBB5-7BB1-4B02-BC74-3A7A3DB3866C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746066" y="3628960"/>
                <a:ext cx="501868" cy="41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5A44144D-B9BF-45D0-B9A3-4D5D93994146}"/>
                  </a:ext>
                </a:extLst>
              </p14:cNvPr>
              <p14:cNvContentPartPr/>
              <p14:nvPr/>
            </p14:nvContentPartPr>
            <p14:xfrm>
              <a:off x="6999960" y="3566680"/>
              <a:ext cx="334440" cy="25452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5A44144D-B9BF-45D0-B9A3-4D5D93994146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6981960" y="3549040"/>
                <a:ext cx="370080" cy="29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848914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2938EF-7F76-4C67-88A8-EDFB3C1207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80" t="10000" r="17337" b="84918"/>
          <a:stretch/>
        </p:blipFill>
        <p:spPr>
          <a:xfrm>
            <a:off x="228600" y="136524"/>
            <a:ext cx="8550520" cy="12350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F589BD-0945-4667-AA5A-7F27195C02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695" t="21174" r="29791" b="70616"/>
          <a:stretch/>
        </p:blipFill>
        <p:spPr>
          <a:xfrm>
            <a:off x="6284840" y="1295400"/>
            <a:ext cx="2514600" cy="16002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711047B-93C1-4D85-9202-413CF031AD58}"/>
                  </a:ext>
                </a:extLst>
              </p14:cNvPr>
              <p14:cNvContentPartPr/>
              <p14:nvPr/>
            </p14:nvContentPartPr>
            <p14:xfrm>
              <a:off x="5547000" y="456280"/>
              <a:ext cx="2661120" cy="525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711047B-93C1-4D85-9202-413CF031AD5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29360" y="420280"/>
                <a:ext cx="269676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1A0CF0D-33A8-4E63-9A21-953B8A29E830}"/>
                  </a:ext>
                </a:extLst>
              </p14:cNvPr>
              <p14:cNvContentPartPr/>
              <p14:nvPr/>
            </p14:nvContentPartPr>
            <p14:xfrm>
              <a:off x="80760" y="856960"/>
              <a:ext cx="1153440" cy="471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1A0CF0D-33A8-4E63-9A21-953B8A29E83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120" y="821320"/>
                <a:ext cx="118908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99674EF-86E7-4927-9655-9053C782D131}"/>
                  </a:ext>
                </a:extLst>
              </p14:cNvPr>
              <p14:cNvContentPartPr/>
              <p14:nvPr/>
            </p14:nvContentPartPr>
            <p14:xfrm>
              <a:off x="456960" y="1209040"/>
              <a:ext cx="321840" cy="3776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99674EF-86E7-4927-9655-9053C782D13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8960" y="1191400"/>
                <a:ext cx="35748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9D88EE4-CB6F-40CD-B481-06D39EFF2FB9}"/>
                  </a:ext>
                </a:extLst>
              </p14:cNvPr>
              <p14:cNvContentPartPr/>
              <p14:nvPr/>
            </p14:nvContentPartPr>
            <p14:xfrm>
              <a:off x="3027360" y="894400"/>
              <a:ext cx="4859640" cy="406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9D88EE4-CB6F-40CD-B481-06D39EFF2FB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009360" y="858400"/>
                <a:ext cx="489528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16E4FAE-4365-473C-AD38-51649A332F4E}"/>
                  </a:ext>
                </a:extLst>
              </p14:cNvPr>
              <p14:cNvContentPartPr/>
              <p14:nvPr/>
            </p14:nvContentPartPr>
            <p14:xfrm>
              <a:off x="749280" y="1493080"/>
              <a:ext cx="114120" cy="1393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16E4FAE-4365-473C-AD38-51649A332F4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31280" y="1475440"/>
                <a:ext cx="14976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306C025-81FC-43FA-B23A-FBFE07A9F5B9}"/>
                  </a:ext>
                </a:extLst>
              </p14:cNvPr>
              <p14:cNvContentPartPr/>
              <p14:nvPr/>
            </p14:nvContentPartPr>
            <p14:xfrm>
              <a:off x="960600" y="1273120"/>
              <a:ext cx="319320" cy="3142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306C025-81FC-43FA-B23A-FBFE07A9F5B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42960" y="1255480"/>
                <a:ext cx="354960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A01AB54-63E9-4101-9032-E1D9812B653B}"/>
                  </a:ext>
                </a:extLst>
              </p14:cNvPr>
              <p14:cNvContentPartPr/>
              <p14:nvPr/>
            </p14:nvContentPartPr>
            <p14:xfrm>
              <a:off x="8117760" y="897280"/>
              <a:ext cx="554400" cy="475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A01AB54-63E9-4101-9032-E1D9812B653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099760" y="861640"/>
                <a:ext cx="59004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8397F44-A500-4297-8D06-516EA99C5E37}"/>
                  </a:ext>
                </a:extLst>
              </p14:cNvPr>
              <p14:cNvContentPartPr/>
              <p14:nvPr/>
            </p14:nvContentPartPr>
            <p14:xfrm>
              <a:off x="2224920" y="1249000"/>
              <a:ext cx="5259240" cy="615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8397F44-A500-4297-8D06-516EA99C5E3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206920" y="1213360"/>
                <a:ext cx="529488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2CE0872-C15B-4358-937C-F806FCA251BE}"/>
                  </a:ext>
                </a:extLst>
              </p14:cNvPr>
              <p14:cNvContentPartPr/>
              <p14:nvPr/>
            </p14:nvContentPartPr>
            <p14:xfrm>
              <a:off x="1690320" y="1350880"/>
              <a:ext cx="960840" cy="3650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2CE0872-C15B-4358-937C-F806FCA251B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672320" y="1333240"/>
                <a:ext cx="996480" cy="40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EA43E971-F9D2-48BB-9AA8-81FAA2C0B37B}"/>
                  </a:ext>
                </a:extLst>
              </p14:cNvPr>
              <p14:cNvContentPartPr/>
              <p14:nvPr/>
            </p14:nvContentPartPr>
            <p14:xfrm>
              <a:off x="4226160" y="1340440"/>
              <a:ext cx="563760" cy="3938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EA43E971-F9D2-48BB-9AA8-81FAA2C0B37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208160" y="1322800"/>
                <a:ext cx="599400" cy="42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65D6037-001A-4002-9A16-681EFCDB9EAB}"/>
                  </a:ext>
                </a:extLst>
              </p14:cNvPr>
              <p14:cNvContentPartPr/>
              <p14:nvPr/>
            </p14:nvContentPartPr>
            <p14:xfrm>
              <a:off x="2956440" y="1330720"/>
              <a:ext cx="863640" cy="2872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65D6037-001A-4002-9A16-681EFCDB9EA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938447" y="1312720"/>
                <a:ext cx="899265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01F1376-B408-4B6B-998D-EFC366E4306B}"/>
                  </a:ext>
                </a:extLst>
              </p14:cNvPr>
              <p14:cNvContentPartPr/>
              <p14:nvPr/>
            </p14:nvContentPartPr>
            <p14:xfrm>
              <a:off x="4987920" y="1455640"/>
              <a:ext cx="249840" cy="1191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01F1376-B408-4B6B-998D-EFC366E4306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970280" y="1438000"/>
                <a:ext cx="28548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669E3687-C6F0-4DDD-832F-D9D795A8FD39}"/>
                  </a:ext>
                </a:extLst>
              </p14:cNvPr>
              <p14:cNvContentPartPr/>
              <p14:nvPr/>
            </p14:nvContentPartPr>
            <p14:xfrm>
              <a:off x="5296440" y="1452400"/>
              <a:ext cx="97920" cy="1029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669E3687-C6F0-4DDD-832F-D9D795A8FD3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278440" y="1434400"/>
                <a:ext cx="13356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693ACAC4-4DD3-4146-B789-AAD455312848}"/>
                  </a:ext>
                </a:extLst>
              </p14:cNvPr>
              <p14:cNvContentPartPr/>
              <p14:nvPr/>
            </p14:nvContentPartPr>
            <p14:xfrm>
              <a:off x="5661840" y="1442320"/>
              <a:ext cx="119160" cy="16812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693ACAC4-4DD3-4146-B789-AAD45531284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644200" y="1424680"/>
                <a:ext cx="15480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0FA7A3AB-C722-4B43-8EBB-23D07E93A815}"/>
                  </a:ext>
                </a:extLst>
              </p14:cNvPr>
              <p14:cNvContentPartPr/>
              <p14:nvPr/>
            </p14:nvContentPartPr>
            <p14:xfrm>
              <a:off x="5873880" y="1350880"/>
              <a:ext cx="18720" cy="2404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0FA7A3AB-C722-4B43-8EBB-23D07E93A81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856240" y="1333240"/>
                <a:ext cx="5436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A3EF6288-25D8-46A0-857C-2B2759BBFADE}"/>
                  </a:ext>
                </a:extLst>
              </p14:cNvPr>
              <p14:cNvContentPartPr/>
              <p14:nvPr/>
            </p14:nvContentPartPr>
            <p14:xfrm>
              <a:off x="5983320" y="1314880"/>
              <a:ext cx="568800" cy="24876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A3EF6288-25D8-46A0-857C-2B2759BBFAD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965320" y="1296880"/>
                <a:ext cx="60444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AF53923-B46A-40D6-944B-BFB132BE8D0E}"/>
                  </a:ext>
                </a:extLst>
              </p14:cNvPr>
              <p14:cNvContentPartPr/>
              <p14:nvPr/>
            </p14:nvContentPartPr>
            <p14:xfrm>
              <a:off x="774840" y="2970880"/>
              <a:ext cx="179640" cy="21564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AF53923-B46A-40D6-944B-BFB132BE8D0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57200" y="2953240"/>
                <a:ext cx="21528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0C3705E-299F-46B2-95C7-A0C13B044B62}"/>
                  </a:ext>
                </a:extLst>
              </p14:cNvPr>
              <p14:cNvContentPartPr/>
              <p14:nvPr/>
            </p14:nvContentPartPr>
            <p14:xfrm>
              <a:off x="1076880" y="3016600"/>
              <a:ext cx="386640" cy="35424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0C3705E-299F-46B2-95C7-A0C13B044B6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059240" y="2998960"/>
                <a:ext cx="422280" cy="38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D59083FE-F0FE-4CF4-B8D2-D075E39867E8}"/>
                  </a:ext>
                </a:extLst>
              </p14:cNvPr>
              <p14:cNvContentPartPr/>
              <p14:nvPr/>
            </p14:nvContentPartPr>
            <p14:xfrm>
              <a:off x="761880" y="2102920"/>
              <a:ext cx="1166760" cy="78192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D59083FE-F0FE-4CF4-B8D2-D075E39867E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44240" y="2084920"/>
                <a:ext cx="1202400" cy="81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DE8492C-BAA0-44B6-B9F8-EC4588CB6372}"/>
                  </a:ext>
                </a:extLst>
              </p14:cNvPr>
              <p14:cNvContentPartPr/>
              <p14:nvPr/>
            </p14:nvContentPartPr>
            <p14:xfrm>
              <a:off x="2031600" y="2496040"/>
              <a:ext cx="637200" cy="26640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DE8492C-BAA0-44B6-B9F8-EC4588CB6372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013600" y="2478400"/>
                <a:ext cx="67284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5D69DA9-4032-4686-81DA-A1E1C25A86CA}"/>
                  </a:ext>
                </a:extLst>
              </p14:cNvPr>
              <p14:cNvContentPartPr/>
              <p14:nvPr/>
            </p14:nvContentPartPr>
            <p14:xfrm>
              <a:off x="2275320" y="1927600"/>
              <a:ext cx="273240" cy="2790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5D69DA9-4032-4686-81DA-A1E1C25A86CA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257680" y="1909600"/>
                <a:ext cx="308880" cy="3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C7DC2E8-DE22-4751-81A0-F3958B3DA5EE}"/>
                  </a:ext>
                </a:extLst>
              </p14:cNvPr>
              <p14:cNvContentPartPr/>
              <p14:nvPr/>
            </p14:nvContentPartPr>
            <p14:xfrm>
              <a:off x="2681400" y="2102920"/>
              <a:ext cx="112320" cy="1281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C7DC2E8-DE22-4751-81A0-F3958B3DA5EE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663400" y="2084920"/>
                <a:ext cx="14796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C9ECEDC-CBA8-4D20-A77E-32C0BA49C983}"/>
                  </a:ext>
                </a:extLst>
              </p14:cNvPr>
              <p14:cNvContentPartPr/>
              <p14:nvPr/>
            </p14:nvContentPartPr>
            <p14:xfrm>
              <a:off x="2072280" y="1819600"/>
              <a:ext cx="104040" cy="2829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C9ECEDC-CBA8-4D20-A77E-32C0BA49C983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054280" y="1801600"/>
                <a:ext cx="139680" cy="31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0B44420-8AC9-495A-9F18-88E170D4F44E}"/>
                  </a:ext>
                </a:extLst>
              </p14:cNvPr>
              <p14:cNvContentPartPr/>
              <p14:nvPr/>
            </p14:nvContentPartPr>
            <p14:xfrm>
              <a:off x="3164520" y="2214520"/>
              <a:ext cx="273960" cy="3052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0B44420-8AC9-495A-9F18-88E170D4F44E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146880" y="2196880"/>
                <a:ext cx="30960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FD13B97-534F-4BD2-9E62-6AA077BEC747}"/>
                  </a:ext>
                </a:extLst>
              </p14:cNvPr>
              <p14:cNvContentPartPr/>
              <p14:nvPr/>
            </p14:nvContentPartPr>
            <p14:xfrm>
              <a:off x="3601920" y="2225680"/>
              <a:ext cx="227160" cy="4363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FD13B97-534F-4BD2-9E62-6AA077BEC747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584252" y="2207695"/>
                <a:ext cx="262857" cy="4719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D810D57-2889-4402-89FF-7299673F7927}"/>
                  </a:ext>
                </a:extLst>
              </p14:cNvPr>
              <p14:cNvContentPartPr/>
              <p14:nvPr/>
            </p14:nvContentPartPr>
            <p14:xfrm>
              <a:off x="3961920" y="2196880"/>
              <a:ext cx="549000" cy="24372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D810D57-2889-4402-89FF-7299673F7927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944268" y="2179240"/>
                <a:ext cx="584663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742C594-5FA6-4C21-AD36-5DA135D521D0}"/>
                  </a:ext>
                </a:extLst>
              </p14:cNvPr>
              <p14:cNvContentPartPr/>
              <p14:nvPr/>
            </p14:nvContentPartPr>
            <p14:xfrm>
              <a:off x="4632600" y="2255200"/>
              <a:ext cx="189720" cy="189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742C594-5FA6-4C21-AD36-5DA135D521D0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614600" y="2237560"/>
                <a:ext cx="22536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057A2D4-8D60-43E0-B5AC-E39DD0AC2C02}"/>
                  </a:ext>
                </a:extLst>
              </p14:cNvPr>
              <p14:cNvContentPartPr/>
              <p14:nvPr/>
            </p14:nvContentPartPr>
            <p14:xfrm>
              <a:off x="4985040" y="2221720"/>
              <a:ext cx="963360" cy="36792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057A2D4-8D60-43E0-B5AC-E39DD0AC2C02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967400" y="2204097"/>
                <a:ext cx="999000" cy="4035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63E6A5B-76A7-4C25-866E-345F3FF2837A}"/>
                  </a:ext>
                </a:extLst>
              </p14:cNvPr>
              <p14:cNvContentPartPr/>
              <p14:nvPr/>
            </p14:nvContentPartPr>
            <p14:xfrm>
              <a:off x="3033480" y="2793760"/>
              <a:ext cx="288720" cy="2160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63E6A5B-76A7-4C25-866E-345F3FF2837A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015480" y="2775760"/>
                <a:ext cx="32436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143D214-7F63-43D5-9453-4C6971F83F13}"/>
                  </a:ext>
                </a:extLst>
              </p14:cNvPr>
              <p14:cNvContentPartPr/>
              <p14:nvPr/>
            </p14:nvContentPartPr>
            <p14:xfrm>
              <a:off x="3397440" y="2793400"/>
              <a:ext cx="240120" cy="20844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143D214-7F63-43D5-9453-4C6971F83F13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379800" y="2775431"/>
                <a:ext cx="275760" cy="2440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FCE935F-BAFF-4B25-804D-89CB4824CF10}"/>
                  </a:ext>
                </a:extLst>
              </p14:cNvPr>
              <p14:cNvContentPartPr/>
              <p14:nvPr/>
            </p14:nvContentPartPr>
            <p14:xfrm>
              <a:off x="3738360" y="2854600"/>
              <a:ext cx="121320" cy="3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FCE935F-BAFF-4B25-804D-89CB4824CF10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720720" y="2836960"/>
                <a:ext cx="156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1FB5CD7-5680-4193-BEF6-C6953A1E9344}"/>
                  </a:ext>
                </a:extLst>
              </p14:cNvPr>
              <p14:cNvContentPartPr/>
              <p14:nvPr/>
            </p14:nvContentPartPr>
            <p14:xfrm>
              <a:off x="3748800" y="2917600"/>
              <a:ext cx="108000" cy="864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1FB5CD7-5680-4193-BEF6-C6953A1E9344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731160" y="2899960"/>
                <a:ext cx="14364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FC4248E-2EAD-4DB9-A4A9-0C4E7D471C71}"/>
                  </a:ext>
                </a:extLst>
              </p14:cNvPr>
              <p14:cNvContentPartPr/>
              <p14:nvPr/>
            </p14:nvContentPartPr>
            <p14:xfrm>
              <a:off x="3951840" y="2804920"/>
              <a:ext cx="725040" cy="20160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FC4248E-2EAD-4DB9-A4A9-0C4E7D471C71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934191" y="2786920"/>
                <a:ext cx="760698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857D4FD-E560-4DAE-B920-EAFA4CA95B60}"/>
                  </a:ext>
                </a:extLst>
              </p14:cNvPr>
              <p14:cNvContentPartPr/>
              <p14:nvPr/>
            </p14:nvContentPartPr>
            <p14:xfrm>
              <a:off x="4784880" y="2813920"/>
              <a:ext cx="209880" cy="21384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857D4FD-E560-4DAE-B920-EAFA4CA95B60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766880" y="2796280"/>
                <a:ext cx="24552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BE6CCF6-1D79-40DC-AEA6-B0BB1B6F1E70}"/>
                  </a:ext>
                </a:extLst>
              </p14:cNvPr>
              <p14:cNvContentPartPr/>
              <p14:nvPr/>
            </p14:nvContentPartPr>
            <p14:xfrm>
              <a:off x="5073600" y="2630320"/>
              <a:ext cx="1132920" cy="55440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BE6CCF6-1D79-40DC-AEA6-B0BB1B6F1E70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055600" y="2612332"/>
                <a:ext cx="1168560" cy="5900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C73C1D31-478E-4A42-919B-CD6F667A734B}"/>
                  </a:ext>
                </a:extLst>
              </p14:cNvPr>
              <p14:cNvContentPartPr/>
              <p14:nvPr/>
            </p14:nvContentPartPr>
            <p14:xfrm>
              <a:off x="1320600" y="3728320"/>
              <a:ext cx="329040" cy="26712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C73C1D31-478E-4A42-919B-CD6F667A734B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302620" y="3710680"/>
                <a:ext cx="364641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F3FE778E-2C38-43D0-A383-6B7D9A219EB5}"/>
                  </a:ext>
                </a:extLst>
              </p14:cNvPr>
              <p14:cNvContentPartPr/>
              <p14:nvPr/>
            </p14:nvContentPartPr>
            <p14:xfrm>
              <a:off x="2630640" y="3616000"/>
              <a:ext cx="938880" cy="47844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F3FE778E-2C38-43D0-A383-6B7D9A219EB5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612640" y="3598000"/>
                <a:ext cx="974520" cy="51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927C79EB-2670-4545-980A-9E0B4DFB120B}"/>
                  </a:ext>
                </a:extLst>
              </p14:cNvPr>
              <p14:cNvContentPartPr/>
              <p14:nvPr/>
            </p14:nvContentPartPr>
            <p14:xfrm>
              <a:off x="3748800" y="3447160"/>
              <a:ext cx="1025280" cy="62172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927C79EB-2670-4545-980A-9E0B4DFB120B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731160" y="3429520"/>
                <a:ext cx="1060920" cy="65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10A77B2-79DC-4669-90A3-F6EAD83960EB}"/>
                  </a:ext>
                </a:extLst>
              </p14:cNvPr>
              <p14:cNvContentPartPr/>
              <p14:nvPr/>
            </p14:nvContentPartPr>
            <p14:xfrm>
              <a:off x="5028600" y="3586120"/>
              <a:ext cx="232200" cy="2937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10A77B2-79DC-4669-90A3-F6EAD83960EB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5010960" y="3568480"/>
                <a:ext cx="267840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97CA078-E6DB-4332-901E-FA6931C33E1C}"/>
                  </a:ext>
                </a:extLst>
              </p14:cNvPr>
              <p14:cNvContentPartPr/>
              <p14:nvPr/>
            </p14:nvContentPartPr>
            <p14:xfrm>
              <a:off x="6664440" y="3729040"/>
              <a:ext cx="188280" cy="2016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97CA078-E6DB-4332-901E-FA6931C33E1C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646800" y="3711040"/>
                <a:ext cx="22392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FDB65AC-B01C-4B3B-A76A-3328BA2E3A3D}"/>
                  </a:ext>
                </a:extLst>
              </p14:cNvPr>
              <p14:cNvContentPartPr/>
              <p14:nvPr/>
            </p14:nvContentPartPr>
            <p14:xfrm>
              <a:off x="6725640" y="3799240"/>
              <a:ext cx="152280" cy="1044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FDB65AC-B01C-4B3B-A76A-3328BA2E3A3D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6707640" y="3781600"/>
                <a:ext cx="1879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3DF4C68A-573C-41EF-B73B-61239BA90D94}"/>
                  </a:ext>
                </a:extLst>
              </p14:cNvPr>
              <p14:cNvContentPartPr/>
              <p14:nvPr/>
            </p14:nvContentPartPr>
            <p14:xfrm>
              <a:off x="6359520" y="3667120"/>
              <a:ext cx="147240" cy="22680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3DF4C68A-573C-41EF-B73B-61239BA90D94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341880" y="3649480"/>
                <a:ext cx="18288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CFEECBB5-7BB1-4B02-BC74-3A7A3DB3866C}"/>
                  </a:ext>
                </a:extLst>
              </p14:cNvPr>
              <p14:cNvContentPartPr/>
              <p14:nvPr/>
            </p14:nvContentPartPr>
            <p14:xfrm>
              <a:off x="5763720" y="3646960"/>
              <a:ext cx="466200" cy="38268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CFEECBB5-7BB1-4B02-BC74-3A7A3DB3866C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746066" y="3628960"/>
                <a:ext cx="501868" cy="41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5A44144D-B9BF-45D0-B9A3-4D5D93994146}"/>
                  </a:ext>
                </a:extLst>
              </p14:cNvPr>
              <p14:cNvContentPartPr/>
              <p14:nvPr/>
            </p14:nvContentPartPr>
            <p14:xfrm>
              <a:off x="6999960" y="3566680"/>
              <a:ext cx="334440" cy="25452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5A44144D-B9BF-45D0-B9A3-4D5D93994146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6981960" y="3549040"/>
                <a:ext cx="37008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F773AB2-DD68-475B-93F1-A8A823363BA2}"/>
                  </a:ext>
                </a:extLst>
              </p14:cNvPr>
              <p14:cNvContentPartPr/>
              <p14:nvPr/>
            </p14:nvContentPartPr>
            <p14:xfrm>
              <a:off x="2366760" y="4348240"/>
              <a:ext cx="314640" cy="26712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F773AB2-DD68-475B-93F1-A8A823363BA2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349120" y="4330240"/>
                <a:ext cx="350280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0DBDABE4-9C36-4E34-82AD-BAB7C112CC96}"/>
                  </a:ext>
                </a:extLst>
              </p14:cNvPr>
              <p14:cNvContentPartPr/>
              <p14:nvPr/>
            </p14:nvContentPartPr>
            <p14:xfrm>
              <a:off x="3151200" y="4222600"/>
              <a:ext cx="2611800" cy="78696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0DBDABE4-9C36-4E34-82AD-BAB7C112CC96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3133560" y="4186960"/>
                <a:ext cx="2647440" cy="85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50730044-DAC7-4DAD-8AF3-111FF974529D}"/>
                  </a:ext>
                </a:extLst>
              </p14:cNvPr>
              <p14:cNvContentPartPr/>
              <p14:nvPr/>
            </p14:nvContentPartPr>
            <p14:xfrm>
              <a:off x="3484560" y="4383520"/>
              <a:ext cx="1793160" cy="56124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50730044-DAC7-4DAD-8AF3-111FF974529D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3466920" y="4365520"/>
                <a:ext cx="1828800" cy="59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0472328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BE5550-8AA9-41B6-B4F1-302A189BB1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77" t="13470" r="17238" b="77487"/>
          <a:stretch/>
        </p:blipFill>
        <p:spPr>
          <a:xfrm>
            <a:off x="228599" y="156844"/>
            <a:ext cx="8603059" cy="22053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A7101A-9242-4262-BFC5-0BE38C0C87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019" t="25659" r="29500" b="64906"/>
          <a:stretch/>
        </p:blipFill>
        <p:spPr>
          <a:xfrm>
            <a:off x="2906448" y="2209800"/>
            <a:ext cx="6047052" cy="414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6248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BE5550-8AA9-41B6-B4F1-302A189BB1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77" t="13470" r="17238" b="77487"/>
          <a:stretch/>
        </p:blipFill>
        <p:spPr>
          <a:xfrm>
            <a:off x="228599" y="156844"/>
            <a:ext cx="8603059" cy="22053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A7101A-9242-4262-BFC5-0BE38C0C87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019" t="25659" r="29500" b="64906"/>
          <a:stretch/>
        </p:blipFill>
        <p:spPr>
          <a:xfrm>
            <a:off x="6619874" y="2209800"/>
            <a:ext cx="2333625" cy="16002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7F55F2A-1E91-44A1-A489-DCBCFDA51D2A}"/>
                  </a:ext>
                </a:extLst>
              </p14:cNvPr>
              <p14:cNvContentPartPr/>
              <p14:nvPr/>
            </p14:nvContentPartPr>
            <p14:xfrm>
              <a:off x="5303280" y="1573360"/>
              <a:ext cx="3049920" cy="655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7F55F2A-1E91-44A1-A489-DCBCFDA51D2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85280" y="1537720"/>
                <a:ext cx="308556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CB6AE7C-3041-47E1-B829-18B42D58D9F8}"/>
                  </a:ext>
                </a:extLst>
              </p14:cNvPr>
              <p14:cNvContentPartPr/>
              <p14:nvPr/>
            </p14:nvContentPartPr>
            <p14:xfrm>
              <a:off x="426360" y="1929760"/>
              <a:ext cx="3535560" cy="716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CB6AE7C-3041-47E1-B829-18B42D58D9F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8720" y="1894120"/>
                <a:ext cx="357120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8BAB199-A4A6-4779-9483-5037D06DE590}"/>
                  </a:ext>
                </a:extLst>
              </p14:cNvPr>
              <p14:cNvContentPartPr/>
              <p14:nvPr/>
            </p14:nvContentPartPr>
            <p14:xfrm>
              <a:off x="5526840" y="1970440"/>
              <a:ext cx="3130200" cy="615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8BAB199-A4A6-4779-9483-5037D06DE59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08840" y="1934440"/>
                <a:ext cx="316584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B2340F8-0AFB-4B0C-B788-DFBD1426E356}"/>
                  </a:ext>
                </a:extLst>
              </p14:cNvPr>
              <p14:cNvContentPartPr/>
              <p14:nvPr/>
            </p14:nvContentPartPr>
            <p14:xfrm>
              <a:off x="436440" y="2336200"/>
              <a:ext cx="848520" cy="108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B2340F8-0AFB-4B0C-B788-DFBD1426E35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18800" y="2300560"/>
                <a:ext cx="88416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96A6887-0B6B-48B1-B255-E79BCA9A7217}"/>
                  </a:ext>
                </a:extLst>
              </p14:cNvPr>
              <p14:cNvContentPartPr/>
              <p14:nvPr/>
            </p14:nvContentPartPr>
            <p14:xfrm>
              <a:off x="1348680" y="2069080"/>
              <a:ext cx="1515960" cy="3913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96A6887-0B6B-48B1-B255-E79BCA9A721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30680" y="2051424"/>
                <a:ext cx="1551600" cy="42699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6043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2D45B114-2960-49F3-9B10-89C7E1BF4BA0}"/>
                  </a:ext>
                </a:extLst>
              </p14:cNvPr>
              <p14:cNvContentPartPr/>
              <p14:nvPr/>
            </p14:nvContentPartPr>
            <p14:xfrm>
              <a:off x="2011520" y="117880"/>
              <a:ext cx="5180400" cy="6699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2D45B114-2960-49F3-9B10-89C7E1BF4BA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93520" y="99880"/>
                <a:ext cx="5216040" cy="70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A1C1893-1DE0-4B9E-9167-F4EE6F97794C}"/>
                  </a:ext>
                </a:extLst>
              </p14:cNvPr>
              <p14:cNvContentPartPr/>
              <p14:nvPr/>
            </p14:nvContentPartPr>
            <p14:xfrm>
              <a:off x="1044560" y="1298680"/>
              <a:ext cx="915480" cy="3146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A1C1893-1DE0-4B9E-9167-F4EE6F97794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26920" y="1280701"/>
                <a:ext cx="951120" cy="350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CA0999E-4252-4FEC-946E-005DB375E461}"/>
                  </a:ext>
                </a:extLst>
              </p14:cNvPr>
              <p14:cNvContentPartPr/>
              <p14:nvPr/>
            </p14:nvContentPartPr>
            <p14:xfrm>
              <a:off x="2265320" y="1299400"/>
              <a:ext cx="253440" cy="111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CA0999E-4252-4FEC-946E-005DB375E46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47680" y="1281760"/>
                <a:ext cx="2890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D0A7AEA-DCCB-4FF2-BECB-25A2805B3C13}"/>
                  </a:ext>
                </a:extLst>
              </p14:cNvPr>
              <p14:cNvContentPartPr/>
              <p14:nvPr/>
            </p14:nvContentPartPr>
            <p14:xfrm>
              <a:off x="2265320" y="1393360"/>
              <a:ext cx="209520" cy="190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D0A7AEA-DCCB-4FF2-BECB-25A2805B3C1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47680" y="1375720"/>
                <a:ext cx="24516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90723CE-1E36-4B5C-AB9D-F4541C3EB360}"/>
                  </a:ext>
                </a:extLst>
              </p14:cNvPr>
              <p14:cNvContentPartPr/>
              <p14:nvPr/>
            </p14:nvContentPartPr>
            <p14:xfrm>
              <a:off x="2641160" y="1380760"/>
              <a:ext cx="452880" cy="4244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90723CE-1E36-4B5C-AB9D-F4541C3EB36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23520" y="1362775"/>
                <a:ext cx="488520" cy="4600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68B439D-FFBD-4103-92A0-BA25A047B0F9}"/>
                  </a:ext>
                </a:extLst>
              </p14:cNvPr>
              <p14:cNvContentPartPr/>
              <p14:nvPr/>
            </p14:nvContentPartPr>
            <p14:xfrm>
              <a:off x="2691920" y="1037320"/>
              <a:ext cx="425880" cy="2962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68B439D-FFBD-4103-92A0-BA25A047B0F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74280" y="1019680"/>
                <a:ext cx="46152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EEAF706-4200-4911-8FCF-E4C5C61C2EA8}"/>
                  </a:ext>
                </a:extLst>
              </p14:cNvPr>
              <p14:cNvContentPartPr/>
              <p14:nvPr/>
            </p14:nvContentPartPr>
            <p14:xfrm>
              <a:off x="6407480" y="1185640"/>
              <a:ext cx="145440" cy="17280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EEAF706-4200-4911-8FCF-E4C5C61C2EA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389840" y="1167640"/>
                <a:ext cx="18108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35FF4D3-5DC0-4A2E-9063-7518710A6A93}"/>
                  </a:ext>
                </a:extLst>
              </p14:cNvPr>
              <p14:cNvContentPartPr/>
              <p14:nvPr/>
            </p14:nvContentPartPr>
            <p14:xfrm>
              <a:off x="6691520" y="1249360"/>
              <a:ext cx="34200" cy="1108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35FF4D3-5DC0-4A2E-9063-7518710A6A9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673880" y="1231360"/>
                <a:ext cx="6984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85F8F34-7191-438F-83F0-690E0AAEE194}"/>
                  </a:ext>
                </a:extLst>
              </p14:cNvPr>
              <p14:cNvContentPartPr/>
              <p14:nvPr/>
            </p14:nvContentPartPr>
            <p14:xfrm>
              <a:off x="6725360" y="1015720"/>
              <a:ext cx="360" cy="3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85F8F34-7191-438F-83F0-690E0AAEE19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707720" y="9980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FF3BBD0-FEBF-461D-B362-3C2120B0A4B9}"/>
                  </a:ext>
                </a:extLst>
              </p14:cNvPr>
              <p14:cNvContentPartPr/>
              <p14:nvPr/>
            </p14:nvContentPartPr>
            <p14:xfrm>
              <a:off x="6837320" y="1198600"/>
              <a:ext cx="115200" cy="1731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FF3BBD0-FEBF-461D-B362-3C2120B0A4B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819320" y="1180960"/>
                <a:ext cx="15084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42B9C0B-078D-47C1-9457-5F486399699C}"/>
                  </a:ext>
                </a:extLst>
              </p14:cNvPr>
              <p14:cNvContentPartPr/>
              <p14:nvPr/>
            </p14:nvContentPartPr>
            <p14:xfrm>
              <a:off x="7003640" y="1208680"/>
              <a:ext cx="131760" cy="12204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42B9C0B-078D-47C1-9457-5F486399699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985640" y="1190680"/>
                <a:ext cx="16740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F46134B-926D-47E8-A496-24CAC0DDFF25}"/>
                  </a:ext>
                </a:extLst>
              </p14:cNvPr>
              <p14:cNvContentPartPr/>
              <p14:nvPr/>
            </p14:nvContentPartPr>
            <p14:xfrm>
              <a:off x="7232600" y="995560"/>
              <a:ext cx="628560" cy="3261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F46134B-926D-47E8-A496-24CAC0DDFF2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214600" y="977560"/>
                <a:ext cx="664200" cy="36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8E7220B-2F89-4B5C-B958-E973C8996B5D}"/>
                  </a:ext>
                </a:extLst>
              </p14:cNvPr>
              <p14:cNvContentPartPr/>
              <p14:nvPr/>
            </p14:nvContentPartPr>
            <p14:xfrm>
              <a:off x="3627560" y="937600"/>
              <a:ext cx="2466000" cy="91476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8E7220B-2F89-4B5C-B958-E973C8996B5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609920" y="919953"/>
                <a:ext cx="2501640" cy="95041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1186766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BE5550-8AA9-41B6-B4F1-302A189BB1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77" t="13470" r="17238" b="77487"/>
          <a:stretch/>
        </p:blipFill>
        <p:spPr>
          <a:xfrm>
            <a:off x="228599" y="156844"/>
            <a:ext cx="8603059" cy="22053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A7101A-9242-4262-BFC5-0BE38C0C87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019" t="25659" r="29500" b="64906"/>
          <a:stretch/>
        </p:blipFill>
        <p:spPr>
          <a:xfrm>
            <a:off x="6619874" y="2209800"/>
            <a:ext cx="2333625" cy="16002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7F55F2A-1E91-44A1-A489-DCBCFDA51D2A}"/>
                  </a:ext>
                </a:extLst>
              </p14:cNvPr>
              <p14:cNvContentPartPr/>
              <p14:nvPr/>
            </p14:nvContentPartPr>
            <p14:xfrm>
              <a:off x="5303280" y="1573360"/>
              <a:ext cx="3049920" cy="655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7F55F2A-1E91-44A1-A489-DCBCFDA51D2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85280" y="1537720"/>
                <a:ext cx="308556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CB6AE7C-3041-47E1-B829-18B42D58D9F8}"/>
                  </a:ext>
                </a:extLst>
              </p14:cNvPr>
              <p14:cNvContentPartPr/>
              <p14:nvPr/>
            </p14:nvContentPartPr>
            <p14:xfrm>
              <a:off x="426360" y="1929760"/>
              <a:ext cx="3535560" cy="716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CB6AE7C-3041-47E1-B829-18B42D58D9F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8720" y="1894120"/>
                <a:ext cx="357120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8BAB199-A4A6-4779-9483-5037D06DE590}"/>
                  </a:ext>
                </a:extLst>
              </p14:cNvPr>
              <p14:cNvContentPartPr/>
              <p14:nvPr/>
            </p14:nvContentPartPr>
            <p14:xfrm>
              <a:off x="5526840" y="1970440"/>
              <a:ext cx="3130200" cy="615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8BAB199-A4A6-4779-9483-5037D06DE59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08840" y="1934440"/>
                <a:ext cx="316584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B2340F8-0AFB-4B0C-B788-DFBD1426E356}"/>
                  </a:ext>
                </a:extLst>
              </p14:cNvPr>
              <p14:cNvContentPartPr/>
              <p14:nvPr/>
            </p14:nvContentPartPr>
            <p14:xfrm>
              <a:off x="436440" y="2336200"/>
              <a:ext cx="848520" cy="108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B2340F8-0AFB-4B0C-B788-DFBD1426E35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18800" y="2300560"/>
                <a:ext cx="88416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96A6887-0B6B-48B1-B255-E79BCA9A7217}"/>
                  </a:ext>
                </a:extLst>
              </p14:cNvPr>
              <p14:cNvContentPartPr/>
              <p14:nvPr/>
            </p14:nvContentPartPr>
            <p14:xfrm>
              <a:off x="1348680" y="2069080"/>
              <a:ext cx="1515960" cy="3913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96A6887-0B6B-48B1-B255-E79BCA9A721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30680" y="2051424"/>
                <a:ext cx="1551600" cy="4269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E05F60A5-0D8C-458D-A035-62702920DA08}"/>
                  </a:ext>
                </a:extLst>
              </p14:cNvPr>
              <p14:cNvContentPartPr/>
              <p14:nvPr/>
            </p14:nvContentPartPr>
            <p14:xfrm>
              <a:off x="426360" y="3052240"/>
              <a:ext cx="961920" cy="132660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E05F60A5-0D8C-458D-A035-62702920DA0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08720" y="3034240"/>
                <a:ext cx="997560" cy="136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346926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BE5550-8AA9-41B6-B4F1-302A189BB1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77" t="13470" r="17238" b="77487"/>
          <a:stretch/>
        </p:blipFill>
        <p:spPr>
          <a:xfrm>
            <a:off x="228599" y="156844"/>
            <a:ext cx="8603059" cy="22053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A7101A-9242-4262-BFC5-0BE38C0C87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019" t="25659" r="29500" b="64906"/>
          <a:stretch/>
        </p:blipFill>
        <p:spPr>
          <a:xfrm>
            <a:off x="6619874" y="2209800"/>
            <a:ext cx="2333625" cy="16002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7F55F2A-1E91-44A1-A489-DCBCFDA51D2A}"/>
                  </a:ext>
                </a:extLst>
              </p14:cNvPr>
              <p14:cNvContentPartPr/>
              <p14:nvPr/>
            </p14:nvContentPartPr>
            <p14:xfrm>
              <a:off x="5303280" y="1573360"/>
              <a:ext cx="3049920" cy="655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7F55F2A-1E91-44A1-A489-DCBCFDA51D2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85280" y="1537720"/>
                <a:ext cx="308556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CB6AE7C-3041-47E1-B829-18B42D58D9F8}"/>
                  </a:ext>
                </a:extLst>
              </p14:cNvPr>
              <p14:cNvContentPartPr/>
              <p14:nvPr/>
            </p14:nvContentPartPr>
            <p14:xfrm>
              <a:off x="426360" y="1929760"/>
              <a:ext cx="3535560" cy="716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CB6AE7C-3041-47E1-B829-18B42D58D9F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8720" y="1894120"/>
                <a:ext cx="357120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8BAB199-A4A6-4779-9483-5037D06DE590}"/>
                  </a:ext>
                </a:extLst>
              </p14:cNvPr>
              <p14:cNvContentPartPr/>
              <p14:nvPr/>
            </p14:nvContentPartPr>
            <p14:xfrm>
              <a:off x="5526840" y="1970440"/>
              <a:ext cx="3130200" cy="615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8BAB199-A4A6-4779-9483-5037D06DE59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08840" y="1934440"/>
                <a:ext cx="316584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B2340F8-0AFB-4B0C-B788-DFBD1426E356}"/>
                  </a:ext>
                </a:extLst>
              </p14:cNvPr>
              <p14:cNvContentPartPr/>
              <p14:nvPr/>
            </p14:nvContentPartPr>
            <p14:xfrm>
              <a:off x="436440" y="2336200"/>
              <a:ext cx="848520" cy="108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B2340F8-0AFB-4B0C-B788-DFBD1426E35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18800" y="2300560"/>
                <a:ext cx="88416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96A6887-0B6B-48B1-B255-E79BCA9A7217}"/>
                  </a:ext>
                </a:extLst>
              </p14:cNvPr>
              <p14:cNvContentPartPr/>
              <p14:nvPr/>
            </p14:nvContentPartPr>
            <p14:xfrm>
              <a:off x="1348680" y="2069080"/>
              <a:ext cx="1515960" cy="3913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96A6887-0B6B-48B1-B255-E79BCA9A721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30680" y="2051424"/>
                <a:ext cx="1551600" cy="4269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E05F60A5-0D8C-458D-A035-62702920DA08}"/>
                  </a:ext>
                </a:extLst>
              </p14:cNvPr>
              <p14:cNvContentPartPr/>
              <p14:nvPr/>
            </p14:nvContentPartPr>
            <p14:xfrm>
              <a:off x="426360" y="3052240"/>
              <a:ext cx="961920" cy="132660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E05F60A5-0D8C-458D-A035-62702920DA0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08720" y="3034240"/>
                <a:ext cx="997560" cy="136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83D46B2-3689-4D30-B90A-1B9F3BCB7013}"/>
                  </a:ext>
                </a:extLst>
              </p14:cNvPr>
              <p14:cNvContentPartPr/>
              <p14:nvPr/>
            </p14:nvContentPartPr>
            <p14:xfrm>
              <a:off x="319440" y="4165360"/>
              <a:ext cx="56160" cy="432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83D46B2-3689-4D30-B90A-1B9F3BCB701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01800" y="4147360"/>
                <a:ext cx="9180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7156CBE-69C7-4ECB-BBC3-3A6FE7AC3C22}"/>
                  </a:ext>
                </a:extLst>
              </p14:cNvPr>
              <p14:cNvContentPartPr/>
              <p14:nvPr/>
            </p14:nvContentPartPr>
            <p14:xfrm>
              <a:off x="227640" y="4276960"/>
              <a:ext cx="46800" cy="223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7156CBE-69C7-4ECB-BBC3-3A6FE7AC3C2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10000" y="4259320"/>
                <a:ext cx="8244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B847A85-AC48-43BB-B3A1-14FEC6706292}"/>
                  </a:ext>
                </a:extLst>
              </p14:cNvPr>
              <p14:cNvContentPartPr/>
              <p14:nvPr/>
            </p14:nvContentPartPr>
            <p14:xfrm>
              <a:off x="944400" y="4459840"/>
              <a:ext cx="360" cy="799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B847A85-AC48-43BB-B3A1-14FEC670629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26760" y="4442200"/>
                <a:ext cx="3600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7151A68-98FD-4D2A-A0BB-1FB6C9EBEC31}"/>
                  </a:ext>
                </a:extLst>
              </p14:cNvPr>
              <p14:cNvContentPartPr/>
              <p14:nvPr/>
            </p14:nvContentPartPr>
            <p14:xfrm>
              <a:off x="924240" y="4673320"/>
              <a:ext cx="4320" cy="302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7151A68-98FD-4D2A-A0BB-1FB6C9EBEC3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06240" y="4655680"/>
                <a:ext cx="3996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F0AE158-D9D1-451A-A8C5-1AF4987D6B1B}"/>
                  </a:ext>
                </a:extLst>
              </p14:cNvPr>
              <p14:cNvContentPartPr/>
              <p14:nvPr/>
            </p14:nvContentPartPr>
            <p14:xfrm>
              <a:off x="921720" y="4815520"/>
              <a:ext cx="2520" cy="313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F0AE158-D9D1-451A-A8C5-1AF4987D6B1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04080" y="4797520"/>
                <a:ext cx="381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3BDA6F2-2FC9-48BC-B667-E9F6D3B2B31C}"/>
                  </a:ext>
                </a:extLst>
              </p14:cNvPr>
              <p14:cNvContentPartPr/>
              <p14:nvPr/>
            </p14:nvContentPartPr>
            <p14:xfrm>
              <a:off x="899760" y="4998400"/>
              <a:ext cx="4320" cy="288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3BDA6F2-2FC9-48BC-B667-E9F6D3B2B31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82120" y="4980400"/>
                <a:ext cx="3996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8A34965A-4BD2-4BDA-97D6-F90FBEDE6DE6}"/>
                  </a:ext>
                </a:extLst>
              </p14:cNvPr>
              <p14:cNvContentPartPr/>
              <p14:nvPr/>
            </p14:nvContentPartPr>
            <p14:xfrm>
              <a:off x="348240" y="4422760"/>
              <a:ext cx="232200" cy="4132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8A34965A-4BD2-4BDA-97D6-F90FBEDE6DE6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30600" y="4405120"/>
                <a:ext cx="267840" cy="4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74FA127-E336-4A8C-938A-DE50FBCC15B2}"/>
                  </a:ext>
                </a:extLst>
              </p14:cNvPr>
              <p14:cNvContentPartPr/>
              <p14:nvPr/>
            </p14:nvContentPartPr>
            <p14:xfrm>
              <a:off x="657120" y="4625800"/>
              <a:ext cx="176040" cy="1076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74FA127-E336-4A8C-938A-DE50FBCC15B2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39480" y="4608160"/>
                <a:ext cx="21168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B1D4F50-211B-4B6D-A968-1FF9AE15A341}"/>
                  </a:ext>
                </a:extLst>
              </p14:cNvPr>
              <p14:cNvContentPartPr/>
              <p14:nvPr/>
            </p14:nvContentPartPr>
            <p14:xfrm>
              <a:off x="142680" y="4357960"/>
              <a:ext cx="152640" cy="16344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B1D4F50-211B-4B6D-A968-1FF9AE15A341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25040" y="4340281"/>
                <a:ext cx="188280" cy="1991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909800D-8140-469D-AB51-1AE2BBD0B595}"/>
                  </a:ext>
                </a:extLst>
              </p14:cNvPr>
              <p14:cNvContentPartPr/>
              <p14:nvPr/>
            </p14:nvContentPartPr>
            <p14:xfrm>
              <a:off x="1742880" y="2946040"/>
              <a:ext cx="116280" cy="14292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909800D-8140-469D-AB51-1AE2BBD0B59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724880" y="2928400"/>
                <a:ext cx="15192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FF644D5A-3AD5-4A27-9076-243E6DDAC07E}"/>
                  </a:ext>
                </a:extLst>
              </p14:cNvPr>
              <p14:cNvContentPartPr/>
              <p14:nvPr/>
            </p14:nvContentPartPr>
            <p14:xfrm>
              <a:off x="1757280" y="2939920"/>
              <a:ext cx="125280" cy="1256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FF644D5A-3AD5-4A27-9076-243E6DDAC07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739640" y="2921920"/>
                <a:ext cx="16092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AE42BA02-97B2-485F-894C-A7C854EF2E14}"/>
                  </a:ext>
                </a:extLst>
              </p14:cNvPr>
              <p14:cNvContentPartPr/>
              <p14:nvPr/>
            </p14:nvContentPartPr>
            <p14:xfrm>
              <a:off x="1279560" y="2665960"/>
              <a:ext cx="367560" cy="35208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AE42BA02-97B2-485F-894C-A7C854EF2E1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261903" y="2647960"/>
                <a:ext cx="403235" cy="38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5994218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BE5550-8AA9-41B6-B4F1-302A189BB1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77" t="13470" r="17238" b="77487"/>
          <a:stretch/>
        </p:blipFill>
        <p:spPr>
          <a:xfrm>
            <a:off x="228599" y="156844"/>
            <a:ext cx="8603059" cy="22053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A7101A-9242-4262-BFC5-0BE38C0C87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019" t="25659" r="29500" b="64906"/>
          <a:stretch/>
        </p:blipFill>
        <p:spPr>
          <a:xfrm>
            <a:off x="6619874" y="2209800"/>
            <a:ext cx="2333625" cy="16002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7F55F2A-1E91-44A1-A489-DCBCFDA51D2A}"/>
                  </a:ext>
                </a:extLst>
              </p14:cNvPr>
              <p14:cNvContentPartPr/>
              <p14:nvPr/>
            </p14:nvContentPartPr>
            <p14:xfrm>
              <a:off x="5303280" y="1573360"/>
              <a:ext cx="3049920" cy="655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7F55F2A-1E91-44A1-A489-DCBCFDA51D2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85280" y="1537720"/>
                <a:ext cx="308556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CB6AE7C-3041-47E1-B829-18B42D58D9F8}"/>
                  </a:ext>
                </a:extLst>
              </p14:cNvPr>
              <p14:cNvContentPartPr/>
              <p14:nvPr/>
            </p14:nvContentPartPr>
            <p14:xfrm>
              <a:off x="426360" y="1929760"/>
              <a:ext cx="3535560" cy="716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CB6AE7C-3041-47E1-B829-18B42D58D9F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8720" y="1894120"/>
                <a:ext cx="357120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8BAB199-A4A6-4779-9483-5037D06DE590}"/>
                  </a:ext>
                </a:extLst>
              </p14:cNvPr>
              <p14:cNvContentPartPr/>
              <p14:nvPr/>
            </p14:nvContentPartPr>
            <p14:xfrm>
              <a:off x="5526840" y="1970440"/>
              <a:ext cx="3130200" cy="615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8BAB199-A4A6-4779-9483-5037D06DE59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08840" y="1934440"/>
                <a:ext cx="316584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B2340F8-0AFB-4B0C-B788-DFBD1426E356}"/>
                  </a:ext>
                </a:extLst>
              </p14:cNvPr>
              <p14:cNvContentPartPr/>
              <p14:nvPr/>
            </p14:nvContentPartPr>
            <p14:xfrm>
              <a:off x="436440" y="2336200"/>
              <a:ext cx="848520" cy="108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B2340F8-0AFB-4B0C-B788-DFBD1426E35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18800" y="2300560"/>
                <a:ext cx="88416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96A6887-0B6B-48B1-B255-E79BCA9A7217}"/>
                  </a:ext>
                </a:extLst>
              </p14:cNvPr>
              <p14:cNvContentPartPr/>
              <p14:nvPr/>
            </p14:nvContentPartPr>
            <p14:xfrm>
              <a:off x="1348680" y="2069080"/>
              <a:ext cx="1515960" cy="3913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96A6887-0B6B-48B1-B255-E79BCA9A721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30680" y="2051424"/>
                <a:ext cx="1551600" cy="4269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E05F60A5-0D8C-458D-A035-62702920DA08}"/>
                  </a:ext>
                </a:extLst>
              </p14:cNvPr>
              <p14:cNvContentPartPr/>
              <p14:nvPr/>
            </p14:nvContentPartPr>
            <p14:xfrm>
              <a:off x="426360" y="3052240"/>
              <a:ext cx="961920" cy="132660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E05F60A5-0D8C-458D-A035-62702920DA0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08720" y="3034240"/>
                <a:ext cx="997560" cy="136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83D46B2-3689-4D30-B90A-1B9F3BCB7013}"/>
                  </a:ext>
                </a:extLst>
              </p14:cNvPr>
              <p14:cNvContentPartPr/>
              <p14:nvPr/>
            </p14:nvContentPartPr>
            <p14:xfrm>
              <a:off x="319440" y="4165360"/>
              <a:ext cx="56160" cy="432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83D46B2-3689-4D30-B90A-1B9F3BCB701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01800" y="4147360"/>
                <a:ext cx="9180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7156CBE-69C7-4ECB-BBC3-3A6FE7AC3C22}"/>
                  </a:ext>
                </a:extLst>
              </p14:cNvPr>
              <p14:cNvContentPartPr/>
              <p14:nvPr/>
            </p14:nvContentPartPr>
            <p14:xfrm>
              <a:off x="227640" y="4276960"/>
              <a:ext cx="46800" cy="223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7156CBE-69C7-4ECB-BBC3-3A6FE7AC3C2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10000" y="4259320"/>
                <a:ext cx="8244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B847A85-AC48-43BB-B3A1-14FEC6706292}"/>
                  </a:ext>
                </a:extLst>
              </p14:cNvPr>
              <p14:cNvContentPartPr/>
              <p14:nvPr/>
            </p14:nvContentPartPr>
            <p14:xfrm>
              <a:off x="944400" y="4459840"/>
              <a:ext cx="360" cy="799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B847A85-AC48-43BB-B3A1-14FEC670629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26760" y="4442200"/>
                <a:ext cx="3600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7151A68-98FD-4D2A-A0BB-1FB6C9EBEC31}"/>
                  </a:ext>
                </a:extLst>
              </p14:cNvPr>
              <p14:cNvContentPartPr/>
              <p14:nvPr/>
            </p14:nvContentPartPr>
            <p14:xfrm>
              <a:off x="924240" y="4673320"/>
              <a:ext cx="4320" cy="302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7151A68-98FD-4D2A-A0BB-1FB6C9EBEC3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06240" y="4655680"/>
                <a:ext cx="3996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F0AE158-D9D1-451A-A8C5-1AF4987D6B1B}"/>
                  </a:ext>
                </a:extLst>
              </p14:cNvPr>
              <p14:cNvContentPartPr/>
              <p14:nvPr/>
            </p14:nvContentPartPr>
            <p14:xfrm>
              <a:off x="921720" y="4815520"/>
              <a:ext cx="2520" cy="313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F0AE158-D9D1-451A-A8C5-1AF4987D6B1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04080" y="4797520"/>
                <a:ext cx="381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3BDA6F2-2FC9-48BC-B667-E9F6D3B2B31C}"/>
                  </a:ext>
                </a:extLst>
              </p14:cNvPr>
              <p14:cNvContentPartPr/>
              <p14:nvPr/>
            </p14:nvContentPartPr>
            <p14:xfrm>
              <a:off x="899760" y="4998400"/>
              <a:ext cx="4320" cy="288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3BDA6F2-2FC9-48BC-B667-E9F6D3B2B31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82120" y="4980400"/>
                <a:ext cx="3996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8A34965A-4BD2-4BDA-97D6-F90FBEDE6DE6}"/>
                  </a:ext>
                </a:extLst>
              </p14:cNvPr>
              <p14:cNvContentPartPr/>
              <p14:nvPr/>
            </p14:nvContentPartPr>
            <p14:xfrm>
              <a:off x="348240" y="4422760"/>
              <a:ext cx="232200" cy="4132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8A34965A-4BD2-4BDA-97D6-F90FBEDE6DE6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30600" y="4405120"/>
                <a:ext cx="267840" cy="4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74FA127-E336-4A8C-938A-DE50FBCC15B2}"/>
                  </a:ext>
                </a:extLst>
              </p14:cNvPr>
              <p14:cNvContentPartPr/>
              <p14:nvPr/>
            </p14:nvContentPartPr>
            <p14:xfrm>
              <a:off x="657120" y="4625800"/>
              <a:ext cx="176040" cy="1076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74FA127-E336-4A8C-938A-DE50FBCC15B2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39480" y="4608160"/>
                <a:ext cx="21168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B1D4F50-211B-4B6D-A968-1FF9AE15A341}"/>
                  </a:ext>
                </a:extLst>
              </p14:cNvPr>
              <p14:cNvContentPartPr/>
              <p14:nvPr/>
            </p14:nvContentPartPr>
            <p14:xfrm>
              <a:off x="142680" y="4357960"/>
              <a:ext cx="152640" cy="16344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B1D4F50-211B-4B6D-A968-1FF9AE15A341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25040" y="4340281"/>
                <a:ext cx="188280" cy="1991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909800D-8140-469D-AB51-1AE2BBD0B595}"/>
                  </a:ext>
                </a:extLst>
              </p14:cNvPr>
              <p14:cNvContentPartPr/>
              <p14:nvPr/>
            </p14:nvContentPartPr>
            <p14:xfrm>
              <a:off x="1742880" y="2946040"/>
              <a:ext cx="116280" cy="14292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909800D-8140-469D-AB51-1AE2BBD0B59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724880" y="2928400"/>
                <a:ext cx="15192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FF644D5A-3AD5-4A27-9076-243E6DDAC07E}"/>
                  </a:ext>
                </a:extLst>
              </p14:cNvPr>
              <p14:cNvContentPartPr/>
              <p14:nvPr/>
            </p14:nvContentPartPr>
            <p14:xfrm>
              <a:off x="1757280" y="2939920"/>
              <a:ext cx="125280" cy="1256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FF644D5A-3AD5-4A27-9076-243E6DDAC07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739640" y="2921920"/>
                <a:ext cx="16092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AE42BA02-97B2-485F-894C-A7C854EF2E14}"/>
                  </a:ext>
                </a:extLst>
              </p14:cNvPr>
              <p14:cNvContentPartPr/>
              <p14:nvPr/>
            </p14:nvContentPartPr>
            <p14:xfrm>
              <a:off x="1279560" y="2665960"/>
              <a:ext cx="367560" cy="35208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AE42BA02-97B2-485F-894C-A7C854EF2E1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261903" y="2647960"/>
                <a:ext cx="403235" cy="38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15EBAB4-1C61-4D69-9358-1C960F85B529}"/>
                  </a:ext>
                </a:extLst>
              </p14:cNvPr>
              <p14:cNvContentPartPr/>
              <p14:nvPr/>
            </p14:nvContentPartPr>
            <p14:xfrm>
              <a:off x="2699040" y="2594680"/>
              <a:ext cx="261720" cy="3362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15EBAB4-1C61-4D69-9358-1C960F85B529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681400" y="2577040"/>
                <a:ext cx="29736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E8FC20A-2AC9-4973-80BE-7DCE7E25BF1F}"/>
                  </a:ext>
                </a:extLst>
              </p14:cNvPr>
              <p14:cNvContentPartPr/>
              <p14:nvPr/>
            </p14:nvContentPartPr>
            <p14:xfrm>
              <a:off x="2742600" y="2481280"/>
              <a:ext cx="182160" cy="486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E8FC20A-2AC9-4973-80BE-7DCE7E25BF1F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724960" y="2463280"/>
                <a:ext cx="21780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70C4502-07BB-4963-AC93-FEC575915ACB}"/>
                  </a:ext>
                </a:extLst>
              </p14:cNvPr>
              <p14:cNvContentPartPr/>
              <p14:nvPr/>
            </p14:nvContentPartPr>
            <p14:xfrm>
              <a:off x="3088200" y="2657320"/>
              <a:ext cx="117720" cy="43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70C4502-07BB-4963-AC93-FEC575915ACB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070560" y="2639680"/>
                <a:ext cx="1533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154C8BF-26BD-44CC-BA3E-137D8568A6D1}"/>
                  </a:ext>
                </a:extLst>
              </p14:cNvPr>
              <p14:cNvContentPartPr/>
              <p14:nvPr/>
            </p14:nvContentPartPr>
            <p14:xfrm>
              <a:off x="3098280" y="2736520"/>
              <a:ext cx="115200" cy="68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154C8BF-26BD-44CC-BA3E-137D8568A6D1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080640" y="2718880"/>
                <a:ext cx="15084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8C9883E-C95B-4F74-B96D-41234F598687}"/>
                  </a:ext>
                </a:extLst>
              </p14:cNvPr>
              <p14:cNvContentPartPr/>
              <p14:nvPr/>
            </p14:nvContentPartPr>
            <p14:xfrm>
              <a:off x="3291600" y="2590720"/>
              <a:ext cx="91440" cy="2725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8C9883E-C95B-4F74-B96D-41234F598687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273960" y="2572720"/>
                <a:ext cx="12708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BC9ACF9-333C-4EDC-A3B3-5994D40B7DFD}"/>
                  </a:ext>
                </a:extLst>
              </p14:cNvPr>
              <p14:cNvContentPartPr/>
              <p14:nvPr/>
            </p14:nvContentPartPr>
            <p14:xfrm>
              <a:off x="3361800" y="2611240"/>
              <a:ext cx="133200" cy="2282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BC9ACF9-333C-4EDC-A3B3-5994D40B7DFD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344160" y="2593600"/>
                <a:ext cx="16884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C4C9582-C680-4046-B61D-B7161F19980F}"/>
                  </a:ext>
                </a:extLst>
              </p14:cNvPr>
              <p14:cNvContentPartPr/>
              <p14:nvPr/>
            </p14:nvContentPartPr>
            <p14:xfrm>
              <a:off x="3596520" y="2499280"/>
              <a:ext cx="984240" cy="46764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C4C9582-C680-4046-B61D-B7161F19980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578874" y="2481280"/>
                <a:ext cx="1019893" cy="50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65E0DE8E-CB2D-405A-AAE7-4E3279AE00B1}"/>
                  </a:ext>
                </a:extLst>
              </p14:cNvPr>
              <p14:cNvContentPartPr/>
              <p14:nvPr/>
            </p14:nvContentPartPr>
            <p14:xfrm>
              <a:off x="4917000" y="2428000"/>
              <a:ext cx="135000" cy="10908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65E0DE8E-CB2D-405A-AAE7-4E3279AE00B1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899000" y="2410360"/>
                <a:ext cx="17064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3BC9CAA5-9F1D-4249-A71A-6851BED103F8}"/>
                  </a:ext>
                </a:extLst>
              </p14:cNvPr>
              <p14:cNvContentPartPr/>
              <p14:nvPr/>
            </p14:nvContentPartPr>
            <p14:xfrm>
              <a:off x="5167560" y="2580280"/>
              <a:ext cx="84960" cy="17316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3BC9CAA5-9F1D-4249-A71A-6851BED103F8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149920" y="2562280"/>
                <a:ext cx="12060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D88C94F8-DDEA-44B6-AC7D-B95764CD475B}"/>
                  </a:ext>
                </a:extLst>
              </p14:cNvPr>
              <p14:cNvContentPartPr/>
              <p14:nvPr/>
            </p14:nvContentPartPr>
            <p14:xfrm>
              <a:off x="5343960" y="2417920"/>
              <a:ext cx="650880" cy="43704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D88C94F8-DDEA-44B6-AC7D-B95764CD475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325970" y="2399935"/>
                <a:ext cx="686500" cy="4726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02101F48-3B6F-4A90-913D-1D0B4798731B}"/>
                  </a:ext>
                </a:extLst>
              </p14:cNvPr>
              <p14:cNvContentPartPr/>
              <p14:nvPr/>
            </p14:nvContentPartPr>
            <p14:xfrm>
              <a:off x="4683360" y="2610880"/>
              <a:ext cx="346680" cy="31788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02101F48-3B6F-4A90-913D-1D0B4798731B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665720" y="2593240"/>
                <a:ext cx="382320" cy="35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1439523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BE5550-8AA9-41B6-B4F1-302A189BB1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77" t="13470" r="17238" b="77487"/>
          <a:stretch/>
        </p:blipFill>
        <p:spPr>
          <a:xfrm>
            <a:off x="228599" y="156844"/>
            <a:ext cx="8603059" cy="22053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A7101A-9242-4262-BFC5-0BE38C0C87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019" t="25659" r="29500" b="64906"/>
          <a:stretch/>
        </p:blipFill>
        <p:spPr>
          <a:xfrm>
            <a:off x="6619874" y="2209800"/>
            <a:ext cx="2333625" cy="16002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7F55F2A-1E91-44A1-A489-DCBCFDA51D2A}"/>
                  </a:ext>
                </a:extLst>
              </p14:cNvPr>
              <p14:cNvContentPartPr/>
              <p14:nvPr/>
            </p14:nvContentPartPr>
            <p14:xfrm>
              <a:off x="5303280" y="1573360"/>
              <a:ext cx="3049920" cy="655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7F55F2A-1E91-44A1-A489-DCBCFDA51D2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85280" y="1537720"/>
                <a:ext cx="308556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CB6AE7C-3041-47E1-B829-18B42D58D9F8}"/>
                  </a:ext>
                </a:extLst>
              </p14:cNvPr>
              <p14:cNvContentPartPr/>
              <p14:nvPr/>
            </p14:nvContentPartPr>
            <p14:xfrm>
              <a:off x="426360" y="1929760"/>
              <a:ext cx="3535560" cy="716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CB6AE7C-3041-47E1-B829-18B42D58D9F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8720" y="1894120"/>
                <a:ext cx="357120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8BAB199-A4A6-4779-9483-5037D06DE590}"/>
                  </a:ext>
                </a:extLst>
              </p14:cNvPr>
              <p14:cNvContentPartPr/>
              <p14:nvPr/>
            </p14:nvContentPartPr>
            <p14:xfrm>
              <a:off x="5526840" y="1970440"/>
              <a:ext cx="3130200" cy="615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8BAB199-A4A6-4779-9483-5037D06DE59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08840" y="1934440"/>
                <a:ext cx="316584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B2340F8-0AFB-4B0C-B788-DFBD1426E356}"/>
                  </a:ext>
                </a:extLst>
              </p14:cNvPr>
              <p14:cNvContentPartPr/>
              <p14:nvPr/>
            </p14:nvContentPartPr>
            <p14:xfrm>
              <a:off x="436440" y="2336200"/>
              <a:ext cx="848520" cy="108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B2340F8-0AFB-4B0C-B788-DFBD1426E35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18800" y="2300560"/>
                <a:ext cx="88416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96A6887-0B6B-48B1-B255-E79BCA9A7217}"/>
                  </a:ext>
                </a:extLst>
              </p14:cNvPr>
              <p14:cNvContentPartPr/>
              <p14:nvPr/>
            </p14:nvContentPartPr>
            <p14:xfrm>
              <a:off x="1348680" y="2069080"/>
              <a:ext cx="1515960" cy="3913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96A6887-0B6B-48B1-B255-E79BCA9A721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30680" y="2051424"/>
                <a:ext cx="1551600" cy="4269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E05F60A5-0D8C-458D-A035-62702920DA08}"/>
                  </a:ext>
                </a:extLst>
              </p14:cNvPr>
              <p14:cNvContentPartPr/>
              <p14:nvPr/>
            </p14:nvContentPartPr>
            <p14:xfrm>
              <a:off x="426360" y="3052240"/>
              <a:ext cx="961920" cy="132660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E05F60A5-0D8C-458D-A035-62702920DA0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08720" y="3034240"/>
                <a:ext cx="997560" cy="136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83D46B2-3689-4D30-B90A-1B9F3BCB7013}"/>
                  </a:ext>
                </a:extLst>
              </p14:cNvPr>
              <p14:cNvContentPartPr/>
              <p14:nvPr/>
            </p14:nvContentPartPr>
            <p14:xfrm>
              <a:off x="319440" y="4165360"/>
              <a:ext cx="56160" cy="432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83D46B2-3689-4D30-B90A-1B9F3BCB701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01800" y="4147360"/>
                <a:ext cx="9180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7156CBE-69C7-4ECB-BBC3-3A6FE7AC3C22}"/>
                  </a:ext>
                </a:extLst>
              </p14:cNvPr>
              <p14:cNvContentPartPr/>
              <p14:nvPr/>
            </p14:nvContentPartPr>
            <p14:xfrm>
              <a:off x="227640" y="4276960"/>
              <a:ext cx="46800" cy="223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7156CBE-69C7-4ECB-BBC3-3A6FE7AC3C2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10000" y="4259320"/>
                <a:ext cx="8244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B847A85-AC48-43BB-B3A1-14FEC6706292}"/>
                  </a:ext>
                </a:extLst>
              </p14:cNvPr>
              <p14:cNvContentPartPr/>
              <p14:nvPr/>
            </p14:nvContentPartPr>
            <p14:xfrm>
              <a:off x="944400" y="4459840"/>
              <a:ext cx="360" cy="799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B847A85-AC48-43BB-B3A1-14FEC670629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26760" y="4442200"/>
                <a:ext cx="3600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7151A68-98FD-4D2A-A0BB-1FB6C9EBEC31}"/>
                  </a:ext>
                </a:extLst>
              </p14:cNvPr>
              <p14:cNvContentPartPr/>
              <p14:nvPr/>
            </p14:nvContentPartPr>
            <p14:xfrm>
              <a:off x="924240" y="4673320"/>
              <a:ext cx="4320" cy="302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7151A68-98FD-4D2A-A0BB-1FB6C9EBEC3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06240" y="4655680"/>
                <a:ext cx="3996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F0AE158-D9D1-451A-A8C5-1AF4987D6B1B}"/>
                  </a:ext>
                </a:extLst>
              </p14:cNvPr>
              <p14:cNvContentPartPr/>
              <p14:nvPr/>
            </p14:nvContentPartPr>
            <p14:xfrm>
              <a:off x="921720" y="4815520"/>
              <a:ext cx="2520" cy="313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F0AE158-D9D1-451A-A8C5-1AF4987D6B1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04080" y="4797520"/>
                <a:ext cx="381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3BDA6F2-2FC9-48BC-B667-E9F6D3B2B31C}"/>
                  </a:ext>
                </a:extLst>
              </p14:cNvPr>
              <p14:cNvContentPartPr/>
              <p14:nvPr/>
            </p14:nvContentPartPr>
            <p14:xfrm>
              <a:off x="899760" y="4998400"/>
              <a:ext cx="4320" cy="288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3BDA6F2-2FC9-48BC-B667-E9F6D3B2B31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82120" y="4980400"/>
                <a:ext cx="3996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8A34965A-4BD2-4BDA-97D6-F90FBEDE6DE6}"/>
                  </a:ext>
                </a:extLst>
              </p14:cNvPr>
              <p14:cNvContentPartPr/>
              <p14:nvPr/>
            </p14:nvContentPartPr>
            <p14:xfrm>
              <a:off x="348240" y="4422760"/>
              <a:ext cx="232200" cy="4132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8A34965A-4BD2-4BDA-97D6-F90FBEDE6DE6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30600" y="4405120"/>
                <a:ext cx="267840" cy="4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74FA127-E336-4A8C-938A-DE50FBCC15B2}"/>
                  </a:ext>
                </a:extLst>
              </p14:cNvPr>
              <p14:cNvContentPartPr/>
              <p14:nvPr/>
            </p14:nvContentPartPr>
            <p14:xfrm>
              <a:off x="657120" y="4625800"/>
              <a:ext cx="176040" cy="1076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74FA127-E336-4A8C-938A-DE50FBCC15B2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39480" y="4608160"/>
                <a:ext cx="21168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B1D4F50-211B-4B6D-A968-1FF9AE15A341}"/>
                  </a:ext>
                </a:extLst>
              </p14:cNvPr>
              <p14:cNvContentPartPr/>
              <p14:nvPr/>
            </p14:nvContentPartPr>
            <p14:xfrm>
              <a:off x="142680" y="4357960"/>
              <a:ext cx="152640" cy="16344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B1D4F50-211B-4B6D-A968-1FF9AE15A341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25040" y="4340281"/>
                <a:ext cx="188280" cy="1991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909800D-8140-469D-AB51-1AE2BBD0B595}"/>
                  </a:ext>
                </a:extLst>
              </p14:cNvPr>
              <p14:cNvContentPartPr/>
              <p14:nvPr/>
            </p14:nvContentPartPr>
            <p14:xfrm>
              <a:off x="1742880" y="2946040"/>
              <a:ext cx="116280" cy="14292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909800D-8140-469D-AB51-1AE2BBD0B59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724880" y="2928400"/>
                <a:ext cx="15192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FF644D5A-3AD5-4A27-9076-243E6DDAC07E}"/>
                  </a:ext>
                </a:extLst>
              </p14:cNvPr>
              <p14:cNvContentPartPr/>
              <p14:nvPr/>
            </p14:nvContentPartPr>
            <p14:xfrm>
              <a:off x="1757280" y="2939920"/>
              <a:ext cx="125280" cy="1256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FF644D5A-3AD5-4A27-9076-243E6DDAC07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739640" y="2921920"/>
                <a:ext cx="16092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AE42BA02-97B2-485F-894C-A7C854EF2E14}"/>
                  </a:ext>
                </a:extLst>
              </p14:cNvPr>
              <p14:cNvContentPartPr/>
              <p14:nvPr/>
            </p14:nvContentPartPr>
            <p14:xfrm>
              <a:off x="1279560" y="2665960"/>
              <a:ext cx="367560" cy="35208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AE42BA02-97B2-485F-894C-A7C854EF2E1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261903" y="2647960"/>
                <a:ext cx="403235" cy="38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15EBAB4-1C61-4D69-9358-1C960F85B529}"/>
                  </a:ext>
                </a:extLst>
              </p14:cNvPr>
              <p14:cNvContentPartPr/>
              <p14:nvPr/>
            </p14:nvContentPartPr>
            <p14:xfrm>
              <a:off x="2699040" y="2594680"/>
              <a:ext cx="261720" cy="3362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15EBAB4-1C61-4D69-9358-1C960F85B529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681400" y="2577040"/>
                <a:ext cx="29736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E8FC20A-2AC9-4973-80BE-7DCE7E25BF1F}"/>
                  </a:ext>
                </a:extLst>
              </p14:cNvPr>
              <p14:cNvContentPartPr/>
              <p14:nvPr/>
            </p14:nvContentPartPr>
            <p14:xfrm>
              <a:off x="2742600" y="2481280"/>
              <a:ext cx="182160" cy="486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E8FC20A-2AC9-4973-80BE-7DCE7E25BF1F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724960" y="2463280"/>
                <a:ext cx="21780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70C4502-07BB-4963-AC93-FEC575915ACB}"/>
                  </a:ext>
                </a:extLst>
              </p14:cNvPr>
              <p14:cNvContentPartPr/>
              <p14:nvPr/>
            </p14:nvContentPartPr>
            <p14:xfrm>
              <a:off x="3088200" y="2657320"/>
              <a:ext cx="117720" cy="43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70C4502-07BB-4963-AC93-FEC575915ACB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070560" y="2639680"/>
                <a:ext cx="1533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154C8BF-26BD-44CC-BA3E-137D8568A6D1}"/>
                  </a:ext>
                </a:extLst>
              </p14:cNvPr>
              <p14:cNvContentPartPr/>
              <p14:nvPr/>
            </p14:nvContentPartPr>
            <p14:xfrm>
              <a:off x="3098280" y="2736520"/>
              <a:ext cx="115200" cy="68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154C8BF-26BD-44CC-BA3E-137D8568A6D1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080640" y="2718880"/>
                <a:ext cx="15084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8C9883E-C95B-4F74-B96D-41234F598687}"/>
                  </a:ext>
                </a:extLst>
              </p14:cNvPr>
              <p14:cNvContentPartPr/>
              <p14:nvPr/>
            </p14:nvContentPartPr>
            <p14:xfrm>
              <a:off x="3291600" y="2590720"/>
              <a:ext cx="91440" cy="2725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8C9883E-C95B-4F74-B96D-41234F598687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273960" y="2572720"/>
                <a:ext cx="12708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BC9ACF9-333C-4EDC-A3B3-5994D40B7DFD}"/>
                  </a:ext>
                </a:extLst>
              </p14:cNvPr>
              <p14:cNvContentPartPr/>
              <p14:nvPr/>
            </p14:nvContentPartPr>
            <p14:xfrm>
              <a:off x="3361800" y="2611240"/>
              <a:ext cx="133200" cy="2282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BC9ACF9-333C-4EDC-A3B3-5994D40B7DFD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344160" y="2593600"/>
                <a:ext cx="16884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C4C9582-C680-4046-B61D-B7161F19980F}"/>
                  </a:ext>
                </a:extLst>
              </p14:cNvPr>
              <p14:cNvContentPartPr/>
              <p14:nvPr/>
            </p14:nvContentPartPr>
            <p14:xfrm>
              <a:off x="3596520" y="2499280"/>
              <a:ext cx="984240" cy="46764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C4C9582-C680-4046-B61D-B7161F19980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578874" y="2481280"/>
                <a:ext cx="1019893" cy="50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65E0DE8E-CB2D-405A-AAE7-4E3279AE00B1}"/>
                  </a:ext>
                </a:extLst>
              </p14:cNvPr>
              <p14:cNvContentPartPr/>
              <p14:nvPr/>
            </p14:nvContentPartPr>
            <p14:xfrm>
              <a:off x="4917000" y="2428000"/>
              <a:ext cx="135000" cy="10908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65E0DE8E-CB2D-405A-AAE7-4E3279AE00B1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899000" y="2410360"/>
                <a:ext cx="17064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3BC9CAA5-9F1D-4249-A71A-6851BED103F8}"/>
                  </a:ext>
                </a:extLst>
              </p14:cNvPr>
              <p14:cNvContentPartPr/>
              <p14:nvPr/>
            </p14:nvContentPartPr>
            <p14:xfrm>
              <a:off x="5167560" y="2580280"/>
              <a:ext cx="84960" cy="17316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3BC9CAA5-9F1D-4249-A71A-6851BED103F8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149920" y="2562280"/>
                <a:ext cx="12060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D88C94F8-DDEA-44B6-AC7D-B95764CD475B}"/>
                  </a:ext>
                </a:extLst>
              </p14:cNvPr>
              <p14:cNvContentPartPr/>
              <p14:nvPr/>
            </p14:nvContentPartPr>
            <p14:xfrm>
              <a:off x="5343960" y="2417920"/>
              <a:ext cx="650880" cy="43704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D88C94F8-DDEA-44B6-AC7D-B95764CD475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325970" y="2399935"/>
                <a:ext cx="686500" cy="4726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02101F48-3B6F-4A90-913D-1D0B4798731B}"/>
                  </a:ext>
                </a:extLst>
              </p14:cNvPr>
              <p14:cNvContentPartPr/>
              <p14:nvPr/>
            </p14:nvContentPartPr>
            <p14:xfrm>
              <a:off x="4683360" y="2610880"/>
              <a:ext cx="346680" cy="31788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02101F48-3B6F-4A90-913D-1D0B4798731B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665720" y="2593240"/>
                <a:ext cx="382320" cy="35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5C95117-6432-49FE-B7E9-1ACCB971A8DF}"/>
                  </a:ext>
                </a:extLst>
              </p14:cNvPr>
              <p14:cNvContentPartPr/>
              <p14:nvPr/>
            </p14:nvContentPartPr>
            <p14:xfrm>
              <a:off x="2172720" y="3281200"/>
              <a:ext cx="306360" cy="2768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5C95117-6432-49FE-B7E9-1ACCB971A8DF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154720" y="3263200"/>
                <a:ext cx="342000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9220B47-2DBD-4656-9516-DB598E12B305}"/>
                  </a:ext>
                </a:extLst>
              </p14:cNvPr>
              <p14:cNvContentPartPr/>
              <p14:nvPr/>
            </p14:nvContentPartPr>
            <p14:xfrm>
              <a:off x="2590320" y="3275080"/>
              <a:ext cx="253440" cy="3283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9220B47-2DBD-4656-9516-DB598E12B305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572294" y="3257100"/>
                <a:ext cx="289131" cy="3639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D0D7406-2931-4624-AFD8-164906D81F2E}"/>
                  </a:ext>
                </a:extLst>
              </p14:cNvPr>
              <p14:cNvContentPartPr/>
              <p14:nvPr/>
            </p14:nvContentPartPr>
            <p14:xfrm>
              <a:off x="2966160" y="3342760"/>
              <a:ext cx="952560" cy="24120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D0D7406-2931-4624-AFD8-164906D81F2E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948520" y="3325120"/>
                <a:ext cx="988200" cy="27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837125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BE5550-8AA9-41B6-B4F1-302A189BB1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77" t="13470" r="17238" b="77487"/>
          <a:stretch/>
        </p:blipFill>
        <p:spPr>
          <a:xfrm>
            <a:off x="228599" y="156844"/>
            <a:ext cx="8603059" cy="22053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A7101A-9242-4262-BFC5-0BE38C0C87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019" t="25659" r="29500" b="64906"/>
          <a:stretch/>
        </p:blipFill>
        <p:spPr>
          <a:xfrm>
            <a:off x="6619874" y="2209800"/>
            <a:ext cx="2333625" cy="16002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7F55F2A-1E91-44A1-A489-DCBCFDA51D2A}"/>
                  </a:ext>
                </a:extLst>
              </p14:cNvPr>
              <p14:cNvContentPartPr/>
              <p14:nvPr/>
            </p14:nvContentPartPr>
            <p14:xfrm>
              <a:off x="5303280" y="1573360"/>
              <a:ext cx="3049920" cy="655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7F55F2A-1E91-44A1-A489-DCBCFDA51D2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85280" y="1537720"/>
                <a:ext cx="308556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CB6AE7C-3041-47E1-B829-18B42D58D9F8}"/>
                  </a:ext>
                </a:extLst>
              </p14:cNvPr>
              <p14:cNvContentPartPr/>
              <p14:nvPr/>
            </p14:nvContentPartPr>
            <p14:xfrm>
              <a:off x="426360" y="1929760"/>
              <a:ext cx="3535560" cy="716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CB6AE7C-3041-47E1-B829-18B42D58D9F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8720" y="1894120"/>
                <a:ext cx="357120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8BAB199-A4A6-4779-9483-5037D06DE590}"/>
                  </a:ext>
                </a:extLst>
              </p14:cNvPr>
              <p14:cNvContentPartPr/>
              <p14:nvPr/>
            </p14:nvContentPartPr>
            <p14:xfrm>
              <a:off x="5526840" y="1970440"/>
              <a:ext cx="3130200" cy="615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8BAB199-A4A6-4779-9483-5037D06DE59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08840" y="1934440"/>
                <a:ext cx="316584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B2340F8-0AFB-4B0C-B788-DFBD1426E356}"/>
                  </a:ext>
                </a:extLst>
              </p14:cNvPr>
              <p14:cNvContentPartPr/>
              <p14:nvPr/>
            </p14:nvContentPartPr>
            <p14:xfrm>
              <a:off x="436440" y="2336200"/>
              <a:ext cx="848520" cy="108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B2340F8-0AFB-4B0C-B788-DFBD1426E35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18800" y="2300560"/>
                <a:ext cx="88416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96A6887-0B6B-48B1-B255-E79BCA9A7217}"/>
                  </a:ext>
                </a:extLst>
              </p14:cNvPr>
              <p14:cNvContentPartPr/>
              <p14:nvPr/>
            </p14:nvContentPartPr>
            <p14:xfrm>
              <a:off x="1348680" y="2069080"/>
              <a:ext cx="1515960" cy="3913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96A6887-0B6B-48B1-B255-E79BCA9A721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30680" y="2051424"/>
                <a:ext cx="1551600" cy="4269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E05F60A5-0D8C-458D-A035-62702920DA08}"/>
                  </a:ext>
                </a:extLst>
              </p14:cNvPr>
              <p14:cNvContentPartPr/>
              <p14:nvPr/>
            </p14:nvContentPartPr>
            <p14:xfrm>
              <a:off x="426360" y="3052240"/>
              <a:ext cx="961920" cy="132660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E05F60A5-0D8C-458D-A035-62702920DA0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08720" y="3034240"/>
                <a:ext cx="997560" cy="136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83D46B2-3689-4D30-B90A-1B9F3BCB7013}"/>
                  </a:ext>
                </a:extLst>
              </p14:cNvPr>
              <p14:cNvContentPartPr/>
              <p14:nvPr/>
            </p14:nvContentPartPr>
            <p14:xfrm>
              <a:off x="319440" y="4165360"/>
              <a:ext cx="56160" cy="432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83D46B2-3689-4D30-B90A-1B9F3BCB701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01800" y="4147360"/>
                <a:ext cx="9180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7156CBE-69C7-4ECB-BBC3-3A6FE7AC3C22}"/>
                  </a:ext>
                </a:extLst>
              </p14:cNvPr>
              <p14:cNvContentPartPr/>
              <p14:nvPr/>
            </p14:nvContentPartPr>
            <p14:xfrm>
              <a:off x="227640" y="4276960"/>
              <a:ext cx="46800" cy="223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7156CBE-69C7-4ECB-BBC3-3A6FE7AC3C2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10000" y="4259320"/>
                <a:ext cx="8244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B847A85-AC48-43BB-B3A1-14FEC6706292}"/>
                  </a:ext>
                </a:extLst>
              </p14:cNvPr>
              <p14:cNvContentPartPr/>
              <p14:nvPr/>
            </p14:nvContentPartPr>
            <p14:xfrm>
              <a:off x="944400" y="4459840"/>
              <a:ext cx="360" cy="799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B847A85-AC48-43BB-B3A1-14FEC670629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26760" y="4442200"/>
                <a:ext cx="3600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7151A68-98FD-4D2A-A0BB-1FB6C9EBEC31}"/>
                  </a:ext>
                </a:extLst>
              </p14:cNvPr>
              <p14:cNvContentPartPr/>
              <p14:nvPr/>
            </p14:nvContentPartPr>
            <p14:xfrm>
              <a:off x="924240" y="4673320"/>
              <a:ext cx="4320" cy="302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7151A68-98FD-4D2A-A0BB-1FB6C9EBEC3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06240" y="4655680"/>
                <a:ext cx="3996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F0AE158-D9D1-451A-A8C5-1AF4987D6B1B}"/>
                  </a:ext>
                </a:extLst>
              </p14:cNvPr>
              <p14:cNvContentPartPr/>
              <p14:nvPr/>
            </p14:nvContentPartPr>
            <p14:xfrm>
              <a:off x="921720" y="4815520"/>
              <a:ext cx="2520" cy="313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F0AE158-D9D1-451A-A8C5-1AF4987D6B1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04080" y="4797520"/>
                <a:ext cx="381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3BDA6F2-2FC9-48BC-B667-E9F6D3B2B31C}"/>
                  </a:ext>
                </a:extLst>
              </p14:cNvPr>
              <p14:cNvContentPartPr/>
              <p14:nvPr/>
            </p14:nvContentPartPr>
            <p14:xfrm>
              <a:off x="899760" y="4998400"/>
              <a:ext cx="4320" cy="288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3BDA6F2-2FC9-48BC-B667-E9F6D3B2B31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82120" y="4980400"/>
                <a:ext cx="3996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8A34965A-4BD2-4BDA-97D6-F90FBEDE6DE6}"/>
                  </a:ext>
                </a:extLst>
              </p14:cNvPr>
              <p14:cNvContentPartPr/>
              <p14:nvPr/>
            </p14:nvContentPartPr>
            <p14:xfrm>
              <a:off x="348240" y="4422760"/>
              <a:ext cx="232200" cy="4132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8A34965A-4BD2-4BDA-97D6-F90FBEDE6DE6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30600" y="4405120"/>
                <a:ext cx="267840" cy="4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74FA127-E336-4A8C-938A-DE50FBCC15B2}"/>
                  </a:ext>
                </a:extLst>
              </p14:cNvPr>
              <p14:cNvContentPartPr/>
              <p14:nvPr/>
            </p14:nvContentPartPr>
            <p14:xfrm>
              <a:off x="657120" y="4625800"/>
              <a:ext cx="176040" cy="1076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74FA127-E336-4A8C-938A-DE50FBCC15B2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39480" y="4608160"/>
                <a:ext cx="21168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B1D4F50-211B-4B6D-A968-1FF9AE15A341}"/>
                  </a:ext>
                </a:extLst>
              </p14:cNvPr>
              <p14:cNvContentPartPr/>
              <p14:nvPr/>
            </p14:nvContentPartPr>
            <p14:xfrm>
              <a:off x="142680" y="4357960"/>
              <a:ext cx="152640" cy="16344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B1D4F50-211B-4B6D-A968-1FF9AE15A341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25040" y="4340281"/>
                <a:ext cx="188280" cy="1991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909800D-8140-469D-AB51-1AE2BBD0B595}"/>
                  </a:ext>
                </a:extLst>
              </p14:cNvPr>
              <p14:cNvContentPartPr/>
              <p14:nvPr/>
            </p14:nvContentPartPr>
            <p14:xfrm>
              <a:off x="1742880" y="2946040"/>
              <a:ext cx="116280" cy="14292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909800D-8140-469D-AB51-1AE2BBD0B59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724880" y="2928400"/>
                <a:ext cx="15192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FF644D5A-3AD5-4A27-9076-243E6DDAC07E}"/>
                  </a:ext>
                </a:extLst>
              </p14:cNvPr>
              <p14:cNvContentPartPr/>
              <p14:nvPr/>
            </p14:nvContentPartPr>
            <p14:xfrm>
              <a:off x="1757280" y="2939920"/>
              <a:ext cx="125280" cy="1256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FF644D5A-3AD5-4A27-9076-243E6DDAC07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739640" y="2921920"/>
                <a:ext cx="16092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AE42BA02-97B2-485F-894C-A7C854EF2E14}"/>
                  </a:ext>
                </a:extLst>
              </p14:cNvPr>
              <p14:cNvContentPartPr/>
              <p14:nvPr/>
            </p14:nvContentPartPr>
            <p14:xfrm>
              <a:off x="1279560" y="2665960"/>
              <a:ext cx="367560" cy="35208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AE42BA02-97B2-485F-894C-A7C854EF2E1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261903" y="2647960"/>
                <a:ext cx="403235" cy="38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15EBAB4-1C61-4D69-9358-1C960F85B529}"/>
                  </a:ext>
                </a:extLst>
              </p14:cNvPr>
              <p14:cNvContentPartPr/>
              <p14:nvPr/>
            </p14:nvContentPartPr>
            <p14:xfrm>
              <a:off x="2699040" y="2594680"/>
              <a:ext cx="261720" cy="3362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15EBAB4-1C61-4D69-9358-1C960F85B529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681400" y="2577040"/>
                <a:ext cx="29736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E8FC20A-2AC9-4973-80BE-7DCE7E25BF1F}"/>
                  </a:ext>
                </a:extLst>
              </p14:cNvPr>
              <p14:cNvContentPartPr/>
              <p14:nvPr/>
            </p14:nvContentPartPr>
            <p14:xfrm>
              <a:off x="2742600" y="2481280"/>
              <a:ext cx="182160" cy="486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E8FC20A-2AC9-4973-80BE-7DCE7E25BF1F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724960" y="2463280"/>
                <a:ext cx="21780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70C4502-07BB-4963-AC93-FEC575915ACB}"/>
                  </a:ext>
                </a:extLst>
              </p14:cNvPr>
              <p14:cNvContentPartPr/>
              <p14:nvPr/>
            </p14:nvContentPartPr>
            <p14:xfrm>
              <a:off x="3088200" y="2657320"/>
              <a:ext cx="117720" cy="43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70C4502-07BB-4963-AC93-FEC575915ACB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070560" y="2639680"/>
                <a:ext cx="1533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154C8BF-26BD-44CC-BA3E-137D8568A6D1}"/>
                  </a:ext>
                </a:extLst>
              </p14:cNvPr>
              <p14:cNvContentPartPr/>
              <p14:nvPr/>
            </p14:nvContentPartPr>
            <p14:xfrm>
              <a:off x="3098280" y="2736520"/>
              <a:ext cx="115200" cy="68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154C8BF-26BD-44CC-BA3E-137D8568A6D1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080640" y="2718880"/>
                <a:ext cx="15084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8C9883E-C95B-4F74-B96D-41234F598687}"/>
                  </a:ext>
                </a:extLst>
              </p14:cNvPr>
              <p14:cNvContentPartPr/>
              <p14:nvPr/>
            </p14:nvContentPartPr>
            <p14:xfrm>
              <a:off x="3291600" y="2590720"/>
              <a:ext cx="91440" cy="2725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8C9883E-C95B-4F74-B96D-41234F598687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273960" y="2572720"/>
                <a:ext cx="12708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BC9ACF9-333C-4EDC-A3B3-5994D40B7DFD}"/>
                  </a:ext>
                </a:extLst>
              </p14:cNvPr>
              <p14:cNvContentPartPr/>
              <p14:nvPr/>
            </p14:nvContentPartPr>
            <p14:xfrm>
              <a:off x="3361800" y="2611240"/>
              <a:ext cx="133200" cy="2282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BC9ACF9-333C-4EDC-A3B3-5994D40B7DFD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344160" y="2593600"/>
                <a:ext cx="16884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C4C9582-C680-4046-B61D-B7161F19980F}"/>
                  </a:ext>
                </a:extLst>
              </p14:cNvPr>
              <p14:cNvContentPartPr/>
              <p14:nvPr/>
            </p14:nvContentPartPr>
            <p14:xfrm>
              <a:off x="3596520" y="2499280"/>
              <a:ext cx="984240" cy="46764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C4C9582-C680-4046-B61D-B7161F19980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578874" y="2481280"/>
                <a:ext cx="1019893" cy="50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65E0DE8E-CB2D-405A-AAE7-4E3279AE00B1}"/>
                  </a:ext>
                </a:extLst>
              </p14:cNvPr>
              <p14:cNvContentPartPr/>
              <p14:nvPr/>
            </p14:nvContentPartPr>
            <p14:xfrm>
              <a:off x="4917000" y="2428000"/>
              <a:ext cx="135000" cy="10908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65E0DE8E-CB2D-405A-AAE7-4E3279AE00B1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899000" y="2410360"/>
                <a:ext cx="17064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3BC9CAA5-9F1D-4249-A71A-6851BED103F8}"/>
                  </a:ext>
                </a:extLst>
              </p14:cNvPr>
              <p14:cNvContentPartPr/>
              <p14:nvPr/>
            </p14:nvContentPartPr>
            <p14:xfrm>
              <a:off x="5167560" y="2580280"/>
              <a:ext cx="84960" cy="17316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3BC9CAA5-9F1D-4249-A71A-6851BED103F8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149920" y="2562280"/>
                <a:ext cx="12060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D88C94F8-DDEA-44B6-AC7D-B95764CD475B}"/>
                  </a:ext>
                </a:extLst>
              </p14:cNvPr>
              <p14:cNvContentPartPr/>
              <p14:nvPr/>
            </p14:nvContentPartPr>
            <p14:xfrm>
              <a:off x="5343960" y="2417920"/>
              <a:ext cx="650880" cy="43704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D88C94F8-DDEA-44B6-AC7D-B95764CD475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325970" y="2399935"/>
                <a:ext cx="686500" cy="4726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02101F48-3B6F-4A90-913D-1D0B4798731B}"/>
                  </a:ext>
                </a:extLst>
              </p14:cNvPr>
              <p14:cNvContentPartPr/>
              <p14:nvPr/>
            </p14:nvContentPartPr>
            <p14:xfrm>
              <a:off x="4683360" y="2610880"/>
              <a:ext cx="346680" cy="31788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02101F48-3B6F-4A90-913D-1D0B4798731B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665720" y="2593240"/>
                <a:ext cx="382320" cy="35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5C95117-6432-49FE-B7E9-1ACCB971A8DF}"/>
                  </a:ext>
                </a:extLst>
              </p14:cNvPr>
              <p14:cNvContentPartPr/>
              <p14:nvPr/>
            </p14:nvContentPartPr>
            <p14:xfrm>
              <a:off x="2172720" y="3281200"/>
              <a:ext cx="306360" cy="2768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5C95117-6432-49FE-B7E9-1ACCB971A8DF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154720" y="3263200"/>
                <a:ext cx="342000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9220B47-2DBD-4656-9516-DB598E12B305}"/>
                  </a:ext>
                </a:extLst>
              </p14:cNvPr>
              <p14:cNvContentPartPr/>
              <p14:nvPr/>
            </p14:nvContentPartPr>
            <p14:xfrm>
              <a:off x="2590320" y="3275080"/>
              <a:ext cx="253440" cy="3283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9220B47-2DBD-4656-9516-DB598E12B305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572294" y="3257100"/>
                <a:ext cx="289131" cy="3639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D0D7406-2931-4624-AFD8-164906D81F2E}"/>
                  </a:ext>
                </a:extLst>
              </p14:cNvPr>
              <p14:cNvContentPartPr/>
              <p14:nvPr/>
            </p14:nvContentPartPr>
            <p14:xfrm>
              <a:off x="2966160" y="3342760"/>
              <a:ext cx="952560" cy="24120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D0D7406-2931-4624-AFD8-164906D81F2E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948520" y="3325120"/>
                <a:ext cx="98820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047ADAB-0643-4DB5-B5A8-88F6798E6814}"/>
                  </a:ext>
                </a:extLst>
              </p14:cNvPr>
              <p14:cNvContentPartPr/>
              <p14:nvPr/>
            </p14:nvContentPartPr>
            <p14:xfrm>
              <a:off x="4094040" y="3322240"/>
              <a:ext cx="208800" cy="2797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047ADAB-0643-4DB5-B5A8-88F6798E6814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076400" y="3304240"/>
                <a:ext cx="24444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6565BC04-EDF9-4F7F-8FBE-AF7660CCF4CA}"/>
                  </a:ext>
                </a:extLst>
              </p14:cNvPr>
              <p14:cNvContentPartPr/>
              <p14:nvPr/>
            </p14:nvContentPartPr>
            <p14:xfrm>
              <a:off x="4485720" y="3178240"/>
              <a:ext cx="1893960" cy="5871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6565BC04-EDF9-4F7F-8FBE-AF7660CCF4CA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468077" y="3160240"/>
                <a:ext cx="1929607" cy="62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6537878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BE5550-8AA9-41B6-B4F1-302A189BB1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77" t="13470" r="17238" b="77487"/>
          <a:stretch/>
        </p:blipFill>
        <p:spPr>
          <a:xfrm>
            <a:off x="228599" y="156844"/>
            <a:ext cx="8603059" cy="22053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A7101A-9242-4262-BFC5-0BE38C0C87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019" t="25659" r="29500" b="64906"/>
          <a:stretch/>
        </p:blipFill>
        <p:spPr>
          <a:xfrm>
            <a:off x="6619874" y="2209800"/>
            <a:ext cx="2333625" cy="16002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7F55F2A-1E91-44A1-A489-DCBCFDA51D2A}"/>
                  </a:ext>
                </a:extLst>
              </p14:cNvPr>
              <p14:cNvContentPartPr/>
              <p14:nvPr/>
            </p14:nvContentPartPr>
            <p14:xfrm>
              <a:off x="5303280" y="1573360"/>
              <a:ext cx="3049920" cy="655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7F55F2A-1E91-44A1-A489-DCBCFDA51D2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85280" y="1537720"/>
                <a:ext cx="308556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CB6AE7C-3041-47E1-B829-18B42D58D9F8}"/>
                  </a:ext>
                </a:extLst>
              </p14:cNvPr>
              <p14:cNvContentPartPr/>
              <p14:nvPr/>
            </p14:nvContentPartPr>
            <p14:xfrm>
              <a:off x="426360" y="1929760"/>
              <a:ext cx="3535560" cy="716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CB6AE7C-3041-47E1-B829-18B42D58D9F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8720" y="1894120"/>
                <a:ext cx="357120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8BAB199-A4A6-4779-9483-5037D06DE590}"/>
                  </a:ext>
                </a:extLst>
              </p14:cNvPr>
              <p14:cNvContentPartPr/>
              <p14:nvPr/>
            </p14:nvContentPartPr>
            <p14:xfrm>
              <a:off x="5526840" y="1970440"/>
              <a:ext cx="3130200" cy="615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8BAB199-A4A6-4779-9483-5037D06DE59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08840" y="1934440"/>
                <a:ext cx="316584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B2340F8-0AFB-4B0C-B788-DFBD1426E356}"/>
                  </a:ext>
                </a:extLst>
              </p14:cNvPr>
              <p14:cNvContentPartPr/>
              <p14:nvPr/>
            </p14:nvContentPartPr>
            <p14:xfrm>
              <a:off x="436440" y="2336200"/>
              <a:ext cx="848520" cy="108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B2340F8-0AFB-4B0C-B788-DFBD1426E35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18800" y="2300560"/>
                <a:ext cx="88416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96A6887-0B6B-48B1-B255-E79BCA9A7217}"/>
                  </a:ext>
                </a:extLst>
              </p14:cNvPr>
              <p14:cNvContentPartPr/>
              <p14:nvPr/>
            </p14:nvContentPartPr>
            <p14:xfrm>
              <a:off x="1348680" y="2069080"/>
              <a:ext cx="1515960" cy="3913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96A6887-0B6B-48B1-B255-E79BCA9A721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30680" y="2051424"/>
                <a:ext cx="1551600" cy="4269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E05F60A5-0D8C-458D-A035-62702920DA08}"/>
                  </a:ext>
                </a:extLst>
              </p14:cNvPr>
              <p14:cNvContentPartPr/>
              <p14:nvPr/>
            </p14:nvContentPartPr>
            <p14:xfrm>
              <a:off x="426360" y="3052240"/>
              <a:ext cx="961920" cy="132660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E05F60A5-0D8C-458D-A035-62702920DA0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08720" y="3034240"/>
                <a:ext cx="997560" cy="136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83D46B2-3689-4D30-B90A-1B9F3BCB7013}"/>
                  </a:ext>
                </a:extLst>
              </p14:cNvPr>
              <p14:cNvContentPartPr/>
              <p14:nvPr/>
            </p14:nvContentPartPr>
            <p14:xfrm>
              <a:off x="319440" y="4165360"/>
              <a:ext cx="56160" cy="432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83D46B2-3689-4D30-B90A-1B9F3BCB701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01800" y="4147360"/>
                <a:ext cx="9180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7156CBE-69C7-4ECB-BBC3-3A6FE7AC3C22}"/>
                  </a:ext>
                </a:extLst>
              </p14:cNvPr>
              <p14:cNvContentPartPr/>
              <p14:nvPr/>
            </p14:nvContentPartPr>
            <p14:xfrm>
              <a:off x="227640" y="4276960"/>
              <a:ext cx="46800" cy="223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7156CBE-69C7-4ECB-BBC3-3A6FE7AC3C2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10000" y="4259320"/>
                <a:ext cx="8244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B847A85-AC48-43BB-B3A1-14FEC6706292}"/>
                  </a:ext>
                </a:extLst>
              </p14:cNvPr>
              <p14:cNvContentPartPr/>
              <p14:nvPr/>
            </p14:nvContentPartPr>
            <p14:xfrm>
              <a:off x="944400" y="4459840"/>
              <a:ext cx="360" cy="799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B847A85-AC48-43BB-B3A1-14FEC670629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26760" y="4442200"/>
                <a:ext cx="3600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7151A68-98FD-4D2A-A0BB-1FB6C9EBEC31}"/>
                  </a:ext>
                </a:extLst>
              </p14:cNvPr>
              <p14:cNvContentPartPr/>
              <p14:nvPr/>
            </p14:nvContentPartPr>
            <p14:xfrm>
              <a:off x="924240" y="4673320"/>
              <a:ext cx="4320" cy="302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7151A68-98FD-4D2A-A0BB-1FB6C9EBEC3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06240" y="4655680"/>
                <a:ext cx="3996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F0AE158-D9D1-451A-A8C5-1AF4987D6B1B}"/>
                  </a:ext>
                </a:extLst>
              </p14:cNvPr>
              <p14:cNvContentPartPr/>
              <p14:nvPr/>
            </p14:nvContentPartPr>
            <p14:xfrm>
              <a:off x="921720" y="4815520"/>
              <a:ext cx="2520" cy="313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F0AE158-D9D1-451A-A8C5-1AF4987D6B1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04080" y="4797520"/>
                <a:ext cx="381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3BDA6F2-2FC9-48BC-B667-E9F6D3B2B31C}"/>
                  </a:ext>
                </a:extLst>
              </p14:cNvPr>
              <p14:cNvContentPartPr/>
              <p14:nvPr/>
            </p14:nvContentPartPr>
            <p14:xfrm>
              <a:off x="899760" y="4998400"/>
              <a:ext cx="4320" cy="288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3BDA6F2-2FC9-48BC-B667-E9F6D3B2B31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82120" y="4980400"/>
                <a:ext cx="3996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8A34965A-4BD2-4BDA-97D6-F90FBEDE6DE6}"/>
                  </a:ext>
                </a:extLst>
              </p14:cNvPr>
              <p14:cNvContentPartPr/>
              <p14:nvPr/>
            </p14:nvContentPartPr>
            <p14:xfrm>
              <a:off x="348240" y="4422760"/>
              <a:ext cx="232200" cy="4132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8A34965A-4BD2-4BDA-97D6-F90FBEDE6DE6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30600" y="4405120"/>
                <a:ext cx="267840" cy="4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74FA127-E336-4A8C-938A-DE50FBCC15B2}"/>
                  </a:ext>
                </a:extLst>
              </p14:cNvPr>
              <p14:cNvContentPartPr/>
              <p14:nvPr/>
            </p14:nvContentPartPr>
            <p14:xfrm>
              <a:off x="657120" y="4625800"/>
              <a:ext cx="176040" cy="1076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74FA127-E336-4A8C-938A-DE50FBCC15B2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39480" y="4608160"/>
                <a:ext cx="21168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B1D4F50-211B-4B6D-A968-1FF9AE15A341}"/>
                  </a:ext>
                </a:extLst>
              </p14:cNvPr>
              <p14:cNvContentPartPr/>
              <p14:nvPr/>
            </p14:nvContentPartPr>
            <p14:xfrm>
              <a:off x="142680" y="4357960"/>
              <a:ext cx="152640" cy="16344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B1D4F50-211B-4B6D-A968-1FF9AE15A341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25040" y="4340281"/>
                <a:ext cx="188280" cy="1991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909800D-8140-469D-AB51-1AE2BBD0B595}"/>
                  </a:ext>
                </a:extLst>
              </p14:cNvPr>
              <p14:cNvContentPartPr/>
              <p14:nvPr/>
            </p14:nvContentPartPr>
            <p14:xfrm>
              <a:off x="1742880" y="2946040"/>
              <a:ext cx="116280" cy="14292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909800D-8140-469D-AB51-1AE2BBD0B59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724880" y="2928400"/>
                <a:ext cx="15192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FF644D5A-3AD5-4A27-9076-243E6DDAC07E}"/>
                  </a:ext>
                </a:extLst>
              </p14:cNvPr>
              <p14:cNvContentPartPr/>
              <p14:nvPr/>
            </p14:nvContentPartPr>
            <p14:xfrm>
              <a:off x="1757280" y="2939920"/>
              <a:ext cx="125280" cy="1256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FF644D5A-3AD5-4A27-9076-243E6DDAC07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739640" y="2921920"/>
                <a:ext cx="16092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AE42BA02-97B2-485F-894C-A7C854EF2E14}"/>
                  </a:ext>
                </a:extLst>
              </p14:cNvPr>
              <p14:cNvContentPartPr/>
              <p14:nvPr/>
            </p14:nvContentPartPr>
            <p14:xfrm>
              <a:off x="1279560" y="2665960"/>
              <a:ext cx="367560" cy="35208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AE42BA02-97B2-485F-894C-A7C854EF2E1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261903" y="2647960"/>
                <a:ext cx="403235" cy="38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15EBAB4-1C61-4D69-9358-1C960F85B529}"/>
                  </a:ext>
                </a:extLst>
              </p14:cNvPr>
              <p14:cNvContentPartPr/>
              <p14:nvPr/>
            </p14:nvContentPartPr>
            <p14:xfrm>
              <a:off x="2699040" y="2594680"/>
              <a:ext cx="261720" cy="3362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15EBAB4-1C61-4D69-9358-1C960F85B529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681400" y="2577040"/>
                <a:ext cx="29736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E8FC20A-2AC9-4973-80BE-7DCE7E25BF1F}"/>
                  </a:ext>
                </a:extLst>
              </p14:cNvPr>
              <p14:cNvContentPartPr/>
              <p14:nvPr/>
            </p14:nvContentPartPr>
            <p14:xfrm>
              <a:off x="2742600" y="2481280"/>
              <a:ext cx="182160" cy="486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E8FC20A-2AC9-4973-80BE-7DCE7E25BF1F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724960" y="2463280"/>
                <a:ext cx="21780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70C4502-07BB-4963-AC93-FEC575915ACB}"/>
                  </a:ext>
                </a:extLst>
              </p14:cNvPr>
              <p14:cNvContentPartPr/>
              <p14:nvPr/>
            </p14:nvContentPartPr>
            <p14:xfrm>
              <a:off x="3088200" y="2657320"/>
              <a:ext cx="117720" cy="43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70C4502-07BB-4963-AC93-FEC575915ACB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070560" y="2639680"/>
                <a:ext cx="1533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154C8BF-26BD-44CC-BA3E-137D8568A6D1}"/>
                  </a:ext>
                </a:extLst>
              </p14:cNvPr>
              <p14:cNvContentPartPr/>
              <p14:nvPr/>
            </p14:nvContentPartPr>
            <p14:xfrm>
              <a:off x="3098280" y="2736520"/>
              <a:ext cx="115200" cy="68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154C8BF-26BD-44CC-BA3E-137D8568A6D1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080640" y="2718880"/>
                <a:ext cx="15084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8C9883E-C95B-4F74-B96D-41234F598687}"/>
                  </a:ext>
                </a:extLst>
              </p14:cNvPr>
              <p14:cNvContentPartPr/>
              <p14:nvPr/>
            </p14:nvContentPartPr>
            <p14:xfrm>
              <a:off x="3291600" y="2590720"/>
              <a:ext cx="91440" cy="2725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8C9883E-C95B-4F74-B96D-41234F598687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273960" y="2572720"/>
                <a:ext cx="12708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BC9ACF9-333C-4EDC-A3B3-5994D40B7DFD}"/>
                  </a:ext>
                </a:extLst>
              </p14:cNvPr>
              <p14:cNvContentPartPr/>
              <p14:nvPr/>
            </p14:nvContentPartPr>
            <p14:xfrm>
              <a:off x="3361800" y="2611240"/>
              <a:ext cx="133200" cy="2282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BC9ACF9-333C-4EDC-A3B3-5994D40B7DFD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344160" y="2593600"/>
                <a:ext cx="16884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C4C9582-C680-4046-B61D-B7161F19980F}"/>
                  </a:ext>
                </a:extLst>
              </p14:cNvPr>
              <p14:cNvContentPartPr/>
              <p14:nvPr/>
            </p14:nvContentPartPr>
            <p14:xfrm>
              <a:off x="3596520" y="2499280"/>
              <a:ext cx="984240" cy="46764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C4C9582-C680-4046-B61D-B7161F19980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578874" y="2481280"/>
                <a:ext cx="1019893" cy="50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65E0DE8E-CB2D-405A-AAE7-4E3279AE00B1}"/>
                  </a:ext>
                </a:extLst>
              </p14:cNvPr>
              <p14:cNvContentPartPr/>
              <p14:nvPr/>
            </p14:nvContentPartPr>
            <p14:xfrm>
              <a:off x="4917000" y="2428000"/>
              <a:ext cx="135000" cy="10908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65E0DE8E-CB2D-405A-AAE7-4E3279AE00B1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899000" y="2410360"/>
                <a:ext cx="17064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3BC9CAA5-9F1D-4249-A71A-6851BED103F8}"/>
                  </a:ext>
                </a:extLst>
              </p14:cNvPr>
              <p14:cNvContentPartPr/>
              <p14:nvPr/>
            </p14:nvContentPartPr>
            <p14:xfrm>
              <a:off x="5167560" y="2580280"/>
              <a:ext cx="84960" cy="17316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3BC9CAA5-9F1D-4249-A71A-6851BED103F8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149920" y="2562280"/>
                <a:ext cx="12060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D88C94F8-DDEA-44B6-AC7D-B95764CD475B}"/>
                  </a:ext>
                </a:extLst>
              </p14:cNvPr>
              <p14:cNvContentPartPr/>
              <p14:nvPr/>
            </p14:nvContentPartPr>
            <p14:xfrm>
              <a:off x="5343960" y="2417920"/>
              <a:ext cx="650880" cy="43704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D88C94F8-DDEA-44B6-AC7D-B95764CD475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325970" y="2399935"/>
                <a:ext cx="686500" cy="4726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02101F48-3B6F-4A90-913D-1D0B4798731B}"/>
                  </a:ext>
                </a:extLst>
              </p14:cNvPr>
              <p14:cNvContentPartPr/>
              <p14:nvPr/>
            </p14:nvContentPartPr>
            <p14:xfrm>
              <a:off x="4683360" y="2610880"/>
              <a:ext cx="346680" cy="31788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02101F48-3B6F-4A90-913D-1D0B4798731B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665720" y="2593240"/>
                <a:ext cx="382320" cy="35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5C95117-6432-49FE-B7E9-1ACCB971A8DF}"/>
                  </a:ext>
                </a:extLst>
              </p14:cNvPr>
              <p14:cNvContentPartPr/>
              <p14:nvPr/>
            </p14:nvContentPartPr>
            <p14:xfrm>
              <a:off x="2172720" y="3281200"/>
              <a:ext cx="306360" cy="2768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5C95117-6432-49FE-B7E9-1ACCB971A8DF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154720" y="3263200"/>
                <a:ext cx="342000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9220B47-2DBD-4656-9516-DB598E12B305}"/>
                  </a:ext>
                </a:extLst>
              </p14:cNvPr>
              <p14:cNvContentPartPr/>
              <p14:nvPr/>
            </p14:nvContentPartPr>
            <p14:xfrm>
              <a:off x="2590320" y="3275080"/>
              <a:ext cx="253440" cy="3283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9220B47-2DBD-4656-9516-DB598E12B305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572294" y="3257100"/>
                <a:ext cx="289131" cy="3639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D0D7406-2931-4624-AFD8-164906D81F2E}"/>
                  </a:ext>
                </a:extLst>
              </p14:cNvPr>
              <p14:cNvContentPartPr/>
              <p14:nvPr/>
            </p14:nvContentPartPr>
            <p14:xfrm>
              <a:off x="2966160" y="3342760"/>
              <a:ext cx="952560" cy="24120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D0D7406-2931-4624-AFD8-164906D81F2E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948520" y="3325120"/>
                <a:ext cx="98820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047ADAB-0643-4DB5-B5A8-88F6798E6814}"/>
                  </a:ext>
                </a:extLst>
              </p14:cNvPr>
              <p14:cNvContentPartPr/>
              <p14:nvPr/>
            </p14:nvContentPartPr>
            <p14:xfrm>
              <a:off x="4094040" y="3322240"/>
              <a:ext cx="208800" cy="2797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047ADAB-0643-4DB5-B5A8-88F6798E6814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076400" y="3304240"/>
                <a:ext cx="24444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6565BC04-EDF9-4F7F-8FBE-AF7660CCF4CA}"/>
                  </a:ext>
                </a:extLst>
              </p14:cNvPr>
              <p14:cNvContentPartPr/>
              <p14:nvPr/>
            </p14:nvContentPartPr>
            <p14:xfrm>
              <a:off x="4485720" y="3178240"/>
              <a:ext cx="1893960" cy="5871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6565BC04-EDF9-4F7F-8FBE-AF7660CCF4CA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468077" y="3160240"/>
                <a:ext cx="1929607" cy="62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DA51A62-65C0-4B34-866E-E4204743A754}"/>
                  </a:ext>
                </a:extLst>
              </p14:cNvPr>
              <p14:cNvContentPartPr/>
              <p14:nvPr/>
            </p14:nvContentPartPr>
            <p14:xfrm>
              <a:off x="2135640" y="3839920"/>
              <a:ext cx="262440" cy="2559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DA51A62-65C0-4B34-866E-E4204743A754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117640" y="3822280"/>
                <a:ext cx="29808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6440117B-3C9E-4DE0-885C-BBE4A4984BB3}"/>
                  </a:ext>
                </a:extLst>
              </p14:cNvPr>
              <p14:cNvContentPartPr/>
              <p14:nvPr/>
            </p14:nvContentPartPr>
            <p14:xfrm>
              <a:off x="2509320" y="3870520"/>
              <a:ext cx="236880" cy="38700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6440117B-3C9E-4DE0-885C-BBE4A4984BB3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491320" y="3852880"/>
                <a:ext cx="272520" cy="42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01D986A7-B31A-433D-A5EC-0C39A2BB9A08}"/>
                  </a:ext>
                </a:extLst>
              </p14:cNvPr>
              <p14:cNvContentPartPr/>
              <p14:nvPr/>
            </p14:nvContentPartPr>
            <p14:xfrm>
              <a:off x="2865000" y="3837760"/>
              <a:ext cx="649800" cy="22860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01D986A7-B31A-433D-A5EC-0C39A2BB9A08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847000" y="3819760"/>
                <a:ext cx="685440" cy="26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060757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BE5550-8AA9-41B6-B4F1-302A189BB1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77" t="13470" r="17238" b="77487"/>
          <a:stretch/>
        </p:blipFill>
        <p:spPr>
          <a:xfrm>
            <a:off x="228599" y="156844"/>
            <a:ext cx="8603059" cy="22053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A7101A-9242-4262-BFC5-0BE38C0C87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019" t="25659" r="29500" b="64906"/>
          <a:stretch/>
        </p:blipFill>
        <p:spPr>
          <a:xfrm>
            <a:off x="6619874" y="2209800"/>
            <a:ext cx="2333625" cy="16002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7F55F2A-1E91-44A1-A489-DCBCFDA51D2A}"/>
                  </a:ext>
                </a:extLst>
              </p14:cNvPr>
              <p14:cNvContentPartPr/>
              <p14:nvPr/>
            </p14:nvContentPartPr>
            <p14:xfrm>
              <a:off x="5303280" y="1573360"/>
              <a:ext cx="3049920" cy="655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7F55F2A-1E91-44A1-A489-DCBCFDA51D2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85280" y="1537720"/>
                <a:ext cx="308556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CB6AE7C-3041-47E1-B829-18B42D58D9F8}"/>
                  </a:ext>
                </a:extLst>
              </p14:cNvPr>
              <p14:cNvContentPartPr/>
              <p14:nvPr/>
            </p14:nvContentPartPr>
            <p14:xfrm>
              <a:off x="426360" y="1929760"/>
              <a:ext cx="3535560" cy="716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CB6AE7C-3041-47E1-B829-18B42D58D9F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8720" y="1894120"/>
                <a:ext cx="357120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8BAB199-A4A6-4779-9483-5037D06DE590}"/>
                  </a:ext>
                </a:extLst>
              </p14:cNvPr>
              <p14:cNvContentPartPr/>
              <p14:nvPr/>
            </p14:nvContentPartPr>
            <p14:xfrm>
              <a:off x="5526840" y="1970440"/>
              <a:ext cx="3130200" cy="615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8BAB199-A4A6-4779-9483-5037D06DE59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08840" y="1934440"/>
                <a:ext cx="316584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B2340F8-0AFB-4B0C-B788-DFBD1426E356}"/>
                  </a:ext>
                </a:extLst>
              </p14:cNvPr>
              <p14:cNvContentPartPr/>
              <p14:nvPr/>
            </p14:nvContentPartPr>
            <p14:xfrm>
              <a:off x="436440" y="2336200"/>
              <a:ext cx="848520" cy="108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B2340F8-0AFB-4B0C-B788-DFBD1426E35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18800" y="2300560"/>
                <a:ext cx="88416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96A6887-0B6B-48B1-B255-E79BCA9A7217}"/>
                  </a:ext>
                </a:extLst>
              </p14:cNvPr>
              <p14:cNvContentPartPr/>
              <p14:nvPr/>
            </p14:nvContentPartPr>
            <p14:xfrm>
              <a:off x="1348680" y="2069080"/>
              <a:ext cx="1515960" cy="3913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96A6887-0B6B-48B1-B255-E79BCA9A721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30680" y="2051424"/>
                <a:ext cx="1551600" cy="4269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E05F60A5-0D8C-458D-A035-62702920DA08}"/>
                  </a:ext>
                </a:extLst>
              </p14:cNvPr>
              <p14:cNvContentPartPr/>
              <p14:nvPr/>
            </p14:nvContentPartPr>
            <p14:xfrm>
              <a:off x="426360" y="3052240"/>
              <a:ext cx="961920" cy="132660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E05F60A5-0D8C-458D-A035-62702920DA0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08720" y="3034240"/>
                <a:ext cx="997560" cy="136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83D46B2-3689-4D30-B90A-1B9F3BCB7013}"/>
                  </a:ext>
                </a:extLst>
              </p14:cNvPr>
              <p14:cNvContentPartPr/>
              <p14:nvPr/>
            </p14:nvContentPartPr>
            <p14:xfrm>
              <a:off x="319440" y="4165360"/>
              <a:ext cx="56160" cy="432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83D46B2-3689-4D30-B90A-1B9F3BCB701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01800" y="4147360"/>
                <a:ext cx="9180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7156CBE-69C7-4ECB-BBC3-3A6FE7AC3C22}"/>
                  </a:ext>
                </a:extLst>
              </p14:cNvPr>
              <p14:cNvContentPartPr/>
              <p14:nvPr/>
            </p14:nvContentPartPr>
            <p14:xfrm>
              <a:off x="227640" y="4276960"/>
              <a:ext cx="46800" cy="223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7156CBE-69C7-4ECB-BBC3-3A6FE7AC3C2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10000" y="4259320"/>
                <a:ext cx="8244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B847A85-AC48-43BB-B3A1-14FEC6706292}"/>
                  </a:ext>
                </a:extLst>
              </p14:cNvPr>
              <p14:cNvContentPartPr/>
              <p14:nvPr/>
            </p14:nvContentPartPr>
            <p14:xfrm>
              <a:off x="944400" y="4459840"/>
              <a:ext cx="360" cy="799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B847A85-AC48-43BB-B3A1-14FEC670629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26760" y="4442200"/>
                <a:ext cx="3600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7151A68-98FD-4D2A-A0BB-1FB6C9EBEC31}"/>
                  </a:ext>
                </a:extLst>
              </p14:cNvPr>
              <p14:cNvContentPartPr/>
              <p14:nvPr/>
            </p14:nvContentPartPr>
            <p14:xfrm>
              <a:off x="924240" y="4673320"/>
              <a:ext cx="4320" cy="302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7151A68-98FD-4D2A-A0BB-1FB6C9EBEC3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06240" y="4655680"/>
                <a:ext cx="3996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F0AE158-D9D1-451A-A8C5-1AF4987D6B1B}"/>
                  </a:ext>
                </a:extLst>
              </p14:cNvPr>
              <p14:cNvContentPartPr/>
              <p14:nvPr/>
            </p14:nvContentPartPr>
            <p14:xfrm>
              <a:off x="921720" y="4815520"/>
              <a:ext cx="2520" cy="313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F0AE158-D9D1-451A-A8C5-1AF4987D6B1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04080" y="4797520"/>
                <a:ext cx="381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3BDA6F2-2FC9-48BC-B667-E9F6D3B2B31C}"/>
                  </a:ext>
                </a:extLst>
              </p14:cNvPr>
              <p14:cNvContentPartPr/>
              <p14:nvPr/>
            </p14:nvContentPartPr>
            <p14:xfrm>
              <a:off x="899760" y="4998400"/>
              <a:ext cx="4320" cy="288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3BDA6F2-2FC9-48BC-B667-E9F6D3B2B31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82120" y="4980400"/>
                <a:ext cx="3996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8A34965A-4BD2-4BDA-97D6-F90FBEDE6DE6}"/>
                  </a:ext>
                </a:extLst>
              </p14:cNvPr>
              <p14:cNvContentPartPr/>
              <p14:nvPr/>
            </p14:nvContentPartPr>
            <p14:xfrm>
              <a:off x="348240" y="4422760"/>
              <a:ext cx="232200" cy="4132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8A34965A-4BD2-4BDA-97D6-F90FBEDE6DE6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30600" y="4405120"/>
                <a:ext cx="267840" cy="4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74FA127-E336-4A8C-938A-DE50FBCC15B2}"/>
                  </a:ext>
                </a:extLst>
              </p14:cNvPr>
              <p14:cNvContentPartPr/>
              <p14:nvPr/>
            </p14:nvContentPartPr>
            <p14:xfrm>
              <a:off x="657120" y="4625800"/>
              <a:ext cx="176040" cy="1076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74FA127-E336-4A8C-938A-DE50FBCC15B2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39480" y="4608160"/>
                <a:ext cx="21168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B1D4F50-211B-4B6D-A968-1FF9AE15A341}"/>
                  </a:ext>
                </a:extLst>
              </p14:cNvPr>
              <p14:cNvContentPartPr/>
              <p14:nvPr/>
            </p14:nvContentPartPr>
            <p14:xfrm>
              <a:off x="142680" y="4357960"/>
              <a:ext cx="152640" cy="16344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B1D4F50-211B-4B6D-A968-1FF9AE15A341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25040" y="4340281"/>
                <a:ext cx="188280" cy="1991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909800D-8140-469D-AB51-1AE2BBD0B595}"/>
                  </a:ext>
                </a:extLst>
              </p14:cNvPr>
              <p14:cNvContentPartPr/>
              <p14:nvPr/>
            </p14:nvContentPartPr>
            <p14:xfrm>
              <a:off x="1742880" y="2946040"/>
              <a:ext cx="116280" cy="14292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909800D-8140-469D-AB51-1AE2BBD0B59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724880" y="2928400"/>
                <a:ext cx="15192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FF644D5A-3AD5-4A27-9076-243E6DDAC07E}"/>
                  </a:ext>
                </a:extLst>
              </p14:cNvPr>
              <p14:cNvContentPartPr/>
              <p14:nvPr/>
            </p14:nvContentPartPr>
            <p14:xfrm>
              <a:off x="1757280" y="2939920"/>
              <a:ext cx="125280" cy="1256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FF644D5A-3AD5-4A27-9076-243E6DDAC07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739640" y="2921920"/>
                <a:ext cx="16092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AE42BA02-97B2-485F-894C-A7C854EF2E14}"/>
                  </a:ext>
                </a:extLst>
              </p14:cNvPr>
              <p14:cNvContentPartPr/>
              <p14:nvPr/>
            </p14:nvContentPartPr>
            <p14:xfrm>
              <a:off x="1279560" y="2665960"/>
              <a:ext cx="367560" cy="35208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AE42BA02-97B2-485F-894C-A7C854EF2E1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261903" y="2647960"/>
                <a:ext cx="403235" cy="38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15EBAB4-1C61-4D69-9358-1C960F85B529}"/>
                  </a:ext>
                </a:extLst>
              </p14:cNvPr>
              <p14:cNvContentPartPr/>
              <p14:nvPr/>
            </p14:nvContentPartPr>
            <p14:xfrm>
              <a:off x="2699040" y="2594680"/>
              <a:ext cx="261720" cy="3362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15EBAB4-1C61-4D69-9358-1C960F85B529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681400" y="2577040"/>
                <a:ext cx="29736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E8FC20A-2AC9-4973-80BE-7DCE7E25BF1F}"/>
                  </a:ext>
                </a:extLst>
              </p14:cNvPr>
              <p14:cNvContentPartPr/>
              <p14:nvPr/>
            </p14:nvContentPartPr>
            <p14:xfrm>
              <a:off x="2742600" y="2481280"/>
              <a:ext cx="182160" cy="486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E8FC20A-2AC9-4973-80BE-7DCE7E25BF1F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724960" y="2463280"/>
                <a:ext cx="21780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70C4502-07BB-4963-AC93-FEC575915ACB}"/>
                  </a:ext>
                </a:extLst>
              </p14:cNvPr>
              <p14:cNvContentPartPr/>
              <p14:nvPr/>
            </p14:nvContentPartPr>
            <p14:xfrm>
              <a:off x="3088200" y="2657320"/>
              <a:ext cx="117720" cy="43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70C4502-07BB-4963-AC93-FEC575915ACB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070560" y="2639680"/>
                <a:ext cx="1533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154C8BF-26BD-44CC-BA3E-137D8568A6D1}"/>
                  </a:ext>
                </a:extLst>
              </p14:cNvPr>
              <p14:cNvContentPartPr/>
              <p14:nvPr/>
            </p14:nvContentPartPr>
            <p14:xfrm>
              <a:off x="3098280" y="2736520"/>
              <a:ext cx="115200" cy="68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154C8BF-26BD-44CC-BA3E-137D8568A6D1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080640" y="2718880"/>
                <a:ext cx="15084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8C9883E-C95B-4F74-B96D-41234F598687}"/>
                  </a:ext>
                </a:extLst>
              </p14:cNvPr>
              <p14:cNvContentPartPr/>
              <p14:nvPr/>
            </p14:nvContentPartPr>
            <p14:xfrm>
              <a:off x="3291600" y="2590720"/>
              <a:ext cx="91440" cy="2725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8C9883E-C95B-4F74-B96D-41234F598687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273960" y="2572720"/>
                <a:ext cx="12708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BC9ACF9-333C-4EDC-A3B3-5994D40B7DFD}"/>
                  </a:ext>
                </a:extLst>
              </p14:cNvPr>
              <p14:cNvContentPartPr/>
              <p14:nvPr/>
            </p14:nvContentPartPr>
            <p14:xfrm>
              <a:off x="3361800" y="2611240"/>
              <a:ext cx="133200" cy="2282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BC9ACF9-333C-4EDC-A3B3-5994D40B7DFD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344160" y="2593600"/>
                <a:ext cx="16884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C4C9582-C680-4046-B61D-B7161F19980F}"/>
                  </a:ext>
                </a:extLst>
              </p14:cNvPr>
              <p14:cNvContentPartPr/>
              <p14:nvPr/>
            </p14:nvContentPartPr>
            <p14:xfrm>
              <a:off x="3596520" y="2499280"/>
              <a:ext cx="984240" cy="46764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C4C9582-C680-4046-B61D-B7161F19980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578874" y="2481280"/>
                <a:ext cx="1019893" cy="50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65E0DE8E-CB2D-405A-AAE7-4E3279AE00B1}"/>
                  </a:ext>
                </a:extLst>
              </p14:cNvPr>
              <p14:cNvContentPartPr/>
              <p14:nvPr/>
            </p14:nvContentPartPr>
            <p14:xfrm>
              <a:off x="4917000" y="2428000"/>
              <a:ext cx="135000" cy="10908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65E0DE8E-CB2D-405A-AAE7-4E3279AE00B1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899000" y="2410360"/>
                <a:ext cx="17064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3BC9CAA5-9F1D-4249-A71A-6851BED103F8}"/>
                  </a:ext>
                </a:extLst>
              </p14:cNvPr>
              <p14:cNvContentPartPr/>
              <p14:nvPr/>
            </p14:nvContentPartPr>
            <p14:xfrm>
              <a:off x="5167560" y="2580280"/>
              <a:ext cx="84960" cy="17316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3BC9CAA5-9F1D-4249-A71A-6851BED103F8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149920" y="2562280"/>
                <a:ext cx="12060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D88C94F8-DDEA-44B6-AC7D-B95764CD475B}"/>
                  </a:ext>
                </a:extLst>
              </p14:cNvPr>
              <p14:cNvContentPartPr/>
              <p14:nvPr/>
            </p14:nvContentPartPr>
            <p14:xfrm>
              <a:off x="5343960" y="2417920"/>
              <a:ext cx="650880" cy="43704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D88C94F8-DDEA-44B6-AC7D-B95764CD475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325970" y="2399935"/>
                <a:ext cx="686500" cy="4726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02101F48-3B6F-4A90-913D-1D0B4798731B}"/>
                  </a:ext>
                </a:extLst>
              </p14:cNvPr>
              <p14:cNvContentPartPr/>
              <p14:nvPr/>
            </p14:nvContentPartPr>
            <p14:xfrm>
              <a:off x="4683360" y="2610880"/>
              <a:ext cx="346680" cy="31788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02101F48-3B6F-4A90-913D-1D0B4798731B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665720" y="2593240"/>
                <a:ext cx="382320" cy="35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5C95117-6432-49FE-B7E9-1ACCB971A8DF}"/>
                  </a:ext>
                </a:extLst>
              </p14:cNvPr>
              <p14:cNvContentPartPr/>
              <p14:nvPr/>
            </p14:nvContentPartPr>
            <p14:xfrm>
              <a:off x="2172720" y="3281200"/>
              <a:ext cx="306360" cy="2768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5C95117-6432-49FE-B7E9-1ACCB971A8DF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154720" y="3263200"/>
                <a:ext cx="342000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9220B47-2DBD-4656-9516-DB598E12B305}"/>
                  </a:ext>
                </a:extLst>
              </p14:cNvPr>
              <p14:cNvContentPartPr/>
              <p14:nvPr/>
            </p14:nvContentPartPr>
            <p14:xfrm>
              <a:off x="2590320" y="3275080"/>
              <a:ext cx="253440" cy="3283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9220B47-2DBD-4656-9516-DB598E12B305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572294" y="3257100"/>
                <a:ext cx="289131" cy="3639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D0D7406-2931-4624-AFD8-164906D81F2E}"/>
                  </a:ext>
                </a:extLst>
              </p14:cNvPr>
              <p14:cNvContentPartPr/>
              <p14:nvPr/>
            </p14:nvContentPartPr>
            <p14:xfrm>
              <a:off x="2966160" y="3342760"/>
              <a:ext cx="952560" cy="24120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D0D7406-2931-4624-AFD8-164906D81F2E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948520" y="3325120"/>
                <a:ext cx="98820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047ADAB-0643-4DB5-B5A8-88F6798E6814}"/>
                  </a:ext>
                </a:extLst>
              </p14:cNvPr>
              <p14:cNvContentPartPr/>
              <p14:nvPr/>
            </p14:nvContentPartPr>
            <p14:xfrm>
              <a:off x="4094040" y="3322240"/>
              <a:ext cx="208800" cy="2797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047ADAB-0643-4DB5-B5A8-88F6798E6814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076400" y="3304240"/>
                <a:ext cx="24444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6565BC04-EDF9-4F7F-8FBE-AF7660CCF4CA}"/>
                  </a:ext>
                </a:extLst>
              </p14:cNvPr>
              <p14:cNvContentPartPr/>
              <p14:nvPr/>
            </p14:nvContentPartPr>
            <p14:xfrm>
              <a:off x="4485720" y="3178240"/>
              <a:ext cx="1893960" cy="5871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6565BC04-EDF9-4F7F-8FBE-AF7660CCF4CA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468077" y="3160240"/>
                <a:ext cx="1929607" cy="62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DA51A62-65C0-4B34-866E-E4204743A754}"/>
                  </a:ext>
                </a:extLst>
              </p14:cNvPr>
              <p14:cNvContentPartPr/>
              <p14:nvPr/>
            </p14:nvContentPartPr>
            <p14:xfrm>
              <a:off x="2135640" y="3839920"/>
              <a:ext cx="262440" cy="2559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DA51A62-65C0-4B34-866E-E4204743A754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117640" y="3822280"/>
                <a:ext cx="29808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6440117B-3C9E-4DE0-885C-BBE4A4984BB3}"/>
                  </a:ext>
                </a:extLst>
              </p14:cNvPr>
              <p14:cNvContentPartPr/>
              <p14:nvPr/>
            </p14:nvContentPartPr>
            <p14:xfrm>
              <a:off x="2509320" y="3870520"/>
              <a:ext cx="236880" cy="38700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6440117B-3C9E-4DE0-885C-BBE4A4984BB3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491320" y="3852880"/>
                <a:ext cx="272520" cy="42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01D986A7-B31A-433D-A5EC-0C39A2BB9A08}"/>
                  </a:ext>
                </a:extLst>
              </p14:cNvPr>
              <p14:cNvContentPartPr/>
              <p14:nvPr/>
            </p14:nvContentPartPr>
            <p14:xfrm>
              <a:off x="2865000" y="3837760"/>
              <a:ext cx="649800" cy="22860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01D986A7-B31A-433D-A5EC-0C39A2BB9A08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847000" y="3819760"/>
                <a:ext cx="68544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F98C908-DB53-4F1D-9878-6731D0CBAE4E}"/>
                  </a:ext>
                </a:extLst>
              </p14:cNvPr>
              <p14:cNvContentPartPr/>
              <p14:nvPr/>
            </p14:nvContentPartPr>
            <p14:xfrm>
              <a:off x="3738360" y="3879520"/>
              <a:ext cx="250920" cy="22932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F98C908-DB53-4F1D-9878-6731D0CBAE4E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720695" y="3861880"/>
                <a:ext cx="286611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5A121B30-4E9B-4815-88FD-D20F6F757F57}"/>
                  </a:ext>
                </a:extLst>
              </p14:cNvPr>
              <p14:cNvContentPartPr/>
              <p14:nvPr/>
            </p14:nvContentPartPr>
            <p14:xfrm>
              <a:off x="4180080" y="3830560"/>
              <a:ext cx="1654920" cy="44424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5A121B30-4E9B-4815-88FD-D20F6F757F57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162440" y="3812934"/>
                <a:ext cx="1690560" cy="47985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344394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BE5550-8AA9-41B6-B4F1-302A189BB1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77" t="13470" r="17238" b="77487"/>
          <a:stretch/>
        </p:blipFill>
        <p:spPr>
          <a:xfrm>
            <a:off x="228599" y="156844"/>
            <a:ext cx="8603059" cy="22053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A7101A-9242-4262-BFC5-0BE38C0C87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019" t="25659" r="29500" b="64906"/>
          <a:stretch/>
        </p:blipFill>
        <p:spPr>
          <a:xfrm>
            <a:off x="6619874" y="2209800"/>
            <a:ext cx="2333625" cy="16002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7F55F2A-1E91-44A1-A489-DCBCFDA51D2A}"/>
                  </a:ext>
                </a:extLst>
              </p14:cNvPr>
              <p14:cNvContentPartPr/>
              <p14:nvPr/>
            </p14:nvContentPartPr>
            <p14:xfrm>
              <a:off x="5303280" y="1573360"/>
              <a:ext cx="3049920" cy="655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7F55F2A-1E91-44A1-A489-DCBCFDA51D2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85280" y="1537720"/>
                <a:ext cx="308556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CB6AE7C-3041-47E1-B829-18B42D58D9F8}"/>
                  </a:ext>
                </a:extLst>
              </p14:cNvPr>
              <p14:cNvContentPartPr/>
              <p14:nvPr/>
            </p14:nvContentPartPr>
            <p14:xfrm>
              <a:off x="426360" y="1929760"/>
              <a:ext cx="3535560" cy="716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CB6AE7C-3041-47E1-B829-18B42D58D9F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8720" y="1894120"/>
                <a:ext cx="357120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8BAB199-A4A6-4779-9483-5037D06DE590}"/>
                  </a:ext>
                </a:extLst>
              </p14:cNvPr>
              <p14:cNvContentPartPr/>
              <p14:nvPr/>
            </p14:nvContentPartPr>
            <p14:xfrm>
              <a:off x="5526840" y="1970440"/>
              <a:ext cx="3130200" cy="615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8BAB199-A4A6-4779-9483-5037D06DE59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08840" y="1934440"/>
                <a:ext cx="316584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B2340F8-0AFB-4B0C-B788-DFBD1426E356}"/>
                  </a:ext>
                </a:extLst>
              </p14:cNvPr>
              <p14:cNvContentPartPr/>
              <p14:nvPr/>
            </p14:nvContentPartPr>
            <p14:xfrm>
              <a:off x="436440" y="2336200"/>
              <a:ext cx="848520" cy="108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B2340F8-0AFB-4B0C-B788-DFBD1426E35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18800" y="2300560"/>
                <a:ext cx="88416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96A6887-0B6B-48B1-B255-E79BCA9A7217}"/>
                  </a:ext>
                </a:extLst>
              </p14:cNvPr>
              <p14:cNvContentPartPr/>
              <p14:nvPr/>
            </p14:nvContentPartPr>
            <p14:xfrm>
              <a:off x="1348680" y="2069080"/>
              <a:ext cx="1515960" cy="3913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96A6887-0B6B-48B1-B255-E79BCA9A721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30680" y="2051424"/>
                <a:ext cx="1551600" cy="4269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E05F60A5-0D8C-458D-A035-62702920DA08}"/>
                  </a:ext>
                </a:extLst>
              </p14:cNvPr>
              <p14:cNvContentPartPr/>
              <p14:nvPr/>
            </p14:nvContentPartPr>
            <p14:xfrm>
              <a:off x="426360" y="3052240"/>
              <a:ext cx="961920" cy="132660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E05F60A5-0D8C-458D-A035-62702920DA0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08720" y="3034240"/>
                <a:ext cx="997560" cy="136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83D46B2-3689-4D30-B90A-1B9F3BCB7013}"/>
                  </a:ext>
                </a:extLst>
              </p14:cNvPr>
              <p14:cNvContentPartPr/>
              <p14:nvPr/>
            </p14:nvContentPartPr>
            <p14:xfrm>
              <a:off x="319440" y="4165360"/>
              <a:ext cx="56160" cy="432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83D46B2-3689-4D30-B90A-1B9F3BCB701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01800" y="4147360"/>
                <a:ext cx="9180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7156CBE-69C7-4ECB-BBC3-3A6FE7AC3C22}"/>
                  </a:ext>
                </a:extLst>
              </p14:cNvPr>
              <p14:cNvContentPartPr/>
              <p14:nvPr/>
            </p14:nvContentPartPr>
            <p14:xfrm>
              <a:off x="227640" y="4276960"/>
              <a:ext cx="46800" cy="223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7156CBE-69C7-4ECB-BBC3-3A6FE7AC3C2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10000" y="4259320"/>
                <a:ext cx="8244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B847A85-AC48-43BB-B3A1-14FEC6706292}"/>
                  </a:ext>
                </a:extLst>
              </p14:cNvPr>
              <p14:cNvContentPartPr/>
              <p14:nvPr/>
            </p14:nvContentPartPr>
            <p14:xfrm>
              <a:off x="944400" y="4459840"/>
              <a:ext cx="360" cy="799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B847A85-AC48-43BB-B3A1-14FEC670629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26760" y="4442200"/>
                <a:ext cx="3600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7151A68-98FD-4D2A-A0BB-1FB6C9EBEC31}"/>
                  </a:ext>
                </a:extLst>
              </p14:cNvPr>
              <p14:cNvContentPartPr/>
              <p14:nvPr/>
            </p14:nvContentPartPr>
            <p14:xfrm>
              <a:off x="924240" y="4673320"/>
              <a:ext cx="4320" cy="302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7151A68-98FD-4D2A-A0BB-1FB6C9EBEC3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06240" y="4655680"/>
                <a:ext cx="3996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F0AE158-D9D1-451A-A8C5-1AF4987D6B1B}"/>
                  </a:ext>
                </a:extLst>
              </p14:cNvPr>
              <p14:cNvContentPartPr/>
              <p14:nvPr/>
            </p14:nvContentPartPr>
            <p14:xfrm>
              <a:off x="921720" y="4815520"/>
              <a:ext cx="2520" cy="313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F0AE158-D9D1-451A-A8C5-1AF4987D6B1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04080" y="4797520"/>
                <a:ext cx="381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3BDA6F2-2FC9-48BC-B667-E9F6D3B2B31C}"/>
                  </a:ext>
                </a:extLst>
              </p14:cNvPr>
              <p14:cNvContentPartPr/>
              <p14:nvPr/>
            </p14:nvContentPartPr>
            <p14:xfrm>
              <a:off x="899760" y="4998400"/>
              <a:ext cx="4320" cy="288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3BDA6F2-2FC9-48BC-B667-E9F6D3B2B31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82120" y="4980400"/>
                <a:ext cx="3996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8A34965A-4BD2-4BDA-97D6-F90FBEDE6DE6}"/>
                  </a:ext>
                </a:extLst>
              </p14:cNvPr>
              <p14:cNvContentPartPr/>
              <p14:nvPr/>
            </p14:nvContentPartPr>
            <p14:xfrm>
              <a:off x="348240" y="4422760"/>
              <a:ext cx="232200" cy="4132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8A34965A-4BD2-4BDA-97D6-F90FBEDE6DE6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30600" y="4405120"/>
                <a:ext cx="267840" cy="4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74FA127-E336-4A8C-938A-DE50FBCC15B2}"/>
                  </a:ext>
                </a:extLst>
              </p14:cNvPr>
              <p14:cNvContentPartPr/>
              <p14:nvPr/>
            </p14:nvContentPartPr>
            <p14:xfrm>
              <a:off x="657120" y="4625800"/>
              <a:ext cx="176040" cy="1076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74FA127-E336-4A8C-938A-DE50FBCC15B2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39480" y="4608160"/>
                <a:ext cx="21168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B1D4F50-211B-4B6D-A968-1FF9AE15A341}"/>
                  </a:ext>
                </a:extLst>
              </p14:cNvPr>
              <p14:cNvContentPartPr/>
              <p14:nvPr/>
            </p14:nvContentPartPr>
            <p14:xfrm>
              <a:off x="142680" y="4357960"/>
              <a:ext cx="152640" cy="16344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B1D4F50-211B-4B6D-A968-1FF9AE15A341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25040" y="4340281"/>
                <a:ext cx="188280" cy="1991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909800D-8140-469D-AB51-1AE2BBD0B595}"/>
                  </a:ext>
                </a:extLst>
              </p14:cNvPr>
              <p14:cNvContentPartPr/>
              <p14:nvPr/>
            </p14:nvContentPartPr>
            <p14:xfrm>
              <a:off x="1742880" y="2946040"/>
              <a:ext cx="116280" cy="14292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909800D-8140-469D-AB51-1AE2BBD0B59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724880" y="2928400"/>
                <a:ext cx="15192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FF644D5A-3AD5-4A27-9076-243E6DDAC07E}"/>
                  </a:ext>
                </a:extLst>
              </p14:cNvPr>
              <p14:cNvContentPartPr/>
              <p14:nvPr/>
            </p14:nvContentPartPr>
            <p14:xfrm>
              <a:off x="1757280" y="2939920"/>
              <a:ext cx="125280" cy="1256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FF644D5A-3AD5-4A27-9076-243E6DDAC07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739640" y="2921920"/>
                <a:ext cx="16092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AE42BA02-97B2-485F-894C-A7C854EF2E14}"/>
                  </a:ext>
                </a:extLst>
              </p14:cNvPr>
              <p14:cNvContentPartPr/>
              <p14:nvPr/>
            </p14:nvContentPartPr>
            <p14:xfrm>
              <a:off x="1279560" y="2665960"/>
              <a:ext cx="367560" cy="35208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AE42BA02-97B2-485F-894C-A7C854EF2E1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261903" y="2647960"/>
                <a:ext cx="403235" cy="38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15EBAB4-1C61-4D69-9358-1C960F85B529}"/>
                  </a:ext>
                </a:extLst>
              </p14:cNvPr>
              <p14:cNvContentPartPr/>
              <p14:nvPr/>
            </p14:nvContentPartPr>
            <p14:xfrm>
              <a:off x="2699040" y="2594680"/>
              <a:ext cx="261720" cy="3362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15EBAB4-1C61-4D69-9358-1C960F85B529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681400" y="2577040"/>
                <a:ext cx="29736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E8FC20A-2AC9-4973-80BE-7DCE7E25BF1F}"/>
                  </a:ext>
                </a:extLst>
              </p14:cNvPr>
              <p14:cNvContentPartPr/>
              <p14:nvPr/>
            </p14:nvContentPartPr>
            <p14:xfrm>
              <a:off x="2742600" y="2481280"/>
              <a:ext cx="182160" cy="486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E8FC20A-2AC9-4973-80BE-7DCE7E25BF1F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724960" y="2463280"/>
                <a:ext cx="21780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70C4502-07BB-4963-AC93-FEC575915ACB}"/>
                  </a:ext>
                </a:extLst>
              </p14:cNvPr>
              <p14:cNvContentPartPr/>
              <p14:nvPr/>
            </p14:nvContentPartPr>
            <p14:xfrm>
              <a:off x="3088200" y="2657320"/>
              <a:ext cx="117720" cy="43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70C4502-07BB-4963-AC93-FEC575915ACB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070560" y="2639680"/>
                <a:ext cx="1533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154C8BF-26BD-44CC-BA3E-137D8568A6D1}"/>
                  </a:ext>
                </a:extLst>
              </p14:cNvPr>
              <p14:cNvContentPartPr/>
              <p14:nvPr/>
            </p14:nvContentPartPr>
            <p14:xfrm>
              <a:off x="3098280" y="2736520"/>
              <a:ext cx="115200" cy="68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154C8BF-26BD-44CC-BA3E-137D8568A6D1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080640" y="2718880"/>
                <a:ext cx="15084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8C9883E-C95B-4F74-B96D-41234F598687}"/>
                  </a:ext>
                </a:extLst>
              </p14:cNvPr>
              <p14:cNvContentPartPr/>
              <p14:nvPr/>
            </p14:nvContentPartPr>
            <p14:xfrm>
              <a:off x="3291600" y="2590720"/>
              <a:ext cx="91440" cy="2725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8C9883E-C95B-4F74-B96D-41234F598687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273960" y="2572720"/>
                <a:ext cx="12708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BC9ACF9-333C-4EDC-A3B3-5994D40B7DFD}"/>
                  </a:ext>
                </a:extLst>
              </p14:cNvPr>
              <p14:cNvContentPartPr/>
              <p14:nvPr/>
            </p14:nvContentPartPr>
            <p14:xfrm>
              <a:off x="3361800" y="2611240"/>
              <a:ext cx="133200" cy="2282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BC9ACF9-333C-4EDC-A3B3-5994D40B7DFD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344160" y="2593600"/>
                <a:ext cx="16884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C4C9582-C680-4046-B61D-B7161F19980F}"/>
                  </a:ext>
                </a:extLst>
              </p14:cNvPr>
              <p14:cNvContentPartPr/>
              <p14:nvPr/>
            </p14:nvContentPartPr>
            <p14:xfrm>
              <a:off x="3596520" y="2499280"/>
              <a:ext cx="984240" cy="46764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C4C9582-C680-4046-B61D-B7161F19980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578874" y="2481280"/>
                <a:ext cx="1019893" cy="50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65E0DE8E-CB2D-405A-AAE7-4E3279AE00B1}"/>
                  </a:ext>
                </a:extLst>
              </p14:cNvPr>
              <p14:cNvContentPartPr/>
              <p14:nvPr/>
            </p14:nvContentPartPr>
            <p14:xfrm>
              <a:off x="4917000" y="2428000"/>
              <a:ext cx="135000" cy="10908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65E0DE8E-CB2D-405A-AAE7-4E3279AE00B1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899000" y="2410360"/>
                <a:ext cx="17064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3BC9CAA5-9F1D-4249-A71A-6851BED103F8}"/>
                  </a:ext>
                </a:extLst>
              </p14:cNvPr>
              <p14:cNvContentPartPr/>
              <p14:nvPr/>
            </p14:nvContentPartPr>
            <p14:xfrm>
              <a:off x="5167560" y="2580280"/>
              <a:ext cx="84960" cy="17316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3BC9CAA5-9F1D-4249-A71A-6851BED103F8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149920" y="2562280"/>
                <a:ext cx="12060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D88C94F8-DDEA-44B6-AC7D-B95764CD475B}"/>
                  </a:ext>
                </a:extLst>
              </p14:cNvPr>
              <p14:cNvContentPartPr/>
              <p14:nvPr/>
            </p14:nvContentPartPr>
            <p14:xfrm>
              <a:off x="5343960" y="2417920"/>
              <a:ext cx="650880" cy="43704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D88C94F8-DDEA-44B6-AC7D-B95764CD475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325970" y="2399935"/>
                <a:ext cx="686500" cy="4726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02101F48-3B6F-4A90-913D-1D0B4798731B}"/>
                  </a:ext>
                </a:extLst>
              </p14:cNvPr>
              <p14:cNvContentPartPr/>
              <p14:nvPr/>
            </p14:nvContentPartPr>
            <p14:xfrm>
              <a:off x="4683360" y="2610880"/>
              <a:ext cx="346680" cy="31788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02101F48-3B6F-4A90-913D-1D0B4798731B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665720" y="2593240"/>
                <a:ext cx="382320" cy="35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5C95117-6432-49FE-B7E9-1ACCB971A8DF}"/>
                  </a:ext>
                </a:extLst>
              </p14:cNvPr>
              <p14:cNvContentPartPr/>
              <p14:nvPr/>
            </p14:nvContentPartPr>
            <p14:xfrm>
              <a:off x="2172720" y="3281200"/>
              <a:ext cx="306360" cy="2768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5C95117-6432-49FE-B7E9-1ACCB971A8DF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154720" y="3263200"/>
                <a:ext cx="342000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9220B47-2DBD-4656-9516-DB598E12B305}"/>
                  </a:ext>
                </a:extLst>
              </p14:cNvPr>
              <p14:cNvContentPartPr/>
              <p14:nvPr/>
            </p14:nvContentPartPr>
            <p14:xfrm>
              <a:off x="2590320" y="3275080"/>
              <a:ext cx="253440" cy="3283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9220B47-2DBD-4656-9516-DB598E12B305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572294" y="3257100"/>
                <a:ext cx="289131" cy="3639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D0D7406-2931-4624-AFD8-164906D81F2E}"/>
                  </a:ext>
                </a:extLst>
              </p14:cNvPr>
              <p14:cNvContentPartPr/>
              <p14:nvPr/>
            </p14:nvContentPartPr>
            <p14:xfrm>
              <a:off x="2966160" y="3342760"/>
              <a:ext cx="952560" cy="24120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D0D7406-2931-4624-AFD8-164906D81F2E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948520" y="3325120"/>
                <a:ext cx="98820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047ADAB-0643-4DB5-B5A8-88F6798E6814}"/>
                  </a:ext>
                </a:extLst>
              </p14:cNvPr>
              <p14:cNvContentPartPr/>
              <p14:nvPr/>
            </p14:nvContentPartPr>
            <p14:xfrm>
              <a:off x="4094040" y="3322240"/>
              <a:ext cx="208800" cy="2797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047ADAB-0643-4DB5-B5A8-88F6798E6814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076400" y="3304240"/>
                <a:ext cx="24444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6565BC04-EDF9-4F7F-8FBE-AF7660CCF4CA}"/>
                  </a:ext>
                </a:extLst>
              </p14:cNvPr>
              <p14:cNvContentPartPr/>
              <p14:nvPr/>
            </p14:nvContentPartPr>
            <p14:xfrm>
              <a:off x="4485720" y="3178240"/>
              <a:ext cx="1893960" cy="5871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6565BC04-EDF9-4F7F-8FBE-AF7660CCF4CA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468077" y="3160240"/>
                <a:ext cx="1929607" cy="62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DA51A62-65C0-4B34-866E-E4204743A754}"/>
                  </a:ext>
                </a:extLst>
              </p14:cNvPr>
              <p14:cNvContentPartPr/>
              <p14:nvPr/>
            </p14:nvContentPartPr>
            <p14:xfrm>
              <a:off x="2135640" y="3839920"/>
              <a:ext cx="262440" cy="2559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DA51A62-65C0-4B34-866E-E4204743A754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117640" y="3822280"/>
                <a:ext cx="29808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6440117B-3C9E-4DE0-885C-BBE4A4984BB3}"/>
                  </a:ext>
                </a:extLst>
              </p14:cNvPr>
              <p14:cNvContentPartPr/>
              <p14:nvPr/>
            </p14:nvContentPartPr>
            <p14:xfrm>
              <a:off x="2509320" y="3870520"/>
              <a:ext cx="236880" cy="38700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6440117B-3C9E-4DE0-885C-BBE4A4984BB3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491320" y="3852880"/>
                <a:ext cx="272520" cy="42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01D986A7-B31A-433D-A5EC-0C39A2BB9A08}"/>
                  </a:ext>
                </a:extLst>
              </p14:cNvPr>
              <p14:cNvContentPartPr/>
              <p14:nvPr/>
            </p14:nvContentPartPr>
            <p14:xfrm>
              <a:off x="2865000" y="3837760"/>
              <a:ext cx="649800" cy="22860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01D986A7-B31A-433D-A5EC-0C39A2BB9A08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847000" y="3819760"/>
                <a:ext cx="68544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F98C908-DB53-4F1D-9878-6731D0CBAE4E}"/>
                  </a:ext>
                </a:extLst>
              </p14:cNvPr>
              <p14:cNvContentPartPr/>
              <p14:nvPr/>
            </p14:nvContentPartPr>
            <p14:xfrm>
              <a:off x="3738360" y="3879520"/>
              <a:ext cx="250920" cy="22932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F98C908-DB53-4F1D-9878-6731D0CBAE4E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720695" y="3861880"/>
                <a:ext cx="286611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5A121B30-4E9B-4815-88FD-D20F6F757F57}"/>
                  </a:ext>
                </a:extLst>
              </p14:cNvPr>
              <p14:cNvContentPartPr/>
              <p14:nvPr/>
            </p14:nvContentPartPr>
            <p14:xfrm>
              <a:off x="4180080" y="3830560"/>
              <a:ext cx="1654920" cy="44424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5A121B30-4E9B-4815-88FD-D20F6F757F57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162440" y="3812934"/>
                <a:ext cx="1690560" cy="4798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0E35422-F4F7-4578-85AB-3082A1602A77}"/>
                  </a:ext>
                </a:extLst>
              </p14:cNvPr>
              <p14:cNvContentPartPr/>
              <p14:nvPr/>
            </p14:nvContentPartPr>
            <p14:xfrm>
              <a:off x="6146400" y="3901120"/>
              <a:ext cx="218520" cy="2300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0E35422-F4F7-4578-85AB-3082A1602A77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128731" y="3883480"/>
                <a:ext cx="254219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25F3F57-FACF-4201-BC21-8014D15BDC88}"/>
                  </a:ext>
                </a:extLst>
              </p14:cNvPr>
              <p14:cNvContentPartPr/>
              <p14:nvPr/>
            </p14:nvContentPartPr>
            <p14:xfrm>
              <a:off x="7091040" y="3973840"/>
              <a:ext cx="149040" cy="1908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25F3F57-FACF-4201-BC21-8014D15BDC88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7073400" y="3956200"/>
                <a:ext cx="18468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846D144E-C0A0-4D68-8030-E5C36F0D10F9}"/>
                  </a:ext>
                </a:extLst>
              </p14:cNvPr>
              <p14:cNvContentPartPr/>
              <p14:nvPr/>
            </p14:nvContentPartPr>
            <p14:xfrm>
              <a:off x="7122000" y="4038640"/>
              <a:ext cx="124200" cy="720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846D144E-C0A0-4D68-8030-E5C36F0D10F9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7104000" y="4021000"/>
                <a:ext cx="15984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6AAA6E2-2282-4C36-BC46-7FD58F9A5359}"/>
                  </a:ext>
                </a:extLst>
              </p14:cNvPr>
              <p14:cNvContentPartPr/>
              <p14:nvPr/>
            </p14:nvContentPartPr>
            <p14:xfrm>
              <a:off x="6743280" y="3896080"/>
              <a:ext cx="254880" cy="22392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6AAA6E2-2282-4C36-BC46-7FD58F9A5359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725640" y="3878080"/>
                <a:ext cx="29052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35D1A7AA-43E9-4ACD-82B7-95A16E44376E}"/>
                  </a:ext>
                </a:extLst>
              </p14:cNvPr>
              <p14:cNvContentPartPr/>
              <p14:nvPr/>
            </p14:nvContentPartPr>
            <p14:xfrm>
              <a:off x="7416480" y="3847840"/>
              <a:ext cx="862560" cy="45000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35D1A7AA-43E9-4ACD-82B7-95A16E44376E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7398488" y="3829840"/>
                <a:ext cx="898185" cy="48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061116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BE5550-8AA9-41B6-B4F1-302A189BB1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77" t="13470" r="17238" b="77487"/>
          <a:stretch/>
        </p:blipFill>
        <p:spPr>
          <a:xfrm>
            <a:off x="228599" y="156844"/>
            <a:ext cx="8603059" cy="22053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A7101A-9242-4262-BFC5-0BE38C0C87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019" t="25659" r="29500" b="64906"/>
          <a:stretch/>
        </p:blipFill>
        <p:spPr>
          <a:xfrm>
            <a:off x="6619874" y="2209800"/>
            <a:ext cx="2333625" cy="16002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7F55F2A-1E91-44A1-A489-DCBCFDA51D2A}"/>
                  </a:ext>
                </a:extLst>
              </p14:cNvPr>
              <p14:cNvContentPartPr/>
              <p14:nvPr/>
            </p14:nvContentPartPr>
            <p14:xfrm>
              <a:off x="5303280" y="1573360"/>
              <a:ext cx="3049920" cy="655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7F55F2A-1E91-44A1-A489-DCBCFDA51D2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85280" y="1537720"/>
                <a:ext cx="308556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CB6AE7C-3041-47E1-B829-18B42D58D9F8}"/>
                  </a:ext>
                </a:extLst>
              </p14:cNvPr>
              <p14:cNvContentPartPr/>
              <p14:nvPr/>
            </p14:nvContentPartPr>
            <p14:xfrm>
              <a:off x="426360" y="1929760"/>
              <a:ext cx="3535560" cy="716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CB6AE7C-3041-47E1-B829-18B42D58D9F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8720" y="1894120"/>
                <a:ext cx="357120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8BAB199-A4A6-4779-9483-5037D06DE590}"/>
                  </a:ext>
                </a:extLst>
              </p14:cNvPr>
              <p14:cNvContentPartPr/>
              <p14:nvPr/>
            </p14:nvContentPartPr>
            <p14:xfrm>
              <a:off x="5526840" y="1970440"/>
              <a:ext cx="3130200" cy="615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8BAB199-A4A6-4779-9483-5037D06DE59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08840" y="1934440"/>
                <a:ext cx="316584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B2340F8-0AFB-4B0C-B788-DFBD1426E356}"/>
                  </a:ext>
                </a:extLst>
              </p14:cNvPr>
              <p14:cNvContentPartPr/>
              <p14:nvPr/>
            </p14:nvContentPartPr>
            <p14:xfrm>
              <a:off x="436440" y="2336200"/>
              <a:ext cx="848520" cy="108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B2340F8-0AFB-4B0C-B788-DFBD1426E35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18800" y="2300560"/>
                <a:ext cx="88416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96A6887-0B6B-48B1-B255-E79BCA9A7217}"/>
                  </a:ext>
                </a:extLst>
              </p14:cNvPr>
              <p14:cNvContentPartPr/>
              <p14:nvPr/>
            </p14:nvContentPartPr>
            <p14:xfrm>
              <a:off x="1348680" y="2069080"/>
              <a:ext cx="1515960" cy="3913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96A6887-0B6B-48B1-B255-E79BCA9A721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30680" y="2051424"/>
                <a:ext cx="1551600" cy="4269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E05F60A5-0D8C-458D-A035-62702920DA08}"/>
                  </a:ext>
                </a:extLst>
              </p14:cNvPr>
              <p14:cNvContentPartPr/>
              <p14:nvPr/>
            </p14:nvContentPartPr>
            <p14:xfrm>
              <a:off x="426360" y="3052240"/>
              <a:ext cx="961920" cy="132660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E05F60A5-0D8C-458D-A035-62702920DA0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08720" y="3034240"/>
                <a:ext cx="997560" cy="136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83D46B2-3689-4D30-B90A-1B9F3BCB7013}"/>
                  </a:ext>
                </a:extLst>
              </p14:cNvPr>
              <p14:cNvContentPartPr/>
              <p14:nvPr/>
            </p14:nvContentPartPr>
            <p14:xfrm>
              <a:off x="319440" y="4165360"/>
              <a:ext cx="56160" cy="432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83D46B2-3689-4D30-B90A-1B9F3BCB701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01800" y="4147360"/>
                <a:ext cx="9180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7156CBE-69C7-4ECB-BBC3-3A6FE7AC3C22}"/>
                  </a:ext>
                </a:extLst>
              </p14:cNvPr>
              <p14:cNvContentPartPr/>
              <p14:nvPr/>
            </p14:nvContentPartPr>
            <p14:xfrm>
              <a:off x="227640" y="4276960"/>
              <a:ext cx="46800" cy="223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7156CBE-69C7-4ECB-BBC3-3A6FE7AC3C2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10000" y="4259320"/>
                <a:ext cx="8244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B847A85-AC48-43BB-B3A1-14FEC6706292}"/>
                  </a:ext>
                </a:extLst>
              </p14:cNvPr>
              <p14:cNvContentPartPr/>
              <p14:nvPr/>
            </p14:nvContentPartPr>
            <p14:xfrm>
              <a:off x="944400" y="4459840"/>
              <a:ext cx="360" cy="799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B847A85-AC48-43BB-B3A1-14FEC670629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26760" y="4442200"/>
                <a:ext cx="3600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7151A68-98FD-4D2A-A0BB-1FB6C9EBEC31}"/>
                  </a:ext>
                </a:extLst>
              </p14:cNvPr>
              <p14:cNvContentPartPr/>
              <p14:nvPr/>
            </p14:nvContentPartPr>
            <p14:xfrm>
              <a:off x="924240" y="4673320"/>
              <a:ext cx="4320" cy="302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7151A68-98FD-4D2A-A0BB-1FB6C9EBEC3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06240" y="4655680"/>
                <a:ext cx="3996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F0AE158-D9D1-451A-A8C5-1AF4987D6B1B}"/>
                  </a:ext>
                </a:extLst>
              </p14:cNvPr>
              <p14:cNvContentPartPr/>
              <p14:nvPr/>
            </p14:nvContentPartPr>
            <p14:xfrm>
              <a:off x="921720" y="4815520"/>
              <a:ext cx="2520" cy="313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F0AE158-D9D1-451A-A8C5-1AF4987D6B1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04080" y="4797520"/>
                <a:ext cx="381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3BDA6F2-2FC9-48BC-B667-E9F6D3B2B31C}"/>
                  </a:ext>
                </a:extLst>
              </p14:cNvPr>
              <p14:cNvContentPartPr/>
              <p14:nvPr/>
            </p14:nvContentPartPr>
            <p14:xfrm>
              <a:off x="899760" y="4998400"/>
              <a:ext cx="4320" cy="288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3BDA6F2-2FC9-48BC-B667-E9F6D3B2B31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82120" y="4980400"/>
                <a:ext cx="3996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8A34965A-4BD2-4BDA-97D6-F90FBEDE6DE6}"/>
                  </a:ext>
                </a:extLst>
              </p14:cNvPr>
              <p14:cNvContentPartPr/>
              <p14:nvPr/>
            </p14:nvContentPartPr>
            <p14:xfrm>
              <a:off x="348240" y="4422760"/>
              <a:ext cx="232200" cy="4132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8A34965A-4BD2-4BDA-97D6-F90FBEDE6DE6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30600" y="4405120"/>
                <a:ext cx="267840" cy="4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74FA127-E336-4A8C-938A-DE50FBCC15B2}"/>
                  </a:ext>
                </a:extLst>
              </p14:cNvPr>
              <p14:cNvContentPartPr/>
              <p14:nvPr/>
            </p14:nvContentPartPr>
            <p14:xfrm>
              <a:off x="657120" y="4625800"/>
              <a:ext cx="176040" cy="1076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74FA127-E336-4A8C-938A-DE50FBCC15B2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39480" y="4608160"/>
                <a:ext cx="21168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B1D4F50-211B-4B6D-A968-1FF9AE15A341}"/>
                  </a:ext>
                </a:extLst>
              </p14:cNvPr>
              <p14:cNvContentPartPr/>
              <p14:nvPr/>
            </p14:nvContentPartPr>
            <p14:xfrm>
              <a:off x="142680" y="4357960"/>
              <a:ext cx="152640" cy="16344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B1D4F50-211B-4B6D-A968-1FF9AE15A341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25040" y="4340281"/>
                <a:ext cx="188280" cy="1991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909800D-8140-469D-AB51-1AE2BBD0B595}"/>
                  </a:ext>
                </a:extLst>
              </p14:cNvPr>
              <p14:cNvContentPartPr/>
              <p14:nvPr/>
            </p14:nvContentPartPr>
            <p14:xfrm>
              <a:off x="1742880" y="2946040"/>
              <a:ext cx="116280" cy="14292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909800D-8140-469D-AB51-1AE2BBD0B59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724880" y="2928400"/>
                <a:ext cx="15192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FF644D5A-3AD5-4A27-9076-243E6DDAC07E}"/>
                  </a:ext>
                </a:extLst>
              </p14:cNvPr>
              <p14:cNvContentPartPr/>
              <p14:nvPr/>
            </p14:nvContentPartPr>
            <p14:xfrm>
              <a:off x="1757280" y="2939920"/>
              <a:ext cx="125280" cy="1256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FF644D5A-3AD5-4A27-9076-243E6DDAC07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739640" y="2921920"/>
                <a:ext cx="16092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AE42BA02-97B2-485F-894C-A7C854EF2E14}"/>
                  </a:ext>
                </a:extLst>
              </p14:cNvPr>
              <p14:cNvContentPartPr/>
              <p14:nvPr/>
            </p14:nvContentPartPr>
            <p14:xfrm>
              <a:off x="1279560" y="2665960"/>
              <a:ext cx="367560" cy="35208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AE42BA02-97B2-485F-894C-A7C854EF2E1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261903" y="2647960"/>
                <a:ext cx="403235" cy="38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15EBAB4-1C61-4D69-9358-1C960F85B529}"/>
                  </a:ext>
                </a:extLst>
              </p14:cNvPr>
              <p14:cNvContentPartPr/>
              <p14:nvPr/>
            </p14:nvContentPartPr>
            <p14:xfrm>
              <a:off x="2699040" y="2594680"/>
              <a:ext cx="261720" cy="3362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15EBAB4-1C61-4D69-9358-1C960F85B529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681400" y="2577040"/>
                <a:ext cx="29736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E8FC20A-2AC9-4973-80BE-7DCE7E25BF1F}"/>
                  </a:ext>
                </a:extLst>
              </p14:cNvPr>
              <p14:cNvContentPartPr/>
              <p14:nvPr/>
            </p14:nvContentPartPr>
            <p14:xfrm>
              <a:off x="2742600" y="2481280"/>
              <a:ext cx="182160" cy="486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E8FC20A-2AC9-4973-80BE-7DCE7E25BF1F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724960" y="2463280"/>
                <a:ext cx="21780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70C4502-07BB-4963-AC93-FEC575915ACB}"/>
                  </a:ext>
                </a:extLst>
              </p14:cNvPr>
              <p14:cNvContentPartPr/>
              <p14:nvPr/>
            </p14:nvContentPartPr>
            <p14:xfrm>
              <a:off x="3088200" y="2657320"/>
              <a:ext cx="117720" cy="43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70C4502-07BB-4963-AC93-FEC575915ACB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070560" y="2639680"/>
                <a:ext cx="1533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154C8BF-26BD-44CC-BA3E-137D8568A6D1}"/>
                  </a:ext>
                </a:extLst>
              </p14:cNvPr>
              <p14:cNvContentPartPr/>
              <p14:nvPr/>
            </p14:nvContentPartPr>
            <p14:xfrm>
              <a:off x="3098280" y="2736520"/>
              <a:ext cx="115200" cy="68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154C8BF-26BD-44CC-BA3E-137D8568A6D1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080640" y="2718880"/>
                <a:ext cx="15084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8C9883E-C95B-4F74-B96D-41234F598687}"/>
                  </a:ext>
                </a:extLst>
              </p14:cNvPr>
              <p14:cNvContentPartPr/>
              <p14:nvPr/>
            </p14:nvContentPartPr>
            <p14:xfrm>
              <a:off x="3291600" y="2590720"/>
              <a:ext cx="91440" cy="2725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8C9883E-C95B-4F74-B96D-41234F598687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273960" y="2572720"/>
                <a:ext cx="12708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BC9ACF9-333C-4EDC-A3B3-5994D40B7DFD}"/>
                  </a:ext>
                </a:extLst>
              </p14:cNvPr>
              <p14:cNvContentPartPr/>
              <p14:nvPr/>
            </p14:nvContentPartPr>
            <p14:xfrm>
              <a:off x="3361800" y="2611240"/>
              <a:ext cx="133200" cy="2282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BC9ACF9-333C-4EDC-A3B3-5994D40B7DFD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344160" y="2593600"/>
                <a:ext cx="16884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C4C9582-C680-4046-B61D-B7161F19980F}"/>
                  </a:ext>
                </a:extLst>
              </p14:cNvPr>
              <p14:cNvContentPartPr/>
              <p14:nvPr/>
            </p14:nvContentPartPr>
            <p14:xfrm>
              <a:off x="3596520" y="2499280"/>
              <a:ext cx="984240" cy="46764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C4C9582-C680-4046-B61D-B7161F19980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578874" y="2481280"/>
                <a:ext cx="1019893" cy="50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65E0DE8E-CB2D-405A-AAE7-4E3279AE00B1}"/>
                  </a:ext>
                </a:extLst>
              </p14:cNvPr>
              <p14:cNvContentPartPr/>
              <p14:nvPr/>
            </p14:nvContentPartPr>
            <p14:xfrm>
              <a:off x="4917000" y="2428000"/>
              <a:ext cx="135000" cy="10908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65E0DE8E-CB2D-405A-AAE7-4E3279AE00B1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899000" y="2410360"/>
                <a:ext cx="17064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3BC9CAA5-9F1D-4249-A71A-6851BED103F8}"/>
                  </a:ext>
                </a:extLst>
              </p14:cNvPr>
              <p14:cNvContentPartPr/>
              <p14:nvPr/>
            </p14:nvContentPartPr>
            <p14:xfrm>
              <a:off x="5167560" y="2580280"/>
              <a:ext cx="84960" cy="17316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3BC9CAA5-9F1D-4249-A71A-6851BED103F8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149920" y="2562280"/>
                <a:ext cx="12060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D88C94F8-DDEA-44B6-AC7D-B95764CD475B}"/>
                  </a:ext>
                </a:extLst>
              </p14:cNvPr>
              <p14:cNvContentPartPr/>
              <p14:nvPr/>
            </p14:nvContentPartPr>
            <p14:xfrm>
              <a:off x="5343960" y="2417920"/>
              <a:ext cx="650880" cy="43704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D88C94F8-DDEA-44B6-AC7D-B95764CD475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325970" y="2399935"/>
                <a:ext cx="686500" cy="4726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02101F48-3B6F-4A90-913D-1D0B4798731B}"/>
                  </a:ext>
                </a:extLst>
              </p14:cNvPr>
              <p14:cNvContentPartPr/>
              <p14:nvPr/>
            </p14:nvContentPartPr>
            <p14:xfrm>
              <a:off x="4683360" y="2610880"/>
              <a:ext cx="346680" cy="31788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02101F48-3B6F-4A90-913D-1D0B4798731B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665720" y="2593240"/>
                <a:ext cx="382320" cy="35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5C95117-6432-49FE-B7E9-1ACCB971A8DF}"/>
                  </a:ext>
                </a:extLst>
              </p14:cNvPr>
              <p14:cNvContentPartPr/>
              <p14:nvPr/>
            </p14:nvContentPartPr>
            <p14:xfrm>
              <a:off x="2172720" y="3281200"/>
              <a:ext cx="306360" cy="2768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5C95117-6432-49FE-B7E9-1ACCB971A8DF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154720" y="3263200"/>
                <a:ext cx="342000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9220B47-2DBD-4656-9516-DB598E12B305}"/>
                  </a:ext>
                </a:extLst>
              </p14:cNvPr>
              <p14:cNvContentPartPr/>
              <p14:nvPr/>
            </p14:nvContentPartPr>
            <p14:xfrm>
              <a:off x="2590320" y="3275080"/>
              <a:ext cx="253440" cy="3283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9220B47-2DBD-4656-9516-DB598E12B305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572294" y="3257100"/>
                <a:ext cx="289131" cy="3639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D0D7406-2931-4624-AFD8-164906D81F2E}"/>
                  </a:ext>
                </a:extLst>
              </p14:cNvPr>
              <p14:cNvContentPartPr/>
              <p14:nvPr/>
            </p14:nvContentPartPr>
            <p14:xfrm>
              <a:off x="2966160" y="3342760"/>
              <a:ext cx="952560" cy="24120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D0D7406-2931-4624-AFD8-164906D81F2E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948520" y="3325120"/>
                <a:ext cx="98820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047ADAB-0643-4DB5-B5A8-88F6798E6814}"/>
                  </a:ext>
                </a:extLst>
              </p14:cNvPr>
              <p14:cNvContentPartPr/>
              <p14:nvPr/>
            </p14:nvContentPartPr>
            <p14:xfrm>
              <a:off x="4094040" y="3322240"/>
              <a:ext cx="208800" cy="2797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047ADAB-0643-4DB5-B5A8-88F6798E6814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076400" y="3304240"/>
                <a:ext cx="24444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6565BC04-EDF9-4F7F-8FBE-AF7660CCF4CA}"/>
                  </a:ext>
                </a:extLst>
              </p14:cNvPr>
              <p14:cNvContentPartPr/>
              <p14:nvPr/>
            </p14:nvContentPartPr>
            <p14:xfrm>
              <a:off x="4485720" y="3178240"/>
              <a:ext cx="1893960" cy="5871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6565BC04-EDF9-4F7F-8FBE-AF7660CCF4CA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468077" y="3160240"/>
                <a:ext cx="1929607" cy="62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DA51A62-65C0-4B34-866E-E4204743A754}"/>
                  </a:ext>
                </a:extLst>
              </p14:cNvPr>
              <p14:cNvContentPartPr/>
              <p14:nvPr/>
            </p14:nvContentPartPr>
            <p14:xfrm>
              <a:off x="2135640" y="3839920"/>
              <a:ext cx="262440" cy="2559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DA51A62-65C0-4B34-866E-E4204743A754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117640" y="3822280"/>
                <a:ext cx="29808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6440117B-3C9E-4DE0-885C-BBE4A4984BB3}"/>
                  </a:ext>
                </a:extLst>
              </p14:cNvPr>
              <p14:cNvContentPartPr/>
              <p14:nvPr/>
            </p14:nvContentPartPr>
            <p14:xfrm>
              <a:off x="2509320" y="3870520"/>
              <a:ext cx="236880" cy="38700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6440117B-3C9E-4DE0-885C-BBE4A4984BB3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491320" y="3852880"/>
                <a:ext cx="272520" cy="42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01D986A7-B31A-433D-A5EC-0C39A2BB9A08}"/>
                  </a:ext>
                </a:extLst>
              </p14:cNvPr>
              <p14:cNvContentPartPr/>
              <p14:nvPr/>
            </p14:nvContentPartPr>
            <p14:xfrm>
              <a:off x="2865000" y="3837760"/>
              <a:ext cx="649800" cy="22860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01D986A7-B31A-433D-A5EC-0C39A2BB9A08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847000" y="3819760"/>
                <a:ext cx="68544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F98C908-DB53-4F1D-9878-6731D0CBAE4E}"/>
                  </a:ext>
                </a:extLst>
              </p14:cNvPr>
              <p14:cNvContentPartPr/>
              <p14:nvPr/>
            </p14:nvContentPartPr>
            <p14:xfrm>
              <a:off x="3738360" y="3879520"/>
              <a:ext cx="250920" cy="22932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F98C908-DB53-4F1D-9878-6731D0CBAE4E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720695" y="3861880"/>
                <a:ext cx="286611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5A121B30-4E9B-4815-88FD-D20F6F757F57}"/>
                  </a:ext>
                </a:extLst>
              </p14:cNvPr>
              <p14:cNvContentPartPr/>
              <p14:nvPr/>
            </p14:nvContentPartPr>
            <p14:xfrm>
              <a:off x="4180080" y="3830560"/>
              <a:ext cx="1654920" cy="44424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5A121B30-4E9B-4815-88FD-D20F6F757F57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162440" y="3812934"/>
                <a:ext cx="1690560" cy="4798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0E35422-F4F7-4578-85AB-3082A1602A77}"/>
                  </a:ext>
                </a:extLst>
              </p14:cNvPr>
              <p14:cNvContentPartPr/>
              <p14:nvPr/>
            </p14:nvContentPartPr>
            <p14:xfrm>
              <a:off x="6146400" y="3901120"/>
              <a:ext cx="218520" cy="2300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0E35422-F4F7-4578-85AB-3082A1602A77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128731" y="3883480"/>
                <a:ext cx="254219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25F3F57-FACF-4201-BC21-8014D15BDC88}"/>
                  </a:ext>
                </a:extLst>
              </p14:cNvPr>
              <p14:cNvContentPartPr/>
              <p14:nvPr/>
            </p14:nvContentPartPr>
            <p14:xfrm>
              <a:off x="7091040" y="3973840"/>
              <a:ext cx="149040" cy="1908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25F3F57-FACF-4201-BC21-8014D15BDC88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7073400" y="3956200"/>
                <a:ext cx="18468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846D144E-C0A0-4D68-8030-E5C36F0D10F9}"/>
                  </a:ext>
                </a:extLst>
              </p14:cNvPr>
              <p14:cNvContentPartPr/>
              <p14:nvPr/>
            </p14:nvContentPartPr>
            <p14:xfrm>
              <a:off x="7122000" y="4038640"/>
              <a:ext cx="124200" cy="720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846D144E-C0A0-4D68-8030-E5C36F0D10F9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7104000" y="4021000"/>
                <a:ext cx="15984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6AAA6E2-2282-4C36-BC46-7FD58F9A5359}"/>
                  </a:ext>
                </a:extLst>
              </p14:cNvPr>
              <p14:cNvContentPartPr/>
              <p14:nvPr/>
            </p14:nvContentPartPr>
            <p14:xfrm>
              <a:off x="6743280" y="3896080"/>
              <a:ext cx="254880" cy="22392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6AAA6E2-2282-4C36-BC46-7FD58F9A5359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725640" y="3878080"/>
                <a:ext cx="29052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35D1A7AA-43E9-4ACD-82B7-95A16E44376E}"/>
                  </a:ext>
                </a:extLst>
              </p14:cNvPr>
              <p14:cNvContentPartPr/>
              <p14:nvPr/>
            </p14:nvContentPartPr>
            <p14:xfrm>
              <a:off x="7416480" y="3847840"/>
              <a:ext cx="862560" cy="45000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35D1A7AA-43E9-4ACD-82B7-95A16E44376E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7398488" y="3829840"/>
                <a:ext cx="898185" cy="48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E7D64FB-9A98-4542-B343-BE2E34E8E07F}"/>
                  </a:ext>
                </a:extLst>
              </p14:cNvPr>
              <p14:cNvContentPartPr/>
              <p14:nvPr/>
            </p14:nvContentPartPr>
            <p14:xfrm>
              <a:off x="1803360" y="4510960"/>
              <a:ext cx="417960" cy="31320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E7D64FB-9A98-4542-B343-BE2E34E8E07F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785360" y="4493320"/>
                <a:ext cx="453600" cy="34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1247E7C7-9774-441E-8608-CB2985EA132F}"/>
                  </a:ext>
                </a:extLst>
              </p14:cNvPr>
              <p14:cNvContentPartPr/>
              <p14:nvPr/>
            </p14:nvContentPartPr>
            <p14:xfrm>
              <a:off x="3918720" y="4509520"/>
              <a:ext cx="631080" cy="39672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1247E7C7-9774-441E-8608-CB2985EA132F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3901080" y="4491880"/>
                <a:ext cx="666720" cy="43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01B5D08B-9D27-4CD2-B559-DBA0E3266EBE}"/>
                  </a:ext>
                </a:extLst>
              </p14:cNvPr>
              <p14:cNvContentPartPr/>
              <p14:nvPr/>
            </p14:nvContentPartPr>
            <p14:xfrm>
              <a:off x="2569440" y="4419160"/>
              <a:ext cx="1185480" cy="70560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01B5D08B-9D27-4CD2-B559-DBA0E3266EBE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551440" y="4401520"/>
                <a:ext cx="1221120" cy="74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A6F11AAF-5CEE-4FE6-B99C-14D738A86758}"/>
                  </a:ext>
                </a:extLst>
              </p14:cNvPr>
              <p14:cNvContentPartPr/>
              <p14:nvPr/>
            </p14:nvContentPartPr>
            <p14:xfrm>
              <a:off x="4734120" y="4693120"/>
              <a:ext cx="184320" cy="7200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A6F11AAF-5CEE-4FE6-B99C-14D738A86758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716480" y="4675120"/>
                <a:ext cx="21996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1CBBF485-6BC9-4FCF-BCC8-1244C5A33C96}"/>
                  </a:ext>
                </a:extLst>
              </p14:cNvPr>
              <p14:cNvContentPartPr/>
              <p14:nvPr/>
            </p14:nvContentPartPr>
            <p14:xfrm>
              <a:off x="5068920" y="4490080"/>
              <a:ext cx="706680" cy="50976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1CBBF485-6BC9-4FCF-BCC8-1244C5A33C96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051280" y="4472428"/>
                <a:ext cx="742320" cy="54542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4090372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BE5550-8AA9-41B6-B4F1-302A189BB1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77" t="13470" r="17238" b="77487"/>
          <a:stretch/>
        </p:blipFill>
        <p:spPr>
          <a:xfrm>
            <a:off x="228599" y="156844"/>
            <a:ext cx="8603059" cy="22053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A7101A-9242-4262-BFC5-0BE38C0C87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019" t="25659" r="29500" b="64906"/>
          <a:stretch/>
        </p:blipFill>
        <p:spPr>
          <a:xfrm>
            <a:off x="6619874" y="2209800"/>
            <a:ext cx="2333625" cy="16002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7F55F2A-1E91-44A1-A489-DCBCFDA51D2A}"/>
                  </a:ext>
                </a:extLst>
              </p14:cNvPr>
              <p14:cNvContentPartPr/>
              <p14:nvPr/>
            </p14:nvContentPartPr>
            <p14:xfrm>
              <a:off x="5303280" y="1573360"/>
              <a:ext cx="3049920" cy="655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7F55F2A-1E91-44A1-A489-DCBCFDA51D2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85280" y="1537720"/>
                <a:ext cx="308556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CB6AE7C-3041-47E1-B829-18B42D58D9F8}"/>
                  </a:ext>
                </a:extLst>
              </p14:cNvPr>
              <p14:cNvContentPartPr/>
              <p14:nvPr/>
            </p14:nvContentPartPr>
            <p14:xfrm>
              <a:off x="426360" y="1929760"/>
              <a:ext cx="3535560" cy="716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CB6AE7C-3041-47E1-B829-18B42D58D9F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8720" y="1894120"/>
                <a:ext cx="357120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8BAB199-A4A6-4779-9483-5037D06DE590}"/>
                  </a:ext>
                </a:extLst>
              </p14:cNvPr>
              <p14:cNvContentPartPr/>
              <p14:nvPr/>
            </p14:nvContentPartPr>
            <p14:xfrm>
              <a:off x="5526840" y="1970440"/>
              <a:ext cx="3130200" cy="615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8BAB199-A4A6-4779-9483-5037D06DE59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08840" y="1934440"/>
                <a:ext cx="316584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B2340F8-0AFB-4B0C-B788-DFBD1426E356}"/>
                  </a:ext>
                </a:extLst>
              </p14:cNvPr>
              <p14:cNvContentPartPr/>
              <p14:nvPr/>
            </p14:nvContentPartPr>
            <p14:xfrm>
              <a:off x="436440" y="2336200"/>
              <a:ext cx="848520" cy="108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B2340F8-0AFB-4B0C-B788-DFBD1426E35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18800" y="2300560"/>
                <a:ext cx="88416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96A6887-0B6B-48B1-B255-E79BCA9A7217}"/>
                  </a:ext>
                </a:extLst>
              </p14:cNvPr>
              <p14:cNvContentPartPr/>
              <p14:nvPr/>
            </p14:nvContentPartPr>
            <p14:xfrm>
              <a:off x="1348680" y="2069080"/>
              <a:ext cx="1515960" cy="3913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96A6887-0B6B-48B1-B255-E79BCA9A721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30680" y="2051424"/>
                <a:ext cx="1551600" cy="4269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E05F60A5-0D8C-458D-A035-62702920DA08}"/>
                  </a:ext>
                </a:extLst>
              </p14:cNvPr>
              <p14:cNvContentPartPr/>
              <p14:nvPr/>
            </p14:nvContentPartPr>
            <p14:xfrm>
              <a:off x="426360" y="3052240"/>
              <a:ext cx="961920" cy="132660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E05F60A5-0D8C-458D-A035-62702920DA0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08720" y="3034240"/>
                <a:ext cx="997560" cy="136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83D46B2-3689-4D30-B90A-1B9F3BCB7013}"/>
                  </a:ext>
                </a:extLst>
              </p14:cNvPr>
              <p14:cNvContentPartPr/>
              <p14:nvPr/>
            </p14:nvContentPartPr>
            <p14:xfrm>
              <a:off x="319440" y="4165360"/>
              <a:ext cx="56160" cy="432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83D46B2-3689-4D30-B90A-1B9F3BCB701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01800" y="4147360"/>
                <a:ext cx="9180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7156CBE-69C7-4ECB-BBC3-3A6FE7AC3C22}"/>
                  </a:ext>
                </a:extLst>
              </p14:cNvPr>
              <p14:cNvContentPartPr/>
              <p14:nvPr/>
            </p14:nvContentPartPr>
            <p14:xfrm>
              <a:off x="227640" y="4276960"/>
              <a:ext cx="46800" cy="223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7156CBE-69C7-4ECB-BBC3-3A6FE7AC3C2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10000" y="4259320"/>
                <a:ext cx="8244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B847A85-AC48-43BB-B3A1-14FEC6706292}"/>
                  </a:ext>
                </a:extLst>
              </p14:cNvPr>
              <p14:cNvContentPartPr/>
              <p14:nvPr/>
            </p14:nvContentPartPr>
            <p14:xfrm>
              <a:off x="944400" y="4459840"/>
              <a:ext cx="360" cy="799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B847A85-AC48-43BB-B3A1-14FEC670629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26760" y="4442200"/>
                <a:ext cx="3600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7151A68-98FD-4D2A-A0BB-1FB6C9EBEC31}"/>
                  </a:ext>
                </a:extLst>
              </p14:cNvPr>
              <p14:cNvContentPartPr/>
              <p14:nvPr/>
            </p14:nvContentPartPr>
            <p14:xfrm>
              <a:off x="924240" y="4673320"/>
              <a:ext cx="4320" cy="302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7151A68-98FD-4D2A-A0BB-1FB6C9EBEC3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06240" y="4655680"/>
                <a:ext cx="3996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F0AE158-D9D1-451A-A8C5-1AF4987D6B1B}"/>
                  </a:ext>
                </a:extLst>
              </p14:cNvPr>
              <p14:cNvContentPartPr/>
              <p14:nvPr/>
            </p14:nvContentPartPr>
            <p14:xfrm>
              <a:off x="921720" y="4815520"/>
              <a:ext cx="2520" cy="313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F0AE158-D9D1-451A-A8C5-1AF4987D6B1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04080" y="4797520"/>
                <a:ext cx="381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3BDA6F2-2FC9-48BC-B667-E9F6D3B2B31C}"/>
                  </a:ext>
                </a:extLst>
              </p14:cNvPr>
              <p14:cNvContentPartPr/>
              <p14:nvPr/>
            </p14:nvContentPartPr>
            <p14:xfrm>
              <a:off x="899760" y="4998400"/>
              <a:ext cx="4320" cy="288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3BDA6F2-2FC9-48BC-B667-E9F6D3B2B31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82120" y="4980400"/>
                <a:ext cx="3996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8A34965A-4BD2-4BDA-97D6-F90FBEDE6DE6}"/>
                  </a:ext>
                </a:extLst>
              </p14:cNvPr>
              <p14:cNvContentPartPr/>
              <p14:nvPr/>
            </p14:nvContentPartPr>
            <p14:xfrm>
              <a:off x="348240" y="4422760"/>
              <a:ext cx="232200" cy="4132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8A34965A-4BD2-4BDA-97D6-F90FBEDE6DE6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30600" y="4405120"/>
                <a:ext cx="267840" cy="4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74FA127-E336-4A8C-938A-DE50FBCC15B2}"/>
                  </a:ext>
                </a:extLst>
              </p14:cNvPr>
              <p14:cNvContentPartPr/>
              <p14:nvPr/>
            </p14:nvContentPartPr>
            <p14:xfrm>
              <a:off x="657120" y="4625800"/>
              <a:ext cx="176040" cy="1076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74FA127-E336-4A8C-938A-DE50FBCC15B2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39480" y="4608160"/>
                <a:ext cx="21168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B1D4F50-211B-4B6D-A968-1FF9AE15A341}"/>
                  </a:ext>
                </a:extLst>
              </p14:cNvPr>
              <p14:cNvContentPartPr/>
              <p14:nvPr/>
            </p14:nvContentPartPr>
            <p14:xfrm>
              <a:off x="142680" y="4357960"/>
              <a:ext cx="152640" cy="16344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B1D4F50-211B-4B6D-A968-1FF9AE15A341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25040" y="4340281"/>
                <a:ext cx="188280" cy="1991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909800D-8140-469D-AB51-1AE2BBD0B595}"/>
                  </a:ext>
                </a:extLst>
              </p14:cNvPr>
              <p14:cNvContentPartPr/>
              <p14:nvPr/>
            </p14:nvContentPartPr>
            <p14:xfrm>
              <a:off x="1742880" y="2946040"/>
              <a:ext cx="116280" cy="14292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909800D-8140-469D-AB51-1AE2BBD0B59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724880" y="2928400"/>
                <a:ext cx="15192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FF644D5A-3AD5-4A27-9076-243E6DDAC07E}"/>
                  </a:ext>
                </a:extLst>
              </p14:cNvPr>
              <p14:cNvContentPartPr/>
              <p14:nvPr/>
            </p14:nvContentPartPr>
            <p14:xfrm>
              <a:off x="1757280" y="2939920"/>
              <a:ext cx="125280" cy="1256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FF644D5A-3AD5-4A27-9076-243E6DDAC07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739640" y="2921920"/>
                <a:ext cx="16092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AE42BA02-97B2-485F-894C-A7C854EF2E14}"/>
                  </a:ext>
                </a:extLst>
              </p14:cNvPr>
              <p14:cNvContentPartPr/>
              <p14:nvPr/>
            </p14:nvContentPartPr>
            <p14:xfrm>
              <a:off x="1279560" y="2665960"/>
              <a:ext cx="367560" cy="35208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AE42BA02-97B2-485F-894C-A7C854EF2E1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261903" y="2647960"/>
                <a:ext cx="403235" cy="38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15EBAB4-1C61-4D69-9358-1C960F85B529}"/>
                  </a:ext>
                </a:extLst>
              </p14:cNvPr>
              <p14:cNvContentPartPr/>
              <p14:nvPr/>
            </p14:nvContentPartPr>
            <p14:xfrm>
              <a:off x="2699040" y="2594680"/>
              <a:ext cx="261720" cy="3362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15EBAB4-1C61-4D69-9358-1C960F85B529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681400" y="2577040"/>
                <a:ext cx="29736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E8FC20A-2AC9-4973-80BE-7DCE7E25BF1F}"/>
                  </a:ext>
                </a:extLst>
              </p14:cNvPr>
              <p14:cNvContentPartPr/>
              <p14:nvPr/>
            </p14:nvContentPartPr>
            <p14:xfrm>
              <a:off x="2742600" y="2481280"/>
              <a:ext cx="182160" cy="486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E8FC20A-2AC9-4973-80BE-7DCE7E25BF1F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724960" y="2463280"/>
                <a:ext cx="21780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70C4502-07BB-4963-AC93-FEC575915ACB}"/>
                  </a:ext>
                </a:extLst>
              </p14:cNvPr>
              <p14:cNvContentPartPr/>
              <p14:nvPr/>
            </p14:nvContentPartPr>
            <p14:xfrm>
              <a:off x="3088200" y="2657320"/>
              <a:ext cx="117720" cy="43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70C4502-07BB-4963-AC93-FEC575915ACB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070560" y="2639680"/>
                <a:ext cx="1533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154C8BF-26BD-44CC-BA3E-137D8568A6D1}"/>
                  </a:ext>
                </a:extLst>
              </p14:cNvPr>
              <p14:cNvContentPartPr/>
              <p14:nvPr/>
            </p14:nvContentPartPr>
            <p14:xfrm>
              <a:off x="3098280" y="2736520"/>
              <a:ext cx="115200" cy="68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154C8BF-26BD-44CC-BA3E-137D8568A6D1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080640" y="2718880"/>
                <a:ext cx="15084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8C9883E-C95B-4F74-B96D-41234F598687}"/>
                  </a:ext>
                </a:extLst>
              </p14:cNvPr>
              <p14:cNvContentPartPr/>
              <p14:nvPr/>
            </p14:nvContentPartPr>
            <p14:xfrm>
              <a:off x="3291600" y="2590720"/>
              <a:ext cx="91440" cy="2725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8C9883E-C95B-4F74-B96D-41234F598687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273960" y="2572720"/>
                <a:ext cx="12708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BC9ACF9-333C-4EDC-A3B3-5994D40B7DFD}"/>
                  </a:ext>
                </a:extLst>
              </p14:cNvPr>
              <p14:cNvContentPartPr/>
              <p14:nvPr/>
            </p14:nvContentPartPr>
            <p14:xfrm>
              <a:off x="3361800" y="2611240"/>
              <a:ext cx="133200" cy="2282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BC9ACF9-333C-4EDC-A3B3-5994D40B7DFD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344160" y="2593600"/>
                <a:ext cx="16884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C4C9582-C680-4046-B61D-B7161F19980F}"/>
                  </a:ext>
                </a:extLst>
              </p14:cNvPr>
              <p14:cNvContentPartPr/>
              <p14:nvPr/>
            </p14:nvContentPartPr>
            <p14:xfrm>
              <a:off x="3596520" y="2499280"/>
              <a:ext cx="984240" cy="46764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C4C9582-C680-4046-B61D-B7161F19980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578874" y="2481280"/>
                <a:ext cx="1019893" cy="50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65E0DE8E-CB2D-405A-AAE7-4E3279AE00B1}"/>
                  </a:ext>
                </a:extLst>
              </p14:cNvPr>
              <p14:cNvContentPartPr/>
              <p14:nvPr/>
            </p14:nvContentPartPr>
            <p14:xfrm>
              <a:off x="4917000" y="2428000"/>
              <a:ext cx="135000" cy="10908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65E0DE8E-CB2D-405A-AAE7-4E3279AE00B1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899000" y="2410360"/>
                <a:ext cx="17064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3BC9CAA5-9F1D-4249-A71A-6851BED103F8}"/>
                  </a:ext>
                </a:extLst>
              </p14:cNvPr>
              <p14:cNvContentPartPr/>
              <p14:nvPr/>
            </p14:nvContentPartPr>
            <p14:xfrm>
              <a:off x="5167560" y="2580280"/>
              <a:ext cx="84960" cy="17316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3BC9CAA5-9F1D-4249-A71A-6851BED103F8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149920" y="2562280"/>
                <a:ext cx="12060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D88C94F8-DDEA-44B6-AC7D-B95764CD475B}"/>
                  </a:ext>
                </a:extLst>
              </p14:cNvPr>
              <p14:cNvContentPartPr/>
              <p14:nvPr/>
            </p14:nvContentPartPr>
            <p14:xfrm>
              <a:off x="5343960" y="2417920"/>
              <a:ext cx="650880" cy="43704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D88C94F8-DDEA-44B6-AC7D-B95764CD475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325970" y="2399935"/>
                <a:ext cx="686500" cy="4726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02101F48-3B6F-4A90-913D-1D0B4798731B}"/>
                  </a:ext>
                </a:extLst>
              </p14:cNvPr>
              <p14:cNvContentPartPr/>
              <p14:nvPr/>
            </p14:nvContentPartPr>
            <p14:xfrm>
              <a:off x="4683360" y="2610880"/>
              <a:ext cx="346680" cy="31788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02101F48-3B6F-4A90-913D-1D0B4798731B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665720" y="2593240"/>
                <a:ext cx="382320" cy="35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5C95117-6432-49FE-B7E9-1ACCB971A8DF}"/>
                  </a:ext>
                </a:extLst>
              </p14:cNvPr>
              <p14:cNvContentPartPr/>
              <p14:nvPr/>
            </p14:nvContentPartPr>
            <p14:xfrm>
              <a:off x="2172720" y="3281200"/>
              <a:ext cx="306360" cy="2768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5C95117-6432-49FE-B7E9-1ACCB971A8DF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154720" y="3263200"/>
                <a:ext cx="342000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9220B47-2DBD-4656-9516-DB598E12B305}"/>
                  </a:ext>
                </a:extLst>
              </p14:cNvPr>
              <p14:cNvContentPartPr/>
              <p14:nvPr/>
            </p14:nvContentPartPr>
            <p14:xfrm>
              <a:off x="2590320" y="3275080"/>
              <a:ext cx="253440" cy="3283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9220B47-2DBD-4656-9516-DB598E12B305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572294" y="3257100"/>
                <a:ext cx="289131" cy="3639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D0D7406-2931-4624-AFD8-164906D81F2E}"/>
                  </a:ext>
                </a:extLst>
              </p14:cNvPr>
              <p14:cNvContentPartPr/>
              <p14:nvPr/>
            </p14:nvContentPartPr>
            <p14:xfrm>
              <a:off x="2966160" y="3342760"/>
              <a:ext cx="952560" cy="24120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D0D7406-2931-4624-AFD8-164906D81F2E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948520" y="3325120"/>
                <a:ext cx="98820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047ADAB-0643-4DB5-B5A8-88F6798E6814}"/>
                  </a:ext>
                </a:extLst>
              </p14:cNvPr>
              <p14:cNvContentPartPr/>
              <p14:nvPr/>
            </p14:nvContentPartPr>
            <p14:xfrm>
              <a:off x="4094040" y="3322240"/>
              <a:ext cx="208800" cy="2797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047ADAB-0643-4DB5-B5A8-88F6798E6814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076400" y="3304240"/>
                <a:ext cx="24444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6565BC04-EDF9-4F7F-8FBE-AF7660CCF4CA}"/>
                  </a:ext>
                </a:extLst>
              </p14:cNvPr>
              <p14:cNvContentPartPr/>
              <p14:nvPr/>
            </p14:nvContentPartPr>
            <p14:xfrm>
              <a:off x="4485720" y="3178240"/>
              <a:ext cx="1893960" cy="5871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6565BC04-EDF9-4F7F-8FBE-AF7660CCF4CA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468077" y="3160240"/>
                <a:ext cx="1929607" cy="62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DA51A62-65C0-4B34-866E-E4204743A754}"/>
                  </a:ext>
                </a:extLst>
              </p14:cNvPr>
              <p14:cNvContentPartPr/>
              <p14:nvPr/>
            </p14:nvContentPartPr>
            <p14:xfrm>
              <a:off x="2135640" y="3839920"/>
              <a:ext cx="262440" cy="2559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DA51A62-65C0-4B34-866E-E4204743A754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117640" y="3822280"/>
                <a:ext cx="29808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6440117B-3C9E-4DE0-885C-BBE4A4984BB3}"/>
                  </a:ext>
                </a:extLst>
              </p14:cNvPr>
              <p14:cNvContentPartPr/>
              <p14:nvPr/>
            </p14:nvContentPartPr>
            <p14:xfrm>
              <a:off x="2509320" y="3870520"/>
              <a:ext cx="236880" cy="38700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6440117B-3C9E-4DE0-885C-BBE4A4984BB3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491320" y="3852880"/>
                <a:ext cx="272520" cy="42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01D986A7-B31A-433D-A5EC-0C39A2BB9A08}"/>
                  </a:ext>
                </a:extLst>
              </p14:cNvPr>
              <p14:cNvContentPartPr/>
              <p14:nvPr/>
            </p14:nvContentPartPr>
            <p14:xfrm>
              <a:off x="2865000" y="3837760"/>
              <a:ext cx="649800" cy="22860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01D986A7-B31A-433D-A5EC-0C39A2BB9A08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847000" y="3819760"/>
                <a:ext cx="68544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F98C908-DB53-4F1D-9878-6731D0CBAE4E}"/>
                  </a:ext>
                </a:extLst>
              </p14:cNvPr>
              <p14:cNvContentPartPr/>
              <p14:nvPr/>
            </p14:nvContentPartPr>
            <p14:xfrm>
              <a:off x="3738360" y="3879520"/>
              <a:ext cx="250920" cy="22932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F98C908-DB53-4F1D-9878-6731D0CBAE4E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720695" y="3861880"/>
                <a:ext cx="286611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5A121B30-4E9B-4815-88FD-D20F6F757F57}"/>
                  </a:ext>
                </a:extLst>
              </p14:cNvPr>
              <p14:cNvContentPartPr/>
              <p14:nvPr/>
            </p14:nvContentPartPr>
            <p14:xfrm>
              <a:off x="4180080" y="3830560"/>
              <a:ext cx="1654920" cy="44424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5A121B30-4E9B-4815-88FD-D20F6F757F57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162440" y="3812934"/>
                <a:ext cx="1690560" cy="4798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0E35422-F4F7-4578-85AB-3082A1602A77}"/>
                  </a:ext>
                </a:extLst>
              </p14:cNvPr>
              <p14:cNvContentPartPr/>
              <p14:nvPr/>
            </p14:nvContentPartPr>
            <p14:xfrm>
              <a:off x="6146400" y="3901120"/>
              <a:ext cx="218520" cy="2300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0E35422-F4F7-4578-85AB-3082A1602A77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128731" y="3883480"/>
                <a:ext cx="254219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25F3F57-FACF-4201-BC21-8014D15BDC88}"/>
                  </a:ext>
                </a:extLst>
              </p14:cNvPr>
              <p14:cNvContentPartPr/>
              <p14:nvPr/>
            </p14:nvContentPartPr>
            <p14:xfrm>
              <a:off x="7091040" y="3973840"/>
              <a:ext cx="149040" cy="1908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25F3F57-FACF-4201-BC21-8014D15BDC88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7073400" y="3956200"/>
                <a:ext cx="18468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846D144E-C0A0-4D68-8030-E5C36F0D10F9}"/>
                  </a:ext>
                </a:extLst>
              </p14:cNvPr>
              <p14:cNvContentPartPr/>
              <p14:nvPr/>
            </p14:nvContentPartPr>
            <p14:xfrm>
              <a:off x="7122000" y="4038640"/>
              <a:ext cx="124200" cy="720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846D144E-C0A0-4D68-8030-E5C36F0D10F9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7104000" y="4021000"/>
                <a:ext cx="15984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6AAA6E2-2282-4C36-BC46-7FD58F9A5359}"/>
                  </a:ext>
                </a:extLst>
              </p14:cNvPr>
              <p14:cNvContentPartPr/>
              <p14:nvPr/>
            </p14:nvContentPartPr>
            <p14:xfrm>
              <a:off x="6743280" y="3896080"/>
              <a:ext cx="254880" cy="22392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6AAA6E2-2282-4C36-BC46-7FD58F9A5359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725640" y="3878080"/>
                <a:ext cx="29052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35D1A7AA-43E9-4ACD-82B7-95A16E44376E}"/>
                  </a:ext>
                </a:extLst>
              </p14:cNvPr>
              <p14:cNvContentPartPr/>
              <p14:nvPr/>
            </p14:nvContentPartPr>
            <p14:xfrm>
              <a:off x="7416480" y="3847840"/>
              <a:ext cx="862560" cy="45000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35D1A7AA-43E9-4ACD-82B7-95A16E44376E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7398488" y="3829840"/>
                <a:ext cx="898185" cy="48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E7D64FB-9A98-4542-B343-BE2E34E8E07F}"/>
                  </a:ext>
                </a:extLst>
              </p14:cNvPr>
              <p14:cNvContentPartPr/>
              <p14:nvPr/>
            </p14:nvContentPartPr>
            <p14:xfrm>
              <a:off x="1803360" y="4510960"/>
              <a:ext cx="417960" cy="31320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E7D64FB-9A98-4542-B343-BE2E34E8E07F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785360" y="4493320"/>
                <a:ext cx="453600" cy="34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1247E7C7-9774-441E-8608-CB2985EA132F}"/>
                  </a:ext>
                </a:extLst>
              </p14:cNvPr>
              <p14:cNvContentPartPr/>
              <p14:nvPr/>
            </p14:nvContentPartPr>
            <p14:xfrm>
              <a:off x="3918720" y="4509520"/>
              <a:ext cx="631080" cy="39672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1247E7C7-9774-441E-8608-CB2985EA132F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3901080" y="4491880"/>
                <a:ext cx="666720" cy="43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01B5D08B-9D27-4CD2-B559-DBA0E3266EBE}"/>
                  </a:ext>
                </a:extLst>
              </p14:cNvPr>
              <p14:cNvContentPartPr/>
              <p14:nvPr/>
            </p14:nvContentPartPr>
            <p14:xfrm>
              <a:off x="2569440" y="4419160"/>
              <a:ext cx="1185480" cy="70560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01B5D08B-9D27-4CD2-B559-DBA0E3266EBE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551440" y="4401520"/>
                <a:ext cx="1221120" cy="74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A6F11AAF-5CEE-4FE6-B99C-14D738A86758}"/>
                  </a:ext>
                </a:extLst>
              </p14:cNvPr>
              <p14:cNvContentPartPr/>
              <p14:nvPr/>
            </p14:nvContentPartPr>
            <p14:xfrm>
              <a:off x="4734120" y="4693120"/>
              <a:ext cx="184320" cy="7200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A6F11AAF-5CEE-4FE6-B99C-14D738A86758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716480" y="4675120"/>
                <a:ext cx="21996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1CBBF485-6BC9-4FCF-BCC8-1244C5A33C96}"/>
                  </a:ext>
                </a:extLst>
              </p14:cNvPr>
              <p14:cNvContentPartPr/>
              <p14:nvPr/>
            </p14:nvContentPartPr>
            <p14:xfrm>
              <a:off x="5068920" y="4490080"/>
              <a:ext cx="706680" cy="50976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1CBBF485-6BC9-4FCF-BCC8-1244C5A33C96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051280" y="4472428"/>
                <a:ext cx="742320" cy="5454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3000857-46B2-48E4-8935-5C887CC9C096}"/>
                  </a:ext>
                </a:extLst>
              </p14:cNvPr>
              <p14:cNvContentPartPr/>
              <p14:nvPr/>
            </p14:nvContentPartPr>
            <p14:xfrm>
              <a:off x="5953440" y="4551280"/>
              <a:ext cx="292320" cy="28116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3000857-46B2-48E4-8935-5C887CC9C096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5935440" y="4533280"/>
                <a:ext cx="32796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DDBE12B1-DCA2-4DA2-95B6-7018A13CC01F}"/>
                  </a:ext>
                </a:extLst>
              </p14:cNvPr>
              <p14:cNvContentPartPr/>
              <p14:nvPr/>
            </p14:nvContentPartPr>
            <p14:xfrm>
              <a:off x="6441240" y="4530760"/>
              <a:ext cx="894240" cy="40716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DDBE12B1-DCA2-4DA2-95B6-7018A13CC01F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6423247" y="4513120"/>
                <a:ext cx="929866" cy="44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97C28022-A587-41C7-9302-1CAB0B7FBFA0}"/>
                  </a:ext>
                </a:extLst>
              </p14:cNvPr>
              <p14:cNvContentPartPr/>
              <p14:nvPr/>
            </p14:nvContentPartPr>
            <p14:xfrm>
              <a:off x="7528080" y="4489720"/>
              <a:ext cx="844560" cy="64944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97C28022-A587-41C7-9302-1CAB0B7FBFA0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7510440" y="4471720"/>
                <a:ext cx="880200" cy="68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3254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2D45B114-2960-49F3-9B10-89C7E1BF4BA0}"/>
                  </a:ext>
                </a:extLst>
              </p14:cNvPr>
              <p14:cNvContentPartPr/>
              <p14:nvPr/>
            </p14:nvContentPartPr>
            <p14:xfrm>
              <a:off x="2011520" y="117880"/>
              <a:ext cx="5180400" cy="6699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2D45B114-2960-49F3-9B10-89C7E1BF4BA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93520" y="99880"/>
                <a:ext cx="5216040" cy="70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A1C1893-1DE0-4B9E-9167-F4EE6F97794C}"/>
                  </a:ext>
                </a:extLst>
              </p14:cNvPr>
              <p14:cNvContentPartPr/>
              <p14:nvPr/>
            </p14:nvContentPartPr>
            <p14:xfrm>
              <a:off x="1044560" y="1298680"/>
              <a:ext cx="915480" cy="3146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A1C1893-1DE0-4B9E-9167-F4EE6F97794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26920" y="1280701"/>
                <a:ext cx="951120" cy="350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CA0999E-4252-4FEC-946E-005DB375E461}"/>
                  </a:ext>
                </a:extLst>
              </p14:cNvPr>
              <p14:cNvContentPartPr/>
              <p14:nvPr/>
            </p14:nvContentPartPr>
            <p14:xfrm>
              <a:off x="2265320" y="1299400"/>
              <a:ext cx="253440" cy="111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CA0999E-4252-4FEC-946E-005DB375E46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47680" y="1281760"/>
                <a:ext cx="2890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D0A7AEA-DCCB-4FF2-BECB-25A2805B3C13}"/>
                  </a:ext>
                </a:extLst>
              </p14:cNvPr>
              <p14:cNvContentPartPr/>
              <p14:nvPr/>
            </p14:nvContentPartPr>
            <p14:xfrm>
              <a:off x="2265320" y="1393360"/>
              <a:ext cx="209520" cy="190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D0A7AEA-DCCB-4FF2-BECB-25A2805B3C1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47680" y="1375720"/>
                <a:ext cx="24516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90723CE-1E36-4B5C-AB9D-F4541C3EB360}"/>
                  </a:ext>
                </a:extLst>
              </p14:cNvPr>
              <p14:cNvContentPartPr/>
              <p14:nvPr/>
            </p14:nvContentPartPr>
            <p14:xfrm>
              <a:off x="2641160" y="1380760"/>
              <a:ext cx="452880" cy="4244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90723CE-1E36-4B5C-AB9D-F4541C3EB36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23520" y="1362775"/>
                <a:ext cx="488520" cy="4600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68B439D-FFBD-4103-92A0-BA25A047B0F9}"/>
                  </a:ext>
                </a:extLst>
              </p14:cNvPr>
              <p14:cNvContentPartPr/>
              <p14:nvPr/>
            </p14:nvContentPartPr>
            <p14:xfrm>
              <a:off x="2691920" y="1037320"/>
              <a:ext cx="425880" cy="2962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68B439D-FFBD-4103-92A0-BA25A047B0F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74280" y="1019680"/>
                <a:ext cx="46152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EEAF706-4200-4911-8FCF-E4C5C61C2EA8}"/>
                  </a:ext>
                </a:extLst>
              </p14:cNvPr>
              <p14:cNvContentPartPr/>
              <p14:nvPr/>
            </p14:nvContentPartPr>
            <p14:xfrm>
              <a:off x="6407480" y="1185640"/>
              <a:ext cx="145440" cy="17280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EEAF706-4200-4911-8FCF-E4C5C61C2EA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389840" y="1167640"/>
                <a:ext cx="18108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35FF4D3-5DC0-4A2E-9063-7518710A6A93}"/>
                  </a:ext>
                </a:extLst>
              </p14:cNvPr>
              <p14:cNvContentPartPr/>
              <p14:nvPr/>
            </p14:nvContentPartPr>
            <p14:xfrm>
              <a:off x="6691520" y="1249360"/>
              <a:ext cx="34200" cy="1108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35FF4D3-5DC0-4A2E-9063-7518710A6A9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673880" y="1231360"/>
                <a:ext cx="6984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85F8F34-7191-438F-83F0-690E0AAEE194}"/>
                  </a:ext>
                </a:extLst>
              </p14:cNvPr>
              <p14:cNvContentPartPr/>
              <p14:nvPr/>
            </p14:nvContentPartPr>
            <p14:xfrm>
              <a:off x="6725360" y="1015720"/>
              <a:ext cx="360" cy="3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85F8F34-7191-438F-83F0-690E0AAEE19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707720" y="9980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FF3BBD0-FEBF-461D-B362-3C2120B0A4B9}"/>
                  </a:ext>
                </a:extLst>
              </p14:cNvPr>
              <p14:cNvContentPartPr/>
              <p14:nvPr/>
            </p14:nvContentPartPr>
            <p14:xfrm>
              <a:off x="6837320" y="1198600"/>
              <a:ext cx="115200" cy="1731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FF3BBD0-FEBF-461D-B362-3C2120B0A4B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819320" y="1180960"/>
                <a:ext cx="15084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42B9C0B-078D-47C1-9457-5F486399699C}"/>
                  </a:ext>
                </a:extLst>
              </p14:cNvPr>
              <p14:cNvContentPartPr/>
              <p14:nvPr/>
            </p14:nvContentPartPr>
            <p14:xfrm>
              <a:off x="7003640" y="1208680"/>
              <a:ext cx="131760" cy="12204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42B9C0B-078D-47C1-9457-5F486399699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985640" y="1190680"/>
                <a:ext cx="16740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F46134B-926D-47E8-A496-24CAC0DDFF25}"/>
                  </a:ext>
                </a:extLst>
              </p14:cNvPr>
              <p14:cNvContentPartPr/>
              <p14:nvPr/>
            </p14:nvContentPartPr>
            <p14:xfrm>
              <a:off x="7232600" y="995560"/>
              <a:ext cx="628560" cy="3261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F46134B-926D-47E8-A496-24CAC0DDFF2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214600" y="977560"/>
                <a:ext cx="664200" cy="36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8E7220B-2F89-4B5C-B958-E973C8996B5D}"/>
                  </a:ext>
                </a:extLst>
              </p14:cNvPr>
              <p14:cNvContentPartPr/>
              <p14:nvPr/>
            </p14:nvContentPartPr>
            <p14:xfrm>
              <a:off x="3627560" y="937600"/>
              <a:ext cx="2466000" cy="91476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8E7220B-2F89-4B5C-B958-E973C8996B5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609920" y="919953"/>
                <a:ext cx="2501640" cy="9504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1112B2E-6304-442C-8D2C-43708C33EE1D}"/>
                  </a:ext>
                </a:extLst>
              </p14:cNvPr>
              <p14:cNvContentPartPr/>
              <p14:nvPr/>
            </p14:nvContentPartPr>
            <p14:xfrm>
              <a:off x="934400" y="2368960"/>
              <a:ext cx="1013040" cy="3844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1112B2E-6304-442C-8D2C-43708C33EE1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16400" y="2350960"/>
                <a:ext cx="1048680" cy="42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3A8C627-0236-492A-9955-908539C35E74}"/>
                  </a:ext>
                </a:extLst>
              </p14:cNvPr>
              <p14:cNvContentPartPr/>
              <p14:nvPr/>
            </p14:nvContentPartPr>
            <p14:xfrm>
              <a:off x="2570240" y="2399920"/>
              <a:ext cx="204480" cy="27180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3A8C627-0236-492A-9955-908539C35E7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552240" y="2381920"/>
                <a:ext cx="24012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8B908C07-A1DD-465D-97B5-6CE85AAAE007}"/>
                  </a:ext>
                </a:extLst>
              </p14:cNvPr>
              <p14:cNvContentPartPr/>
              <p14:nvPr/>
            </p14:nvContentPartPr>
            <p14:xfrm>
              <a:off x="2925920" y="2243680"/>
              <a:ext cx="771840" cy="46476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8B908C07-A1DD-465D-97B5-6CE85AAAE00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907920" y="2226026"/>
                <a:ext cx="807480" cy="50042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1082617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BE5550-8AA9-41B6-B4F1-302A189BB1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77" t="13470" r="17238" b="77487"/>
          <a:stretch/>
        </p:blipFill>
        <p:spPr>
          <a:xfrm>
            <a:off x="228599" y="156844"/>
            <a:ext cx="8603059" cy="22053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A7101A-9242-4262-BFC5-0BE38C0C87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019" t="25659" r="29500" b="64906"/>
          <a:stretch/>
        </p:blipFill>
        <p:spPr>
          <a:xfrm>
            <a:off x="6619874" y="2209800"/>
            <a:ext cx="2333625" cy="16002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7F55F2A-1E91-44A1-A489-DCBCFDA51D2A}"/>
                  </a:ext>
                </a:extLst>
              </p14:cNvPr>
              <p14:cNvContentPartPr/>
              <p14:nvPr/>
            </p14:nvContentPartPr>
            <p14:xfrm>
              <a:off x="5303280" y="1573360"/>
              <a:ext cx="3049920" cy="655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7F55F2A-1E91-44A1-A489-DCBCFDA51D2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85280" y="1537720"/>
                <a:ext cx="308556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CB6AE7C-3041-47E1-B829-18B42D58D9F8}"/>
                  </a:ext>
                </a:extLst>
              </p14:cNvPr>
              <p14:cNvContentPartPr/>
              <p14:nvPr/>
            </p14:nvContentPartPr>
            <p14:xfrm>
              <a:off x="426360" y="1929760"/>
              <a:ext cx="3535560" cy="716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CB6AE7C-3041-47E1-B829-18B42D58D9F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8720" y="1894120"/>
                <a:ext cx="357120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8BAB199-A4A6-4779-9483-5037D06DE590}"/>
                  </a:ext>
                </a:extLst>
              </p14:cNvPr>
              <p14:cNvContentPartPr/>
              <p14:nvPr/>
            </p14:nvContentPartPr>
            <p14:xfrm>
              <a:off x="5526840" y="1970440"/>
              <a:ext cx="3130200" cy="615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8BAB199-A4A6-4779-9483-5037D06DE59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08840" y="1934440"/>
                <a:ext cx="316584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B2340F8-0AFB-4B0C-B788-DFBD1426E356}"/>
                  </a:ext>
                </a:extLst>
              </p14:cNvPr>
              <p14:cNvContentPartPr/>
              <p14:nvPr/>
            </p14:nvContentPartPr>
            <p14:xfrm>
              <a:off x="436440" y="2336200"/>
              <a:ext cx="848520" cy="108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B2340F8-0AFB-4B0C-B788-DFBD1426E35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18800" y="2300560"/>
                <a:ext cx="88416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96A6887-0B6B-48B1-B255-E79BCA9A7217}"/>
                  </a:ext>
                </a:extLst>
              </p14:cNvPr>
              <p14:cNvContentPartPr/>
              <p14:nvPr/>
            </p14:nvContentPartPr>
            <p14:xfrm>
              <a:off x="1348680" y="2069080"/>
              <a:ext cx="1515960" cy="3913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96A6887-0B6B-48B1-B255-E79BCA9A721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30680" y="2051424"/>
                <a:ext cx="1551600" cy="4269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E05F60A5-0D8C-458D-A035-62702920DA08}"/>
                  </a:ext>
                </a:extLst>
              </p14:cNvPr>
              <p14:cNvContentPartPr/>
              <p14:nvPr/>
            </p14:nvContentPartPr>
            <p14:xfrm>
              <a:off x="426360" y="3052240"/>
              <a:ext cx="961920" cy="132660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E05F60A5-0D8C-458D-A035-62702920DA0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08720" y="3034240"/>
                <a:ext cx="997560" cy="136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83D46B2-3689-4D30-B90A-1B9F3BCB7013}"/>
                  </a:ext>
                </a:extLst>
              </p14:cNvPr>
              <p14:cNvContentPartPr/>
              <p14:nvPr/>
            </p14:nvContentPartPr>
            <p14:xfrm>
              <a:off x="319440" y="4165360"/>
              <a:ext cx="56160" cy="432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83D46B2-3689-4D30-B90A-1B9F3BCB701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01800" y="4147360"/>
                <a:ext cx="9180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7156CBE-69C7-4ECB-BBC3-3A6FE7AC3C22}"/>
                  </a:ext>
                </a:extLst>
              </p14:cNvPr>
              <p14:cNvContentPartPr/>
              <p14:nvPr/>
            </p14:nvContentPartPr>
            <p14:xfrm>
              <a:off x="227640" y="4276960"/>
              <a:ext cx="46800" cy="223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7156CBE-69C7-4ECB-BBC3-3A6FE7AC3C2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10000" y="4259320"/>
                <a:ext cx="8244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B847A85-AC48-43BB-B3A1-14FEC6706292}"/>
                  </a:ext>
                </a:extLst>
              </p14:cNvPr>
              <p14:cNvContentPartPr/>
              <p14:nvPr/>
            </p14:nvContentPartPr>
            <p14:xfrm>
              <a:off x="944400" y="4459840"/>
              <a:ext cx="360" cy="799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B847A85-AC48-43BB-B3A1-14FEC670629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26760" y="4442200"/>
                <a:ext cx="3600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7151A68-98FD-4D2A-A0BB-1FB6C9EBEC31}"/>
                  </a:ext>
                </a:extLst>
              </p14:cNvPr>
              <p14:cNvContentPartPr/>
              <p14:nvPr/>
            </p14:nvContentPartPr>
            <p14:xfrm>
              <a:off x="924240" y="4673320"/>
              <a:ext cx="4320" cy="302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7151A68-98FD-4D2A-A0BB-1FB6C9EBEC3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06240" y="4655680"/>
                <a:ext cx="3996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F0AE158-D9D1-451A-A8C5-1AF4987D6B1B}"/>
                  </a:ext>
                </a:extLst>
              </p14:cNvPr>
              <p14:cNvContentPartPr/>
              <p14:nvPr/>
            </p14:nvContentPartPr>
            <p14:xfrm>
              <a:off x="921720" y="4815520"/>
              <a:ext cx="2520" cy="313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F0AE158-D9D1-451A-A8C5-1AF4987D6B1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04080" y="4797520"/>
                <a:ext cx="381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3BDA6F2-2FC9-48BC-B667-E9F6D3B2B31C}"/>
                  </a:ext>
                </a:extLst>
              </p14:cNvPr>
              <p14:cNvContentPartPr/>
              <p14:nvPr/>
            </p14:nvContentPartPr>
            <p14:xfrm>
              <a:off x="899760" y="4998400"/>
              <a:ext cx="4320" cy="288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3BDA6F2-2FC9-48BC-B667-E9F6D3B2B31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82120" y="4980400"/>
                <a:ext cx="3996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8A34965A-4BD2-4BDA-97D6-F90FBEDE6DE6}"/>
                  </a:ext>
                </a:extLst>
              </p14:cNvPr>
              <p14:cNvContentPartPr/>
              <p14:nvPr/>
            </p14:nvContentPartPr>
            <p14:xfrm>
              <a:off x="348240" y="4422760"/>
              <a:ext cx="232200" cy="4132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8A34965A-4BD2-4BDA-97D6-F90FBEDE6DE6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30600" y="4405120"/>
                <a:ext cx="267840" cy="4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74FA127-E336-4A8C-938A-DE50FBCC15B2}"/>
                  </a:ext>
                </a:extLst>
              </p14:cNvPr>
              <p14:cNvContentPartPr/>
              <p14:nvPr/>
            </p14:nvContentPartPr>
            <p14:xfrm>
              <a:off x="657120" y="4625800"/>
              <a:ext cx="176040" cy="1076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74FA127-E336-4A8C-938A-DE50FBCC15B2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39480" y="4608160"/>
                <a:ext cx="21168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B1D4F50-211B-4B6D-A968-1FF9AE15A341}"/>
                  </a:ext>
                </a:extLst>
              </p14:cNvPr>
              <p14:cNvContentPartPr/>
              <p14:nvPr/>
            </p14:nvContentPartPr>
            <p14:xfrm>
              <a:off x="142680" y="4357960"/>
              <a:ext cx="152640" cy="16344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B1D4F50-211B-4B6D-A968-1FF9AE15A341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25040" y="4340281"/>
                <a:ext cx="188280" cy="1991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909800D-8140-469D-AB51-1AE2BBD0B595}"/>
                  </a:ext>
                </a:extLst>
              </p14:cNvPr>
              <p14:cNvContentPartPr/>
              <p14:nvPr/>
            </p14:nvContentPartPr>
            <p14:xfrm>
              <a:off x="1742880" y="2946040"/>
              <a:ext cx="116280" cy="14292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909800D-8140-469D-AB51-1AE2BBD0B59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724880" y="2928400"/>
                <a:ext cx="15192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FF644D5A-3AD5-4A27-9076-243E6DDAC07E}"/>
                  </a:ext>
                </a:extLst>
              </p14:cNvPr>
              <p14:cNvContentPartPr/>
              <p14:nvPr/>
            </p14:nvContentPartPr>
            <p14:xfrm>
              <a:off x="1757280" y="2939920"/>
              <a:ext cx="125280" cy="1256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FF644D5A-3AD5-4A27-9076-243E6DDAC07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739640" y="2921920"/>
                <a:ext cx="16092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AE42BA02-97B2-485F-894C-A7C854EF2E14}"/>
                  </a:ext>
                </a:extLst>
              </p14:cNvPr>
              <p14:cNvContentPartPr/>
              <p14:nvPr/>
            </p14:nvContentPartPr>
            <p14:xfrm>
              <a:off x="1279560" y="2665960"/>
              <a:ext cx="367560" cy="35208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AE42BA02-97B2-485F-894C-A7C854EF2E1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261903" y="2647960"/>
                <a:ext cx="403235" cy="38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15EBAB4-1C61-4D69-9358-1C960F85B529}"/>
                  </a:ext>
                </a:extLst>
              </p14:cNvPr>
              <p14:cNvContentPartPr/>
              <p14:nvPr/>
            </p14:nvContentPartPr>
            <p14:xfrm>
              <a:off x="2699040" y="2594680"/>
              <a:ext cx="261720" cy="3362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15EBAB4-1C61-4D69-9358-1C960F85B529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681400" y="2577040"/>
                <a:ext cx="29736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E8FC20A-2AC9-4973-80BE-7DCE7E25BF1F}"/>
                  </a:ext>
                </a:extLst>
              </p14:cNvPr>
              <p14:cNvContentPartPr/>
              <p14:nvPr/>
            </p14:nvContentPartPr>
            <p14:xfrm>
              <a:off x="2742600" y="2481280"/>
              <a:ext cx="182160" cy="486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E8FC20A-2AC9-4973-80BE-7DCE7E25BF1F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724960" y="2463280"/>
                <a:ext cx="21780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70C4502-07BB-4963-AC93-FEC575915ACB}"/>
                  </a:ext>
                </a:extLst>
              </p14:cNvPr>
              <p14:cNvContentPartPr/>
              <p14:nvPr/>
            </p14:nvContentPartPr>
            <p14:xfrm>
              <a:off x="3088200" y="2657320"/>
              <a:ext cx="117720" cy="43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70C4502-07BB-4963-AC93-FEC575915ACB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070560" y="2639680"/>
                <a:ext cx="1533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154C8BF-26BD-44CC-BA3E-137D8568A6D1}"/>
                  </a:ext>
                </a:extLst>
              </p14:cNvPr>
              <p14:cNvContentPartPr/>
              <p14:nvPr/>
            </p14:nvContentPartPr>
            <p14:xfrm>
              <a:off x="3098280" y="2736520"/>
              <a:ext cx="115200" cy="68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154C8BF-26BD-44CC-BA3E-137D8568A6D1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080640" y="2718880"/>
                <a:ext cx="15084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8C9883E-C95B-4F74-B96D-41234F598687}"/>
                  </a:ext>
                </a:extLst>
              </p14:cNvPr>
              <p14:cNvContentPartPr/>
              <p14:nvPr/>
            </p14:nvContentPartPr>
            <p14:xfrm>
              <a:off x="3291600" y="2590720"/>
              <a:ext cx="91440" cy="2725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8C9883E-C95B-4F74-B96D-41234F598687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273960" y="2572720"/>
                <a:ext cx="12708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BC9ACF9-333C-4EDC-A3B3-5994D40B7DFD}"/>
                  </a:ext>
                </a:extLst>
              </p14:cNvPr>
              <p14:cNvContentPartPr/>
              <p14:nvPr/>
            </p14:nvContentPartPr>
            <p14:xfrm>
              <a:off x="3361800" y="2611240"/>
              <a:ext cx="133200" cy="2282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BC9ACF9-333C-4EDC-A3B3-5994D40B7DFD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344160" y="2593600"/>
                <a:ext cx="16884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C4C9582-C680-4046-B61D-B7161F19980F}"/>
                  </a:ext>
                </a:extLst>
              </p14:cNvPr>
              <p14:cNvContentPartPr/>
              <p14:nvPr/>
            </p14:nvContentPartPr>
            <p14:xfrm>
              <a:off x="3596520" y="2499280"/>
              <a:ext cx="984240" cy="46764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C4C9582-C680-4046-B61D-B7161F19980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578874" y="2481280"/>
                <a:ext cx="1019893" cy="50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65E0DE8E-CB2D-405A-AAE7-4E3279AE00B1}"/>
                  </a:ext>
                </a:extLst>
              </p14:cNvPr>
              <p14:cNvContentPartPr/>
              <p14:nvPr/>
            </p14:nvContentPartPr>
            <p14:xfrm>
              <a:off x="4917000" y="2428000"/>
              <a:ext cx="135000" cy="10908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65E0DE8E-CB2D-405A-AAE7-4E3279AE00B1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899000" y="2410360"/>
                <a:ext cx="17064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3BC9CAA5-9F1D-4249-A71A-6851BED103F8}"/>
                  </a:ext>
                </a:extLst>
              </p14:cNvPr>
              <p14:cNvContentPartPr/>
              <p14:nvPr/>
            </p14:nvContentPartPr>
            <p14:xfrm>
              <a:off x="5167560" y="2580280"/>
              <a:ext cx="84960" cy="17316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3BC9CAA5-9F1D-4249-A71A-6851BED103F8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149920" y="2562280"/>
                <a:ext cx="12060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D88C94F8-DDEA-44B6-AC7D-B95764CD475B}"/>
                  </a:ext>
                </a:extLst>
              </p14:cNvPr>
              <p14:cNvContentPartPr/>
              <p14:nvPr/>
            </p14:nvContentPartPr>
            <p14:xfrm>
              <a:off x="5343960" y="2417920"/>
              <a:ext cx="650880" cy="43704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D88C94F8-DDEA-44B6-AC7D-B95764CD475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325970" y="2399935"/>
                <a:ext cx="686500" cy="4726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02101F48-3B6F-4A90-913D-1D0B4798731B}"/>
                  </a:ext>
                </a:extLst>
              </p14:cNvPr>
              <p14:cNvContentPartPr/>
              <p14:nvPr/>
            </p14:nvContentPartPr>
            <p14:xfrm>
              <a:off x="4683360" y="2610880"/>
              <a:ext cx="346680" cy="31788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02101F48-3B6F-4A90-913D-1D0B4798731B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665720" y="2593240"/>
                <a:ext cx="382320" cy="35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5C95117-6432-49FE-B7E9-1ACCB971A8DF}"/>
                  </a:ext>
                </a:extLst>
              </p14:cNvPr>
              <p14:cNvContentPartPr/>
              <p14:nvPr/>
            </p14:nvContentPartPr>
            <p14:xfrm>
              <a:off x="2172720" y="3281200"/>
              <a:ext cx="306360" cy="2768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5C95117-6432-49FE-B7E9-1ACCB971A8DF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154720" y="3263200"/>
                <a:ext cx="342000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9220B47-2DBD-4656-9516-DB598E12B305}"/>
                  </a:ext>
                </a:extLst>
              </p14:cNvPr>
              <p14:cNvContentPartPr/>
              <p14:nvPr/>
            </p14:nvContentPartPr>
            <p14:xfrm>
              <a:off x="2590320" y="3275080"/>
              <a:ext cx="253440" cy="3283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9220B47-2DBD-4656-9516-DB598E12B305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572294" y="3257100"/>
                <a:ext cx="289131" cy="3639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D0D7406-2931-4624-AFD8-164906D81F2E}"/>
                  </a:ext>
                </a:extLst>
              </p14:cNvPr>
              <p14:cNvContentPartPr/>
              <p14:nvPr/>
            </p14:nvContentPartPr>
            <p14:xfrm>
              <a:off x="2966160" y="3342760"/>
              <a:ext cx="952560" cy="24120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D0D7406-2931-4624-AFD8-164906D81F2E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948520" y="3325120"/>
                <a:ext cx="98820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047ADAB-0643-4DB5-B5A8-88F6798E6814}"/>
                  </a:ext>
                </a:extLst>
              </p14:cNvPr>
              <p14:cNvContentPartPr/>
              <p14:nvPr/>
            </p14:nvContentPartPr>
            <p14:xfrm>
              <a:off x="4094040" y="3322240"/>
              <a:ext cx="208800" cy="2797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047ADAB-0643-4DB5-B5A8-88F6798E6814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076400" y="3304240"/>
                <a:ext cx="24444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6565BC04-EDF9-4F7F-8FBE-AF7660CCF4CA}"/>
                  </a:ext>
                </a:extLst>
              </p14:cNvPr>
              <p14:cNvContentPartPr/>
              <p14:nvPr/>
            </p14:nvContentPartPr>
            <p14:xfrm>
              <a:off x="4485720" y="3178240"/>
              <a:ext cx="1893960" cy="5871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6565BC04-EDF9-4F7F-8FBE-AF7660CCF4CA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468077" y="3160240"/>
                <a:ext cx="1929607" cy="62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DA51A62-65C0-4B34-866E-E4204743A754}"/>
                  </a:ext>
                </a:extLst>
              </p14:cNvPr>
              <p14:cNvContentPartPr/>
              <p14:nvPr/>
            </p14:nvContentPartPr>
            <p14:xfrm>
              <a:off x="2135640" y="3839920"/>
              <a:ext cx="262440" cy="2559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DA51A62-65C0-4B34-866E-E4204743A754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117640" y="3822280"/>
                <a:ext cx="29808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6440117B-3C9E-4DE0-885C-BBE4A4984BB3}"/>
                  </a:ext>
                </a:extLst>
              </p14:cNvPr>
              <p14:cNvContentPartPr/>
              <p14:nvPr/>
            </p14:nvContentPartPr>
            <p14:xfrm>
              <a:off x="2509320" y="3870520"/>
              <a:ext cx="236880" cy="38700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6440117B-3C9E-4DE0-885C-BBE4A4984BB3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491320" y="3852880"/>
                <a:ext cx="272520" cy="42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01D986A7-B31A-433D-A5EC-0C39A2BB9A08}"/>
                  </a:ext>
                </a:extLst>
              </p14:cNvPr>
              <p14:cNvContentPartPr/>
              <p14:nvPr/>
            </p14:nvContentPartPr>
            <p14:xfrm>
              <a:off x="2865000" y="3837760"/>
              <a:ext cx="649800" cy="22860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01D986A7-B31A-433D-A5EC-0C39A2BB9A08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847000" y="3819760"/>
                <a:ext cx="68544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F98C908-DB53-4F1D-9878-6731D0CBAE4E}"/>
                  </a:ext>
                </a:extLst>
              </p14:cNvPr>
              <p14:cNvContentPartPr/>
              <p14:nvPr/>
            </p14:nvContentPartPr>
            <p14:xfrm>
              <a:off x="3738360" y="3879520"/>
              <a:ext cx="250920" cy="22932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F98C908-DB53-4F1D-9878-6731D0CBAE4E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720695" y="3861880"/>
                <a:ext cx="286611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5A121B30-4E9B-4815-88FD-D20F6F757F57}"/>
                  </a:ext>
                </a:extLst>
              </p14:cNvPr>
              <p14:cNvContentPartPr/>
              <p14:nvPr/>
            </p14:nvContentPartPr>
            <p14:xfrm>
              <a:off x="4180080" y="3830560"/>
              <a:ext cx="1654920" cy="44424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5A121B30-4E9B-4815-88FD-D20F6F757F57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162440" y="3812934"/>
                <a:ext cx="1690560" cy="4798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0E35422-F4F7-4578-85AB-3082A1602A77}"/>
                  </a:ext>
                </a:extLst>
              </p14:cNvPr>
              <p14:cNvContentPartPr/>
              <p14:nvPr/>
            </p14:nvContentPartPr>
            <p14:xfrm>
              <a:off x="6146400" y="3901120"/>
              <a:ext cx="218520" cy="2300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0E35422-F4F7-4578-85AB-3082A1602A77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128731" y="3883480"/>
                <a:ext cx="254219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25F3F57-FACF-4201-BC21-8014D15BDC88}"/>
                  </a:ext>
                </a:extLst>
              </p14:cNvPr>
              <p14:cNvContentPartPr/>
              <p14:nvPr/>
            </p14:nvContentPartPr>
            <p14:xfrm>
              <a:off x="7091040" y="3973840"/>
              <a:ext cx="149040" cy="1908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25F3F57-FACF-4201-BC21-8014D15BDC88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7073400" y="3956200"/>
                <a:ext cx="18468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846D144E-C0A0-4D68-8030-E5C36F0D10F9}"/>
                  </a:ext>
                </a:extLst>
              </p14:cNvPr>
              <p14:cNvContentPartPr/>
              <p14:nvPr/>
            </p14:nvContentPartPr>
            <p14:xfrm>
              <a:off x="7122000" y="4038640"/>
              <a:ext cx="124200" cy="720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846D144E-C0A0-4D68-8030-E5C36F0D10F9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7104000" y="4021000"/>
                <a:ext cx="15984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6AAA6E2-2282-4C36-BC46-7FD58F9A5359}"/>
                  </a:ext>
                </a:extLst>
              </p14:cNvPr>
              <p14:cNvContentPartPr/>
              <p14:nvPr/>
            </p14:nvContentPartPr>
            <p14:xfrm>
              <a:off x="6743280" y="3896080"/>
              <a:ext cx="254880" cy="22392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6AAA6E2-2282-4C36-BC46-7FD58F9A5359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725640" y="3878080"/>
                <a:ext cx="29052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35D1A7AA-43E9-4ACD-82B7-95A16E44376E}"/>
                  </a:ext>
                </a:extLst>
              </p14:cNvPr>
              <p14:cNvContentPartPr/>
              <p14:nvPr/>
            </p14:nvContentPartPr>
            <p14:xfrm>
              <a:off x="7416480" y="3847840"/>
              <a:ext cx="862560" cy="45000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35D1A7AA-43E9-4ACD-82B7-95A16E44376E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7398488" y="3829840"/>
                <a:ext cx="898185" cy="48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E7D64FB-9A98-4542-B343-BE2E34E8E07F}"/>
                  </a:ext>
                </a:extLst>
              </p14:cNvPr>
              <p14:cNvContentPartPr/>
              <p14:nvPr/>
            </p14:nvContentPartPr>
            <p14:xfrm>
              <a:off x="1803360" y="4510960"/>
              <a:ext cx="417960" cy="31320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E7D64FB-9A98-4542-B343-BE2E34E8E07F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785360" y="4493320"/>
                <a:ext cx="453600" cy="34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1247E7C7-9774-441E-8608-CB2985EA132F}"/>
                  </a:ext>
                </a:extLst>
              </p14:cNvPr>
              <p14:cNvContentPartPr/>
              <p14:nvPr/>
            </p14:nvContentPartPr>
            <p14:xfrm>
              <a:off x="3918720" y="4509520"/>
              <a:ext cx="631080" cy="39672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1247E7C7-9774-441E-8608-CB2985EA132F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3901080" y="4491880"/>
                <a:ext cx="666720" cy="43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01B5D08B-9D27-4CD2-B559-DBA0E3266EBE}"/>
                  </a:ext>
                </a:extLst>
              </p14:cNvPr>
              <p14:cNvContentPartPr/>
              <p14:nvPr/>
            </p14:nvContentPartPr>
            <p14:xfrm>
              <a:off x="2569440" y="4419160"/>
              <a:ext cx="1185480" cy="70560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01B5D08B-9D27-4CD2-B559-DBA0E3266EBE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551440" y="4401520"/>
                <a:ext cx="1221120" cy="74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A6F11AAF-5CEE-4FE6-B99C-14D738A86758}"/>
                  </a:ext>
                </a:extLst>
              </p14:cNvPr>
              <p14:cNvContentPartPr/>
              <p14:nvPr/>
            </p14:nvContentPartPr>
            <p14:xfrm>
              <a:off x="4734120" y="4693120"/>
              <a:ext cx="184320" cy="7200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A6F11AAF-5CEE-4FE6-B99C-14D738A86758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716480" y="4675120"/>
                <a:ext cx="21996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1CBBF485-6BC9-4FCF-BCC8-1244C5A33C96}"/>
                  </a:ext>
                </a:extLst>
              </p14:cNvPr>
              <p14:cNvContentPartPr/>
              <p14:nvPr/>
            </p14:nvContentPartPr>
            <p14:xfrm>
              <a:off x="5068920" y="4490080"/>
              <a:ext cx="706680" cy="50976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1CBBF485-6BC9-4FCF-BCC8-1244C5A33C96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051280" y="4472428"/>
                <a:ext cx="742320" cy="5454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3000857-46B2-48E4-8935-5C887CC9C096}"/>
                  </a:ext>
                </a:extLst>
              </p14:cNvPr>
              <p14:cNvContentPartPr/>
              <p14:nvPr/>
            </p14:nvContentPartPr>
            <p14:xfrm>
              <a:off x="5953440" y="4551280"/>
              <a:ext cx="292320" cy="28116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3000857-46B2-48E4-8935-5C887CC9C096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5935440" y="4533280"/>
                <a:ext cx="32796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DDBE12B1-DCA2-4DA2-95B6-7018A13CC01F}"/>
                  </a:ext>
                </a:extLst>
              </p14:cNvPr>
              <p14:cNvContentPartPr/>
              <p14:nvPr/>
            </p14:nvContentPartPr>
            <p14:xfrm>
              <a:off x="6441240" y="4530760"/>
              <a:ext cx="894240" cy="40716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DDBE12B1-DCA2-4DA2-95B6-7018A13CC01F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6423247" y="4513120"/>
                <a:ext cx="929866" cy="44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97C28022-A587-41C7-9302-1CAB0B7FBFA0}"/>
                  </a:ext>
                </a:extLst>
              </p14:cNvPr>
              <p14:cNvContentPartPr/>
              <p14:nvPr/>
            </p14:nvContentPartPr>
            <p14:xfrm>
              <a:off x="7528080" y="4489720"/>
              <a:ext cx="844560" cy="64944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97C28022-A587-41C7-9302-1CAB0B7FBFA0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7510440" y="4471720"/>
                <a:ext cx="880200" cy="68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18402F1-FB06-4474-9347-A3A7AFE66D18}"/>
                  </a:ext>
                </a:extLst>
              </p14:cNvPr>
              <p14:cNvContentPartPr/>
              <p14:nvPr/>
            </p14:nvContentPartPr>
            <p14:xfrm>
              <a:off x="2305920" y="5810920"/>
              <a:ext cx="380880" cy="1908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18402F1-FB06-4474-9347-A3A7AFE66D18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2287920" y="5792920"/>
                <a:ext cx="41652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88FEA61-70FA-4346-A184-8DAB95308B4F}"/>
                  </a:ext>
                </a:extLst>
              </p14:cNvPr>
              <p14:cNvContentPartPr/>
              <p14:nvPr/>
            </p14:nvContentPartPr>
            <p14:xfrm>
              <a:off x="2356680" y="5922520"/>
              <a:ext cx="301320" cy="108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88FEA61-70FA-4346-A184-8DAB95308B4F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2339040" y="5904520"/>
                <a:ext cx="3369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B8695C3-E0D9-4953-95D9-175FED5316ED}"/>
                  </a:ext>
                </a:extLst>
              </p14:cNvPr>
              <p14:cNvContentPartPr/>
              <p14:nvPr/>
            </p14:nvContentPartPr>
            <p14:xfrm>
              <a:off x="2488800" y="5709400"/>
              <a:ext cx="263160" cy="32904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B8695C3-E0D9-4953-95D9-175FED5316ED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2471160" y="5691760"/>
                <a:ext cx="298800" cy="36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70198B59-63CF-4522-8854-0DDDE7062448}"/>
                  </a:ext>
                </a:extLst>
              </p14:cNvPr>
              <p14:cNvContentPartPr/>
              <p14:nvPr/>
            </p14:nvContentPartPr>
            <p14:xfrm>
              <a:off x="3555120" y="5651440"/>
              <a:ext cx="366840" cy="53604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70198B59-63CF-4522-8854-0DDDE7062448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3537120" y="5633440"/>
                <a:ext cx="402480" cy="57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139F597D-3FC3-4E40-A7A8-2A536E4F699E}"/>
                  </a:ext>
                </a:extLst>
              </p14:cNvPr>
              <p14:cNvContentPartPr/>
              <p14:nvPr/>
            </p14:nvContentPartPr>
            <p14:xfrm>
              <a:off x="4164960" y="5822080"/>
              <a:ext cx="249120" cy="1980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139F597D-3FC3-4E40-A7A8-2A536E4F699E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4147320" y="5804440"/>
                <a:ext cx="28476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6342081A-F4D2-4918-B207-3ED8E038E19B}"/>
                  </a:ext>
                </a:extLst>
              </p14:cNvPr>
              <p14:cNvContentPartPr/>
              <p14:nvPr/>
            </p14:nvContentPartPr>
            <p14:xfrm>
              <a:off x="4185480" y="5913160"/>
              <a:ext cx="216000" cy="3060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6342081A-F4D2-4918-B207-3ED8E038E19B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4167480" y="5895520"/>
                <a:ext cx="25164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6FD25192-939C-4E8F-BFFE-EB4B4A9E90EC}"/>
                  </a:ext>
                </a:extLst>
              </p14:cNvPr>
              <p14:cNvContentPartPr/>
              <p14:nvPr/>
            </p14:nvContentPartPr>
            <p14:xfrm>
              <a:off x="4571760" y="5276320"/>
              <a:ext cx="2377440" cy="93312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6FD25192-939C-4E8F-BFFE-EB4B4A9E90EC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4553760" y="5258673"/>
                <a:ext cx="2413080" cy="9687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10E59D49-7887-429F-AF29-BC57C4FCC706}"/>
                  </a:ext>
                </a:extLst>
              </p14:cNvPr>
              <p14:cNvContentPartPr/>
              <p14:nvPr/>
            </p14:nvContentPartPr>
            <p14:xfrm>
              <a:off x="3189360" y="5027920"/>
              <a:ext cx="4207680" cy="158652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10E59D49-7887-429F-AF29-BC57C4FCC706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3171360" y="4992280"/>
                <a:ext cx="4243320" cy="165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E8C386E3-5C62-4583-9457-D6E26AB19ED5}"/>
                  </a:ext>
                </a:extLst>
              </p14:cNvPr>
              <p14:cNvContentPartPr/>
              <p14:nvPr/>
            </p14:nvContentPartPr>
            <p14:xfrm>
              <a:off x="3299520" y="5090920"/>
              <a:ext cx="3956760" cy="154044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E8C386E3-5C62-4583-9457-D6E26AB19ED5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3281520" y="5054920"/>
                <a:ext cx="3992400" cy="161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EE9947D8-9287-4D4D-9A3B-BF6BAC0E7F3C}"/>
                  </a:ext>
                </a:extLst>
              </p14:cNvPr>
              <p14:cNvContentPartPr/>
              <p14:nvPr/>
            </p14:nvContentPartPr>
            <p14:xfrm>
              <a:off x="7314600" y="5440480"/>
              <a:ext cx="78120" cy="69624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EE9947D8-9287-4D4D-9A3B-BF6BAC0E7F3C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7296960" y="5404480"/>
                <a:ext cx="113760" cy="76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6A352832-29DF-4DE9-B19B-4A5F870E4892}"/>
                  </a:ext>
                </a:extLst>
              </p14:cNvPr>
              <p14:cNvContentPartPr/>
              <p14:nvPr/>
            </p14:nvContentPartPr>
            <p14:xfrm>
              <a:off x="3249840" y="5200720"/>
              <a:ext cx="3729960" cy="10260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6A352832-29DF-4DE9-B19B-4A5F870E4892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3232200" y="5165080"/>
                <a:ext cx="3765600" cy="17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8820190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BE265D-1709-41B8-B499-AF23BA9960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407" t="9584" r="16874" b="56667"/>
          <a:stretch/>
        </p:blipFill>
        <p:spPr>
          <a:xfrm>
            <a:off x="1219200" y="179798"/>
            <a:ext cx="7086600" cy="644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77662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DF3262-42C3-4F92-AB48-18C7DEA0B5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58" t="9603" r="17769" b="85397"/>
          <a:stretch/>
        </p:blipFill>
        <p:spPr>
          <a:xfrm>
            <a:off x="228600" y="136524"/>
            <a:ext cx="8557306" cy="12350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1B751EC-615C-45B7-8A76-26B5803A7D18}"/>
                  </a:ext>
                </a:extLst>
              </p14:cNvPr>
              <p14:cNvContentPartPr/>
              <p14:nvPr/>
            </p14:nvContentPartPr>
            <p14:xfrm>
              <a:off x="6449880" y="1389760"/>
              <a:ext cx="243720" cy="2631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1B751EC-615C-45B7-8A76-26B5803A7D1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32240" y="1372120"/>
                <a:ext cx="27936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D9B0A0B-CF1A-4E33-9F5C-F0D749C90FD9}"/>
                  </a:ext>
                </a:extLst>
              </p14:cNvPr>
              <p14:cNvContentPartPr/>
              <p14:nvPr/>
            </p14:nvContentPartPr>
            <p14:xfrm>
              <a:off x="5923200" y="1452400"/>
              <a:ext cx="407160" cy="2739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D9B0A0B-CF1A-4E33-9F5C-F0D749C90FD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05200" y="1434424"/>
                <a:ext cx="442800" cy="3095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850EBD4-1A95-446D-845B-E0C638C09DAC}"/>
                  </a:ext>
                </a:extLst>
              </p14:cNvPr>
              <p14:cNvContentPartPr/>
              <p14:nvPr/>
            </p14:nvContentPartPr>
            <p14:xfrm>
              <a:off x="5265480" y="2071600"/>
              <a:ext cx="707400" cy="11379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850EBD4-1A95-446D-845B-E0C638C09DA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47840" y="2053600"/>
                <a:ext cx="743040" cy="117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2709384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DF3262-42C3-4F92-AB48-18C7DEA0B5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58" t="9603" r="17769" b="85397"/>
          <a:stretch/>
        </p:blipFill>
        <p:spPr>
          <a:xfrm>
            <a:off x="228600" y="136524"/>
            <a:ext cx="8557306" cy="12350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1B751EC-615C-45B7-8A76-26B5803A7D18}"/>
                  </a:ext>
                </a:extLst>
              </p14:cNvPr>
              <p14:cNvContentPartPr/>
              <p14:nvPr/>
            </p14:nvContentPartPr>
            <p14:xfrm>
              <a:off x="6449880" y="1389760"/>
              <a:ext cx="243720" cy="2631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1B751EC-615C-45B7-8A76-26B5803A7D1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32240" y="1372120"/>
                <a:ext cx="27936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D9B0A0B-CF1A-4E33-9F5C-F0D749C90FD9}"/>
                  </a:ext>
                </a:extLst>
              </p14:cNvPr>
              <p14:cNvContentPartPr/>
              <p14:nvPr/>
            </p14:nvContentPartPr>
            <p14:xfrm>
              <a:off x="5923200" y="1452400"/>
              <a:ext cx="407160" cy="2739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D9B0A0B-CF1A-4E33-9F5C-F0D749C90FD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05200" y="1434424"/>
                <a:ext cx="442800" cy="3095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850EBD4-1A95-446D-845B-E0C638C09DAC}"/>
                  </a:ext>
                </a:extLst>
              </p14:cNvPr>
              <p14:cNvContentPartPr/>
              <p14:nvPr/>
            </p14:nvContentPartPr>
            <p14:xfrm>
              <a:off x="5265480" y="2071600"/>
              <a:ext cx="707400" cy="11379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850EBD4-1A95-446D-845B-E0C638C09DA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47840" y="2053600"/>
                <a:ext cx="743040" cy="11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63EB275-A985-4E4A-9A51-F9BA94B69F5E}"/>
                  </a:ext>
                </a:extLst>
              </p14:cNvPr>
              <p14:cNvContentPartPr/>
              <p14:nvPr/>
            </p14:nvContentPartPr>
            <p14:xfrm>
              <a:off x="7267440" y="2051800"/>
              <a:ext cx="111600" cy="17424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63EB275-A985-4E4A-9A51-F9BA94B69F5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249440" y="2034160"/>
                <a:ext cx="14724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1268F81-FC70-4AEC-B91D-4F732EAA69ED}"/>
                  </a:ext>
                </a:extLst>
              </p14:cNvPr>
              <p14:cNvContentPartPr/>
              <p14:nvPr/>
            </p14:nvContentPartPr>
            <p14:xfrm>
              <a:off x="6673080" y="2173840"/>
              <a:ext cx="429840" cy="7020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1268F81-FC70-4AEC-B91D-4F732EAA69E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655440" y="2156200"/>
                <a:ext cx="465480" cy="73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592018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DF3262-42C3-4F92-AB48-18C7DEA0B5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58" t="9603" r="17769" b="85397"/>
          <a:stretch/>
        </p:blipFill>
        <p:spPr>
          <a:xfrm>
            <a:off x="228600" y="136524"/>
            <a:ext cx="8557306" cy="12350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1B751EC-615C-45B7-8A76-26B5803A7D18}"/>
                  </a:ext>
                </a:extLst>
              </p14:cNvPr>
              <p14:cNvContentPartPr/>
              <p14:nvPr/>
            </p14:nvContentPartPr>
            <p14:xfrm>
              <a:off x="6449880" y="1389760"/>
              <a:ext cx="243720" cy="2631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1B751EC-615C-45B7-8A76-26B5803A7D1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32240" y="1372120"/>
                <a:ext cx="27936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D9B0A0B-CF1A-4E33-9F5C-F0D749C90FD9}"/>
                  </a:ext>
                </a:extLst>
              </p14:cNvPr>
              <p14:cNvContentPartPr/>
              <p14:nvPr/>
            </p14:nvContentPartPr>
            <p14:xfrm>
              <a:off x="5923200" y="1452400"/>
              <a:ext cx="407160" cy="2739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D9B0A0B-CF1A-4E33-9F5C-F0D749C90FD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05200" y="1434424"/>
                <a:ext cx="442800" cy="3095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850EBD4-1A95-446D-845B-E0C638C09DAC}"/>
                  </a:ext>
                </a:extLst>
              </p14:cNvPr>
              <p14:cNvContentPartPr/>
              <p14:nvPr/>
            </p14:nvContentPartPr>
            <p14:xfrm>
              <a:off x="5265480" y="2071600"/>
              <a:ext cx="707400" cy="11379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850EBD4-1A95-446D-845B-E0C638C09DA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47840" y="2053600"/>
                <a:ext cx="743040" cy="11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EDE2540-39D8-4359-A371-2A41A25F521B}"/>
                  </a:ext>
                </a:extLst>
              </p14:cNvPr>
              <p14:cNvContentPartPr/>
              <p14:nvPr/>
            </p14:nvContentPartPr>
            <p14:xfrm>
              <a:off x="762240" y="1585600"/>
              <a:ext cx="294840" cy="296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EDE2540-39D8-4359-A371-2A41A25F521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44240" y="1567960"/>
                <a:ext cx="330480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2BCF4BE-41AD-4265-9BF2-2D51D7CBE7A2}"/>
                  </a:ext>
                </a:extLst>
              </p14:cNvPr>
              <p14:cNvContentPartPr/>
              <p14:nvPr/>
            </p14:nvContentPartPr>
            <p14:xfrm>
              <a:off x="1201080" y="1547800"/>
              <a:ext cx="274320" cy="5752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2BCF4BE-41AD-4265-9BF2-2D51D7CBE7A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83080" y="1529800"/>
                <a:ext cx="309960" cy="61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D4ACB09-2B22-41B4-BD6F-4FA13E2A8D02}"/>
                  </a:ext>
                </a:extLst>
              </p14:cNvPr>
              <p14:cNvContentPartPr/>
              <p14:nvPr/>
            </p14:nvContentPartPr>
            <p14:xfrm>
              <a:off x="1838280" y="1688560"/>
              <a:ext cx="155520" cy="18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D4ACB09-2B22-41B4-BD6F-4FA13E2A8D0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20640" y="1670920"/>
                <a:ext cx="19116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B1A6050-ACA2-4EFC-82C7-3EBC6158A3EA}"/>
                  </a:ext>
                </a:extLst>
              </p14:cNvPr>
              <p14:cNvContentPartPr/>
              <p14:nvPr/>
            </p14:nvContentPartPr>
            <p14:xfrm>
              <a:off x="1828560" y="1757320"/>
              <a:ext cx="163800" cy="129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B1A6050-ACA2-4EFC-82C7-3EBC6158A3E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810560" y="1739680"/>
                <a:ext cx="19944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8121D0D-7076-4E3C-B4BF-31497C81C3B3}"/>
                  </a:ext>
                </a:extLst>
              </p14:cNvPr>
              <p14:cNvContentPartPr/>
              <p14:nvPr/>
            </p14:nvContentPartPr>
            <p14:xfrm>
              <a:off x="2244360" y="1638160"/>
              <a:ext cx="680400" cy="2019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8121D0D-7076-4E3C-B4BF-31497C81C3B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226720" y="1620160"/>
                <a:ext cx="71604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3816A34-F88B-46D3-9121-471C09DB7958}"/>
                  </a:ext>
                </a:extLst>
              </p14:cNvPr>
              <p14:cNvContentPartPr/>
              <p14:nvPr/>
            </p14:nvContentPartPr>
            <p14:xfrm>
              <a:off x="7267440" y="2051800"/>
              <a:ext cx="111600" cy="17424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3816A34-F88B-46D3-9121-471C09DB795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249440" y="2034160"/>
                <a:ext cx="14724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861176A-D62D-4973-989D-B5E967F21D30}"/>
                  </a:ext>
                </a:extLst>
              </p14:cNvPr>
              <p14:cNvContentPartPr/>
              <p14:nvPr/>
            </p14:nvContentPartPr>
            <p14:xfrm>
              <a:off x="6673080" y="2173840"/>
              <a:ext cx="429840" cy="70200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861176A-D62D-4973-989D-B5E967F21D3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655440" y="2156200"/>
                <a:ext cx="465480" cy="73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744870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DF3262-42C3-4F92-AB48-18C7DEA0B5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58" t="9603" r="17769" b="85397"/>
          <a:stretch/>
        </p:blipFill>
        <p:spPr>
          <a:xfrm>
            <a:off x="228600" y="136524"/>
            <a:ext cx="8557306" cy="12350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1B751EC-615C-45B7-8A76-26B5803A7D18}"/>
                  </a:ext>
                </a:extLst>
              </p14:cNvPr>
              <p14:cNvContentPartPr/>
              <p14:nvPr/>
            </p14:nvContentPartPr>
            <p14:xfrm>
              <a:off x="6449880" y="1389760"/>
              <a:ext cx="243720" cy="2631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1B751EC-615C-45B7-8A76-26B5803A7D1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32240" y="1372120"/>
                <a:ext cx="27936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D9B0A0B-CF1A-4E33-9F5C-F0D749C90FD9}"/>
                  </a:ext>
                </a:extLst>
              </p14:cNvPr>
              <p14:cNvContentPartPr/>
              <p14:nvPr/>
            </p14:nvContentPartPr>
            <p14:xfrm>
              <a:off x="5923200" y="1452400"/>
              <a:ext cx="407160" cy="2739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D9B0A0B-CF1A-4E33-9F5C-F0D749C90FD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05200" y="1434424"/>
                <a:ext cx="442800" cy="3095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850EBD4-1A95-446D-845B-E0C638C09DAC}"/>
                  </a:ext>
                </a:extLst>
              </p14:cNvPr>
              <p14:cNvContentPartPr/>
              <p14:nvPr/>
            </p14:nvContentPartPr>
            <p14:xfrm>
              <a:off x="5265480" y="2071600"/>
              <a:ext cx="707400" cy="11379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850EBD4-1A95-446D-845B-E0C638C09DA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47840" y="2053600"/>
                <a:ext cx="743040" cy="11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EDE2540-39D8-4359-A371-2A41A25F521B}"/>
                  </a:ext>
                </a:extLst>
              </p14:cNvPr>
              <p14:cNvContentPartPr/>
              <p14:nvPr/>
            </p14:nvContentPartPr>
            <p14:xfrm>
              <a:off x="762240" y="1585600"/>
              <a:ext cx="294840" cy="296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EDE2540-39D8-4359-A371-2A41A25F521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44240" y="1567960"/>
                <a:ext cx="330480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2BCF4BE-41AD-4265-9BF2-2D51D7CBE7A2}"/>
                  </a:ext>
                </a:extLst>
              </p14:cNvPr>
              <p14:cNvContentPartPr/>
              <p14:nvPr/>
            </p14:nvContentPartPr>
            <p14:xfrm>
              <a:off x="1201080" y="1547800"/>
              <a:ext cx="274320" cy="5752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2BCF4BE-41AD-4265-9BF2-2D51D7CBE7A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83080" y="1529800"/>
                <a:ext cx="309960" cy="61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D4ACB09-2B22-41B4-BD6F-4FA13E2A8D02}"/>
                  </a:ext>
                </a:extLst>
              </p14:cNvPr>
              <p14:cNvContentPartPr/>
              <p14:nvPr/>
            </p14:nvContentPartPr>
            <p14:xfrm>
              <a:off x="1838280" y="1688560"/>
              <a:ext cx="155520" cy="18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D4ACB09-2B22-41B4-BD6F-4FA13E2A8D0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20640" y="1670920"/>
                <a:ext cx="19116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B1A6050-ACA2-4EFC-82C7-3EBC6158A3EA}"/>
                  </a:ext>
                </a:extLst>
              </p14:cNvPr>
              <p14:cNvContentPartPr/>
              <p14:nvPr/>
            </p14:nvContentPartPr>
            <p14:xfrm>
              <a:off x="1828560" y="1757320"/>
              <a:ext cx="163800" cy="129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B1A6050-ACA2-4EFC-82C7-3EBC6158A3E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810560" y="1739680"/>
                <a:ext cx="19944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8121D0D-7076-4E3C-B4BF-31497C81C3B3}"/>
                  </a:ext>
                </a:extLst>
              </p14:cNvPr>
              <p14:cNvContentPartPr/>
              <p14:nvPr/>
            </p14:nvContentPartPr>
            <p14:xfrm>
              <a:off x="2244360" y="1638160"/>
              <a:ext cx="680400" cy="2019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8121D0D-7076-4E3C-B4BF-31497C81C3B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226720" y="1620160"/>
                <a:ext cx="71604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3816A34-F88B-46D3-9121-471C09DB7958}"/>
                  </a:ext>
                </a:extLst>
              </p14:cNvPr>
              <p14:cNvContentPartPr/>
              <p14:nvPr/>
            </p14:nvContentPartPr>
            <p14:xfrm>
              <a:off x="7267440" y="2051800"/>
              <a:ext cx="111600" cy="17424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3816A34-F88B-46D3-9121-471C09DB795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249440" y="2034160"/>
                <a:ext cx="14724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861176A-D62D-4973-989D-B5E967F21D30}"/>
                  </a:ext>
                </a:extLst>
              </p14:cNvPr>
              <p14:cNvContentPartPr/>
              <p14:nvPr/>
            </p14:nvContentPartPr>
            <p14:xfrm>
              <a:off x="6673080" y="2173840"/>
              <a:ext cx="429840" cy="70200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861176A-D62D-4973-989D-B5E967F21D3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655440" y="2156200"/>
                <a:ext cx="465480" cy="73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DBC025B-1101-468C-B586-B34611A666BE}"/>
                  </a:ext>
                </a:extLst>
              </p14:cNvPr>
              <p14:cNvContentPartPr/>
              <p14:nvPr/>
            </p14:nvContentPartPr>
            <p14:xfrm>
              <a:off x="1797960" y="2611600"/>
              <a:ext cx="167400" cy="201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DBC025B-1101-468C-B586-B34611A666B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780320" y="2593600"/>
                <a:ext cx="20304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48D47F0-6689-4529-A19B-A1E40A8548FD}"/>
                  </a:ext>
                </a:extLst>
              </p14:cNvPr>
              <p14:cNvContentPartPr/>
              <p14:nvPr/>
            </p14:nvContentPartPr>
            <p14:xfrm>
              <a:off x="1818120" y="2691880"/>
              <a:ext cx="141840" cy="3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48D47F0-6689-4529-A19B-A1E40A8548F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800120" y="2674240"/>
                <a:ext cx="1774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78F0CF1-3984-4116-9493-A16ECC51EAED}"/>
                  </a:ext>
                </a:extLst>
              </p14:cNvPr>
              <p14:cNvContentPartPr/>
              <p14:nvPr/>
            </p14:nvContentPartPr>
            <p14:xfrm>
              <a:off x="629760" y="2489920"/>
              <a:ext cx="1047240" cy="40644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78F0CF1-3984-4116-9493-A16ECC51EAE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11766" y="2472280"/>
                <a:ext cx="1082868" cy="4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C9D1EF2-4779-40B6-9D3E-CF217BAAF12F}"/>
                  </a:ext>
                </a:extLst>
              </p14:cNvPr>
              <p14:cNvContentPartPr/>
              <p14:nvPr/>
            </p14:nvContentPartPr>
            <p14:xfrm>
              <a:off x="2072280" y="2325040"/>
              <a:ext cx="645120" cy="55080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C9D1EF2-4779-40B6-9D3E-CF217BAAF12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054650" y="2307400"/>
                <a:ext cx="680740" cy="58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9772567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DF3262-42C3-4F92-AB48-18C7DEA0B5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58" t="9603" r="17769" b="85397"/>
          <a:stretch/>
        </p:blipFill>
        <p:spPr>
          <a:xfrm>
            <a:off x="228600" y="136524"/>
            <a:ext cx="8557306" cy="12350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1B751EC-615C-45B7-8A76-26B5803A7D18}"/>
                  </a:ext>
                </a:extLst>
              </p14:cNvPr>
              <p14:cNvContentPartPr/>
              <p14:nvPr/>
            </p14:nvContentPartPr>
            <p14:xfrm>
              <a:off x="6449880" y="1389760"/>
              <a:ext cx="243720" cy="2631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1B751EC-615C-45B7-8A76-26B5803A7D1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32240" y="1372120"/>
                <a:ext cx="27936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D9B0A0B-CF1A-4E33-9F5C-F0D749C90FD9}"/>
                  </a:ext>
                </a:extLst>
              </p14:cNvPr>
              <p14:cNvContentPartPr/>
              <p14:nvPr/>
            </p14:nvContentPartPr>
            <p14:xfrm>
              <a:off x="5923200" y="1452400"/>
              <a:ext cx="407160" cy="2739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D9B0A0B-CF1A-4E33-9F5C-F0D749C90FD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05200" y="1434424"/>
                <a:ext cx="442800" cy="3095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850EBD4-1A95-446D-845B-E0C638C09DAC}"/>
                  </a:ext>
                </a:extLst>
              </p14:cNvPr>
              <p14:cNvContentPartPr/>
              <p14:nvPr/>
            </p14:nvContentPartPr>
            <p14:xfrm>
              <a:off x="5265480" y="2071600"/>
              <a:ext cx="707400" cy="11379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850EBD4-1A95-446D-845B-E0C638C09DA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47840" y="2053600"/>
                <a:ext cx="743040" cy="11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EDE2540-39D8-4359-A371-2A41A25F521B}"/>
                  </a:ext>
                </a:extLst>
              </p14:cNvPr>
              <p14:cNvContentPartPr/>
              <p14:nvPr/>
            </p14:nvContentPartPr>
            <p14:xfrm>
              <a:off x="762240" y="1585600"/>
              <a:ext cx="294840" cy="296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EDE2540-39D8-4359-A371-2A41A25F521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44240" y="1567960"/>
                <a:ext cx="330480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2BCF4BE-41AD-4265-9BF2-2D51D7CBE7A2}"/>
                  </a:ext>
                </a:extLst>
              </p14:cNvPr>
              <p14:cNvContentPartPr/>
              <p14:nvPr/>
            </p14:nvContentPartPr>
            <p14:xfrm>
              <a:off x="1201080" y="1547800"/>
              <a:ext cx="274320" cy="5752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2BCF4BE-41AD-4265-9BF2-2D51D7CBE7A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83080" y="1529800"/>
                <a:ext cx="309960" cy="61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D4ACB09-2B22-41B4-BD6F-4FA13E2A8D02}"/>
                  </a:ext>
                </a:extLst>
              </p14:cNvPr>
              <p14:cNvContentPartPr/>
              <p14:nvPr/>
            </p14:nvContentPartPr>
            <p14:xfrm>
              <a:off x="1838280" y="1688560"/>
              <a:ext cx="155520" cy="18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D4ACB09-2B22-41B4-BD6F-4FA13E2A8D0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20640" y="1670920"/>
                <a:ext cx="19116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B1A6050-ACA2-4EFC-82C7-3EBC6158A3EA}"/>
                  </a:ext>
                </a:extLst>
              </p14:cNvPr>
              <p14:cNvContentPartPr/>
              <p14:nvPr/>
            </p14:nvContentPartPr>
            <p14:xfrm>
              <a:off x="1828560" y="1757320"/>
              <a:ext cx="163800" cy="129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B1A6050-ACA2-4EFC-82C7-3EBC6158A3E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810560" y="1739680"/>
                <a:ext cx="19944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8121D0D-7076-4E3C-B4BF-31497C81C3B3}"/>
                  </a:ext>
                </a:extLst>
              </p14:cNvPr>
              <p14:cNvContentPartPr/>
              <p14:nvPr/>
            </p14:nvContentPartPr>
            <p14:xfrm>
              <a:off x="2244360" y="1638160"/>
              <a:ext cx="680400" cy="2019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8121D0D-7076-4E3C-B4BF-31497C81C3B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226720" y="1620160"/>
                <a:ext cx="71604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3816A34-F88B-46D3-9121-471C09DB7958}"/>
                  </a:ext>
                </a:extLst>
              </p14:cNvPr>
              <p14:cNvContentPartPr/>
              <p14:nvPr/>
            </p14:nvContentPartPr>
            <p14:xfrm>
              <a:off x="7267440" y="2051800"/>
              <a:ext cx="111600" cy="17424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3816A34-F88B-46D3-9121-471C09DB795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249440" y="2034160"/>
                <a:ext cx="14724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861176A-D62D-4973-989D-B5E967F21D30}"/>
                  </a:ext>
                </a:extLst>
              </p14:cNvPr>
              <p14:cNvContentPartPr/>
              <p14:nvPr/>
            </p14:nvContentPartPr>
            <p14:xfrm>
              <a:off x="6673080" y="2173840"/>
              <a:ext cx="429840" cy="70200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861176A-D62D-4973-989D-B5E967F21D3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655440" y="2156200"/>
                <a:ext cx="465480" cy="73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DBC025B-1101-468C-B586-B34611A666BE}"/>
                  </a:ext>
                </a:extLst>
              </p14:cNvPr>
              <p14:cNvContentPartPr/>
              <p14:nvPr/>
            </p14:nvContentPartPr>
            <p14:xfrm>
              <a:off x="1797960" y="2611600"/>
              <a:ext cx="167400" cy="201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DBC025B-1101-468C-B586-B34611A666B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780320" y="2593600"/>
                <a:ext cx="20304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48D47F0-6689-4529-A19B-A1E40A8548FD}"/>
                  </a:ext>
                </a:extLst>
              </p14:cNvPr>
              <p14:cNvContentPartPr/>
              <p14:nvPr/>
            </p14:nvContentPartPr>
            <p14:xfrm>
              <a:off x="1818120" y="2691880"/>
              <a:ext cx="141840" cy="3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48D47F0-6689-4529-A19B-A1E40A8548F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800120" y="2674240"/>
                <a:ext cx="1774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78F0CF1-3984-4116-9493-A16ECC51EAED}"/>
                  </a:ext>
                </a:extLst>
              </p14:cNvPr>
              <p14:cNvContentPartPr/>
              <p14:nvPr/>
            </p14:nvContentPartPr>
            <p14:xfrm>
              <a:off x="629760" y="2489920"/>
              <a:ext cx="1047240" cy="40644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78F0CF1-3984-4116-9493-A16ECC51EAE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11766" y="2472280"/>
                <a:ext cx="1082868" cy="4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C9D1EF2-4779-40B6-9D3E-CF217BAAF12F}"/>
                  </a:ext>
                </a:extLst>
              </p14:cNvPr>
              <p14:cNvContentPartPr/>
              <p14:nvPr/>
            </p14:nvContentPartPr>
            <p14:xfrm>
              <a:off x="2072280" y="2325040"/>
              <a:ext cx="645120" cy="55080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C9D1EF2-4779-40B6-9D3E-CF217BAAF12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054650" y="2307400"/>
                <a:ext cx="680740" cy="58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01E2061-68FB-42CB-98E7-EA9DBD9432D3}"/>
                  </a:ext>
                </a:extLst>
              </p14:cNvPr>
              <p14:cNvContentPartPr/>
              <p14:nvPr/>
            </p14:nvContentPartPr>
            <p14:xfrm>
              <a:off x="2834040" y="2458600"/>
              <a:ext cx="196560" cy="2379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01E2061-68FB-42CB-98E7-EA9DBD9432D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816400" y="2440600"/>
                <a:ext cx="23220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8627DF5-F0BE-4177-9386-C35025745D20}"/>
                  </a:ext>
                </a:extLst>
              </p14:cNvPr>
              <p14:cNvContentPartPr/>
              <p14:nvPr/>
            </p14:nvContentPartPr>
            <p14:xfrm>
              <a:off x="3233640" y="2455720"/>
              <a:ext cx="408600" cy="21492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8627DF5-F0BE-4177-9386-C35025745D2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216000" y="2438080"/>
                <a:ext cx="44424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5A1942C-71DD-48FF-8016-DE4D39F4E3A3}"/>
                  </a:ext>
                </a:extLst>
              </p14:cNvPr>
              <p14:cNvContentPartPr/>
              <p14:nvPr/>
            </p14:nvContentPartPr>
            <p14:xfrm>
              <a:off x="3738360" y="2245120"/>
              <a:ext cx="1057680" cy="60012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5A1942C-71DD-48FF-8016-DE4D39F4E3A3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720720" y="2227120"/>
                <a:ext cx="1093320" cy="63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357ED70-E95F-493A-AC60-5212BAC97388}"/>
                  </a:ext>
                </a:extLst>
              </p14:cNvPr>
              <p14:cNvContentPartPr/>
              <p14:nvPr/>
            </p14:nvContentPartPr>
            <p14:xfrm>
              <a:off x="3200160" y="2113000"/>
              <a:ext cx="360" cy="36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357ED70-E95F-493A-AC60-5212BAC97388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182160" y="2077000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AD57B0A1-0B8E-49BA-91E7-40B7DF1E0C0A}"/>
                  </a:ext>
                </a:extLst>
              </p14:cNvPr>
              <p14:cNvContentPartPr/>
              <p14:nvPr/>
            </p14:nvContentPartPr>
            <p14:xfrm>
              <a:off x="3012960" y="2060080"/>
              <a:ext cx="1934280" cy="93060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AD57B0A1-0B8E-49BA-91E7-40B7DF1E0C0A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995320" y="2024080"/>
                <a:ext cx="1969920" cy="100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46909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DF3262-42C3-4F92-AB48-18C7DEA0B5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58" t="9603" r="17769" b="85397"/>
          <a:stretch/>
        </p:blipFill>
        <p:spPr>
          <a:xfrm>
            <a:off x="228600" y="136524"/>
            <a:ext cx="8557306" cy="12350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1B751EC-615C-45B7-8A76-26B5803A7D18}"/>
                  </a:ext>
                </a:extLst>
              </p14:cNvPr>
              <p14:cNvContentPartPr/>
              <p14:nvPr/>
            </p14:nvContentPartPr>
            <p14:xfrm>
              <a:off x="6449880" y="1389760"/>
              <a:ext cx="243720" cy="2631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1B751EC-615C-45B7-8A76-26B5803A7D1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32240" y="1372120"/>
                <a:ext cx="27936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D9B0A0B-CF1A-4E33-9F5C-F0D749C90FD9}"/>
                  </a:ext>
                </a:extLst>
              </p14:cNvPr>
              <p14:cNvContentPartPr/>
              <p14:nvPr/>
            </p14:nvContentPartPr>
            <p14:xfrm>
              <a:off x="5923200" y="1452400"/>
              <a:ext cx="407160" cy="2739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D9B0A0B-CF1A-4E33-9F5C-F0D749C90FD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05200" y="1434424"/>
                <a:ext cx="442800" cy="3095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850EBD4-1A95-446D-845B-E0C638C09DAC}"/>
                  </a:ext>
                </a:extLst>
              </p14:cNvPr>
              <p14:cNvContentPartPr/>
              <p14:nvPr/>
            </p14:nvContentPartPr>
            <p14:xfrm>
              <a:off x="5265480" y="2071600"/>
              <a:ext cx="707400" cy="11379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850EBD4-1A95-446D-845B-E0C638C09DA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47840" y="2053600"/>
                <a:ext cx="743040" cy="11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EDE2540-39D8-4359-A371-2A41A25F521B}"/>
                  </a:ext>
                </a:extLst>
              </p14:cNvPr>
              <p14:cNvContentPartPr/>
              <p14:nvPr/>
            </p14:nvContentPartPr>
            <p14:xfrm>
              <a:off x="762240" y="1585600"/>
              <a:ext cx="294840" cy="296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EDE2540-39D8-4359-A371-2A41A25F521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44240" y="1567960"/>
                <a:ext cx="330480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2BCF4BE-41AD-4265-9BF2-2D51D7CBE7A2}"/>
                  </a:ext>
                </a:extLst>
              </p14:cNvPr>
              <p14:cNvContentPartPr/>
              <p14:nvPr/>
            </p14:nvContentPartPr>
            <p14:xfrm>
              <a:off x="1201080" y="1547800"/>
              <a:ext cx="274320" cy="5752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2BCF4BE-41AD-4265-9BF2-2D51D7CBE7A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83080" y="1529800"/>
                <a:ext cx="309960" cy="61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D4ACB09-2B22-41B4-BD6F-4FA13E2A8D02}"/>
                  </a:ext>
                </a:extLst>
              </p14:cNvPr>
              <p14:cNvContentPartPr/>
              <p14:nvPr/>
            </p14:nvContentPartPr>
            <p14:xfrm>
              <a:off x="1838280" y="1688560"/>
              <a:ext cx="155520" cy="18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D4ACB09-2B22-41B4-BD6F-4FA13E2A8D0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20640" y="1670920"/>
                <a:ext cx="19116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B1A6050-ACA2-4EFC-82C7-3EBC6158A3EA}"/>
                  </a:ext>
                </a:extLst>
              </p14:cNvPr>
              <p14:cNvContentPartPr/>
              <p14:nvPr/>
            </p14:nvContentPartPr>
            <p14:xfrm>
              <a:off x="1828560" y="1757320"/>
              <a:ext cx="163800" cy="129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B1A6050-ACA2-4EFC-82C7-3EBC6158A3E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810560" y="1739680"/>
                <a:ext cx="19944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8121D0D-7076-4E3C-B4BF-31497C81C3B3}"/>
                  </a:ext>
                </a:extLst>
              </p14:cNvPr>
              <p14:cNvContentPartPr/>
              <p14:nvPr/>
            </p14:nvContentPartPr>
            <p14:xfrm>
              <a:off x="2244360" y="1638160"/>
              <a:ext cx="680400" cy="2019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8121D0D-7076-4E3C-B4BF-31497C81C3B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226720" y="1620160"/>
                <a:ext cx="71604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3816A34-F88B-46D3-9121-471C09DB7958}"/>
                  </a:ext>
                </a:extLst>
              </p14:cNvPr>
              <p14:cNvContentPartPr/>
              <p14:nvPr/>
            </p14:nvContentPartPr>
            <p14:xfrm>
              <a:off x="7267440" y="2051800"/>
              <a:ext cx="111600" cy="17424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3816A34-F88B-46D3-9121-471C09DB795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249440" y="2034160"/>
                <a:ext cx="14724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861176A-D62D-4973-989D-B5E967F21D30}"/>
                  </a:ext>
                </a:extLst>
              </p14:cNvPr>
              <p14:cNvContentPartPr/>
              <p14:nvPr/>
            </p14:nvContentPartPr>
            <p14:xfrm>
              <a:off x="6673080" y="2173840"/>
              <a:ext cx="429840" cy="70200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861176A-D62D-4973-989D-B5E967F21D3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655440" y="2156200"/>
                <a:ext cx="465480" cy="73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DBC025B-1101-468C-B586-B34611A666BE}"/>
                  </a:ext>
                </a:extLst>
              </p14:cNvPr>
              <p14:cNvContentPartPr/>
              <p14:nvPr/>
            </p14:nvContentPartPr>
            <p14:xfrm>
              <a:off x="1797960" y="2611600"/>
              <a:ext cx="167400" cy="201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DBC025B-1101-468C-B586-B34611A666B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780320" y="2593600"/>
                <a:ext cx="20304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48D47F0-6689-4529-A19B-A1E40A8548FD}"/>
                  </a:ext>
                </a:extLst>
              </p14:cNvPr>
              <p14:cNvContentPartPr/>
              <p14:nvPr/>
            </p14:nvContentPartPr>
            <p14:xfrm>
              <a:off x="1818120" y="2691880"/>
              <a:ext cx="141840" cy="3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48D47F0-6689-4529-A19B-A1E40A8548F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800120" y="2674240"/>
                <a:ext cx="1774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78F0CF1-3984-4116-9493-A16ECC51EAED}"/>
                  </a:ext>
                </a:extLst>
              </p14:cNvPr>
              <p14:cNvContentPartPr/>
              <p14:nvPr/>
            </p14:nvContentPartPr>
            <p14:xfrm>
              <a:off x="629760" y="2489920"/>
              <a:ext cx="1047240" cy="40644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78F0CF1-3984-4116-9493-A16ECC51EAE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11766" y="2472280"/>
                <a:ext cx="1082868" cy="4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C9D1EF2-4779-40B6-9D3E-CF217BAAF12F}"/>
                  </a:ext>
                </a:extLst>
              </p14:cNvPr>
              <p14:cNvContentPartPr/>
              <p14:nvPr/>
            </p14:nvContentPartPr>
            <p14:xfrm>
              <a:off x="2072280" y="2325040"/>
              <a:ext cx="645120" cy="55080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C9D1EF2-4779-40B6-9D3E-CF217BAAF12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054650" y="2307400"/>
                <a:ext cx="680740" cy="58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01E2061-68FB-42CB-98E7-EA9DBD9432D3}"/>
                  </a:ext>
                </a:extLst>
              </p14:cNvPr>
              <p14:cNvContentPartPr/>
              <p14:nvPr/>
            </p14:nvContentPartPr>
            <p14:xfrm>
              <a:off x="2834040" y="2458600"/>
              <a:ext cx="196560" cy="2379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01E2061-68FB-42CB-98E7-EA9DBD9432D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816400" y="2440600"/>
                <a:ext cx="23220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8627DF5-F0BE-4177-9386-C35025745D20}"/>
                  </a:ext>
                </a:extLst>
              </p14:cNvPr>
              <p14:cNvContentPartPr/>
              <p14:nvPr/>
            </p14:nvContentPartPr>
            <p14:xfrm>
              <a:off x="3233640" y="2455720"/>
              <a:ext cx="408600" cy="21492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8627DF5-F0BE-4177-9386-C35025745D2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216000" y="2438080"/>
                <a:ext cx="44424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5A1942C-71DD-48FF-8016-DE4D39F4E3A3}"/>
                  </a:ext>
                </a:extLst>
              </p14:cNvPr>
              <p14:cNvContentPartPr/>
              <p14:nvPr/>
            </p14:nvContentPartPr>
            <p14:xfrm>
              <a:off x="3738360" y="2245120"/>
              <a:ext cx="1057680" cy="60012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5A1942C-71DD-48FF-8016-DE4D39F4E3A3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720720" y="2227120"/>
                <a:ext cx="1093320" cy="63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357ED70-E95F-493A-AC60-5212BAC97388}"/>
                  </a:ext>
                </a:extLst>
              </p14:cNvPr>
              <p14:cNvContentPartPr/>
              <p14:nvPr/>
            </p14:nvContentPartPr>
            <p14:xfrm>
              <a:off x="3200160" y="2113000"/>
              <a:ext cx="360" cy="36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357ED70-E95F-493A-AC60-5212BAC97388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182160" y="2077000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AD57B0A1-0B8E-49BA-91E7-40B7DF1E0C0A}"/>
                  </a:ext>
                </a:extLst>
              </p14:cNvPr>
              <p14:cNvContentPartPr/>
              <p14:nvPr/>
            </p14:nvContentPartPr>
            <p14:xfrm>
              <a:off x="3012960" y="2060080"/>
              <a:ext cx="1934280" cy="93060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AD57B0A1-0B8E-49BA-91E7-40B7DF1E0C0A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995320" y="2024080"/>
                <a:ext cx="1969920" cy="10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B7BCA72-871B-4FB0-BBD6-803F71D507AA}"/>
                  </a:ext>
                </a:extLst>
              </p14:cNvPr>
              <p14:cNvContentPartPr/>
              <p14:nvPr/>
            </p14:nvContentPartPr>
            <p14:xfrm>
              <a:off x="203160" y="3412960"/>
              <a:ext cx="435960" cy="20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B7BCA72-871B-4FB0-BBD6-803F71D507AA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85160" y="3394960"/>
                <a:ext cx="47160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3A2A630-3B09-4BF1-8417-B30875A1C227}"/>
                  </a:ext>
                </a:extLst>
              </p14:cNvPr>
              <p14:cNvContentPartPr/>
              <p14:nvPr/>
            </p14:nvContentPartPr>
            <p14:xfrm>
              <a:off x="1005600" y="3413320"/>
              <a:ext cx="571680" cy="226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3A2A630-3B09-4BF1-8417-B30875A1C227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987600" y="3395680"/>
                <a:ext cx="60732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3DE1D3E-FBE4-4280-8299-2E79421DE45B}"/>
                  </a:ext>
                </a:extLst>
              </p14:cNvPr>
              <p14:cNvContentPartPr/>
              <p14:nvPr/>
            </p14:nvContentPartPr>
            <p14:xfrm>
              <a:off x="2326080" y="3392800"/>
              <a:ext cx="292320" cy="514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3DE1D3E-FBE4-4280-8299-2E79421DE45B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308440" y="3375160"/>
                <a:ext cx="32796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B55EBAD-FB66-4D42-B211-3DD476B3CF6B}"/>
                  </a:ext>
                </a:extLst>
              </p14:cNvPr>
              <p14:cNvContentPartPr/>
              <p14:nvPr/>
            </p14:nvContentPartPr>
            <p14:xfrm>
              <a:off x="3362520" y="3405040"/>
              <a:ext cx="351360" cy="187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B55EBAD-FB66-4D42-B211-3DD476B3CF6B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344880" y="3387040"/>
                <a:ext cx="38700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5DEEAAC-EF55-4B9E-A862-5DADDDBC4FD6}"/>
                  </a:ext>
                </a:extLst>
              </p14:cNvPr>
              <p14:cNvContentPartPr/>
              <p14:nvPr/>
            </p14:nvContentPartPr>
            <p14:xfrm>
              <a:off x="4581840" y="3414400"/>
              <a:ext cx="211320" cy="93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5DEEAAC-EF55-4B9E-A862-5DADDDBC4FD6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563840" y="3396400"/>
                <a:ext cx="2469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57237AE-3537-4050-8B5C-9B524E2C0E80}"/>
                  </a:ext>
                </a:extLst>
              </p14:cNvPr>
              <p14:cNvContentPartPr/>
              <p14:nvPr/>
            </p14:nvContentPartPr>
            <p14:xfrm>
              <a:off x="5506320" y="3401080"/>
              <a:ext cx="72360" cy="129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57237AE-3537-4050-8B5C-9B524E2C0E80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488680" y="3383080"/>
                <a:ext cx="10800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6EAE2B4-B023-4E06-A9A9-99500ACE91F6}"/>
                  </a:ext>
                </a:extLst>
              </p14:cNvPr>
              <p14:cNvContentPartPr/>
              <p14:nvPr/>
            </p14:nvContentPartPr>
            <p14:xfrm>
              <a:off x="6187080" y="3362920"/>
              <a:ext cx="209520" cy="201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6EAE2B4-B023-4E06-A9A9-99500ACE91F6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169440" y="3345280"/>
                <a:ext cx="24516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38DD4E0-B26E-4818-B10B-9F5B5CFBF15E}"/>
                  </a:ext>
                </a:extLst>
              </p14:cNvPr>
              <p14:cNvContentPartPr/>
              <p14:nvPr/>
            </p14:nvContentPartPr>
            <p14:xfrm>
              <a:off x="7263840" y="3337720"/>
              <a:ext cx="123120" cy="504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38DD4E0-B26E-4818-B10B-9F5B5CFBF15E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246200" y="3320080"/>
                <a:ext cx="15876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F73812B-0154-4B2B-AAE7-F1D97116B06C}"/>
                  </a:ext>
                </a:extLst>
              </p14:cNvPr>
              <p14:cNvContentPartPr/>
              <p14:nvPr/>
            </p14:nvContentPartPr>
            <p14:xfrm>
              <a:off x="8340960" y="3301000"/>
              <a:ext cx="554400" cy="619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F73812B-0154-4B2B-AAE7-F1D97116B06C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323320" y="3283360"/>
                <a:ext cx="59004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62FC987-9D0C-4CAA-A8B1-11B1A75917C0}"/>
                  </a:ext>
                </a:extLst>
              </p14:cNvPr>
              <p14:cNvContentPartPr/>
              <p14:nvPr/>
            </p14:nvContentPartPr>
            <p14:xfrm>
              <a:off x="6491640" y="3734080"/>
              <a:ext cx="1431000" cy="35136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62FC987-9D0C-4CAA-A8B1-11B1A75917C0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473996" y="3716098"/>
                <a:ext cx="1466649" cy="3869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88895C26-A051-468D-A074-D1C4E2B49BAE}"/>
                  </a:ext>
                </a:extLst>
              </p14:cNvPr>
              <p14:cNvContentPartPr/>
              <p14:nvPr/>
            </p14:nvContentPartPr>
            <p14:xfrm>
              <a:off x="5740320" y="6227800"/>
              <a:ext cx="129240" cy="17820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88895C26-A051-468D-A074-D1C4E2B49BAE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722631" y="6210160"/>
                <a:ext cx="16498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DD86C457-56EA-4F98-B0B7-B307230874F8}"/>
                  </a:ext>
                </a:extLst>
              </p14:cNvPr>
              <p14:cNvContentPartPr/>
              <p14:nvPr/>
            </p14:nvContentPartPr>
            <p14:xfrm>
              <a:off x="5813400" y="5293240"/>
              <a:ext cx="377640" cy="82152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DD86C457-56EA-4F98-B0B7-B307230874F8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795743" y="5275240"/>
                <a:ext cx="413314" cy="85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33626B1C-3A09-49A1-9CDB-405229CAB618}"/>
                  </a:ext>
                </a:extLst>
              </p14:cNvPr>
              <p14:cNvContentPartPr/>
              <p14:nvPr/>
            </p14:nvContentPartPr>
            <p14:xfrm>
              <a:off x="6043800" y="6259480"/>
              <a:ext cx="365040" cy="27252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33626B1C-3A09-49A1-9CDB-405229CAB618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025800" y="6241480"/>
                <a:ext cx="40068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0EE17574-974A-4DEB-9F0D-62D4026602D2}"/>
                  </a:ext>
                </a:extLst>
              </p14:cNvPr>
              <p14:cNvContentPartPr/>
              <p14:nvPr/>
            </p14:nvContentPartPr>
            <p14:xfrm>
              <a:off x="6674880" y="4845400"/>
              <a:ext cx="443520" cy="61560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0EE17574-974A-4DEB-9F0D-62D4026602D2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657240" y="4827411"/>
                <a:ext cx="479160" cy="6512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B6E2FD53-C656-4279-A91D-5C0877F388BE}"/>
                  </a:ext>
                </a:extLst>
              </p14:cNvPr>
              <p14:cNvContentPartPr/>
              <p14:nvPr/>
            </p14:nvContentPartPr>
            <p14:xfrm>
              <a:off x="6281040" y="4447960"/>
              <a:ext cx="1688040" cy="134388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B6E2FD53-C656-4279-A91D-5C0877F388BE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263400" y="4412320"/>
                <a:ext cx="1723680" cy="141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E6BE3081-CBF8-463D-8A8B-4E1067018041}"/>
                  </a:ext>
                </a:extLst>
              </p14:cNvPr>
              <p14:cNvContentPartPr/>
              <p14:nvPr/>
            </p14:nvContentPartPr>
            <p14:xfrm>
              <a:off x="7212720" y="5302960"/>
              <a:ext cx="1545480" cy="139536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E6BE3081-CBF8-463D-8A8B-4E1067018041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195076" y="5285315"/>
                <a:ext cx="1581128" cy="14310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8E1EADD0-C319-42D1-ACE4-D9DC5308230E}"/>
                  </a:ext>
                </a:extLst>
              </p14:cNvPr>
              <p14:cNvContentPartPr/>
              <p14:nvPr/>
            </p14:nvContentPartPr>
            <p14:xfrm>
              <a:off x="6217680" y="1678120"/>
              <a:ext cx="1497960" cy="120780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8E1EADD0-C319-42D1-ACE4-D9DC5308230E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200040" y="1642120"/>
                <a:ext cx="1533600" cy="12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81C3D8FB-5DF2-486C-979A-8E724CC2B340}"/>
                  </a:ext>
                </a:extLst>
              </p14:cNvPr>
              <p14:cNvContentPartPr/>
              <p14:nvPr/>
            </p14:nvContentPartPr>
            <p14:xfrm>
              <a:off x="7538520" y="2671000"/>
              <a:ext cx="1294920" cy="274320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81C3D8FB-5DF2-486C-979A-8E724CC2B340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7520880" y="2635360"/>
                <a:ext cx="1330560" cy="28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9A930186-3E56-48CD-A5C5-DD0C38EF7A9D}"/>
                  </a:ext>
                </a:extLst>
              </p14:cNvPr>
              <p14:cNvContentPartPr/>
              <p14:nvPr/>
            </p14:nvContentPartPr>
            <p14:xfrm>
              <a:off x="6581280" y="5719840"/>
              <a:ext cx="499320" cy="87984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9A930186-3E56-48CD-A5C5-DD0C38EF7A9D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6563280" y="5683840"/>
                <a:ext cx="534960" cy="95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691557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DF3262-42C3-4F92-AB48-18C7DEA0B5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58" t="9603" r="17769" b="85397"/>
          <a:stretch/>
        </p:blipFill>
        <p:spPr>
          <a:xfrm>
            <a:off x="228600" y="136524"/>
            <a:ext cx="8557306" cy="12350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1B751EC-615C-45B7-8A76-26B5803A7D18}"/>
                  </a:ext>
                </a:extLst>
              </p14:cNvPr>
              <p14:cNvContentPartPr/>
              <p14:nvPr/>
            </p14:nvContentPartPr>
            <p14:xfrm>
              <a:off x="6449880" y="1389760"/>
              <a:ext cx="243720" cy="2631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1B751EC-615C-45B7-8A76-26B5803A7D1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32240" y="1372120"/>
                <a:ext cx="27936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D9B0A0B-CF1A-4E33-9F5C-F0D749C90FD9}"/>
                  </a:ext>
                </a:extLst>
              </p14:cNvPr>
              <p14:cNvContentPartPr/>
              <p14:nvPr/>
            </p14:nvContentPartPr>
            <p14:xfrm>
              <a:off x="5923200" y="1452400"/>
              <a:ext cx="407160" cy="2739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D9B0A0B-CF1A-4E33-9F5C-F0D749C90FD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05200" y="1434424"/>
                <a:ext cx="442800" cy="3095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850EBD4-1A95-446D-845B-E0C638C09DAC}"/>
                  </a:ext>
                </a:extLst>
              </p14:cNvPr>
              <p14:cNvContentPartPr/>
              <p14:nvPr/>
            </p14:nvContentPartPr>
            <p14:xfrm>
              <a:off x="5265480" y="2071600"/>
              <a:ext cx="707400" cy="11379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850EBD4-1A95-446D-845B-E0C638C09DA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47840" y="2053600"/>
                <a:ext cx="743040" cy="11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EDE2540-39D8-4359-A371-2A41A25F521B}"/>
                  </a:ext>
                </a:extLst>
              </p14:cNvPr>
              <p14:cNvContentPartPr/>
              <p14:nvPr/>
            </p14:nvContentPartPr>
            <p14:xfrm>
              <a:off x="762240" y="1585600"/>
              <a:ext cx="294840" cy="296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EDE2540-39D8-4359-A371-2A41A25F521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44240" y="1567960"/>
                <a:ext cx="330480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2BCF4BE-41AD-4265-9BF2-2D51D7CBE7A2}"/>
                  </a:ext>
                </a:extLst>
              </p14:cNvPr>
              <p14:cNvContentPartPr/>
              <p14:nvPr/>
            </p14:nvContentPartPr>
            <p14:xfrm>
              <a:off x="1201080" y="1547800"/>
              <a:ext cx="274320" cy="5752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2BCF4BE-41AD-4265-9BF2-2D51D7CBE7A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83080" y="1529800"/>
                <a:ext cx="309960" cy="61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D4ACB09-2B22-41B4-BD6F-4FA13E2A8D02}"/>
                  </a:ext>
                </a:extLst>
              </p14:cNvPr>
              <p14:cNvContentPartPr/>
              <p14:nvPr/>
            </p14:nvContentPartPr>
            <p14:xfrm>
              <a:off x="1838280" y="1688560"/>
              <a:ext cx="155520" cy="18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D4ACB09-2B22-41B4-BD6F-4FA13E2A8D0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20640" y="1670920"/>
                <a:ext cx="19116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B1A6050-ACA2-4EFC-82C7-3EBC6158A3EA}"/>
                  </a:ext>
                </a:extLst>
              </p14:cNvPr>
              <p14:cNvContentPartPr/>
              <p14:nvPr/>
            </p14:nvContentPartPr>
            <p14:xfrm>
              <a:off x="1828560" y="1757320"/>
              <a:ext cx="163800" cy="129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B1A6050-ACA2-4EFC-82C7-3EBC6158A3E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810560" y="1739680"/>
                <a:ext cx="19944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8121D0D-7076-4E3C-B4BF-31497C81C3B3}"/>
                  </a:ext>
                </a:extLst>
              </p14:cNvPr>
              <p14:cNvContentPartPr/>
              <p14:nvPr/>
            </p14:nvContentPartPr>
            <p14:xfrm>
              <a:off x="2244360" y="1638160"/>
              <a:ext cx="680400" cy="2019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8121D0D-7076-4E3C-B4BF-31497C81C3B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226720" y="1620160"/>
                <a:ext cx="71604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3816A34-F88B-46D3-9121-471C09DB7958}"/>
                  </a:ext>
                </a:extLst>
              </p14:cNvPr>
              <p14:cNvContentPartPr/>
              <p14:nvPr/>
            </p14:nvContentPartPr>
            <p14:xfrm>
              <a:off x="7267440" y="2051800"/>
              <a:ext cx="111600" cy="17424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3816A34-F88B-46D3-9121-471C09DB795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249440" y="2034160"/>
                <a:ext cx="14724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861176A-D62D-4973-989D-B5E967F21D30}"/>
                  </a:ext>
                </a:extLst>
              </p14:cNvPr>
              <p14:cNvContentPartPr/>
              <p14:nvPr/>
            </p14:nvContentPartPr>
            <p14:xfrm>
              <a:off x="6673080" y="2173840"/>
              <a:ext cx="429840" cy="70200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861176A-D62D-4973-989D-B5E967F21D3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655440" y="2156200"/>
                <a:ext cx="465480" cy="73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DBC025B-1101-468C-B586-B34611A666BE}"/>
                  </a:ext>
                </a:extLst>
              </p14:cNvPr>
              <p14:cNvContentPartPr/>
              <p14:nvPr/>
            </p14:nvContentPartPr>
            <p14:xfrm>
              <a:off x="1797960" y="2611600"/>
              <a:ext cx="167400" cy="201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DBC025B-1101-468C-B586-B34611A666B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780320" y="2593600"/>
                <a:ext cx="20304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48D47F0-6689-4529-A19B-A1E40A8548FD}"/>
                  </a:ext>
                </a:extLst>
              </p14:cNvPr>
              <p14:cNvContentPartPr/>
              <p14:nvPr/>
            </p14:nvContentPartPr>
            <p14:xfrm>
              <a:off x="1818120" y="2691880"/>
              <a:ext cx="141840" cy="3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48D47F0-6689-4529-A19B-A1E40A8548F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800120" y="2674240"/>
                <a:ext cx="1774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78F0CF1-3984-4116-9493-A16ECC51EAED}"/>
                  </a:ext>
                </a:extLst>
              </p14:cNvPr>
              <p14:cNvContentPartPr/>
              <p14:nvPr/>
            </p14:nvContentPartPr>
            <p14:xfrm>
              <a:off x="629760" y="2489920"/>
              <a:ext cx="1047240" cy="40644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78F0CF1-3984-4116-9493-A16ECC51EAE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11766" y="2472280"/>
                <a:ext cx="1082868" cy="4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C9D1EF2-4779-40B6-9D3E-CF217BAAF12F}"/>
                  </a:ext>
                </a:extLst>
              </p14:cNvPr>
              <p14:cNvContentPartPr/>
              <p14:nvPr/>
            </p14:nvContentPartPr>
            <p14:xfrm>
              <a:off x="2072280" y="2325040"/>
              <a:ext cx="645120" cy="55080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C9D1EF2-4779-40B6-9D3E-CF217BAAF12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054650" y="2307400"/>
                <a:ext cx="680740" cy="58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01E2061-68FB-42CB-98E7-EA9DBD9432D3}"/>
                  </a:ext>
                </a:extLst>
              </p14:cNvPr>
              <p14:cNvContentPartPr/>
              <p14:nvPr/>
            </p14:nvContentPartPr>
            <p14:xfrm>
              <a:off x="2834040" y="2458600"/>
              <a:ext cx="196560" cy="2379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01E2061-68FB-42CB-98E7-EA9DBD9432D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816400" y="2440600"/>
                <a:ext cx="23220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8627DF5-F0BE-4177-9386-C35025745D20}"/>
                  </a:ext>
                </a:extLst>
              </p14:cNvPr>
              <p14:cNvContentPartPr/>
              <p14:nvPr/>
            </p14:nvContentPartPr>
            <p14:xfrm>
              <a:off x="3233640" y="2455720"/>
              <a:ext cx="408600" cy="21492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8627DF5-F0BE-4177-9386-C35025745D2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216000" y="2438080"/>
                <a:ext cx="44424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5A1942C-71DD-48FF-8016-DE4D39F4E3A3}"/>
                  </a:ext>
                </a:extLst>
              </p14:cNvPr>
              <p14:cNvContentPartPr/>
              <p14:nvPr/>
            </p14:nvContentPartPr>
            <p14:xfrm>
              <a:off x="3738360" y="2245120"/>
              <a:ext cx="1057680" cy="60012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5A1942C-71DD-48FF-8016-DE4D39F4E3A3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720720" y="2227120"/>
                <a:ext cx="1093320" cy="63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357ED70-E95F-493A-AC60-5212BAC97388}"/>
                  </a:ext>
                </a:extLst>
              </p14:cNvPr>
              <p14:cNvContentPartPr/>
              <p14:nvPr/>
            </p14:nvContentPartPr>
            <p14:xfrm>
              <a:off x="3200160" y="2113000"/>
              <a:ext cx="360" cy="36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357ED70-E95F-493A-AC60-5212BAC97388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182160" y="2077000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AD57B0A1-0B8E-49BA-91E7-40B7DF1E0C0A}"/>
                  </a:ext>
                </a:extLst>
              </p14:cNvPr>
              <p14:cNvContentPartPr/>
              <p14:nvPr/>
            </p14:nvContentPartPr>
            <p14:xfrm>
              <a:off x="3012960" y="2060080"/>
              <a:ext cx="1934280" cy="93060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AD57B0A1-0B8E-49BA-91E7-40B7DF1E0C0A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995320" y="2024080"/>
                <a:ext cx="1969920" cy="10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B7BCA72-871B-4FB0-BBD6-803F71D507AA}"/>
                  </a:ext>
                </a:extLst>
              </p14:cNvPr>
              <p14:cNvContentPartPr/>
              <p14:nvPr/>
            </p14:nvContentPartPr>
            <p14:xfrm>
              <a:off x="203160" y="3412960"/>
              <a:ext cx="435960" cy="20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B7BCA72-871B-4FB0-BBD6-803F71D507AA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85160" y="3394960"/>
                <a:ext cx="47160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3A2A630-3B09-4BF1-8417-B30875A1C227}"/>
                  </a:ext>
                </a:extLst>
              </p14:cNvPr>
              <p14:cNvContentPartPr/>
              <p14:nvPr/>
            </p14:nvContentPartPr>
            <p14:xfrm>
              <a:off x="1005600" y="3413320"/>
              <a:ext cx="571680" cy="226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3A2A630-3B09-4BF1-8417-B30875A1C227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987600" y="3395680"/>
                <a:ext cx="60732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3DE1D3E-FBE4-4280-8299-2E79421DE45B}"/>
                  </a:ext>
                </a:extLst>
              </p14:cNvPr>
              <p14:cNvContentPartPr/>
              <p14:nvPr/>
            </p14:nvContentPartPr>
            <p14:xfrm>
              <a:off x="2326080" y="3392800"/>
              <a:ext cx="292320" cy="514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3DE1D3E-FBE4-4280-8299-2E79421DE45B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308440" y="3375160"/>
                <a:ext cx="32796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B55EBAD-FB66-4D42-B211-3DD476B3CF6B}"/>
                  </a:ext>
                </a:extLst>
              </p14:cNvPr>
              <p14:cNvContentPartPr/>
              <p14:nvPr/>
            </p14:nvContentPartPr>
            <p14:xfrm>
              <a:off x="3362520" y="3405040"/>
              <a:ext cx="351360" cy="187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B55EBAD-FB66-4D42-B211-3DD476B3CF6B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344880" y="3387040"/>
                <a:ext cx="38700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5DEEAAC-EF55-4B9E-A862-5DADDDBC4FD6}"/>
                  </a:ext>
                </a:extLst>
              </p14:cNvPr>
              <p14:cNvContentPartPr/>
              <p14:nvPr/>
            </p14:nvContentPartPr>
            <p14:xfrm>
              <a:off x="4581840" y="3414400"/>
              <a:ext cx="211320" cy="93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5DEEAAC-EF55-4B9E-A862-5DADDDBC4FD6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563840" y="3396400"/>
                <a:ext cx="2469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57237AE-3537-4050-8B5C-9B524E2C0E80}"/>
                  </a:ext>
                </a:extLst>
              </p14:cNvPr>
              <p14:cNvContentPartPr/>
              <p14:nvPr/>
            </p14:nvContentPartPr>
            <p14:xfrm>
              <a:off x="5506320" y="3401080"/>
              <a:ext cx="72360" cy="129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57237AE-3537-4050-8B5C-9B524E2C0E80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488680" y="3383080"/>
                <a:ext cx="10800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6EAE2B4-B023-4E06-A9A9-99500ACE91F6}"/>
                  </a:ext>
                </a:extLst>
              </p14:cNvPr>
              <p14:cNvContentPartPr/>
              <p14:nvPr/>
            </p14:nvContentPartPr>
            <p14:xfrm>
              <a:off x="6187080" y="3362920"/>
              <a:ext cx="209520" cy="201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6EAE2B4-B023-4E06-A9A9-99500ACE91F6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169440" y="3345280"/>
                <a:ext cx="24516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38DD4E0-B26E-4818-B10B-9F5B5CFBF15E}"/>
                  </a:ext>
                </a:extLst>
              </p14:cNvPr>
              <p14:cNvContentPartPr/>
              <p14:nvPr/>
            </p14:nvContentPartPr>
            <p14:xfrm>
              <a:off x="7263840" y="3337720"/>
              <a:ext cx="123120" cy="504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38DD4E0-B26E-4818-B10B-9F5B5CFBF15E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246200" y="3320080"/>
                <a:ext cx="15876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F73812B-0154-4B2B-AAE7-F1D97116B06C}"/>
                  </a:ext>
                </a:extLst>
              </p14:cNvPr>
              <p14:cNvContentPartPr/>
              <p14:nvPr/>
            </p14:nvContentPartPr>
            <p14:xfrm>
              <a:off x="8340960" y="3301000"/>
              <a:ext cx="554400" cy="619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F73812B-0154-4B2B-AAE7-F1D97116B06C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323320" y="3283360"/>
                <a:ext cx="59004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62FC987-9D0C-4CAA-A8B1-11B1A75917C0}"/>
                  </a:ext>
                </a:extLst>
              </p14:cNvPr>
              <p14:cNvContentPartPr/>
              <p14:nvPr/>
            </p14:nvContentPartPr>
            <p14:xfrm>
              <a:off x="6491640" y="3734080"/>
              <a:ext cx="1431000" cy="35136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62FC987-9D0C-4CAA-A8B1-11B1A75917C0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473996" y="3716098"/>
                <a:ext cx="1466649" cy="3869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88895C26-A051-468D-A074-D1C4E2B49BAE}"/>
                  </a:ext>
                </a:extLst>
              </p14:cNvPr>
              <p14:cNvContentPartPr/>
              <p14:nvPr/>
            </p14:nvContentPartPr>
            <p14:xfrm>
              <a:off x="5740320" y="6227800"/>
              <a:ext cx="129240" cy="17820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88895C26-A051-468D-A074-D1C4E2B49BAE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722631" y="6210160"/>
                <a:ext cx="16498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DD86C457-56EA-4F98-B0B7-B307230874F8}"/>
                  </a:ext>
                </a:extLst>
              </p14:cNvPr>
              <p14:cNvContentPartPr/>
              <p14:nvPr/>
            </p14:nvContentPartPr>
            <p14:xfrm>
              <a:off x="5813400" y="5293240"/>
              <a:ext cx="377640" cy="82152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DD86C457-56EA-4F98-B0B7-B307230874F8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795743" y="5275240"/>
                <a:ext cx="413314" cy="85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33626B1C-3A09-49A1-9CDB-405229CAB618}"/>
                  </a:ext>
                </a:extLst>
              </p14:cNvPr>
              <p14:cNvContentPartPr/>
              <p14:nvPr/>
            </p14:nvContentPartPr>
            <p14:xfrm>
              <a:off x="6043800" y="6259480"/>
              <a:ext cx="365040" cy="27252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33626B1C-3A09-49A1-9CDB-405229CAB618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025800" y="6241480"/>
                <a:ext cx="40068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0EE17574-974A-4DEB-9F0D-62D4026602D2}"/>
                  </a:ext>
                </a:extLst>
              </p14:cNvPr>
              <p14:cNvContentPartPr/>
              <p14:nvPr/>
            </p14:nvContentPartPr>
            <p14:xfrm>
              <a:off x="6674880" y="4845400"/>
              <a:ext cx="443520" cy="61560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0EE17574-974A-4DEB-9F0D-62D4026602D2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657240" y="4827411"/>
                <a:ext cx="479160" cy="6512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E6BE3081-CBF8-463D-8A8B-4E1067018041}"/>
                  </a:ext>
                </a:extLst>
              </p14:cNvPr>
              <p14:cNvContentPartPr/>
              <p14:nvPr/>
            </p14:nvContentPartPr>
            <p14:xfrm>
              <a:off x="7228920" y="5302960"/>
              <a:ext cx="167040" cy="20448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E6BE3081-CBF8-463D-8A8B-4E1067018041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7211280" y="5285320"/>
                <a:ext cx="20268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E502DC4-3042-40F0-AE1E-0E1190D5429B}"/>
                  </a:ext>
                </a:extLst>
              </p14:cNvPr>
              <p14:cNvContentPartPr/>
              <p14:nvPr/>
            </p14:nvContentPartPr>
            <p14:xfrm>
              <a:off x="599520" y="3716800"/>
              <a:ext cx="309600" cy="4003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E502DC4-3042-40F0-AE1E-0E1190D5429B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81520" y="3699160"/>
                <a:ext cx="345240" cy="43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757131E-D3ED-4AEC-9090-1A338784B4CD}"/>
                  </a:ext>
                </a:extLst>
              </p14:cNvPr>
              <p14:cNvContentPartPr/>
              <p14:nvPr/>
            </p14:nvContentPartPr>
            <p14:xfrm>
              <a:off x="1411680" y="3910840"/>
              <a:ext cx="153720" cy="111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757131E-D3ED-4AEC-9090-1A338784B4CD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394040" y="3892840"/>
                <a:ext cx="189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D48956B4-3015-4BB3-AFDC-AF28E624CB9F}"/>
                  </a:ext>
                </a:extLst>
              </p14:cNvPr>
              <p14:cNvContentPartPr/>
              <p14:nvPr/>
            </p14:nvContentPartPr>
            <p14:xfrm>
              <a:off x="1442640" y="3973840"/>
              <a:ext cx="167400" cy="1908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D48956B4-3015-4BB3-AFDC-AF28E624CB9F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424640" y="3956200"/>
                <a:ext cx="20304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E0B29B24-2C1B-4B03-A019-C534A2EF8D59}"/>
                  </a:ext>
                </a:extLst>
              </p14:cNvPr>
              <p14:cNvContentPartPr/>
              <p14:nvPr/>
            </p14:nvContentPartPr>
            <p14:xfrm>
              <a:off x="1027560" y="3767560"/>
              <a:ext cx="263880" cy="45900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E0B29B24-2C1B-4B03-A019-C534A2EF8D59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009920" y="3749906"/>
                <a:ext cx="299520" cy="4946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3D562148-4EB9-4856-A036-330C3D7BBF55}"/>
                  </a:ext>
                </a:extLst>
              </p14:cNvPr>
              <p14:cNvContentPartPr/>
              <p14:nvPr/>
            </p14:nvContentPartPr>
            <p14:xfrm>
              <a:off x="1737120" y="3850360"/>
              <a:ext cx="678240" cy="2037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3D562148-4EB9-4856-A036-330C3D7BBF55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719120" y="3832689"/>
                <a:ext cx="713880" cy="23946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298554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DF3262-42C3-4F92-AB48-18C7DEA0B5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58" t="9603" r="17769" b="85397"/>
          <a:stretch/>
        </p:blipFill>
        <p:spPr>
          <a:xfrm>
            <a:off x="228600" y="136524"/>
            <a:ext cx="8557306" cy="12350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1B751EC-615C-45B7-8A76-26B5803A7D18}"/>
                  </a:ext>
                </a:extLst>
              </p14:cNvPr>
              <p14:cNvContentPartPr/>
              <p14:nvPr/>
            </p14:nvContentPartPr>
            <p14:xfrm>
              <a:off x="6449880" y="1389760"/>
              <a:ext cx="243720" cy="2631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1B751EC-615C-45B7-8A76-26B5803A7D1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32240" y="1372120"/>
                <a:ext cx="27936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D9B0A0B-CF1A-4E33-9F5C-F0D749C90FD9}"/>
                  </a:ext>
                </a:extLst>
              </p14:cNvPr>
              <p14:cNvContentPartPr/>
              <p14:nvPr/>
            </p14:nvContentPartPr>
            <p14:xfrm>
              <a:off x="5923200" y="1452400"/>
              <a:ext cx="407160" cy="2739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D9B0A0B-CF1A-4E33-9F5C-F0D749C90FD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05200" y="1434424"/>
                <a:ext cx="442800" cy="3095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850EBD4-1A95-446D-845B-E0C638C09DAC}"/>
                  </a:ext>
                </a:extLst>
              </p14:cNvPr>
              <p14:cNvContentPartPr/>
              <p14:nvPr/>
            </p14:nvContentPartPr>
            <p14:xfrm>
              <a:off x="5265480" y="2071600"/>
              <a:ext cx="707400" cy="11379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850EBD4-1A95-446D-845B-E0C638C09DA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47840" y="2053600"/>
                <a:ext cx="743040" cy="11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EDE2540-39D8-4359-A371-2A41A25F521B}"/>
                  </a:ext>
                </a:extLst>
              </p14:cNvPr>
              <p14:cNvContentPartPr/>
              <p14:nvPr/>
            </p14:nvContentPartPr>
            <p14:xfrm>
              <a:off x="762240" y="1585600"/>
              <a:ext cx="294840" cy="296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EDE2540-39D8-4359-A371-2A41A25F521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44240" y="1567960"/>
                <a:ext cx="330480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2BCF4BE-41AD-4265-9BF2-2D51D7CBE7A2}"/>
                  </a:ext>
                </a:extLst>
              </p14:cNvPr>
              <p14:cNvContentPartPr/>
              <p14:nvPr/>
            </p14:nvContentPartPr>
            <p14:xfrm>
              <a:off x="1201080" y="1547800"/>
              <a:ext cx="274320" cy="5752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2BCF4BE-41AD-4265-9BF2-2D51D7CBE7A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83080" y="1529800"/>
                <a:ext cx="309960" cy="61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D4ACB09-2B22-41B4-BD6F-4FA13E2A8D02}"/>
                  </a:ext>
                </a:extLst>
              </p14:cNvPr>
              <p14:cNvContentPartPr/>
              <p14:nvPr/>
            </p14:nvContentPartPr>
            <p14:xfrm>
              <a:off x="1838280" y="1688560"/>
              <a:ext cx="155520" cy="18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D4ACB09-2B22-41B4-BD6F-4FA13E2A8D0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20640" y="1670920"/>
                <a:ext cx="19116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B1A6050-ACA2-4EFC-82C7-3EBC6158A3EA}"/>
                  </a:ext>
                </a:extLst>
              </p14:cNvPr>
              <p14:cNvContentPartPr/>
              <p14:nvPr/>
            </p14:nvContentPartPr>
            <p14:xfrm>
              <a:off x="1828560" y="1757320"/>
              <a:ext cx="163800" cy="129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B1A6050-ACA2-4EFC-82C7-3EBC6158A3E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810560" y="1739680"/>
                <a:ext cx="19944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8121D0D-7076-4E3C-B4BF-31497C81C3B3}"/>
                  </a:ext>
                </a:extLst>
              </p14:cNvPr>
              <p14:cNvContentPartPr/>
              <p14:nvPr/>
            </p14:nvContentPartPr>
            <p14:xfrm>
              <a:off x="2244360" y="1638160"/>
              <a:ext cx="680400" cy="2019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8121D0D-7076-4E3C-B4BF-31497C81C3B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226720" y="1620160"/>
                <a:ext cx="71604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3816A34-F88B-46D3-9121-471C09DB7958}"/>
                  </a:ext>
                </a:extLst>
              </p14:cNvPr>
              <p14:cNvContentPartPr/>
              <p14:nvPr/>
            </p14:nvContentPartPr>
            <p14:xfrm>
              <a:off x="7267440" y="2051800"/>
              <a:ext cx="111600" cy="17424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3816A34-F88B-46D3-9121-471C09DB795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249440" y="2034160"/>
                <a:ext cx="14724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861176A-D62D-4973-989D-B5E967F21D30}"/>
                  </a:ext>
                </a:extLst>
              </p14:cNvPr>
              <p14:cNvContentPartPr/>
              <p14:nvPr/>
            </p14:nvContentPartPr>
            <p14:xfrm>
              <a:off x="6673080" y="2173840"/>
              <a:ext cx="429840" cy="70200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861176A-D62D-4973-989D-B5E967F21D3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655440" y="2156200"/>
                <a:ext cx="465480" cy="73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DBC025B-1101-468C-B586-B34611A666BE}"/>
                  </a:ext>
                </a:extLst>
              </p14:cNvPr>
              <p14:cNvContentPartPr/>
              <p14:nvPr/>
            </p14:nvContentPartPr>
            <p14:xfrm>
              <a:off x="1797960" y="2611600"/>
              <a:ext cx="167400" cy="201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DBC025B-1101-468C-B586-B34611A666B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780320" y="2593600"/>
                <a:ext cx="20304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48D47F0-6689-4529-A19B-A1E40A8548FD}"/>
                  </a:ext>
                </a:extLst>
              </p14:cNvPr>
              <p14:cNvContentPartPr/>
              <p14:nvPr/>
            </p14:nvContentPartPr>
            <p14:xfrm>
              <a:off x="1818120" y="2691880"/>
              <a:ext cx="141840" cy="3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48D47F0-6689-4529-A19B-A1E40A8548F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800120" y="2674240"/>
                <a:ext cx="1774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78F0CF1-3984-4116-9493-A16ECC51EAED}"/>
                  </a:ext>
                </a:extLst>
              </p14:cNvPr>
              <p14:cNvContentPartPr/>
              <p14:nvPr/>
            </p14:nvContentPartPr>
            <p14:xfrm>
              <a:off x="629760" y="2489920"/>
              <a:ext cx="1047240" cy="40644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78F0CF1-3984-4116-9493-A16ECC51EAE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11766" y="2472280"/>
                <a:ext cx="1082868" cy="4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C9D1EF2-4779-40B6-9D3E-CF217BAAF12F}"/>
                  </a:ext>
                </a:extLst>
              </p14:cNvPr>
              <p14:cNvContentPartPr/>
              <p14:nvPr/>
            </p14:nvContentPartPr>
            <p14:xfrm>
              <a:off x="2072280" y="2325040"/>
              <a:ext cx="645120" cy="55080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C9D1EF2-4779-40B6-9D3E-CF217BAAF12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054650" y="2307400"/>
                <a:ext cx="680740" cy="58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01E2061-68FB-42CB-98E7-EA9DBD9432D3}"/>
                  </a:ext>
                </a:extLst>
              </p14:cNvPr>
              <p14:cNvContentPartPr/>
              <p14:nvPr/>
            </p14:nvContentPartPr>
            <p14:xfrm>
              <a:off x="2834040" y="2458600"/>
              <a:ext cx="196560" cy="2379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01E2061-68FB-42CB-98E7-EA9DBD9432D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816400" y="2440600"/>
                <a:ext cx="23220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8627DF5-F0BE-4177-9386-C35025745D20}"/>
                  </a:ext>
                </a:extLst>
              </p14:cNvPr>
              <p14:cNvContentPartPr/>
              <p14:nvPr/>
            </p14:nvContentPartPr>
            <p14:xfrm>
              <a:off x="3233640" y="2455720"/>
              <a:ext cx="408600" cy="21492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8627DF5-F0BE-4177-9386-C35025745D2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216000" y="2438080"/>
                <a:ext cx="44424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5A1942C-71DD-48FF-8016-DE4D39F4E3A3}"/>
                  </a:ext>
                </a:extLst>
              </p14:cNvPr>
              <p14:cNvContentPartPr/>
              <p14:nvPr/>
            </p14:nvContentPartPr>
            <p14:xfrm>
              <a:off x="3738360" y="2245120"/>
              <a:ext cx="1057680" cy="60012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5A1942C-71DD-48FF-8016-DE4D39F4E3A3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720720" y="2227120"/>
                <a:ext cx="1093320" cy="63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357ED70-E95F-493A-AC60-5212BAC97388}"/>
                  </a:ext>
                </a:extLst>
              </p14:cNvPr>
              <p14:cNvContentPartPr/>
              <p14:nvPr/>
            </p14:nvContentPartPr>
            <p14:xfrm>
              <a:off x="3200160" y="2113000"/>
              <a:ext cx="360" cy="36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357ED70-E95F-493A-AC60-5212BAC97388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182160" y="2077000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AD57B0A1-0B8E-49BA-91E7-40B7DF1E0C0A}"/>
                  </a:ext>
                </a:extLst>
              </p14:cNvPr>
              <p14:cNvContentPartPr/>
              <p14:nvPr/>
            </p14:nvContentPartPr>
            <p14:xfrm>
              <a:off x="3012960" y="2060080"/>
              <a:ext cx="1934280" cy="93060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AD57B0A1-0B8E-49BA-91E7-40B7DF1E0C0A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995320" y="2024080"/>
                <a:ext cx="1969920" cy="10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B7BCA72-871B-4FB0-BBD6-803F71D507AA}"/>
                  </a:ext>
                </a:extLst>
              </p14:cNvPr>
              <p14:cNvContentPartPr/>
              <p14:nvPr/>
            </p14:nvContentPartPr>
            <p14:xfrm>
              <a:off x="203160" y="3412960"/>
              <a:ext cx="435960" cy="20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B7BCA72-871B-4FB0-BBD6-803F71D507AA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85160" y="3394960"/>
                <a:ext cx="47160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3A2A630-3B09-4BF1-8417-B30875A1C227}"/>
                  </a:ext>
                </a:extLst>
              </p14:cNvPr>
              <p14:cNvContentPartPr/>
              <p14:nvPr/>
            </p14:nvContentPartPr>
            <p14:xfrm>
              <a:off x="1005600" y="3413320"/>
              <a:ext cx="571680" cy="226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3A2A630-3B09-4BF1-8417-B30875A1C227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987600" y="3395680"/>
                <a:ext cx="60732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3DE1D3E-FBE4-4280-8299-2E79421DE45B}"/>
                  </a:ext>
                </a:extLst>
              </p14:cNvPr>
              <p14:cNvContentPartPr/>
              <p14:nvPr/>
            </p14:nvContentPartPr>
            <p14:xfrm>
              <a:off x="2326080" y="3392800"/>
              <a:ext cx="292320" cy="514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3DE1D3E-FBE4-4280-8299-2E79421DE45B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308440" y="3375160"/>
                <a:ext cx="32796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B55EBAD-FB66-4D42-B211-3DD476B3CF6B}"/>
                  </a:ext>
                </a:extLst>
              </p14:cNvPr>
              <p14:cNvContentPartPr/>
              <p14:nvPr/>
            </p14:nvContentPartPr>
            <p14:xfrm>
              <a:off x="3362520" y="3405040"/>
              <a:ext cx="351360" cy="187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B55EBAD-FB66-4D42-B211-3DD476B3CF6B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344880" y="3387040"/>
                <a:ext cx="38700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5DEEAAC-EF55-4B9E-A862-5DADDDBC4FD6}"/>
                  </a:ext>
                </a:extLst>
              </p14:cNvPr>
              <p14:cNvContentPartPr/>
              <p14:nvPr/>
            </p14:nvContentPartPr>
            <p14:xfrm>
              <a:off x="4581840" y="3414400"/>
              <a:ext cx="211320" cy="93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5DEEAAC-EF55-4B9E-A862-5DADDDBC4FD6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563840" y="3396400"/>
                <a:ext cx="2469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57237AE-3537-4050-8B5C-9B524E2C0E80}"/>
                  </a:ext>
                </a:extLst>
              </p14:cNvPr>
              <p14:cNvContentPartPr/>
              <p14:nvPr/>
            </p14:nvContentPartPr>
            <p14:xfrm>
              <a:off x="5506320" y="3401080"/>
              <a:ext cx="72360" cy="129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57237AE-3537-4050-8B5C-9B524E2C0E80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488680" y="3383080"/>
                <a:ext cx="10800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6EAE2B4-B023-4E06-A9A9-99500ACE91F6}"/>
                  </a:ext>
                </a:extLst>
              </p14:cNvPr>
              <p14:cNvContentPartPr/>
              <p14:nvPr/>
            </p14:nvContentPartPr>
            <p14:xfrm>
              <a:off x="6187080" y="3362920"/>
              <a:ext cx="209520" cy="201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6EAE2B4-B023-4E06-A9A9-99500ACE91F6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169440" y="3345280"/>
                <a:ext cx="24516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38DD4E0-B26E-4818-B10B-9F5B5CFBF15E}"/>
                  </a:ext>
                </a:extLst>
              </p14:cNvPr>
              <p14:cNvContentPartPr/>
              <p14:nvPr/>
            </p14:nvContentPartPr>
            <p14:xfrm>
              <a:off x="7263840" y="3337720"/>
              <a:ext cx="123120" cy="504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38DD4E0-B26E-4818-B10B-9F5B5CFBF15E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246200" y="3320080"/>
                <a:ext cx="15876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F73812B-0154-4B2B-AAE7-F1D97116B06C}"/>
                  </a:ext>
                </a:extLst>
              </p14:cNvPr>
              <p14:cNvContentPartPr/>
              <p14:nvPr/>
            </p14:nvContentPartPr>
            <p14:xfrm>
              <a:off x="8340960" y="3301000"/>
              <a:ext cx="554400" cy="619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F73812B-0154-4B2B-AAE7-F1D97116B06C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323320" y="3283360"/>
                <a:ext cx="59004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62FC987-9D0C-4CAA-A8B1-11B1A75917C0}"/>
                  </a:ext>
                </a:extLst>
              </p14:cNvPr>
              <p14:cNvContentPartPr/>
              <p14:nvPr/>
            </p14:nvContentPartPr>
            <p14:xfrm>
              <a:off x="6491640" y="3734080"/>
              <a:ext cx="1431000" cy="35136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62FC987-9D0C-4CAA-A8B1-11B1A75917C0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473996" y="3716098"/>
                <a:ext cx="1466649" cy="3869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88895C26-A051-468D-A074-D1C4E2B49BAE}"/>
                  </a:ext>
                </a:extLst>
              </p14:cNvPr>
              <p14:cNvContentPartPr/>
              <p14:nvPr/>
            </p14:nvContentPartPr>
            <p14:xfrm>
              <a:off x="5740320" y="6227800"/>
              <a:ext cx="129240" cy="17820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88895C26-A051-468D-A074-D1C4E2B49BAE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722631" y="6210160"/>
                <a:ext cx="16498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DD86C457-56EA-4F98-B0B7-B307230874F8}"/>
                  </a:ext>
                </a:extLst>
              </p14:cNvPr>
              <p14:cNvContentPartPr/>
              <p14:nvPr/>
            </p14:nvContentPartPr>
            <p14:xfrm>
              <a:off x="5813400" y="5293240"/>
              <a:ext cx="377640" cy="82152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DD86C457-56EA-4F98-B0B7-B307230874F8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795743" y="5275240"/>
                <a:ext cx="413314" cy="85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33626B1C-3A09-49A1-9CDB-405229CAB618}"/>
                  </a:ext>
                </a:extLst>
              </p14:cNvPr>
              <p14:cNvContentPartPr/>
              <p14:nvPr/>
            </p14:nvContentPartPr>
            <p14:xfrm>
              <a:off x="6043800" y="6259480"/>
              <a:ext cx="365040" cy="27252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33626B1C-3A09-49A1-9CDB-405229CAB618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025800" y="6241480"/>
                <a:ext cx="40068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0EE17574-974A-4DEB-9F0D-62D4026602D2}"/>
                  </a:ext>
                </a:extLst>
              </p14:cNvPr>
              <p14:cNvContentPartPr/>
              <p14:nvPr/>
            </p14:nvContentPartPr>
            <p14:xfrm>
              <a:off x="6674880" y="4845400"/>
              <a:ext cx="443520" cy="61560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0EE17574-974A-4DEB-9F0D-62D4026602D2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657240" y="4827411"/>
                <a:ext cx="479160" cy="6512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E6BE3081-CBF8-463D-8A8B-4E1067018041}"/>
                  </a:ext>
                </a:extLst>
              </p14:cNvPr>
              <p14:cNvContentPartPr/>
              <p14:nvPr/>
            </p14:nvContentPartPr>
            <p14:xfrm>
              <a:off x="7228920" y="5302960"/>
              <a:ext cx="167040" cy="20448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E6BE3081-CBF8-463D-8A8B-4E1067018041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7211280" y="5285320"/>
                <a:ext cx="20268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E502DC4-3042-40F0-AE1E-0E1190D5429B}"/>
                  </a:ext>
                </a:extLst>
              </p14:cNvPr>
              <p14:cNvContentPartPr/>
              <p14:nvPr/>
            </p14:nvContentPartPr>
            <p14:xfrm>
              <a:off x="599520" y="3716800"/>
              <a:ext cx="309600" cy="4003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E502DC4-3042-40F0-AE1E-0E1190D5429B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81520" y="3699160"/>
                <a:ext cx="345240" cy="43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757131E-D3ED-4AEC-9090-1A338784B4CD}"/>
                  </a:ext>
                </a:extLst>
              </p14:cNvPr>
              <p14:cNvContentPartPr/>
              <p14:nvPr/>
            </p14:nvContentPartPr>
            <p14:xfrm>
              <a:off x="1411680" y="3910840"/>
              <a:ext cx="153720" cy="111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757131E-D3ED-4AEC-9090-1A338784B4CD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394040" y="3892840"/>
                <a:ext cx="189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D48956B4-3015-4BB3-AFDC-AF28E624CB9F}"/>
                  </a:ext>
                </a:extLst>
              </p14:cNvPr>
              <p14:cNvContentPartPr/>
              <p14:nvPr/>
            </p14:nvContentPartPr>
            <p14:xfrm>
              <a:off x="1442640" y="3973840"/>
              <a:ext cx="167400" cy="1908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D48956B4-3015-4BB3-AFDC-AF28E624CB9F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424640" y="3956200"/>
                <a:ext cx="20304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E0B29B24-2C1B-4B03-A019-C534A2EF8D59}"/>
                  </a:ext>
                </a:extLst>
              </p14:cNvPr>
              <p14:cNvContentPartPr/>
              <p14:nvPr/>
            </p14:nvContentPartPr>
            <p14:xfrm>
              <a:off x="1027560" y="3767560"/>
              <a:ext cx="263880" cy="45900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E0B29B24-2C1B-4B03-A019-C534A2EF8D59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009920" y="3749906"/>
                <a:ext cx="299520" cy="4946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3D562148-4EB9-4856-A036-330C3D7BBF55}"/>
                  </a:ext>
                </a:extLst>
              </p14:cNvPr>
              <p14:cNvContentPartPr/>
              <p14:nvPr/>
            </p14:nvContentPartPr>
            <p14:xfrm>
              <a:off x="1737120" y="3850360"/>
              <a:ext cx="678240" cy="2037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3D562148-4EB9-4856-A036-330C3D7BBF55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719120" y="3832689"/>
                <a:ext cx="713880" cy="2394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D21EF13A-5AAB-48A0-9435-1C81726DA3FD}"/>
                  </a:ext>
                </a:extLst>
              </p14:cNvPr>
              <p14:cNvContentPartPr/>
              <p14:nvPr/>
            </p14:nvContentPartPr>
            <p14:xfrm>
              <a:off x="689880" y="4580800"/>
              <a:ext cx="225000" cy="32724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D21EF13A-5AAB-48A0-9435-1C81726DA3FD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71909" y="4562800"/>
                <a:ext cx="260583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BC7AE90A-4B46-4684-BDA8-BCA4EAA8071D}"/>
                  </a:ext>
                </a:extLst>
              </p14:cNvPr>
              <p14:cNvContentPartPr/>
              <p14:nvPr/>
            </p14:nvContentPartPr>
            <p14:xfrm>
              <a:off x="1777800" y="4720840"/>
              <a:ext cx="144000" cy="2376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BC7AE90A-4B46-4684-BDA8-BCA4EAA8071D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759800" y="4703200"/>
                <a:ext cx="17964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E523E568-C1E3-4C17-9E94-934845864531}"/>
                  </a:ext>
                </a:extLst>
              </p14:cNvPr>
              <p14:cNvContentPartPr/>
              <p14:nvPr/>
            </p14:nvContentPartPr>
            <p14:xfrm>
              <a:off x="1797960" y="4809040"/>
              <a:ext cx="147960" cy="1728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E523E568-C1E3-4C17-9E94-934845864531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780320" y="4791040"/>
                <a:ext cx="1836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DBA0871F-5546-4168-923D-CB85696ABC9D}"/>
                  </a:ext>
                </a:extLst>
              </p14:cNvPr>
              <p14:cNvContentPartPr/>
              <p14:nvPr/>
            </p14:nvContentPartPr>
            <p14:xfrm>
              <a:off x="2061840" y="4432120"/>
              <a:ext cx="696600" cy="57204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DBA0871F-5546-4168-923D-CB85696ABC9D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2044200" y="4414480"/>
                <a:ext cx="732240" cy="60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07FD45AB-7087-4384-8A91-3FFC6894E8E2}"/>
                  </a:ext>
                </a:extLst>
              </p14:cNvPr>
              <p14:cNvContentPartPr/>
              <p14:nvPr/>
            </p14:nvContentPartPr>
            <p14:xfrm>
              <a:off x="1066440" y="4663960"/>
              <a:ext cx="591480" cy="36504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07FD45AB-7087-4384-8A91-3FFC6894E8E2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048789" y="4645960"/>
                <a:ext cx="627142" cy="40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41411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2D45B114-2960-49F3-9B10-89C7E1BF4BA0}"/>
                  </a:ext>
                </a:extLst>
              </p14:cNvPr>
              <p14:cNvContentPartPr/>
              <p14:nvPr/>
            </p14:nvContentPartPr>
            <p14:xfrm>
              <a:off x="2011520" y="117880"/>
              <a:ext cx="5180400" cy="6699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2D45B114-2960-49F3-9B10-89C7E1BF4BA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93520" y="99880"/>
                <a:ext cx="5216040" cy="70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A1C1893-1DE0-4B9E-9167-F4EE6F97794C}"/>
                  </a:ext>
                </a:extLst>
              </p14:cNvPr>
              <p14:cNvContentPartPr/>
              <p14:nvPr/>
            </p14:nvContentPartPr>
            <p14:xfrm>
              <a:off x="1044560" y="1298680"/>
              <a:ext cx="915480" cy="3146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A1C1893-1DE0-4B9E-9167-F4EE6F97794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26920" y="1280701"/>
                <a:ext cx="951120" cy="350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CA0999E-4252-4FEC-946E-005DB375E461}"/>
                  </a:ext>
                </a:extLst>
              </p14:cNvPr>
              <p14:cNvContentPartPr/>
              <p14:nvPr/>
            </p14:nvContentPartPr>
            <p14:xfrm>
              <a:off x="2265320" y="1299400"/>
              <a:ext cx="253440" cy="111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CA0999E-4252-4FEC-946E-005DB375E46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47680" y="1281760"/>
                <a:ext cx="2890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D0A7AEA-DCCB-4FF2-BECB-25A2805B3C13}"/>
                  </a:ext>
                </a:extLst>
              </p14:cNvPr>
              <p14:cNvContentPartPr/>
              <p14:nvPr/>
            </p14:nvContentPartPr>
            <p14:xfrm>
              <a:off x="2265320" y="1393360"/>
              <a:ext cx="209520" cy="190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D0A7AEA-DCCB-4FF2-BECB-25A2805B3C1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47680" y="1375720"/>
                <a:ext cx="24516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90723CE-1E36-4B5C-AB9D-F4541C3EB360}"/>
                  </a:ext>
                </a:extLst>
              </p14:cNvPr>
              <p14:cNvContentPartPr/>
              <p14:nvPr/>
            </p14:nvContentPartPr>
            <p14:xfrm>
              <a:off x="2641160" y="1380760"/>
              <a:ext cx="452880" cy="4244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90723CE-1E36-4B5C-AB9D-F4541C3EB36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23520" y="1362775"/>
                <a:ext cx="488520" cy="4600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68B439D-FFBD-4103-92A0-BA25A047B0F9}"/>
                  </a:ext>
                </a:extLst>
              </p14:cNvPr>
              <p14:cNvContentPartPr/>
              <p14:nvPr/>
            </p14:nvContentPartPr>
            <p14:xfrm>
              <a:off x="2691920" y="1037320"/>
              <a:ext cx="425880" cy="2962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68B439D-FFBD-4103-92A0-BA25A047B0F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74280" y="1019680"/>
                <a:ext cx="46152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EEAF706-4200-4911-8FCF-E4C5C61C2EA8}"/>
                  </a:ext>
                </a:extLst>
              </p14:cNvPr>
              <p14:cNvContentPartPr/>
              <p14:nvPr/>
            </p14:nvContentPartPr>
            <p14:xfrm>
              <a:off x="6407480" y="1185640"/>
              <a:ext cx="145440" cy="17280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EEAF706-4200-4911-8FCF-E4C5C61C2EA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389840" y="1167640"/>
                <a:ext cx="18108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35FF4D3-5DC0-4A2E-9063-7518710A6A93}"/>
                  </a:ext>
                </a:extLst>
              </p14:cNvPr>
              <p14:cNvContentPartPr/>
              <p14:nvPr/>
            </p14:nvContentPartPr>
            <p14:xfrm>
              <a:off x="6691520" y="1249360"/>
              <a:ext cx="34200" cy="1108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35FF4D3-5DC0-4A2E-9063-7518710A6A9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673880" y="1231360"/>
                <a:ext cx="6984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85F8F34-7191-438F-83F0-690E0AAEE194}"/>
                  </a:ext>
                </a:extLst>
              </p14:cNvPr>
              <p14:cNvContentPartPr/>
              <p14:nvPr/>
            </p14:nvContentPartPr>
            <p14:xfrm>
              <a:off x="6725360" y="1015720"/>
              <a:ext cx="360" cy="3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85F8F34-7191-438F-83F0-690E0AAEE19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707720" y="9980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FF3BBD0-FEBF-461D-B362-3C2120B0A4B9}"/>
                  </a:ext>
                </a:extLst>
              </p14:cNvPr>
              <p14:cNvContentPartPr/>
              <p14:nvPr/>
            </p14:nvContentPartPr>
            <p14:xfrm>
              <a:off x="6837320" y="1198600"/>
              <a:ext cx="115200" cy="1731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FF3BBD0-FEBF-461D-B362-3C2120B0A4B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819320" y="1180960"/>
                <a:ext cx="15084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42B9C0B-078D-47C1-9457-5F486399699C}"/>
                  </a:ext>
                </a:extLst>
              </p14:cNvPr>
              <p14:cNvContentPartPr/>
              <p14:nvPr/>
            </p14:nvContentPartPr>
            <p14:xfrm>
              <a:off x="7003640" y="1208680"/>
              <a:ext cx="131760" cy="12204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42B9C0B-078D-47C1-9457-5F486399699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985640" y="1190680"/>
                <a:ext cx="16740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F46134B-926D-47E8-A496-24CAC0DDFF25}"/>
                  </a:ext>
                </a:extLst>
              </p14:cNvPr>
              <p14:cNvContentPartPr/>
              <p14:nvPr/>
            </p14:nvContentPartPr>
            <p14:xfrm>
              <a:off x="7232600" y="995560"/>
              <a:ext cx="628560" cy="3261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F46134B-926D-47E8-A496-24CAC0DDFF2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214600" y="977560"/>
                <a:ext cx="664200" cy="36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8E7220B-2F89-4B5C-B958-E973C8996B5D}"/>
                  </a:ext>
                </a:extLst>
              </p14:cNvPr>
              <p14:cNvContentPartPr/>
              <p14:nvPr/>
            </p14:nvContentPartPr>
            <p14:xfrm>
              <a:off x="3627560" y="937600"/>
              <a:ext cx="2466000" cy="91476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8E7220B-2F89-4B5C-B958-E973C8996B5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609920" y="919953"/>
                <a:ext cx="2501640" cy="9504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1112B2E-6304-442C-8D2C-43708C33EE1D}"/>
                  </a:ext>
                </a:extLst>
              </p14:cNvPr>
              <p14:cNvContentPartPr/>
              <p14:nvPr/>
            </p14:nvContentPartPr>
            <p14:xfrm>
              <a:off x="934400" y="2368960"/>
              <a:ext cx="1013040" cy="3844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1112B2E-6304-442C-8D2C-43708C33EE1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16400" y="2350960"/>
                <a:ext cx="1048680" cy="42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3A8C627-0236-492A-9955-908539C35E74}"/>
                  </a:ext>
                </a:extLst>
              </p14:cNvPr>
              <p14:cNvContentPartPr/>
              <p14:nvPr/>
            </p14:nvContentPartPr>
            <p14:xfrm>
              <a:off x="2570240" y="2399920"/>
              <a:ext cx="204480" cy="27180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3A8C627-0236-492A-9955-908539C35E7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552240" y="2381920"/>
                <a:ext cx="24012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8B908C07-A1DD-465D-97B5-6CE85AAAE007}"/>
                  </a:ext>
                </a:extLst>
              </p14:cNvPr>
              <p14:cNvContentPartPr/>
              <p14:nvPr/>
            </p14:nvContentPartPr>
            <p14:xfrm>
              <a:off x="2925920" y="2243680"/>
              <a:ext cx="771840" cy="46476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8B908C07-A1DD-465D-97B5-6CE85AAAE00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907920" y="2226026"/>
                <a:ext cx="807480" cy="5004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25667F5-6375-46B6-A04D-A8CE37E7C172}"/>
                  </a:ext>
                </a:extLst>
              </p14:cNvPr>
              <p14:cNvContentPartPr/>
              <p14:nvPr/>
            </p14:nvContentPartPr>
            <p14:xfrm>
              <a:off x="3931400" y="2356720"/>
              <a:ext cx="163800" cy="111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25667F5-6375-46B6-A04D-A8CE37E7C17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913760" y="2338720"/>
                <a:ext cx="1994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8829AF4-8FE9-4F86-A807-B27C484C9DBD}"/>
                  </a:ext>
                </a:extLst>
              </p14:cNvPr>
              <p14:cNvContentPartPr/>
              <p14:nvPr/>
            </p14:nvContentPartPr>
            <p14:xfrm>
              <a:off x="3941840" y="2438080"/>
              <a:ext cx="137160" cy="64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8829AF4-8FE9-4F86-A807-B27C484C9DB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924200" y="2420440"/>
                <a:ext cx="17280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62EC3CA-8C6D-4492-9889-A1C2871FB5D4}"/>
                  </a:ext>
                </a:extLst>
              </p14:cNvPr>
              <p14:cNvContentPartPr/>
              <p14:nvPr/>
            </p14:nvContentPartPr>
            <p14:xfrm>
              <a:off x="4225880" y="2407120"/>
              <a:ext cx="636480" cy="5148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62EC3CA-8C6D-4492-9889-A1C2871FB5D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208240" y="2389480"/>
                <a:ext cx="67212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8B65D86-121E-457F-B57F-4C4822CFA58C}"/>
                  </a:ext>
                </a:extLst>
              </p14:cNvPr>
              <p14:cNvContentPartPr/>
              <p14:nvPr/>
            </p14:nvContentPartPr>
            <p14:xfrm>
              <a:off x="4429640" y="2508640"/>
              <a:ext cx="325800" cy="1965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8B65D86-121E-457F-B57F-4C4822CFA58C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411640" y="2490640"/>
                <a:ext cx="36144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6F2DBB58-E2A1-4B19-8125-2B138A8B8A71}"/>
                  </a:ext>
                </a:extLst>
              </p14:cNvPr>
              <p14:cNvContentPartPr/>
              <p14:nvPr/>
            </p14:nvContentPartPr>
            <p14:xfrm>
              <a:off x="4266560" y="2113360"/>
              <a:ext cx="639000" cy="2552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6F2DBB58-E2A1-4B19-8125-2B138A8B8A71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248920" y="2095360"/>
                <a:ext cx="674640" cy="29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0130603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DF3262-42C3-4F92-AB48-18C7DEA0B5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58" t="9603" r="17769" b="85397"/>
          <a:stretch/>
        </p:blipFill>
        <p:spPr>
          <a:xfrm>
            <a:off x="228600" y="136524"/>
            <a:ext cx="8557306" cy="12350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1B751EC-615C-45B7-8A76-26B5803A7D18}"/>
                  </a:ext>
                </a:extLst>
              </p14:cNvPr>
              <p14:cNvContentPartPr/>
              <p14:nvPr/>
            </p14:nvContentPartPr>
            <p14:xfrm>
              <a:off x="6449880" y="1389760"/>
              <a:ext cx="243720" cy="2631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1B751EC-615C-45B7-8A76-26B5803A7D1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32240" y="1372120"/>
                <a:ext cx="27936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D9B0A0B-CF1A-4E33-9F5C-F0D749C90FD9}"/>
                  </a:ext>
                </a:extLst>
              </p14:cNvPr>
              <p14:cNvContentPartPr/>
              <p14:nvPr/>
            </p14:nvContentPartPr>
            <p14:xfrm>
              <a:off x="5923200" y="1452400"/>
              <a:ext cx="407160" cy="2739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D9B0A0B-CF1A-4E33-9F5C-F0D749C90FD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05200" y="1434424"/>
                <a:ext cx="442800" cy="3095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850EBD4-1A95-446D-845B-E0C638C09DAC}"/>
                  </a:ext>
                </a:extLst>
              </p14:cNvPr>
              <p14:cNvContentPartPr/>
              <p14:nvPr/>
            </p14:nvContentPartPr>
            <p14:xfrm>
              <a:off x="5265480" y="2071600"/>
              <a:ext cx="707400" cy="11379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850EBD4-1A95-446D-845B-E0C638C09DA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47840" y="2053600"/>
                <a:ext cx="743040" cy="11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EDE2540-39D8-4359-A371-2A41A25F521B}"/>
                  </a:ext>
                </a:extLst>
              </p14:cNvPr>
              <p14:cNvContentPartPr/>
              <p14:nvPr/>
            </p14:nvContentPartPr>
            <p14:xfrm>
              <a:off x="762240" y="1585600"/>
              <a:ext cx="294840" cy="296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EDE2540-39D8-4359-A371-2A41A25F521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44240" y="1567960"/>
                <a:ext cx="330480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2BCF4BE-41AD-4265-9BF2-2D51D7CBE7A2}"/>
                  </a:ext>
                </a:extLst>
              </p14:cNvPr>
              <p14:cNvContentPartPr/>
              <p14:nvPr/>
            </p14:nvContentPartPr>
            <p14:xfrm>
              <a:off x="1201080" y="1547800"/>
              <a:ext cx="274320" cy="5752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2BCF4BE-41AD-4265-9BF2-2D51D7CBE7A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83080" y="1529800"/>
                <a:ext cx="309960" cy="61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D4ACB09-2B22-41B4-BD6F-4FA13E2A8D02}"/>
                  </a:ext>
                </a:extLst>
              </p14:cNvPr>
              <p14:cNvContentPartPr/>
              <p14:nvPr/>
            </p14:nvContentPartPr>
            <p14:xfrm>
              <a:off x="1838280" y="1688560"/>
              <a:ext cx="155520" cy="18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D4ACB09-2B22-41B4-BD6F-4FA13E2A8D0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20640" y="1670920"/>
                <a:ext cx="19116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B1A6050-ACA2-4EFC-82C7-3EBC6158A3EA}"/>
                  </a:ext>
                </a:extLst>
              </p14:cNvPr>
              <p14:cNvContentPartPr/>
              <p14:nvPr/>
            </p14:nvContentPartPr>
            <p14:xfrm>
              <a:off x="1828560" y="1757320"/>
              <a:ext cx="163800" cy="129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B1A6050-ACA2-4EFC-82C7-3EBC6158A3E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810560" y="1739680"/>
                <a:ext cx="19944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8121D0D-7076-4E3C-B4BF-31497C81C3B3}"/>
                  </a:ext>
                </a:extLst>
              </p14:cNvPr>
              <p14:cNvContentPartPr/>
              <p14:nvPr/>
            </p14:nvContentPartPr>
            <p14:xfrm>
              <a:off x="2244360" y="1638160"/>
              <a:ext cx="680400" cy="2019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8121D0D-7076-4E3C-B4BF-31497C81C3B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226720" y="1620160"/>
                <a:ext cx="71604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3816A34-F88B-46D3-9121-471C09DB7958}"/>
                  </a:ext>
                </a:extLst>
              </p14:cNvPr>
              <p14:cNvContentPartPr/>
              <p14:nvPr/>
            </p14:nvContentPartPr>
            <p14:xfrm>
              <a:off x="7267440" y="2051800"/>
              <a:ext cx="111600" cy="17424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3816A34-F88B-46D3-9121-471C09DB795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249440" y="2034160"/>
                <a:ext cx="14724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861176A-D62D-4973-989D-B5E967F21D30}"/>
                  </a:ext>
                </a:extLst>
              </p14:cNvPr>
              <p14:cNvContentPartPr/>
              <p14:nvPr/>
            </p14:nvContentPartPr>
            <p14:xfrm>
              <a:off x="6673080" y="2173840"/>
              <a:ext cx="429840" cy="70200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861176A-D62D-4973-989D-B5E967F21D3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655440" y="2156200"/>
                <a:ext cx="465480" cy="73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DBC025B-1101-468C-B586-B34611A666BE}"/>
                  </a:ext>
                </a:extLst>
              </p14:cNvPr>
              <p14:cNvContentPartPr/>
              <p14:nvPr/>
            </p14:nvContentPartPr>
            <p14:xfrm>
              <a:off x="1797960" y="2611600"/>
              <a:ext cx="167400" cy="201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DBC025B-1101-468C-B586-B34611A666B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780320" y="2593600"/>
                <a:ext cx="20304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48D47F0-6689-4529-A19B-A1E40A8548FD}"/>
                  </a:ext>
                </a:extLst>
              </p14:cNvPr>
              <p14:cNvContentPartPr/>
              <p14:nvPr/>
            </p14:nvContentPartPr>
            <p14:xfrm>
              <a:off x="1818120" y="2691880"/>
              <a:ext cx="141840" cy="3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48D47F0-6689-4529-A19B-A1E40A8548F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800120" y="2674240"/>
                <a:ext cx="1774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78F0CF1-3984-4116-9493-A16ECC51EAED}"/>
                  </a:ext>
                </a:extLst>
              </p14:cNvPr>
              <p14:cNvContentPartPr/>
              <p14:nvPr/>
            </p14:nvContentPartPr>
            <p14:xfrm>
              <a:off x="629760" y="2489920"/>
              <a:ext cx="1047240" cy="40644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78F0CF1-3984-4116-9493-A16ECC51EAE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11766" y="2472280"/>
                <a:ext cx="1082868" cy="4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C9D1EF2-4779-40B6-9D3E-CF217BAAF12F}"/>
                  </a:ext>
                </a:extLst>
              </p14:cNvPr>
              <p14:cNvContentPartPr/>
              <p14:nvPr/>
            </p14:nvContentPartPr>
            <p14:xfrm>
              <a:off x="2072280" y="2325040"/>
              <a:ext cx="645120" cy="55080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C9D1EF2-4779-40B6-9D3E-CF217BAAF12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054650" y="2307400"/>
                <a:ext cx="680740" cy="58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01E2061-68FB-42CB-98E7-EA9DBD9432D3}"/>
                  </a:ext>
                </a:extLst>
              </p14:cNvPr>
              <p14:cNvContentPartPr/>
              <p14:nvPr/>
            </p14:nvContentPartPr>
            <p14:xfrm>
              <a:off x="2834040" y="2458600"/>
              <a:ext cx="196560" cy="2379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01E2061-68FB-42CB-98E7-EA9DBD9432D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816400" y="2440600"/>
                <a:ext cx="23220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8627DF5-F0BE-4177-9386-C35025745D20}"/>
                  </a:ext>
                </a:extLst>
              </p14:cNvPr>
              <p14:cNvContentPartPr/>
              <p14:nvPr/>
            </p14:nvContentPartPr>
            <p14:xfrm>
              <a:off x="3233640" y="2455720"/>
              <a:ext cx="408600" cy="21492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8627DF5-F0BE-4177-9386-C35025745D2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216000" y="2438080"/>
                <a:ext cx="44424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5A1942C-71DD-48FF-8016-DE4D39F4E3A3}"/>
                  </a:ext>
                </a:extLst>
              </p14:cNvPr>
              <p14:cNvContentPartPr/>
              <p14:nvPr/>
            </p14:nvContentPartPr>
            <p14:xfrm>
              <a:off x="3738360" y="2245120"/>
              <a:ext cx="1057680" cy="60012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5A1942C-71DD-48FF-8016-DE4D39F4E3A3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720720" y="2227120"/>
                <a:ext cx="1093320" cy="63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357ED70-E95F-493A-AC60-5212BAC97388}"/>
                  </a:ext>
                </a:extLst>
              </p14:cNvPr>
              <p14:cNvContentPartPr/>
              <p14:nvPr/>
            </p14:nvContentPartPr>
            <p14:xfrm>
              <a:off x="3200160" y="2113000"/>
              <a:ext cx="360" cy="36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357ED70-E95F-493A-AC60-5212BAC97388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182160" y="2077000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AD57B0A1-0B8E-49BA-91E7-40B7DF1E0C0A}"/>
                  </a:ext>
                </a:extLst>
              </p14:cNvPr>
              <p14:cNvContentPartPr/>
              <p14:nvPr/>
            </p14:nvContentPartPr>
            <p14:xfrm>
              <a:off x="3012960" y="2060080"/>
              <a:ext cx="1934280" cy="93060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AD57B0A1-0B8E-49BA-91E7-40B7DF1E0C0A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995320" y="2024080"/>
                <a:ext cx="1969920" cy="10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B7BCA72-871B-4FB0-BBD6-803F71D507AA}"/>
                  </a:ext>
                </a:extLst>
              </p14:cNvPr>
              <p14:cNvContentPartPr/>
              <p14:nvPr/>
            </p14:nvContentPartPr>
            <p14:xfrm>
              <a:off x="203160" y="3412960"/>
              <a:ext cx="435960" cy="20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B7BCA72-871B-4FB0-BBD6-803F71D507AA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85160" y="3394960"/>
                <a:ext cx="47160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3A2A630-3B09-4BF1-8417-B30875A1C227}"/>
                  </a:ext>
                </a:extLst>
              </p14:cNvPr>
              <p14:cNvContentPartPr/>
              <p14:nvPr/>
            </p14:nvContentPartPr>
            <p14:xfrm>
              <a:off x="1005600" y="3413320"/>
              <a:ext cx="571680" cy="226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3A2A630-3B09-4BF1-8417-B30875A1C227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987600" y="3395680"/>
                <a:ext cx="60732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3DE1D3E-FBE4-4280-8299-2E79421DE45B}"/>
                  </a:ext>
                </a:extLst>
              </p14:cNvPr>
              <p14:cNvContentPartPr/>
              <p14:nvPr/>
            </p14:nvContentPartPr>
            <p14:xfrm>
              <a:off x="2326080" y="3392800"/>
              <a:ext cx="292320" cy="514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3DE1D3E-FBE4-4280-8299-2E79421DE45B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308440" y="3375160"/>
                <a:ext cx="32796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B55EBAD-FB66-4D42-B211-3DD476B3CF6B}"/>
                  </a:ext>
                </a:extLst>
              </p14:cNvPr>
              <p14:cNvContentPartPr/>
              <p14:nvPr/>
            </p14:nvContentPartPr>
            <p14:xfrm>
              <a:off x="3362520" y="3405040"/>
              <a:ext cx="351360" cy="187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B55EBAD-FB66-4D42-B211-3DD476B3CF6B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344880" y="3387040"/>
                <a:ext cx="38700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5DEEAAC-EF55-4B9E-A862-5DADDDBC4FD6}"/>
                  </a:ext>
                </a:extLst>
              </p14:cNvPr>
              <p14:cNvContentPartPr/>
              <p14:nvPr/>
            </p14:nvContentPartPr>
            <p14:xfrm>
              <a:off x="4581840" y="3414400"/>
              <a:ext cx="211320" cy="93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5DEEAAC-EF55-4B9E-A862-5DADDDBC4FD6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563840" y="3396400"/>
                <a:ext cx="2469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57237AE-3537-4050-8B5C-9B524E2C0E80}"/>
                  </a:ext>
                </a:extLst>
              </p14:cNvPr>
              <p14:cNvContentPartPr/>
              <p14:nvPr/>
            </p14:nvContentPartPr>
            <p14:xfrm>
              <a:off x="5506320" y="3401080"/>
              <a:ext cx="72360" cy="129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57237AE-3537-4050-8B5C-9B524E2C0E80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488680" y="3383080"/>
                <a:ext cx="10800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6EAE2B4-B023-4E06-A9A9-99500ACE91F6}"/>
                  </a:ext>
                </a:extLst>
              </p14:cNvPr>
              <p14:cNvContentPartPr/>
              <p14:nvPr/>
            </p14:nvContentPartPr>
            <p14:xfrm>
              <a:off x="6187080" y="3362920"/>
              <a:ext cx="209520" cy="201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6EAE2B4-B023-4E06-A9A9-99500ACE91F6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169440" y="3345280"/>
                <a:ext cx="24516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38DD4E0-B26E-4818-B10B-9F5B5CFBF15E}"/>
                  </a:ext>
                </a:extLst>
              </p14:cNvPr>
              <p14:cNvContentPartPr/>
              <p14:nvPr/>
            </p14:nvContentPartPr>
            <p14:xfrm>
              <a:off x="7263840" y="3337720"/>
              <a:ext cx="123120" cy="504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38DD4E0-B26E-4818-B10B-9F5B5CFBF15E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246200" y="3320080"/>
                <a:ext cx="15876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F73812B-0154-4B2B-AAE7-F1D97116B06C}"/>
                  </a:ext>
                </a:extLst>
              </p14:cNvPr>
              <p14:cNvContentPartPr/>
              <p14:nvPr/>
            </p14:nvContentPartPr>
            <p14:xfrm>
              <a:off x="8340960" y="3301000"/>
              <a:ext cx="554400" cy="619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F73812B-0154-4B2B-AAE7-F1D97116B06C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323320" y="3283360"/>
                <a:ext cx="59004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62FC987-9D0C-4CAA-A8B1-11B1A75917C0}"/>
                  </a:ext>
                </a:extLst>
              </p14:cNvPr>
              <p14:cNvContentPartPr/>
              <p14:nvPr/>
            </p14:nvContentPartPr>
            <p14:xfrm>
              <a:off x="6491640" y="3734080"/>
              <a:ext cx="1431000" cy="35136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62FC987-9D0C-4CAA-A8B1-11B1A75917C0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473996" y="3716098"/>
                <a:ext cx="1466649" cy="3869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88895C26-A051-468D-A074-D1C4E2B49BAE}"/>
                  </a:ext>
                </a:extLst>
              </p14:cNvPr>
              <p14:cNvContentPartPr/>
              <p14:nvPr/>
            </p14:nvContentPartPr>
            <p14:xfrm>
              <a:off x="5740320" y="6227800"/>
              <a:ext cx="129240" cy="17820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88895C26-A051-468D-A074-D1C4E2B49BAE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722631" y="6210160"/>
                <a:ext cx="16498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DD86C457-56EA-4F98-B0B7-B307230874F8}"/>
                  </a:ext>
                </a:extLst>
              </p14:cNvPr>
              <p14:cNvContentPartPr/>
              <p14:nvPr/>
            </p14:nvContentPartPr>
            <p14:xfrm>
              <a:off x="5813400" y="5293240"/>
              <a:ext cx="377640" cy="82152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DD86C457-56EA-4F98-B0B7-B307230874F8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795743" y="5275240"/>
                <a:ext cx="413314" cy="85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33626B1C-3A09-49A1-9CDB-405229CAB618}"/>
                  </a:ext>
                </a:extLst>
              </p14:cNvPr>
              <p14:cNvContentPartPr/>
              <p14:nvPr/>
            </p14:nvContentPartPr>
            <p14:xfrm>
              <a:off x="6043800" y="6259480"/>
              <a:ext cx="365040" cy="27252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33626B1C-3A09-49A1-9CDB-405229CAB618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025800" y="6241480"/>
                <a:ext cx="40068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0EE17574-974A-4DEB-9F0D-62D4026602D2}"/>
                  </a:ext>
                </a:extLst>
              </p14:cNvPr>
              <p14:cNvContentPartPr/>
              <p14:nvPr/>
            </p14:nvContentPartPr>
            <p14:xfrm>
              <a:off x="6674880" y="4845400"/>
              <a:ext cx="443520" cy="61560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0EE17574-974A-4DEB-9F0D-62D4026602D2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657240" y="4827411"/>
                <a:ext cx="479160" cy="6512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E6BE3081-CBF8-463D-8A8B-4E1067018041}"/>
                  </a:ext>
                </a:extLst>
              </p14:cNvPr>
              <p14:cNvContentPartPr/>
              <p14:nvPr/>
            </p14:nvContentPartPr>
            <p14:xfrm>
              <a:off x="7228920" y="5302960"/>
              <a:ext cx="167040" cy="20448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E6BE3081-CBF8-463D-8A8B-4E1067018041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7211280" y="5285320"/>
                <a:ext cx="20268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E502DC4-3042-40F0-AE1E-0E1190D5429B}"/>
                  </a:ext>
                </a:extLst>
              </p14:cNvPr>
              <p14:cNvContentPartPr/>
              <p14:nvPr/>
            </p14:nvContentPartPr>
            <p14:xfrm>
              <a:off x="599520" y="3716800"/>
              <a:ext cx="309600" cy="4003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E502DC4-3042-40F0-AE1E-0E1190D5429B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81520" y="3699160"/>
                <a:ext cx="345240" cy="43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757131E-D3ED-4AEC-9090-1A338784B4CD}"/>
                  </a:ext>
                </a:extLst>
              </p14:cNvPr>
              <p14:cNvContentPartPr/>
              <p14:nvPr/>
            </p14:nvContentPartPr>
            <p14:xfrm>
              <a:off x="1411680" y="3910840"/>
              <a:ext cx="153720" cy="111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757131E-D3ED-4AEC-9090-1A338784B4CD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394040" y="3892840"/>
                <a:ext cx="189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D48956B4-3015-4BB3-AFDC-AF28E624CB9F}"/>
                  </a:ext>
                </a:extLst>
              </p14:cNvPr>
              <p14:cNvContentPartPr/>
              <p14:nvPr/>
            </p14:nvContentPartPr>
            <p14:xfrm>
              <a:off x="1442640" y="3973840"/>
              <a:ext cx="167400" cy="1908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D48956B4-3015-4BB3-AFDC-AF28E624CB9F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424640" y="3956200"/>
                <a:ext cx="20304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E0B29B24-2C1B-4B03-A019-C534A2EF8D59}"/>
                  </a:ext>
                </a:extLst>
              </p14:cNvPr>
              <p14:cNvContentPartPr/>
              <p14:nvPr/>
            </p14:nvContentPartPr>
            <p14:xfrm>
              <a:off x="1027560" y="3767560"/>
              <a:ext cx="263880" cy="45900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E0B29B24-2C1B-4B03-A019-C534A2EF8D59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009920" y="3749906"/>
                <a:ext cx="299520" cy="4946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3D562148-4EB9-4856-A036-330C3D7BBF55}"/>
                  </a:ext>
                </a:extLst>
              </p14:cNvPr>
              <p14:cNvContentPartPr/>
              <p14:nvPr/>
            </p14:nvContentPartPr>
            <p14:xfrm>
              <a:off x="1737120" y="3850360"/>
              <a:ext cx="678240" cy="2037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3D562148-4EB9-4856-A036-330C3D7BBF55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719120" y="3832689"/>
                <a:ext cx="713880" cy="2394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D21EF13A-5AAB-48A0-9435-1C81726DA3FD}"/>
                  </a:ext>
                </a:extLst>
              </p14:cNvPr>
              <p14:cNvContentPartPr/>
              <p14:nvPr/>
            </p14:nvContentPartPr>
            <p14:xfrm>
              <a:off x="689880" y="4580800"/>
              <a:ext cx="225000" cy="32724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D21EF13A-5AAB-48A0-9435-1C81726DA3FD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71909" y="4562800"/>
                <a:ext cx="260583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BC7AE90A-4B46-4684-BDA8-BCA4EAA8071D}"/>
                  </a:ext>
                </a:extLst>
              </p14:cNvPr>
              <p14:cNvContentPartPr/>
              <p14:nvPr/>
            </p14:nvContentPartPr>
            <p14:xfrm>
              <a:off x="1777800" y="4720840"/>
              <a:ext cx="144000" cy="2376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BC7AE90A-4B46-4684-BDA8-BCA4EAA8071D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759800" y="4703200"/>
                <a:ext cx="17964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E523E568-C1E3-4C17-9E94-934845864531}"/>
                  </a:ext>
                </a:extLst>
              </p14:cNvPr>
              <p14:cNvContentPartPr/>
              <p14:nvPr/>
            </p14:nvContentPartPr>
            <p14:xfrm>
              <a:off x="1797960" y="4809040"/>
              <a:ext cx="147960" cy="1728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E523E568-C1E3-4C17-9E94-934845864531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780320" y="4791040"/>
                <a:ext cx="1836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DBA0871F-5546-4168-923D-CB85696ABC9D}"/>
                  </a:ext>
                </a:extLst>
              </p14:cNvPr>
              <p14:cNvContentPartPr/>
              <p14:nvPr/>
            </p14:nvContentPartPr>
            <p14:xfrm>
              <a:off x="2061840" y="4432120"/>
              <a:ext cx="696600" cy="57204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DBA0871F-5546-4168-923D-CB85696ABC9D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2044200" y="4414480"/>
                <a:ext cx="732240" cy="60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07FD45AB-7087-4384-8A91-3FFC6894E8E2}"/>
                  </a:ext>
                </a:extLst>
              </p14:cNvPr>
              <p14:cNvContentPartPr/>
              <p14:nvPr/>
            </p14:nvContentPartPr>
            <p14:xfrm>
              <a:off x="1066440" y="4663960"/>
              <a:ext cx="591480" cy="36504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07FD45AB-7087-4384-8A91-3FFC6894E8E2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048789" y="4645960"/>
                <a:ext cx="627142" cy="40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39A8271-54BB-44F5-8825-41B1E2558B2A}"/>
                  </a:ext>
                </a:extLst>
              </p14:cNvPr>
              <p14:cNvContentPartPr/>
              <p14:nvPr/>
            </p14:nvContentPartPr>
            <p14:xfrm>
              <a:off x="1594560" y="5248600"/>
              <a:ext cx="263520" cy="24804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39A8271-54BB-44F5-8825-41B1E2558B2A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576920" y="5230960"/>
                <a:ext cx="29916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D5A9DEFE-1CC0-4161-B647-3D730473032E}"/>
                  </a:ext>
                </a:extLst>
              </p14:cNvPr>
              <p14:cNvContentPartPr/>
              <p14:nvPr/>
            </p14:nvContentPartPr>
            <p14:xfrm>
              <a:off x="2278200" y="5344000"/>
              <a:ext cx="480600" cy="22716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D5A9DEFE-1CC0-4161-B647-3D730473032E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2260200" y="5326000"/>
                <a:ext cx="51624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F6B900BE-892C-46EE-A3C8-8120188D1273}"/>
                  </a:ext>
                </a:extLst>
              </p14:cNvPr>
              <p14:cNvContentPartPr/>
              <p14:nvPr/>
            </p14:nvContentPartPr>
            <p14:xfrm>
              <a:off x="2865000" y="5181280"/>
              <a:ext cx="1435320" cy="61776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F6B900BE-892C-46EE-A3C8-8120188D1273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847000" y="5163640"/>
                <a:ext cx="1470960" cy="65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DBADEC92-D9F3-440D-924B-B59B2EC1A97D}"/>
                  </a:ext>
                </a:extLst>
              </p14:cNvPr>
              <p14:cNvContentPartPr/>
              <p14:nvPr/>
            </p14:nvContentPartPr>
            <p14:xfrm>
              <a:off x="2070840" y="5079040"/>
              <a:ext cx="2383560" cy="83448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DBADEC92-D9F3-440D-924B-B59B2EC1A97D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052840" y="5043400"/>
                <a:ext cx="2419200" cy="90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5911027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91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54FA667E-BABB-4502-99D3-FF2268F79E0F}"/>
                  </a:ext>
                </a:extLst>
              </p14:cNvPr>
              <p14:cNvContentPartPr/>
              <p14:nvPr/>
            </p14:nvContentPartPr>
            <p14:xfrm>
              <a:off x="1625160" y="93400"/>
              <a:ext cx="6643440" cy="6685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54FA667E-BABB-4502-99D3-FF2268F79E0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07520" y="75400"/>
                <a:ext cx="6679080" cy="70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450971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54FA667E-BABB-4502-99D3-FF2268F79E0F}"/>
                  </a:ext>
                </a:extLst>
              </p14:cNvPr>
              <p14:cNvContentPartPr/>
              <p14:nvPr/>
            </p14:nvContentPartPr>
            <p14:xfrm>
              <a:off x="1625160" y="93400"/>
              <a:ext cx="6643440" cy="6685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54FA667E-BABB-4502-99D3-FF2268F79E0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07520" y="75400"/>
                <a:ext cx="6679080" cy="70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9BA52B9-A956-4C74-A897-BE6131B4C336}"/>
                  </a:ext>
                </a:extLst>
              </p14:cNvPr>
              <p14:cNvContentPartPr/>
              <p14:nvPr/>
            </p14:nvContentPartPr>
            <p14:xfrm>
              <a:off x="668280" y="964600"/>
              <a:ext cx="313200" cy="3754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9BA52B9-A956-4C74-A897-BE6131B4C33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0620" y="946960"/>
                <a:ext cx="348881" cy="41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C1CF904-6C59-40BF-9BE3-1E4DCF1ECB0C}"/>
                  </a:ext>
                </a:extLst>
              </p14:cNvPr>
              <p14:cNvContentPartPr/>
              <p14:nvPr/>
            </p14:nvContentPartPr>
            <p14:xfrm>
              <a:off x="1304040" y="848680"/>
              <a:ext cx="2618280" cy="4921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C1CF904-6C59-40BF-9BE3-1E4DCF1ECB0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86042" y="830680"/>
                <a:ext cx="2653915" cy="52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3462A75-1DCC-496D-AF66-EC47B4D6BE59}"/>
                  </a:ext>
                </a:extLst>
              </p14:cNvPr>
              <p14:cNvContentPartPr/>
              <p14:nvPr/>
            </p14:nvContentPartPr>
            <p14:xfrm>
              <a:off x="3891000" y="4896880"/>
              <a:ext cx="360" cy="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3462A75-1DCC-496D-AF66-EC47B4D6BE5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73000" y="4878880"/>
                <a:ext cx="36000" cy="36000"/>
              </a:xfrm>
              <a:prstGeom prst="rect">
                <a:avLst/>
              </a:prstGeom>
            </p:spPr>
          </p:pic>
        </mc:Fallback>
      </mc:AlternateContent>
      <p:pic>
        <p:nvPicPr>
          <p:cNvPr id="24" name="Picture 23">
            <a:extLst>
              <a:ext uri="{FF2B5EF4-FFF2-40B4-BE49-F238E27FC236}">
                <a16:creationId xmlns:a16="http://schemas.microsoft.com/office/drawing/2014/main" id="{B13AA126-A4D4-4E84-9218-1FD66DF4DF0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2500" t="10926" r="26250" b="77037"/>
          <a:stretch/>
        </p:blipFill>
        <p:spPr>
          <a:xfrm>
            <a:off x="2971800" y="3006737"/>
            <a:ext cx="5829300" cy="371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1226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93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54FA667E-BABB-4502-99D3-FF2268F79E0F}"/>
                  </a:ext>
                </a:extLst>
              </p14:cNvPr>
              <p14:cNvContentPartPr/>
              <p14:nvPr/>
            </p14:nvContentPartPr>
            <p14:xfrm>
              <a:off x="1625160" y="93400"/>
              <a:ext cx="6643440" cy="6685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54FA667E-BABB-4502-99D3-FF2268F79E0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07520" y="75400"/>
                <a:ext cx="6679080" cy="70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9BA52B9-A956-4C74-A897-BE6131B4C336}"/>
                  </a:ext>
                </a:extLst>
              </p14:cNvPr>
              <p14:cNvContentPartPr/>
              <p14:nvPr/>
            </p14:nvContentPartPr>
            <p14:xfrm>
              <a:off x="668280" y="964600"/>
              <a:ext cx="313200" cy="3754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9BA52B9-A956-4C74-A897-BE6131B4C33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0620" y="946960"/>
                <a:ext cx="348881" cy="41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C1CF904-6C59-40BF-9BE3-1E4DCF1ECB0C}"/>
                  </a:ext>
                </a:extLst>
              </p14:cNvPr>
              <p14:cNvContentPartPr/>
              <p14:nvPr/>
            </p14:nvContentPartPr>
            <p14:xfrm>
              <a:off x="1304040" y="848680"/>
              <a:ext cx="2618280" cy="4921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C1CF904-6C59-40BF-9BE3-1E4DCF1ECB0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86042" y="830680"/>
                <a:ext cx="2653915" cy="52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3462A75-1DCC-496D-AF66-EC47B4D6BE59}"/>
                  </a:ext>
                </a:extLst>
              </p14:cNvPr>
              <p14:cNvContentPartPr/>
              <p14:nvPr/>
            </p14:nvContentPartPr>
            <p14:xfrm>
              <a:off x="3891000" y="4896880"/>
              <a:ext cx="360" cy="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3462A75-1DCC-496D-AF66-EC47B4D6BE5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73000" y="4878880"/>
                <a:ext cx="36000" cy="36000"/>
              </a:xfrm>
              <a:prstGeom prst="rect">
                <a:avLst/>
              </a:prstGeom>
            </p:spPr>
          </p:pic>
        </mc:Fallback>
      </mc:AlternateContent>
      <p:pic>
        <p:nvPicPr>
          <p:cNvPr id="24" name="Picture 23">
            <a:extLst>
              <a:ext uri="{FF2B5EF4-FFF2-40B4-BE49-F238E27FC236}">
                <a16:creationId xmlns:a16="http://schemas.microsoft.com/office/drawing/2014/main" id="{B13AA126-A4D4-4E84-9218-1FD66DF4DF0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2500" t="10926" r="26250" b="77037"/>
          <a:stretch/>
        </p:blipFill>
        <p:spPr>
          <a:xfrm>
            <a:off x="2971800" y="3006737"/>
            <a:ext cx="5829300" cy="371473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2AA5106-E323-4ED3-8014-15F9647026E8}"/>
                  </a:ext>
                </a:extLst>
              </p14:cNvPr>
              <p14:cNvContentPartPr/>
              <p14:nvPr/>
            </p14:nvContentPartPr>
            <p14:xfrm>
              <a:off x="6014360" y="805840"/>
              <a:ext cx="194400" cy="8856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2AA5106-E323-4ED3-8014-15F9647026E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996360" y="788200"/>
                <a:ext cx="23004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B1C43BE9-CE29-4C3D-A729-8CAAA833E04E}"/>
                  </a:ext>
                </a:extLst>
              </p14:cNvPr>
              <p14:cNvContentPartPr/>
              <p14:nvPr/>
            </p14:nvContentPartPr>
            <p14:xfrm>
              <a:off x="5200040" y="995920"/>
              <a:ext cx="2225520" cy="100656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B1C43BE9-CE29-4C3D-A729-8CAAA833E04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182040" y="977920"/>
                <a:ext cx="2261160" cy="104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932379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54FA667E-BABB-4502-99D3-FF2268F79E0F}"/>
                  </a:ext>
                </a:extLst>
              </p14:cNvPr>
              <p14:cNvContentPartPr/>
              <p14:nvPr/>
            </p14:nvContentPartPr>
            <p14:xfrm>
              <a:off x="1625160" y="93400"/>
              <a:ext cx="6643440" cy="6685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54FA667E-BABB-4502-99D3-FF2268F79E0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07520" y="75400"/>
                <a:ext cx="6679080" cy="70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9BA52B9-A956-4C74-A897-BE6131B4C336}"/>
                  </a:ext>
                </a:extLst>
              </p14:cNvPr>
              <p14:cNvContentPartPr/>
              <p14:nvPr/>
            </p14:nvContentPartPr>
            <p14:xfrm>
              <a:off x="668280" y="964600"/>
              <a:ext cx="313200" cy="3754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9BA52B9-A956-4C74-A897-BE6131B4C33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0620" y="946960"/>
                <a:ext cx="348881" cy="41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C1CF904-6C59-40BF-9BE3-1E4DCF1ECB0C}"/>
                  </a:ext>
                </a:extLst>
              </p14:cNvPr>
              <p14:cNvContentPartPr/>
              <p14:nvPr/>
            </p14:nvContentPartPr>
            <p14:xfrm>
              <a:off x="1304040" y="848680"/>
              <a:ext cx="2618280" cy="4921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C1CF904-6C59-40BF-9BE3-1E4DCF1ECB0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86042" y="830680"/>
                <a:ext cx="2653915" cy="52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3462A75-1DCC-496D-AF66-EC47B4D6BE59}"/>
                  </a:ext>
                </a:extLst>
              </p14:cNvPr>
              <p14:cNvContentPartPr/>
              <p14:nvPr/>
            </p14:nvContentPartPr>
            <p14:xfrm>
              <a:off x="3891000" y="4896880"/>
              <a:ext cx="360" cy="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3462A75-1DCC-496D-AF66-EC47B4D6BE5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73000" y="48788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1A194E7-7309-49BA-BE06-3616E21D82D1}"/>
                  </a:ext>
                </a:extLst>
              </p14:cNvPr>
              <p14:cNvContentPartPr/>
              <p14:nvPr/>
            </p14:nvContentPartPr>
            <p14:xfrm>
              <a:off x="632720" y="1503520"/>
              <a:ext cx="271440" cy="3484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1A194E7-7309-49BA-BE06-3616E21D82D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15080" y="1485520"/>
                <a:ext cx="307080" cy="38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6750A09-9058-4913-B3BD-A9C21BCAD2A9}"/>
                  </a:ext>
                </a:extLst>
              </p14:cNvPr>
              <p14:cNvContentPartPr/>
              <p14:nvPr/>
            </p14:nvContentPartPr>
            <p14:xfrm>
              <a:off x="3979280" y="1604680"/>
              <a:ext cx="175680" cy="1544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6750A09-9058-4913-B3BD-A9C21BCAD2A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61640" y="1587040"/>
                <a:ext cx="21132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03E507E-0D15-4509-96F5-DD547E17F381}"/>
                  </a:ext>
                </a:extLst>
              </p14:cNvPr>
              <p14:cNvContentPartPr/>
              <p14:nvPr/>
            </p14:nvContentPartPr>
            <p14:xfrm>
              <a:off x="1089920" y="1422160"/>
              <a:ext cx="2781000" cy="67932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03E507E-0D15-4509-96F5-DD547E17F38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71920" y="1404160"/>
                <a:ext cx="2816640" cy="714960"/>
              </a:xfrm>
              <a:prstGeom prst="rect">
                <a:avLst/>
              </a:prstGeom>
            </p:spPr>
          </p:pic>
        </mc:Fallback>
      </mc:AlternateContent>
      <p:pic>
        <p:nvPicPr>
          <p:cNvPr id="33" name="Picture 32">
            <a:extLst>
              <a:ext uri="{FF2B5EF4-FFF2-40B4-BE49-F238E27FC236}">
                <a16:creationId xmlns:a16="http://schemas.microsoft.com/office/drawing/2014/main" id="{780217C9-AA59-412B-BF8F-7F29AF0D8F52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52500" t="24294" r="26250" b="60720"/>
          <a:stretch/>
        </p:blipFill>
        <p:spPr>
          <a:xfrm>
            <a:off x="3124200" y="2080599"/>
            <a:ext cx="5829300" cy="462500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8485CF2-1291-439F-ABDE-B236BC4A9B80}"/>
                  </a:ext>
                </a:extLst>
              </p14:cNvPr>
              <p14:cNvContentPartPr/>
              <p14:nvPr/>
            </p14:nvContentPartPr>
            <p14:xfrm>
              <a:off x="5537360" y="852280"/>
              <a:ext cx="936000" cy="78372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8485CF2-1291-439F-ABDE-B236BC4A9B8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519360" y="834640"/>
                <a:ext cx="971640" cy="81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DD0AE70B-6FBD-4B2E-BF5D-FA9AC38D9758}"/>
                  </a:ext>
                </a:extLst>
              </p14:cNvPr>
              <p14:cNvContentPartPr/>
              <p14:nvPr/>
            </p14:nvContentPartPr>
            <p14:xfrm>
              <a:off x="5993840" y="714760"/>
              <a:ext cx="232920" cy="5904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DD0AE70B-6FBD-4B2E-BF5D-FA9AC38D975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976200" y="697120"/>
                <a:ext cx="26856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024518DB-74AB-43E8-8B78-CFBAC72F400F}"/>
                  </a:ext>
                </a:extLst>
              </p14:cNvPr>
              <p14:cNvContentPartPr/>
              <p14:nvPr/>
            </p14:nvContentPartPr>
            <p14:xfrm>
              <a:off x="6918680" y="1127680"/>
              <a:ext cx="1032840" cy="73008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024518DB-74AB-43E8-8B78-CFBAC72F400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900686" y="1110040"/>
                <a:ext cx="1068468" cy="76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453816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95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54FA667E-BABB-4502-99D3-FF2268F79E0F}"/>
                  </a:ext>
                </a:extLst>
              </p14:cNvPr>
              <p14:cNvContentPartPr/>
              <p14:nvPr/>
            </p14:nvContentPartPr>
            <p14:xfrm>
              <a:off x="1625160" y="93400"/>
              <a:ext cx="6643440" cy="6685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54FA667E-BABB-4502-99D3-FF2268F79E0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07520" y="75400"/>
                <a:ext cx="6679080" cy="70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9BA52B9-A956-4C74-A897-BE6131B4C336}"/>
                  </a:ext>
                </a:extLst>
              </p14:cNvPr>
              <p14:cNvContentPartPr/>
              <p14:nvPr/>
            </p14:nvContentPartPr>
            <p14:xfrm>
              <a:off x="668280" y="964600"/>
              <a:ext cx="313200" cy="3754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9BA52B9-A956-4C74-A897-BE6131B4C33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0620" y="946960"/>
                <a:ext cx="348881" cy="41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C1CF904-6C59-40BF-9BE3-1E4DCF1ECB0C}"/>
                  </a:ext>
                </a:extLst>
              </p14:cNvPr>
              <p14:cNvContentPartPr/>
              <p14:nvPr/>
            </p14:nvContentPartPr>
            <p14:xfrm>
              <a:off x="1304040" y="848680"/>
              <a:ext cx="2618280" cy="4921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C1CF904-6C59-40BF-9BE3-1E4DCF1ECB0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86042" y="830680"/>
                <a:ext cx="2653915" cy="52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3462A75-1DCC-496D-AF66-EC47B4D6BE59}"/>
                  </a:ext>
                </a:extLst>
              </p14:cNvPr>
              <p14:cNvContentPartPr/>
              <p14:nvPr/>
            </p14:nvContentPartPr>
            <p14:xfrm>
              <a:off x="3891000" y="4896880"/>
              <a:ext cx="360" cy="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3462A75-1DCC-496D-AF66-EC47B4D6BE5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73000" y="48788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1A194E7-7309-49BA-BE06-3616E21D82D1}"/>
                  </a:ext>
                </a:extLst>
              </p14:cNvPr>
              <p14:cNvContentPartPr/>
              <p14:nvPr/>
            </p14:nvContentPartPr>
            <p14:xfrm>
              <a:off x="632720" y="1503520"/>
              <a:ext cx="271440" cy="3484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1A194E7-7309-49BA-BE06-3616E21D82D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15080" y="1485520"/>
                <a:ext cx="307080" cy="38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6750A09-9058-4913-B3BD-A9C21BCAD2A9}"/>
                  </a:ext>
                </a:extLst>
              </p14:cNvPr>
              <p14:cNvContentPartPr/>
              <p14:nvPr/>
            </p14:nvContentPartPr>
            <p14:xfrm>
              <a:off x="3979280" y="1604680"/>
              <a:ext cx="175680" cy="1544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6750A09-9058-4913-B3BD-A9C21BCAD2A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61640" y="1587040"/>
                <a:ext cx="21132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03E507E-0D15-4509-96F5-DD547E17F381}"/>
                  </a:ext>
                </a:extLst>
              </p14:cNvPr>
              <p14:cNvContentPartPr/>
              <p14:nvPr/>
            </p14:nvContentPartPr>
            <p14:xfrm>
              <a:off x="1089920" y="1422160"/>
              <a:ext cx="2781000" cy="67932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03E507E-0D15-4509-96F5-DD547E17F38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71920" y="1404160"/>
                <a:ext cx="2816640" cy="714960"/>
              </a:xfrm>
              <a:prstGeom prst="rect">
                <a:avLst/>
              </a:prstGeom>
            </p:spPr>
          </p:pic>
        </mc:Fallback>
      </mc:AlternateContent>
      <p:pic>
        <p:nvPicPr>
          <p:cNvPr id="33" name="Picture 32">
            <a:extLst>
              <a:ext uri="{FF2B5EF4-FFF2-40B4-BE49-F238E27FC236}">
                <a16:creationId xmlns:a16="http://schemas.microsoft.com/office/drawing/2014/main" id="{780217C9-AA59-412B-BF8F-7F29AF0D8F52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52500" t="24294" r="26250" b="60720"/>
          <a:stretch/>
        </p:blipFill>
        <p:spPr>
          <a:xfrm>
            <a:off x="3124200" y="2080599"/>
            <a:ext cx="5829300" cy="462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80607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96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54FA667E-BABB-4502-99D3-FF2268F79E0F}"/>
                  </a:ext>
                </a:extLst>
              </p14:cNvPr>
              <p14:cNvContentPartPr/>
              <p14:nvPr/>
            </p14:nvContentPartPr>
            <p14:xfrm>
              <a:off x="1625160" y="93400"/>
              <a:ext cx="6643440" cy="6685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54FA667E-BABB-4502-99D3-FF2268F79E0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07520" y="75400"/>
                <a:ext cx="6679080" cy="70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9BA52B9-A956-4C74-A897-BE6131B4C336}"/>
                  </a:ext>
                </a:extLst>
              </p14:cNvPr>
              <p14:cNvContentPartPr/>
              <p14:nvPr/>
            </p14:nvContentPartPr>
            <p14:xfrm>
              <a:off x="668280" y="964600"/>
              <a:ext cx="313200" cy="3754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9BA52B9-A956-4C74-A897-BE6131B4C33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0620" y="946960"/>
                <a:ext cx="348881" cy="41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C1CF904-6C59-40BF-9BE3-1E4DCF1ECB0C}"/>
                  </a:ext>
                </a:extLst>
              </p14:cNvPr>
              <p14:cNvContentPartPr/>
              <p14:nvPr/>
            </p14:nvContentPartPr>
            <p14:xfrm>
              <a:off x="1304040" y="848680"/>
              <a:ext cx="2618280" cy="4921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C1CF904-6C59-40BF-9BE3-1E4DCF1ECB0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86042" y="830680"/>
                <a:ext cx="2653915" cy="52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3462A75-1DCC-496D-AF66-EC47B4D6BE59}"/>
                  </a:ext>
                </a:extLst>
              </p14:cNvPr>
              <p14:cNvContentPartPr/>
              <p14:nvPr/>
            </p14:nvContentPartPr>
            <p14:xfrm>
              <a:off x="3891000" y="4896880"/>
              <a:ext cx="360" cy="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3462A75-1DCC-496D-AF66-EC47B4D6BE5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73000" y="48788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1A194E7-7309-49BA-BE06-3616E21D82D1}"/>
                  </a:ext>
                </a:extLst>
              </p14:cNvPr>
              <p14:cNvContentPartPr/>
              <p14:nvPr/>
            </p14:nvContentPartPr>
            <p14:xfrm>
              <a:off x="632720" y="1503520"/>
              <a:ext cx="271440" cy="3484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1A194E7-7309-49BA-BE06-3616E21D82D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15080" y="1485520"/>
                <a:ext cx="307080" cy="38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6750A09-9058-4913-B3BD-A9C21BCAD2A9}"/>
                  </a:ext>
                </a:extLst>
              </p14:cNvPr>
              <p14:cNvContentPartPr/>
              <p14:nvPr/>
            </p14:nvContentPartPr>
            <p14:xfrm>
              <a:off x="3979280" y="1604680"/>
              <a:ext cx="175680" cy="1544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6750A09-9058-4913-B3BD-A9C21BCAD2A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61640" y="1587040"/>
                <a:ext cx="21132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03E507E-0D15-4509-96F5-DD547E17F381}"/>
                  </a:ext>
                </a:extLst>
              </p14:cNvPr>
              <p14:cNvContentPartPr/>
              <p14:nvPr/>
            </p14:nvContentPartPr>
            <p14:xfrm>
              <a:off x="1089920" y="1422160"/>
              <a:ext cx="2781000" cy="67932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03E507E-0D15-4509-96F5-DD547E17F38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71920" y="1404160"/>
                <a:ext cx="2816640" cy="714960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04E8CA7E-C2CC-457A-BA25-42B2DA4C6424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52500" t="7778" r="27500" b="76713"/>
          <a:stretch/>
        </p:blipFill>
        <p:spPr>
          <a:xfrm>
            <a:off x="3505200" y="1925082"/>
            <a:ext cx="5486400" cy="478623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AD41A42-F29C-426C-BEC8-21A512958BE1}"/>
                  </a:ext>
                </a:extLst>
              </p14:cNvPr>
              <p14:cNvContentPartPr/>
              <p14:nvPr/>
            </p14:nvContentPartPr>
            <p14:xfrm>
              <a:off x="1109360" y="2011480"/>
              <a:ext cx="1450080" cy="70092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AD41A42-F29C-426C-BEC8-21A512958BE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91720" y="1993840"/>
                <a:ext cx="1485720" cy="73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A21F544-C176-4409-838D-C0383BED3842}"/>
                  </a:ext>
                </a:extLst>
              </p14:cNvPr>
              <p14:cNvContentPartPr/>
              <p14:nvPr/>
            </p14:nvContentPartPr>
            <p14:xfrm>
              <a:off x="615440" y="1970800"/>
              <a:ext cx="339480" cy="4014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A21F544-C176-4409-838D-C0383BED384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97800" y="1952800"/>
                <a:ext cx="375120" cy="43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935369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54FA667E-BABB-4502-99D3-FF2268F79E0F}"/>
                  </a:ext>
                </a:extLst>
              </p14:cNvPr>
              <p14:cNvContentPartPr/>
              <p14:nvPr/>
            </p14:nvContentPartPr>
            <p14:xfrm>
              <a:off x="1625160" y="93400"/>
              <a:ext cx="6643440" cy="6685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54FA667E-BABB-4502-99D3-FF2268F79E0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07520" y="75400"/>
                <a:ext cx="6679080" cy="70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9BA52B9-A956-4C74-A897-BE6131B4C336}"/>
                  </a:ext>
                </a:extLst>
              </p14:cNvPr>
              <p14:cNvContentPartPr/>
              <p14:nvPr/>
            </p14:nvContentPartPr>
            <p14:xfrm>
              <a:off x="668280" y="964600"/>
              <a:ext cx="313200" cy="3754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9BA52B9-A956-4C74-A897-BE6131B4C33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0620" y="946960"/>
                <a:ext cx="348881" cy="41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C1CF904-6C59-40BF-9BE3-1E4DCF1ECB0C}"/>
                  </a:ext>
                </a:extLst>
              </p14:cNvPr>
              <p14:cNvContentPartPr/>
              <p14:nvPr/>
            </p14:nvContentPartPr>
            <p14:xfrm>
              <a:off x="1304040" y="848680"/>
              <a:ext cx="2618280" cy="4921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C1CF904-6C59-40BF-9BE3-1E4DCF1ECB0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86042" y="830680"/>
                <a:ext cx="2653915" cy="52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3462A75-1DCC-496D-AF66-EC47B4D6BE59}"/>
                  </a:ext>
                </a:extLst>
              </p14:cNvPr>
              <p14:cNvContentPartPr/>
              <p14:nvPr/>
            </p14:nvContentPartPr>
            <p14:xfrm>
              <a:off x="3891000" y="4896880"/>
              <a:ext cx="360" cy="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3462A75-1DCC-496D-AF66-EC47B4D6BE5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73000" y="48788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1A194E7-7309-49BA-BE06-3616E21D82D1}"/>
                  </a:ext>
                </a:extLst>
              </p14:cNvPr>
              <p14:cNvContentPartPr/>
              <p14:nvPr/>
            </p14:nvContentPartPr>
            <p14:xfrm>
              <a:off x="632720" y="1503520"/>
              <a:ext cx="271440" cy="3484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1A194E7-7309-49BA-BE06-3616E21D82D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15080" y="1485520"/>
                <a:ext cx="307080" cy="38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6750A09-9058-4913-B3BD-A9C21BCAD2A9}"/>
                  </a:ext>
                </a:extLst>
              </p14:cNvPr>
              <p14:cNvContentPartPr/>
              <p14:nvPr/>
            </p14:nvContentPartPr>
            <p14:xfrm>
              <a:off x="3979280" y="1604680"/>
              <a:ext cx="175680" cy="1544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6750A09-9058-4913-B3BD-A9C21BCAD2A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61640" y="1587040"/>
                <a:ext cx="21132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03E507E-0D15-4509-96F5-DD547E17F381}"/>
                  </a:ext>
                </a:extLst>
              </p14:cNvPr>
              <p14:cNvContentPartPr/>
              <p14:nvPr/>
            </p14:nvContentPartPr>
            <p14:xfrm>
              <a:off x="1089920" y="1422160"/>
              <a:ext cx="2781000" cy="67932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03E507E-0D15-4509-96F5-DD547E17F38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71920" y="1404160"/>
                <a:ext cx="2816640" cy="714960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04E8CA7E-C2CC-457A-BA25-42B2DA4C6424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52500" t="7778" r="27500" b="76713"/>
          <a:stretch/>
        </p:blipFill>
        <p:spPr>
          <a:xfrm>
            <a:off x="3505200" y="1925082"/>
            <a:ext cx="5486400" cy="478623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AD41A42-F29C-426C-BEC8-21A512958BE1}"/>
                  </a:ext>
                </a:extLst>
              </p14:cNvPr>
              <p14:cNvContentPartPr/>
              <p14:nvPr/>
            </p14:nvContentPartPr>
            <p14:xfrm>
              <a:off x="1109360" y="2011480"/>
              <a:ext cx="1450080" cy="70092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AD41A42-F29C-426C-BEC8-21A512958BE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91720" y="1993840"/>
                <a:ext cx="1485720" cy="73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A21F544-C176-4409-838D-C0383BED3842}"/>
                  </a:ext>
                </a:extLst>
              </p14:cNvPr>
              <p14:cNvContentPartPr/>
              <p14:nvPr/>
            </p14:nvContentPartPr>
            <p14:xfrm>
              <a:off x="615440" y="1970800"/>
              <a:ext cx="339480" cy="4014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A21F544-C176-4409-838D-C0383BED384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97800" y="1952800"/>
                <a:ext cx="375120" cy="43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FE4646D0-5755-4FED-8DE1-EBB4686505F0}"/>
                  </a:ext>
                </a:extLst>
              </p14:cNvPr>
              <p14:cNvContentPartPr/>
              <p14:nvPr/>
            </p14:nvContentPartPr>
            <p14:xfrm>
              <a:off x="5953160" y="733840"/>
              <a:ext cx="222120" cy="9396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FE4646D0-5755-4FED-8DE1-EBB4686505F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935520" y="716200"/>
                <a:ext cx="25776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6B45508-D5E5-4789-A3D7-2AA23C1BE335}"/>
                  </a:ext>
                </a:extLst>
              </p14:cNvPr>
              <p14:cNvContentPartPr/>
              <p14:nvPr/>
            </p14:nvContentPartPr>
            <p14:xfrm>
              <a:off x="5391200" y="923560"/>
              <a:ext cx="2245320" cy="123408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6B45508-D5E5-4789-A3D7-2AA23C1BE335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373560" y="905915"/>
                <a:ext cx="2280960" cy="126973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469402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54FA667E-BABB-4502-99D3-FF2268F79E0F}"/>
                  </a:ext>
                </a:extLst>
              </p14:cNvPr>
              <p14:cNvContentPartPr/>
              <p14:nvPr/>
            </p14:nvContentPartPr>
            <p14:xfrm>
              <a:off x="1625160" y="93400"/>
              <a:ext cx="6643440" cy="6685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54FA667E-BABB-4502-99D3-FF2268F79E0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07520" y="75400"/>
                <a:ext cx="6679080" cy="70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9BA52B9-A956-4C74-A897-BE6131B4C336}"/>
                  </a:ext>
                </a:extLst>
              </p14:cNvPr>
              <p14:cNvContentPartPr/>
              <p14:nvPr/>
            </p14:nvContentPartPr>
            <p14:xfrm>
              <a:off x="668280" y="964600"/>
              <a:ext cx="313200" cy="3754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9BA52B9-A956-4C74-A897-BE6131B4C33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0620" y="946960"/>
                <a:ext cx="348881" cy="41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C1CF904-6C59-40BF-9BE3-1E4DCF1ECB0C}"/>
                  </a:ext>
                </a:extLst>
              </p14:cNvPr>
              <p14:cNvContentPartPr/>
              <p14:nvPr/>
            </p14:nvContentPartPr>
            <p14:xfrm>
              <a:off x="1304040" y="848680"/>
              <a:ext cx="2618280" cy="4921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C1CF904-6C59-40BF-9BE3-1E4DCF1ECB0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86042" y="830680"/>
                <a:ext cx="2653915" cy="52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3462A75-1DCC-496D-AF66-EC47B4D6BE59}"/>
                  </a:ext>
                </a:extLst>
              </p14:cNvPr>
              <p14:cNvContentPartPr/>
              <p14:nvPr/>
            </p14:nvContentPartPr>
            <p14:xfrm>
              <a:off x="3891000" y="4896880"/>
              <a:ext cx="360" cy="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3462A75-1DCC-496D-AF66-EC47B4D6BE5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73000" y="48788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1A194E7-7309-49BA-BE06-3616E21D82D1}"/>
                  </a:ext>
                </a:extLst>
              </p14:cNvPr>
              <p14:cNvContentPartPr/>
              <p14:nvPr/>
            </p14:nvContentPartPr>
            <p14:xfrm>
              <a:off x="632720" y="1503520"/>
              <a:ext cx="271440" cy="3484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1A194E7-7309-49BA-BE06-3616E21D82D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15080" y="1485520"/>
                <a:ext cx="307080" cy="38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6750A09-9058-4913-B3BD-A9C21BCAD2A9}"/>
                  </a:ext>
                </a:extLst>
              </p14:cNvPr>
              <p14:cNvContentPartPr/>
              <p14:nvPr/>
            </p14:nvContentPartPr>
            <p14:xfrm>
              <a:off x="3979280" y="1604680"/>
              <a:ext cx="175680" cy="1544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6750A09-9058-4913-B3BD-A9C21BCAD2A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61640" y="1587040"/>
                <a:ext cx="21132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03E507E-0D15-4509-96F5-DD547E17F381}"/>
                  </a:ext>
                </a:extLst>
              </p14:cNvPr>
              <p14:cNvContentPartPr/>
              <p14:nvPr/>
            </p14:nvContentPartPr>
            <p14:xfrm>
              <a:off x="1089920" y="1422160"/>
              <a:ext cx="2781000" cy="67932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03E507E-0D15-4509-96F5-DD547E17F38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71920" y="1404160"/>
                <a:ext cx="2816640" cy="71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AD41A42-F29C-426C-BEC8-21A512958BE1}"/>
                  </a:ext>
                </a:extLst>
              </p14:cNvPr>
              <p14:cNvContentPartPr/>
              <p14:nvPr/>
            </p14:nvContentPartPr>
            <p14:xfrm>
              <a:off x="1109360" y="2011480"/>
              <a:ext cx="1450080" cy="70092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AD41A42-F29C-426C-BEC8-21A512958BE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91720" y="1993840"/>
                <a:ext cx="1485720" cy="73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A21F544-C176-4409-838D-C0383BED3842}"/>
                  </a:ext>
                </a:extLst>
              </p14:cNvPr>
              <p14:cNvContentPartPr/>
              <p14:nvPr/>
            </p14:nvContentPartPr>
            <p14:xfrm>
              <a:off x="615440" y="1970800"/>
              <a:ext cx="339480" cy="4014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A21F544-C176-4409-838D-C0383BED384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97800" y="1952800"/>
                <a:ext cx="375120" cy="437040"/>
              </a:xfrm>
              <a:prstGeom prst="rect">
                <a:avLst/>
              </a:prstGeom>
            </p:spPr>
          </p:pic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A02125C7-1E00-47DE-8915-631C613CF77B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52500" t="24491" r="27500" b="60913"/>
          <a:stretch/>
        </p:blipFill>
        <p:spPr>
          <a:xfrm>
            <a:off x="3505200" y="2125050"/>
            <a:ext cx="5486400" cy="45043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D1CDE04-99B8-4AEE-97FE-EE44880AABE6}"/>
                  </a:ext>
                </a:extLst>
              </p14:cNvPr>
              <p14:cNvContentPartPr/>
              <p14:nvPr/>
            </p14:nvContentPartPr>
            <p14:xfrm>
              <a:off x="670880" y="2413240"/>
              <a:ext cx="1413000" cy="3596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D1CDE04-99B8-4AEE-97FE-EE44880AABE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53236" y="2395600"/>
                <a:ext cx="1448649" cy="39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2694408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99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54FA667E-BABB-4502-99D3-FF2268F79E0F}"/>
                  </a:ext>
                </a:extLst>
              </p14:cNvPr>
              <p14:cNvContentPartPr/>
              <p14:nvPr/>
            </p14:nvContentPartPr>
            <p14:xfrm>
              <a:off x="1625160" y="93400"/>
              <a:ext cx="6643440" cy="6685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54FA667E-BABB-4502-99D3-FF2268F79E0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07520" y="75400"/>
                <a:ext cx="6679080" cy="70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9BA52B9-A956-4C74-A897-BE6131B4C336}"/>
                  </a:ext>
                </a:extLst>
              </p14:cNvPr>
              <p14:cNvContentPartPr/>
              <p14:nvPr/>
            </p14:nvContentPartPr>
            <p14:xfrm>
              <a:off x="668280" y="964600"/>
              <a:ext cx="313200" cy="3754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9BA52B9-A956-4C74-A897-BE6131B4C33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0620" y="946960"/>
                <a:ext cx="348881" cy="41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C1CF904-6C59-40BF-9BE3-1E4DCF1ECB0C}"/>
                  </a:ext>
                </a:extLst>
              </p14:cNvPr>
              <p14:cNvContentPartPr/>
              <p14:nvPr/>
            </p14:nvContentPartPr>
            <p14:xfrm>
              <a:off x="1304040" y="848680"/>
              <a:ext cx="2618280" cy="4921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C1CF904-6C59-40BF-9BE3-1E4DCF1ECB0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86042" y="830680"/>
                <a:ext cx="2653915" cy="52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3462A75-1DCC-496D-AF66-EC47B4D6BE59}"/>
                  </a:ext>
                </a:extLst>
              </p14:cNvPr>
              <p14:cNvContentPartPr/>
              <p14:nvPr/>
            </p14:nvContentPartPr>
            <p14:xfrm>
              <a:off x="3891000" y="4896880"/>
              <a:ext cx="360" cy="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3462A75-1DCC-496D-AF66-EC47B4D6BE5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73000" y="48788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1A194E7-7309-49BA-BE06-3616E21D82D1}"/>
                  </a:ext>
                </a:extLst>
              </p14:cNvPr>
              <p14:cNvContentPartPr/>
              <p14:nvPr/>
            </p14:nvContentPartPr>
            <p14:xfrm>
              <a:off x="632720" y="1503520"/>
              <a:ext cx="271440" cy="3484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1A194E7-7309-49BA-BE06-3616E21D82D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15080" y="1485520"/>
                <a:ext cx="307080" cy="38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6750A09-9058-4913-B3BD-A9C21BCAD2A9}"/>
                  </a:ext>
                </a:extLst>
              </p14:cNvPr>
              <p14:cNvContentPartPr/>
              <p14:nvPr/>
            </p14:nvContentPartPr>
            <p14:xfrm>
              <a:off x="3979280" y="1604680"/>
              <a:ext cx="175680" cy="1544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6750A09-9058-4913-B3BD-A9C21BCAD2A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61640" y="1587040"/>
                <a:ext cx="21132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03E507E-0D15-4509-96F5-DD547E17F381}"/>
                  </a:ext>
                </a:extLst>
              </p14:cNvPr>
              <p14:cNvContentPartPr/>
              <p14:nvPr/>
            </p14:nvContentPartPr>
            <p14:xfrm>
              <a:off x="1089920" y="1422160"/>
              <a:ext cx="2781000" cy="67932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03E507E-0D15-4509-96F5-DD547E17F38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71920" y="1404160"/>
                <a:ext cx="2816640" cy="71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AD41A42-F29C-426C-BEC8-21A512958BE1}"/>
                  </a:ext>
                </a:extLst>
              </p14:cNvPr>
              <p14:cNvContentPartPr/>
              <p14:nvPr/>
            </p14:nvContentPartPr>
            <p14:xfrm>
              <a:off x="1109360" y="2011480"/>
              <a:ext cx="1450080" cy="70092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AD41A42-F29C-426C-BEC8-21A512958BE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91720" y="1993840"/>
                <a:ext cx="1485720" cy="73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A21F544-C176-4409-838D-C0383BED3842}"/>
                  </a:ext>
                </a:extLst>
              </p14:cNvPr>
              <p14:cNvContentPartPr/>
              <p14:nvPr/>
            </p14:nvContentPartPr>
            <p14:xfrm>
              <a:off x="615440" y="1970800"/>
              <a:ext cx="339480" cy="4014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A21F544-C176-4409-838D-C0383BED384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97800" y="1952800"/>
                <a:ext cx="375120" cy="437040"/>
              </a:xfrm>
              <a:prstGeom prst="rect">
                <a:avLst/>
              </a:prstGeom>
            </p:spPr>
          </p:pic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A02125C7-1E00-47DE-8915-631C613CF77B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52500" t="24491" r="27500" b="60913"/>
          <a:stretch/>
        </p:blipFill>
        <p:spPr>
          <a:xfrm>
            <a:off x="3505200" y="2125050"/>
            <a:ext cx="5486400" cy="45043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D1CDE04-99B8-4AEE-97FE-EE44880AABE6}"/>
                  </a:ext>
                </a:extLst>
              </p14:cNvPr>
              <p14:cNvContentPartPr/>
              <p14:nvPr/>
            </p14:nvContentPartPr>
            <p14:xfrm>
              <a:off x="670880" y="2413240"/>
              <a:ext cx="1413000" cy="3596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D1CDE04-99B8-4AEE-97FE-EE44880AABE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53236" y="2395600"/>
                <a:ext cx="1448649" cy="3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409EF6E-9359-48C4-BCDF-287FF3C095A8}"/>
                  </a:ext>
                </a:extLst>
              </p14:cNvPr>
              <p14:cNvContentPartPr/>
              <p14:nvPr/>
            </p14:nvContentPartPr>
            <p14:xfrm>
              <a:off x="5912840" y="1645000"/>
              <a:ext cx="205560" cy="1620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409EF6E-9359-48C4-BCDF-287FF3C095A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895200" y="1627000"/>
                <a:ext cx="24120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6E20FD7-0083-47D9-AA26-92B30B63C4CA}"/>
                  </a:ext>
                </a:extLst>
              </p14:cNvPr>
              <p14:cNvContentPartPr/>
              <p14:nvPr/>
            </p14:nvContentPartPr>
            <p14:xfrm>
              <a:off x="6308120" y="1624480"/>
              <a:ext cx="205560" cy="2070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6E20FD7-0083-47D9-AA26-92B30B63C4C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290120" y="1606840"/>
                <a:ext cx="24120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328620B-37EF-4BE4-AE72-C648BD114293}"/>
                  </a:ext>
                </a:extLst>
              </p14:cNvPr>
              <p14:cNvContentPartPr/>
              <p14:nvPr/>
            </p14:nvContentPartPr>
            <p14:xfrm>
              <a:off x="6672080" y="1604680"/>
              <a:ext cx="146160" cy="1922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328620B-37EF-4BE4-AE72-C648BD11429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654440" y="1587040"/>
                <a:ext cx="18180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C3E01BE-E9DA-4D46-880D-261982D2572F}"/>
                  </a:ext>
                </a:extLst>
              </p14:cNvPr>
              <p14:cNvContentPartPr/>
              <p14:nvPr/>
            </p14:nvContentPartPr>
            <p14:xfrm>
              <a:off x="5541680" y="1552480"/>
              <a:ext cx="237240" cy="3754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C3E01BE-E9DA-4D46-880D-261982D2572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524040" y="1534497"/>
                <a:ext cx="272880" cy="4110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36C6BB2-5130-49EC-BCF3-F01A7F7780C5}"/>
                  </a:ext>
                </a:extLst>
              </p14:cNvPr>
              <p14:cNvContentPartPr/>
              <p14:nvPr/>
            </p14:nvContentPartPr>
            <p14:xfrm>
              <a:off x="6938120" y="1543840"/>
              <a:ext cx="538920" cy="2530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36C6BB2-5130-49EC-BCF3-F01A7F7780C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920480" y="1525840"/>
                <a:ext cx="57456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2D435E1-0CFC-4A8C-B35B-A42CC76F4737}"/>
                  </a:ext>
                </a:extLst>
              </p14:cNvPr>
              <p14:cNvContentPartPr/>
              <p14:nvPr/>
            </p14:nvContentPartPr>
            <p14:xfrm>
              <a:off x="7599440" y="1462840"/>
              <a:ext cx="152280" cy="2160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2D435E1-0CFC-4A8C-B35B-A42CC76F473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581800" y="1444840"/>
                <a:ext cx="1879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0B05CDC-CD67-4AF0-B7C8-08DDE12E5306}"/>
                  </a:ext>
                </a:extLst>
              </p14:cNvPr>
              <p14:cNvContentPartPr/>
              <p14:nvPr/>
            </p14:nvContentPartPr>
            <p14:xfrm>
              <a:off x="7589000" y="1539520"/>
              <a:ext cx="243360" cy="2775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0B05CDC-CD67-4AF0-B7C8-08DDE12E5306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571334" y="1521520"/>
                <a:ext cx="279053" cy="31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98482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51632</TotalTime>
  <Words>101</Words>
  <Application>Microsoft Office PowerPoint</Application>
  <PresentationFormat>On-screen Show (4:3)</PresentationFormat>
  <Paragraphs>101</Paragraphs>
  <Slides>101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101</vt:i4>
      </vt:variant>
    </vt:vector>
  </HeadingPairs>
  <TitlesOfParts>
    <vt:vector size="106" baseType="lpstr">
      <vt:lpstr>Arial</vt:lpstr>
      <vt:lpstr>Calibri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Mooser</dc:creator>
  <cp:lastModifiedBy>Michael Dugger</cp:lastModifiedBy>
  <cp:revision>353</cp:revision>
  <dcterms:created xsi:type="dcterms:W3CDTF">2010-09-30T20:09:09Z</dcterms:created>
  <dcterms:modified xsi:type="dcterms:W3CDTF">2020-10-02T15:54:25Z</dcterms:modified>
</cp:coreProperties>
</file>